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E5065-F228-68DB-76DA-B6EA01954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6A806-A153-FDDC-D801-4A2DEB36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6EA5A-3D43-B996-44D3-934BB84B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CAD7D-2FC3-2C66-849C-5C8485F4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4CB91-18D5-8B0E-8FB9-1756011C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B787E-E497-71B9-B870-50E50033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56A23B-1C2D-426C-7BFC-02ABF42C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1A699-6870-6C27-C7B1-0E2DCE04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CBF73-21DD-E1B0-D441-DC892977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B8499-FD90-D678-5A8C-86BA1F16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A53BBE-25FF-9AE0-FFD3-C06EA1D68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F18927-E8AF-7605-DF84-B102CF8B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8067E5-6830-2A83-92EA-D1A49A5C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5F070-FBDA-F134-EA24-193B37D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C3038-ECAE-BF10-90A9-D4054181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7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1A0F-B05A-B085-F7FE-81D42212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D2894-96C0-B91D-E213-CCE1FB5A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0AD9B-6EDA-9114-B4B9-18A1C580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CFB8-D6FC-A6E9-0663-CE3CCC0B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06D476-6D9D-F786-22B9-3FB6B41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35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60318-4653-D418-425E-C27186EC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F8A57-60BA-76C6-5EAC-C559E069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2A354-A8EB-2C88-A3B6-13BE9FD0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50A39-BCD3-D647-D982-1D282818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265E7-562C-A231-4E33-A0E87138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31795-B8E4-9094-3FA3-1FBCB3C2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9F918-3B99-BB86-7825-12A756C8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78C25D-36D5-025E-5C1B-03CF9DC8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AB2BE-DF53-8675-5C29-FECF4CC1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7C382-FB9F-08FB-7064-5018B505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745B6-1EB8-DE88-3864-2FC58146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5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A740-B148-1B24-D150-45C8A95C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DA6FC-407F-E2FA-B408-87C65E0E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E4BD1-66E7-F325-9007-D89581DB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F7AA32-9F0F-BD16-FDAC-475E4012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683C0-C66E-7FEE-9243-5D1328367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40D6F4-E31D-F7B8-B452-D82FEF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5A84E2-B649-DE38-2196-9B45B8DF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524838-9C7E-8D4E-108B-8286D4DA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5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E61A-F0A3-9B79-E9CA-6C17C2A0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DC8183-DDFB-83A2-3A97-246D9E76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C41C7C-D6F9-76C1-CE14-68112745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F1DBD7-529A-B109-1B5E-1858AB1D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1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A8511-0D7B-4C94-837F-05992553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83275A-5EFB-B018-3823-8C1EF6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20C36E-9D27-7EC9-AC96-427C2385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82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2F7A9-0CC9-CA4A-FF46-705E8840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B6C14-7FDF-02DE-C4F6-AB4F2A2F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3F5D09-F5ED-0BE7-3B8D-E61D6973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23719-92AE-6DE5-F1CB-5BDE8963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AB7A2-FD90-30D4-A3D3-59F690F3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24F12-B8AC-6ADF-F87F-DD584ADF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8A2DD-0565-B84D-3481-F4A27D9E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6C798D-B9A7-4CC2-BB05-48D1EA34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BA1E9-6D4E-5241-A753-B5B876D73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A3EB-F527-52D6-D2C8-5D7A22F8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AD05B-762E-8854-F139-BFC9021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34E65-C63E-2118-2193-2F93891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0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E3019A-E12D-773E-5DD6-85DC820B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F26EB-CD16-7337-F608-EBC76644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E11EE-A3C3-B23C-0EA8-59F0E3594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1002-7974-45B2-8DCA-2459C4220C85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9628D-F0DF-0321-119B-9C806C6CD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9C5E2-B35A-3B7D-B158-A28FBAA83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C740-52A1-4D83-844B-AC0CEBFE8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F5DD99-5736-8E36-480E-CB87FAB6A705}"/>
              </a:ext>
            </a:extLst>
          </p:cNvPr>
          <p:cNvSpPr/>
          <p:nvPr/>
        </p:nvSpPr>
        <p:spPr>
          <a:xfrm>
            <a:off x="1475705" y="3204975"/>
            <a:ext cx="1228801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header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7A5E1DE-3617-AF8F-AFA3-ED8F8BD99689}"/>
              </a:ext>
            </a:extLst>
          </p:cNvPr>
          <p:cNvSpPr/>
          <p:nvPr/>
        </p:nvSpPr>
        <p:spPr>
          <a:xfrm>
            <a:off x="7941779" y="3204974"/>
            <a:ext cx="1228801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E36534-328B-38A7-6F51-D803B8B5DFD0}"/>
              </a:ext>
            </a:extLst>
          </p:cNvPr>
          <p:cNvSpPr/>
          <p:nvPr/>
        </p:nvSpPr>
        <p:spPr>
          <a:xfrm>
            <a:off x="4610021" y="3204975"/>
            <a:ext cx="1426243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router</a:t>
            </a:r>
            <a:r>
              <a:rPr lang="de-DE" dirty="0"/>
              <a:t>-outlet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57BFB15-6A5B-2775-2470-A39D15A28D0B}"/>
              </a:ext>
            </a:extLst>
          </p:cNvPr>
          <p:cNvSpPr/>
          <p:nvPr/>
        </p:nvSpPr>
        <p:spPr>
          <a:xfrm>
            <a:off x="2962962" y="5150731"/>
            <a:ext cx="1426243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mainpage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DD9AEAA-3DB0-F601-8314-BF13E600735B}"/>
              </a:ext>
            </a:extLst>
          </p:cNvPr>
          <p:cNvSpPr/>
          <p:nvPr/>
        </p:nvSpPr>
        <p:spPr>
          <a:xfrm>
            <a:off x="6226539" y="5150730"/>
            <a:ext cx="1426243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imprint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0CFBDC8-7EF9-80DC-B62A-A8AD005C6B5F}"/>
              </a:ext>
            </a:extLst>
          </p:cNvPr>
          <p:cNvSpPr/>
          <p:nvPr/>
        </p:nvSpPr>
        <p:spPr>
          <a:xfrm>
            <a:off x="4334091" y="1567561"/>
            <a:ext cx="1978104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app.component.html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9D40B1-2B03-F682-D48C-134F6E36B3F1}"/>
              </a:ext>
            </a:extLst>
          </p:cNvPr>
          <p:cNvSpPr/>
          <p:nvPr/>
        </p:nvSpPr>
        <p:spPr>
          <a:xfrm>
            <a:off x="4442187" y="267360"/>
            <a:ext cx="1761909" cy="9629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index.html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B3F802E-9CD6-7F74-B1A7-049A5CA74204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676084" y="4167962"/>
            <a:ext cx="1647059" cy="98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9519E1-7F5E-68BF-06EA-7181B2872B6A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5323143" y="4167962"/>
            <a:ext cx="1616518" cy="9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5342E23-8065-7EB8-8D98-1224E1778CE2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5323143" y="2530548"/>
            <a:ext cx="3233037" cy="67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17D011-605E-4E4E-9988-397D8537A41E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2090106" y="2530548"/>
            <a:ext cx="3233037" cy="67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400AD2C-7BCC-76B6-3086-965485D167B0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5323143" y="2530548"/>
            <a:ext cx="0" cy="67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BB4C3E6-4256-4776-308F-833AE6FFD547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5323142" y="1230347"/>
            <a:ext cx="1" cy="33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8EB1739-C820-FEA1-A090-256A092660FA}"/>
              </a:ext>
            </a:extLst>
          </p:cNvPr>
          <p:cNvSpPr txBox="1"/>
          <p:nvPr/>
        </p:nvSpPr>
        <p:spPr>
          <a:xfrm>
            <a:off x="6257080" y="4464788"/>
            <a:ext cx="18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== /</a:t>
            </a:r>
            <a:r>
              <a:rPr lang="de-DE" dirty="0" err="1"/>
              <a:t>imprint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30B2D2F-EE2A-5184-42D2-2356AADF5E2F}"/>
              </a:ext>
            </a:extLst>
          </p:cNvPr>
          <p:cNvSpPr txBox="1"/>
          <p:nvPr/>
        </p:nvSpPr>
        <p:spPr>
          <a:xfrm>
            <a:off x="3197473" y="4464788"/>
            <a:ext cx="156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== /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2EEED8C-A177-9B0D-8A42-A9ADC3027F3F}"/>
              </a:ext>
            </a:extLst>
          </p:cNvPr>
          <p:cNvSpPr/>
          <p:nvPr/>
        </p:nvSpPr>
        <p:spPr>
          <a:xfrm>
            <a:off x="542260" y="5453015"/>
            <a:ext cx="1669099" cy="13670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</a:t>
            </a:r>
            <a:endParaRPr lang="de-DE" dirty="0"/>
          </a:p>
          <a:p>
            <a:pPr algn="ctr"/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pPr algn="ctr"/>
            <a:r>
              <a:rPr lang="de-DE" dirty="0" err="1"/>
              <a:t>skills</a:t>
            </a:r>
            <a:endParaRPr lang="de-DE" dirty="0"/>
          </a:p>
          <a:p>
            <a:pPr algn="ctr"/>
            <a:r>
              <a:rPr lang="de-DE" dirty="0"/>
              <a:t>…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6D15658-4DFB-A782-85E7-6205BA9E3A03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2211359" y="5632225"/>
            <a:ext cx="751603" cy="5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0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Gede</dc:creator>
  <cp:lastModifiedBy>Markus Gede</cp:lastModifiedBy>
  <cp:revision>1</cp:revision>
  <dcterms:created xsi:type="dcterms:W3CDTF">2023-11-13T13:55:21Z</dcterms:created>
  <dcterms:modified xsi:type="dcterms:W3CDTF">2023-11-13T16:28:09Z</dcterms:modified>
</cp:coreProperties>
</file>