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CEFD-67F1-4130-8FEE-20DA9415D68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4776-6EF4-43F8-904F-E6CC5A2F8D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CEFD-67F1-4130-8FEE-20DA9415D68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4776-6EF4-43F8-904F-E6CC5A2F8D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CEFD-67F1-4130-8FEE-20DA9415D68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4776-6EF4-43F8-904F-E6CC5A2F8D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CEFD-67F1-4130-8FEE-20DA9415D68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4776-6EF4-43F8-904F-E6CC5A2F8D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CEFD-67F1-4130-8FEE-20DA9415D68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4776-6EF4-43F8-904F-E6CC5A2F8D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CEFD-67F1-4130-8FEE-20DA9415D68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4776-6EF4-43F8-904F-E6CC5A2F8D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CEFD-67F1-4130-8FEE-20DA9415D68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4776-6EF4-43F8-904F-E6CC5A2F8D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CEFD-67F1-4130-8FEE-20DA9415D68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4776-6EF4-43F8-904F-E6CC5A2F8D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CEFD-67F1-4130-8FEE-20DA9415D68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4776-6EF4-43F8-904F-E6CC5A2F8D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CEFD-67F1-4130-8FEE-20DA9415D68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4776-6EF4-43F8-904F-E6CC5A2F8D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CEFD-67F1-4130-8FEE-20DA9415D68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4776-6EF4-43F8-904F-E6CC5A2F8D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CCEFD-67F1-4130-8FEE-20DA9415D68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B4776-6EF4-43F8-904F-E6CC5A2F8D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7" y="414338"/>
            <a:ext cx="8429685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500034" y="3714752"/>
            <a:ext cx="1143008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7465223" y="4036239"/>
            <a:ext cx="785818" cy="571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857250"/>
            <a:ext cx="850109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823913"/>
            <a:ext cx="8715404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4838"/>
            <a:ext cx="9144000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3888"/>
            <a:ext cx="8929718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628650"/>
            <a:ext cx="8858280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661988"/>
            <a:ext cx="8929718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490538"/>
            <a:ext cx="8715404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81038"/>
            <a:ext cx="8929718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647700"/>
            <a:ext cx="8929718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val 3"/>
          <p:cNvSpPr/>
          <p:nvPr/>
        </p:nvSpPr>
        <p:spPr>
          <a:xfrm>
            <a:off x="4357686" y="3000372"/>
            <a:ext cx="2714644" cy="21431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638175"/>
            <a:ext cx="8858280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409575"/>
            <a:ext cx="8858280" cy="603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9</cp:revision>
  <dcterms:created xsi:type="dcterms:W3CDTF">2018-09-06T03:28:01Z</dcterms:created>
  <dcterms:modified xsi:type="dcterms:W3CDTF">2018-09-06T05:08:59Z</dcterms:modified>
</cp:coreProperties>
</file>