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Cryptography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The Basics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990600"/>
            <a:ext cx="7327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Unencrypted data (plain text, machine readable, decipherable) is encrypted </a:t>
            </a:r>
          </a:p>
          <a:p>
            <a:r>
              <a:rPr lang="en-IN" dirty="0" smtClean="0"/>
              <a:t>using an </a:t>
            </a:r>
            <a:r>
              <a:rPr lang="en-IN" b="1" u="sng" dirty="0" smtClean="0"/>
              <a:t>encryption algorithm  (“Cipher”) </a:t>
            </a:r>
            <a:r>
              <a:rPr lang="en-IN" dirty="0" smtClean="0"/>
              <a:t>and an </a:t>
            </a:r>
            <a:r>
              <a:rPr lang="en-IN" b="1" u="sng" dirty="0" smtClean="0"/>
              <a:t>encryption key.</a:t>
            </a:r>
          </a:p>
          <a:p>
            <a:endParaRPr lang="en-IN" b="1" u="sng" dirty="0" smtClean="0"/>
          </a:p>
          <a:p>
            <a:r>
              <a:rPr lang="en-IN" dirty="0" smtClean="0"/>
              <a:t>This process generates </a:t>
            </a:r>
            <a:r>
              <a:rPr lang="en-IN" b="1" u="sng" dirty="0" err="1" smtClean="0"/>
              <a:t>CipherText</a:t>
            </a:r>
            <a:endParaRPr lang="en-US" b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971800"/>
            <a:ext cx="24003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038600" y="2971800"/>
            <a:ext cx="4093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The diagram shows public and private key</a:t>
            </a:r>
          </a:p>
          <a:p>
            <a:r>
              <a:rPr lang="en-IN" dirty="0" smtClean="0"/>
              <a:t>These are asymmetric keys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1001" y="41148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 symmetric cryptography,  the same keys are used</a:t>
            </a:r>
          </a:p>
          <a:p>
            <a:r>
              <a:rPr lang="en-IN" dirty="0" smtClean="0"/>
              <a:t>For encryption and decryption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56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Cryptography 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</dc:title>
  <dc:creator>Sanjiv</dc:creator>
  <cp:lastModifiedBy>Windows User</cp:lastModifiedBy>
  <cp:revision>5</cp:revision>
  <dcterms:created xsi:type="dcterms:W3CDTF">2006-08-16T00:00:00Z</dcterms:created>
  <dcterms:modified xsi:type="dcterms:W3CDTF">2018-06-03T14:22:47Z</dcterms:modified>
</cp:coreProperties>
</file>