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CEFD-67F1-4130-8FEE-20DA9415D68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4776-6EF4-43F8-904F-E6CC5A2F8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414338"/>
            <a:ext cx="842968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00034" y="3714752"/>
            <a:ext cx="1143008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465223" y="4036239"/>
            <a:ext cx="785818" cy="57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57250"/>
            <a:ext cx="850109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23913"/>
            <a:ext cx="8715404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4838"/>
            <a:ext cx="91440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892971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8650"/>
            <a:ext cx="885828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61988"/>
            <a:ext cx="8929718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90538"/>
            <a:ext cx="8715404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1038"/>
            <a:ext cx="892971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7700"/>
            <a:ext cx="892971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4357686" y="3000372"/>
            <a:ext cx="2714644" cy="214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38175"/>
            <a:ext cx="885828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09575"/>
            <a:ext cx="885828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10</cp:revision>
  <dcterms:created xsi:type="dcterms:W3CDTF">2018-09-06T03:28:01Z</dcterms:created>
  <dcterms:modified xsi:type="dcterms:W3CDTF">2018-09-06T06:31:21Z</dcterms:modified>
</cp:coreProperties>
</file>