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69" r:id="rId3"/>
    <p:sldId id="263" r:id="rId4"/>
    <p:sldId id="290" r:id="rId5"/>
    <p:sldId id="257" r:id="rId6"/>
  </p:sldIdLst>
  <p:sldSz cx="9144000" cy="5143500" type="screen16x9"/>
  <p:notesSz cx="6858000" cy="9144000"/>
  <p:embeddedFontLst>
    <p:embeddedFont>
      <p:font typeface="Roboto" panose="020B0604020202020204" charset="0"/>
      <p:regular r:id="rId8"/>
      <p:bold r:id="rId9"/>
      <p:italic r:id="rId10"/>
      <p:boldItalic r:id="rId11"/>
    </p:embeddedFont>
    <p:embeddedFont>
      <p:font typeface="Fira Sans Extra Condensed SemiBold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1C1828-A855-4B07-BCC8-484D50290979}">
  <a:tblStyle styleId="{FB1C1828-A855-4B07-BCC8-484D502909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1034e70190a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1034e70190a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034e70190a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034e70190a_0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034e70190a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034e70190a_0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939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Docker</a:t>
            </a:r>
            <a:br>
              <a:rPr lang="en-GB" dirty="0" smtClean="0"/>
            </a:br>
            <a:r>
              <a:rPr lang="en-GB" dirty="0" err="1" smtClean="0"/>
              <a:t>Outils</a:t>
            </a:r>
            <a:r>
              <a:rPr lang="en-GB" dirty="0" smtClean="0"/>
              <a:t> </a:t>
            </a:r>
            <a:r>
              <a:rPr lang="en-GB" dirty="0" err="1" smtClean="0"/>
              <a:t>réseaux</a:t>
            </a:r>
            <a:endParaRPr dirty="0"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Amir Zeqiri – CIN2B</a:t>
            </a:r>
            <a:endParaRPr dirty="0"/>
          </a:p>
        </p:txBody>
      </p:sp>
      <p:sp>
        <p:nvSpPr>
          <p:cNvPr id="60" name="Google Shape;60;p15"/>
          <p:cNvSpPr/>
          <p:nvPr/>
        </p:nvSpPr>
        <p:spPr>
          <a:xfrm>
            <a:off x="6850801" y="2914633"/>
            <a:ext cx="1738972" cy="1021672"/>
          </a:xfrm>
          <a:custGeom>
            <a:avLst/>
            <a:gdLst/>
            <a:ahLst/>
            <a:cxnLst/>
            <a:rect l="l" t="t" r="r" b="b"/>
            <a:pathLst>
              <a:path w="79261" h="46572" extrusionOk="0">
                <a:moveTo>
                  <a:pt x="39635" y="1"/>
                </a:moveTo>
                <a:cubicBezTo>
                  <a:pt x="38749" y="1"/>
                  <a:pt x="37862" y="230"/>
                  <a:pt x="37065" y="688"/>
                </a:cubicBezTo>
                <a:lnTo>
                  <a:pt x="1679" y="21119"/>
                </a:lnTo>
                <a:cubicBezTo>
                  <a:pt x="1" y="22084"/>
                  <a:pt x="1" y="24489"/>
                  <a:pt x="1679" y="25453"/>
                </a:cubicBezTo>
                <a:lnTo>
                  <a:pt x="37065" y="45884"/>
                </a:lnTo>
                <a:cubicBezTo>
                  <a:pt x="37862" y="46343"/>
                  <a:pt x="38749" y="46572"/>
                  <a:pt x="39635" y="46572"/>
                </a:cubicBezTo>
                <a:cubicBezTo>
                  <a:pt x="40520" y="46572"/>
                  <a:pt x="41405" y="46343"/>
                  <a:pt x="42196" y="45884"/>
                </a:cubicBezTo>
                <a:lnTo>
                  <a:pt x="77594" y="25453"/>
                </a:lnTo>
                <a:cubicBezTo>
                  <a:pt x="79260" y="24489"/>
                  <a:pt x="79260" y="22084"/>
                  <a:pt x="77594" y="21119"/>
                </a:cubicBezTo>
                <a:lnTo>
                  <a:pt x="42196" y="688"/>
                </a:lnTo>
                <a:cubicBezTo>
                  <a:pt x="41405" y="230"/>
                  <a:pt x="40520" y="1"/>
                  <a:pt x="39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5"/>
          <p:cNvGrpSpPr/>
          <p:nvPr/>
        </p:nvGrpSpPr>
        <p:grpSpPr>
          <a:xfrm>
            <a:off x="4445259" y="1761916"/>
            <a:ext cx="1801298" cy="2313940"/>
            <a:chOff x="2616388" y="1504175"/>
            <a:chExt cx="2082425" cy="2675075"/>
          </a:xfrm>
        </p:grpSpPr>
        <p:sp>
          <p:nvSpPr>
            <p:cNvPr id="62" name="Google Shape;62;p15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" name="Google Shape;65;p15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66" name="Google Shape;66;p15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" name="Google Shape;122;p15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5"/>
          <p:cNvSpPr/>
          <p:nvPr/>
        </p:nvSpPr>
        <p:spPr>
          <a:xfrm>
            <a:off x="7096363" y="2099322"/>
            <a:ext cx="1236307" cy="1672149"/>
          </a:xfrm>
          <a:custGeom>
            <a:avLst/>
            <a:gdLst/>
            <a:ahLst/>
            <a:cxnLst/>
            <a:rect l="l" t="t" r="r" b="b"/>
            <a:pathLst>
              <a:path w="52721" h="71307" extrusionOk="0">
                <a:moveTo>
                  <a:pt x="52709" y="0"/>
                </a:moveTo>
                <a:lnTo>
                  <a:pt x="0" y="0"/>
                </a:lnTo>
                <a:lnTo>
                  <a:pt x="0" y="55495"/>
                </a:lnTo>
                <a:cubicBezTo>
                  <a:pt x="0" y="56090"/>
                  <a:pt x="321" y="56650"/>
                  <a:pt x="845" y="56948"/>
                </a:cubicBezTo>
                <a:lnTo>
                  <a:pt x="24646" y="70699"/>
                </a:lnTo>
                <a:cubicBezTo>
                  <a:pt x="25706" y="71306"/>
                  <a:pt x="27027" y="71306"/>
                  <a:pt x="28087" y="70699"/>
                </a:cubicBezTo>
                <a:lnTo>
                  <a:pt x="51876" y="56948"/>
                </a:lnTo>
                <a:cubicBezTo>
                  <a:pt x="52399" y="56650"/>
                  <a:pt x="52721" y="56090"/>
                  <a:pt x="52721" y="55495"/>
                </a:cubicBezTo>
                <a:lnTo>
                  <a:pt x="52721" y="55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7089938" y="1728531"/>
            <a:ext cx="1249158" cy="741583"/>
          </a:xfrm>
          <a:custGeom>
            <a:avLst/>
            <a:gdLst/>
            <a:ahLst/>
            <a:cxnLst/>
            <a:rect l="l" t="t" r="r" b="b"/>
            <a:pathLst>
              <a:path w="53269" h="31624" extrusionOk="0">
                <a:moveTo>
                  <a:pt x="24920" y="31004"/>
                </a:moveTo>
                <a:lnTo>
                  <a:pt x="1119" y="17265"/>
                </a:lnTo>
                <a:cubicBezTo>
                  <a:pt x="0" y="16622"/>
                  <a:pt x="0" y="15002"/>
                  <a:pt x="1119" y="14359"/>
                </a:cubicBezTo>
                <a:lnTo>
                  <a:pt x="24920" y="620"/>
                </a:lnTo>
                <a:cubicBezTo>
                  <a:pt x="25980" y="1"/>
                  <a:pt x="27301" y="1"/>
                  <a:pt x="28361" y="620"/>
                </a:cubicBezTo>
                <a:lnTo>
                  <a:pt x="52150" y="14359"/>
                </a:lnTo>
                <a:cubicBezTo>
                  <a:pt x="53269" y="15002"/>
                  <a:pt x="53269" y="16622"/>
                  <a:pt x="52150" y="17265"/>
                </a:cubicBezTo>
                <a:lnTo>
                  <a:pt x="28361" y="31004"/>
                </a:lnTo>
                <a:cubicBezTo>
                  <a:pt x="27289" y="31624"/>
                  <a:pt x="25980" y="31624"/>
                  <a:pt x="24920" y="3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7116460" y="221265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61"/>
                </a:lnTo>
                <a:lnTo>
                  <a:pt x="0" y="1"/>
                </a:lnTo>
                <a:lnTo>
                  <a:pt x="24194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7116460" y="2263753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7116460" y="2315132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7116460" y="2366511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7116460" y="2417890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7116460" y="2509463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7116460" y="2560842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7116460" y="2611916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7116460" y="266329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7116460" y="2714674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7116460" y="280624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7116460" y="285762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7116460" y="2909004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7116460" y="2960078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9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116460" y="301145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116460" y="3103029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116460" y="3154408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7116460" y="320578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7116460" y="3257166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7116460" y="3308263"/>
            <a:ext cx="567349" cy="364366"/>
          </a:xfrm>
          <a:custGeom>
            <a:avLst/>
            <a:gdLst/>
            <a:ahLst/>
            <a:cxnLst/>
            <a:rect l="l" t="t" r="r" b="b"/>
            <a:pathLst>
              <a:path w="24194" h="15538" extrusionOk="0">
                <a:moveTo>
                  <a:pt x="24194" y="15538"/>
                </a:moveTo>
                <a:lnTo>
                  <a:pt x="0" y="1572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7745225" y="221265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61"/>
                </a:lnTo>
                <a:lnTo>
                  <a:pt x="24182" y="1"/>
                </a:lnTo>
                <a:lnTo>
                  <a:pt x="0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7745225" y="2263753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7745225" y="2315132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7745225" y="2366511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745225" y="2417890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7745225" y="2509463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7745225" y="2560842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7745225" y="2611916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7745225" y="266329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7745225" y="2714674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7745225" y="280624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7745225" y="285762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7745225" y="2909004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7745225" y="2960078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9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7745225" y="301145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7745225" y="3103029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7745225" y="3154408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7745225" y="320578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7745225" y="3257166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7745225" y="3308263"/>
            <a:ext cx="567068" cy="364366"/>
          </a:xfrm>
          <a:custGeom>
            <a:avLst/>
            <a:gdLst/>
            <a:ahLst/>
            <a:cxnLst/>
            <a:rect l="l" t="t" r="r" b="b"/>
            <a:pathLst>
              <a:path w="24182" h="15538" extrusionOk="0">
                <a:moveTo>
                  <a:pt x="0" y="15538"/>
                </a:moveTo>
                <a:lnTo>
                  <a:pt x="24182" y="1572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15"/>
          <p:cNvGrpSpPr/>
          <p:nvPr/>
        </p:nvGrpSpPr>
        <p:grpSpPr>
          <a:xfrm>
            <a:off x="6845427" y="1589551"/>
            <a:ext cx="1738972" cy="1497957"/>
            <a:chOff x="5553063" y="1487604"/>
            <a:chExt cx="1981525" cy="1707075"/>
          </a:xfrm>
        </p:grpSpPr>
        <p:sp>
          <p:nvSpPr>
            <p:cNvPr id="172" name="Google Shape;172;p15"/>
            <p:cNvSpPr/>
            <p:nvPr/>
          </p:nvSpPr>
          <p:spPr>
            <a:xfrm>
              <a:off x="5563488" y="2071829"/>
              <a:ext cx="1960975" cy="1122850"/>
            </a:xfrm>
            <a:custGeom>
              <a:avLst/>
              <a:gdLst/>
              <a:ahLst/>
              <a:cxnLst/>
              <a:rect l="l" t="t" r="r" b="b"/>
              <a:pathLst>
                <a:path w="78439" h="44914" extrusionOk="0">
                  <a:moveTo>
                    <a:pt x="12" y="1"/>
                  </a:moveTo>
                  <a:cubicBezTo>
                    <a:pt x="12" y="72"/>
                    <a:pt x="12" y="132"/>
                    <a:pt x="12" y="191"/>
                  </a:cubicBezTo>
                  <a:cubicBezTo>
                    <a:pt x="12" y="263"/>
                    <a:pt x="12" y="322"/>
                    <a:pt x="12" y="394"/>
                  </a:cubicBezTo>
                  <a:cubicBezTo>
                    <a:pt x="12" y="453"/>
                    <a:pt x="12" y="525"/>
                    <a:pt x="12" y="584"/>
                  </a:cubicBezTo>
                  <a:cubicBezTo>
                    <a:pt x="12" y="656"/>
                    <a:pt x="12" y="715"/>
                    <a:pt x="12" y="775"/>
                  </a:cubicBezTo>
                  <a:cubicBezTo>
                    <a:pt x="12" y="846"/>
                    <a:pt x="12" y="906"/>
                    <a:pt x="12" y="977"/>
                  </a:cubicBezTo>
                  <a:cubicBezTo>
                    <a:pt x="12" y="1037"/>
                    <a:pt x="12" y="1108"/>
                    <a:pt x="12" y="1167"/>
                  </a:cubicBezTo>
                  <a:cubicBezTo>
                    <a:pt x="12" y="1239"/>
                    <a:pt x="12" y="1298"/>
                    <a:pt x="12" y="1358"/>
                  </a:cubicBezTo>
                  <a:cubicBezTo>
                    <a:pt x="12" y="1429"/>
                    <a:pt x="12" y="1489"/>
                    <a:pt x="12" y="1560"/>
                  </a:cubicBezTo>
                  <a:cubicBezTo>
                    <a:pt x="12" y="1620"/>
                    <a:pt x="12" y="1691"/>
                    <a:pt x="12" y="1751"/>
                  </a:cubicBezTo>
                  <a:cubicBezTo>
                    <a:pt x="12" y="1822"/>
                    <a:pt x="12" y="1882"/>
                    <a:pt x="12" y="1941"/>
                  </a:cubicBezTo>
                  <a:cubicBezTo>
                    <a:pt x="12" y="2013"/>
                    <a:pt x="12" y="2072"/>
                    <a:pt x="12" y="2144"/>
                  </a:cubicBezTo>
                  <a:cubicBezTo>
                    <a:pt x="12" y="2203"/>
                    <a:pt x="12" y="2275"/>
                    <a:pt x="12" y="2334"/>
                  </a:cubicBezTo>
                  <a:cubicBezTo>
                    <a:pt x="12" y="2406"/>
                    <a:pt x="12" y="2465"/>
                    <a:pt x="12" y="2525"/>
                  </a:cubicBezTo>
                  <a:cubicBezTo>
                    <a:pt x="12" y="2596"/>
                    <a:pt x="12" y="2656"/>
                    <a:pt x="12" y="2727"/>
                  </a:cubicBezTo>
                  <a:cubicBezTo>
                    <a:pt x="12" y="2787"/>
                    <a:pt x="12" y="2858"/>
                    <a:pt x="12" y="2918"/>
                  </a:cubicBezTo>
                  <a:cubicBezTo>
                    <a:pt x="12" y="2989"/>
                    <a:pt x="12" y="3049"/>
                    <a:pt x="12" y="3108"/>
                  </a:cubicBezTo>
                  <a:cubicBezTo>
                    <a:pt x="12" y="3180"/>
                    <a:pt x="12" y="3239"/>
                    <a:pt x="12" y="3311"/>
                  </a:cubicBezTo>
                  <a:cubicBezTo>
                    <a:pt x="12" y="3370"/>
                    <a:pt x="12" y="3442"/>
                    <a:pt x="12" y="3501"/>
                  </a:cubicBezTo>
                  <a:cubicBezTo>
                    <a:pt x="12" y="3573"/>
                    <a:pt x="12" y="3632"/>
                    <a:pt x="12" y="3692"/>
                  </a:cubicBezTo>
                  <a:cubicBezTo>
                    <a:pt x="12" y="3763"/>
                    <a:pt x="12" y="3823"/>
                    <a:pt x="12" y="3894"/>
                  </a:cubicBezTo>
                  <a:cubicBezTo>
                    <a:pt x="12" y="3954"/>
                    <a:pt x="12" y="4025"/>
                    <a:pt x="12" y="4085"/>
                  </a:cubicBezTo>
                  <a:cubicBezTo>
                    <a:pt x="12" y="4156"/>
                    <a:pt x="12" y="4215"/>
                    <a:pt x="12" y="4275"/>
                  </a:cubicBezTo>
                  <a:cubicBezTo>
                    <a:pt x="12" y="4346"/>
                    <a:pt x="12" y="4406"/>
                    <a:pt x="12" y="4477"/>
                  </a:cubicBezTo>
                  <a:cubicBezTo>
                    <a:pt x="12" y="4537"/>
                    <a:pt x="12" y="4608"/>
                    <a:pt x="12" y="4668"/>
                  </a:cubicBezTo>
                  <a:cubicBezTo>
                    <a:pt x="12" y="4739"/>
                    <a:pt x="12" y="4799"/>
                    <a:pt x="12" y="4858"/>
                  </a:cubicBezTo>
                  <a:cubicBezTo>
                    <a:pt x="12" y="4930"/>
                    <a:pt x="12" y="4989"/>
                    <a:pt x="12" y="5061"/>
                  </a:cubicBezTo>
                  <a:cubicBezTo>
                    <a:pt x="12" y="5120"/>
                    <a:pt x="12" y="5192"/>
                    <a:pt x="12" y="5251"/>
                  </a:cubicBezTo>
                  <a:cubicBezTo>
                    <a:pt x="12" y="5323"/>
                    <a:pt x="12" y="5382"/>
                    <a:pt x="12" y="5442"/>
                  </a:cubicBezTo>
                  <a:cubicBezTo>
                    <a:pt x="12" y="5513"/>
                    <a:pt x="12" y="5573"/>
                    <a:pt x="12" y="5644"/>
                  </a:cubicBezTo>
                  <a:cubicBezTo>
                    <a:pt x="12" y="5704"/>
                    <a:pt x="12" y="5775"/>
                    <a:pt x="12" y="5835"/>
                  </a:cubicBezTo>
                  <a:cubicBezTo>
                    <a:pt x="12" y="5906"/>
                    <a:pt x="12" y="5966"/>
                    <a:pt x="12" y="6025"/>
                  </a:cubicBezTo>
                  <a:cubicBezTo>
                    <a:pt x="12" y="6097"/>
                    <a:pt x="12" y="6156"/>
                    <a:pt x="12" y="6228"/>
                  </a:cubicBezTo>
                  <a:cubicBezTo>
                    <a:pt x="12" y="6287"/>
                    <a:pt x="12" y="6359"/>
                    <a:pt x="12" y="6418"/>
                  </a:cubicBezTo>
                  <a:cubicBezTo>
                    <a:pt x="12" y="6490"/>
                    <a:pt x="12" y="6549"/>
                    <a:pt x="12" y="6609"/>
                  </a:cubicBezTo>
                  <a:cubicBezTo>
                    <a:pt x="12" y="6680"/>
                    <a:pt x="12" y="6740"/>
                    <a:pt x="12" y="6811"/>
                  </a:cubicBezTo>
                  <a:cubicBezTo>
                    <a:pt x="12" y="6871"/>
                    <a:pt x="12" y="6942"/>
                    <a:pt x="12" y="7002"/>
                  </a:cubicBezTo>
                  <a:cubicBezTo>
                    <a:pt x="12" y="7073"/>
                    <a:pt x="12" y="7132"/>
                    <a:pt x="12" y="7192"/>
                  </a:cubicBezTo>
                  <a:cubicBezTo>
                    <a:pt x="12" y="7263"/>
                    <a:pt x="12" y="7323"/>
                    <a:pt x="12" y="7394"/>
                  </a:cubicBezTo>
                  <a:cubicBezTo>
                    <a:pt x="12" y="7454"/>
                    <a:pt x="12" y="7525"/>
                    <a:pt x="12" y="7585"/>
                  </a:cubicBezTo>
                  <a:cubicBezTo>
                    <a:pt x="12" y="7656"/>
                    <a:pt x="12" y="7716"/>
                    <a:pt x="12" y="7775"/>
                  </a:cubicBezTo>
                  <a:cubicBezTo>
                    <a:pt x="12" y="7847"/>
                    <a:pt x="12" y="7906"/>
                    <a:pt x="12" y="7978"/>
                  </a:cubicBezTo>
                  <a:cubicBezTo>
                    <a:pt x="12" y="8037"/>
                    <a:pt x="12" y="8109"/>
                    <a:pt x="12" y="8168"/>
                  </a:cubicBezTo>
                  <a:cubicBezTo>
                    <a:pt x="12" y="8228"/>
                    <a:pt x="12" y="8299"/>
                    <a:pt x="12" y="8359"/>
                  </a:cubicBezTo>
                  <a:cubicBezTo>
                    <a:pt x="12" y="8430"/>
                    <a:pt x="12" y="8490"/>
                    <a:pt x="12" y="8561"/>
                  </a:cubicBezTo>
                  <a:cubicBezTo>
                    <a:pt x="12" y="8621"/>
                    <a:pt x="12" y="8692"/>
                    <a:pt x="12" y="8752"/>
                  </a:cubicBezTo>
                  <a:cubicBezTo>
                    <a:pt x="12" y="8811"/>
                    <a:pt x="12" y="8883"/>
                    <a:pt x="12" y="8942"/>
                  </a:cubicBezTo>
                  <a:cubicBezTo>
                    <a:pt x="12" y="9014"/>
                    <a:pt x="12" y="9073"/>
                    <a:pt x="12" y="9145"/>
                  </a:cubicBezTo>
                  <a:cubicBezTo>
                    <a:pt x="12" y="9204"/>
                    <a:pt x="12" y="9276"/>
                    <a:pt x="12" y="9335"/>
                  </a:cubicBezTo>
                  <a:cubicBezTo>
                    <a:pt x="12" y="9395"/>
                    <a:pt x="12" y="9466"/>
                    <a:pt x="12" y="9526"/>
                  </a:cubicBezTo>
                  <a:cubicBezTo>
                    <a:pt x="12" y="9597"/>
                    <a:pt x="12" y="9657"/>
                    <a:pt x="12" y="9728"/>
                  </a:cubicBezTo>
                  <a:cubicBezTo>
                    <a:pt x="12" y="9788"/>
                    <a:pt x="12" y="9859"/>
                    <a:pt x="12" y="9919"/>
                  </a:cubicBezTo>
                  <a:cubicBezTo>
                    <a:pt x="12" y="9978"/>
                    <a:pt x="12" y="10050"/>
                    <a:pt x="12" y="10109"/>
                  </a:cubicBezTo>
                  <a:cubicBezTo>
                    <a:pt x="12" y="10180"/>
                    <a:pt x="12" y="10240"/>
                    <a:pt x="12" y="10311"/>
                  </a:cubicBezTo>
                  <a:cubicBezTo>
                    <a:pt x="12" y="10371"/>
                    <a:pt x="12" y="10442"/>
                    <a:pt x="12" y="10502"/>
                  </a:cubicBezTo>
                  <a:cubicBezTo>
                    <a:pt x="12" y="10561"/>
                    <a:pt x="12" y="10633"/>
                    <a:pt x="12" y="10692"/>
                  </a:cubicBezTo>
                  <a:cubicBezTo>
                    <a:pt x="12" y="10764"/>
                    <a:pt x="12" y="10823"/>
                    <a:pt x="12" y="10895"/>
                  </a:cubicBezTo>
                  <a:cubicBezTo>
                    <a:pt x="12" y="10954"/>
                    <a:pt x="12" y="11026"/>
                    <a:pt x="12" y="11085"/>
                  </a:cubicBezTo>
                  <a:cubicBezTo>
                    <a:pt x="12" y="11145"/>
                    <a:pt x="12" y="11216"/>
                    <a:pt x="12" y="11276"/>
                  </a:cubicBezTo>
                  <a:cubicBezTo>
                    <a:pt x="12" y="11347"/>
                    <a:pt x="12" y="11407"/>
                    <a:pt x="12" y="11478"/>
                  </a:cubicBezTo>
                  <a:cubicBezTo>
                    <a:pt x="12" y="11538"/>
                    <a:pt x="12" y="11609"/>
                    <a:pt x="12" y="11669"/>
                  </a:cubicBezTo>
                  <a:cubicBezTo>
                    <a:pt x="12" y="11728"/>
                    <a:pt x="12" y="11800"/>
                    <a:pt x="12" y="11859"/>
                  </a:cubicBezTo>
                  <a:cubicBezTo>
                    <a:pt x="12" y="11931"/>
                    <a:pt x="12" y="11990"/>
                    <a:pt x="12" y="12062"/>
                  </a:cubicBezTo>
                  <a:cubicBezTo>
                    <a:pt x="12" y="12121"/>
                    <a:pt x="12" y="12193"/>
                    <a:pt x="12" y="12252"/>
                  </a:cubicBezTo>
                  <a:cubicBezTo>
                    <a:pt x="12" y="12312"/>
                    <a:pt x="12" y="12383"/>
                    <a:pt x="12" y="12443"/>
                  </a:cubicBezTo>
                  <a:cubicBezTo>
                    <a:pt x="12" y="12514"/>
                    <a:pt x="12" y="12574"/>
                    <a:pt x="12" y="12645"/>
                  </a:cubicBezTo>
                  <a:cubicBezTo>
                    <a:pt x="12" y="12705"/>
                    <a:pt x="12" y="12776"/>
                    <a:pt x="12" y="12836"/>
                  </a:cubicBezTo>
                  <a:cubicBezTo>
                    <a:pt x="12" y="12895"/>
                    <a:pt x="12" y="12967"/>
                    <a:pt x="12" y="13026"/>
                  </a:cubicBezTo>
                  <a:cubicBezTo>
                    <a:pt x="12" y="13098"/>
                    <a:pt x="12" y="13157"/>
                    <a:pt x="12" y="13228"/>
                  </a:cubicBezTo>
                  <a:cubicBezTo>
                    <a:pt x="12" y="13288"/>
                    <a:pt x="12" y="13359"/>
                    <a:pt x="12" y="13419"/>
                  </a:cubicBezTo>
                  <a:cubicBezTo>
                    <a:pt x="12" y="13479"/>
                    <a:pt x="12" y="13550"/>
                    <a:pt x="12" y="13609"/>
                  </a:cubicBezTo>
                  <a:cubicBezTo>
                    <a:pt x="12" y="13681"/>
                    <a:pt x="12" y="13740"/>
                    <a:pt x="12" y="13812"/>
                  </a:cubicBezTo>
                  <a:cubicBezTo>
                    <a:pt x="12" y="13871"/>
                    <a:pt x="12" y="13943"/>
                    <a:pt x="12" y="14002"/>
                  </a:cubicBezTo>
                  <a:cubicBezTo>
                    <a:pt x="12" y="14062"/>
                    <a:pt x="12" y="14133"/>
                    <a:pt x="12" y="14193"/>
                  </a:cubicBezTo>
                  <a:cubicBezTo>
                    <a:pt x="12" y="14264"/>
                    <a:pt x="12" y="14324"/>
                    <a:pt x="12" y="14395"/>
                  </a:cubicBezTo>
                  <a:cubicBezTo>
                    <a:pt x="12" y="14455"/>
                    <a:pt x="12" y="14526"/>
                    <a:pt x="12" y="14586"/>
                  </a:cubicBezTo>
                  <a:cubicBezTo>
                    <a:pt x="12" y="14645"/>
                    <a:pt x="12" y="14717"/>
                    <a:pt x="12" y="14776"/>
                  </a:cubicBezTo>
                  <a:cubicBezTo>
                    <a:pt x="12" y="14848"/>
                    <a:pt x="12" y="14907"/>
                    <a:pt x="12" y="14979"/>
                  </a:cubicBezTo>
                  <a:cubicBezTo>
                    <a:pt x="12" y="15038"/>
                    <a:pt x="12" y="15110"/>
                    <a:pt x="12" y="15169"/>
                  </a:cubicBezTo>
                  <a:cubicBezTo>
                    <a:pt x="12" y="15229"/>
                    <a:pt x="12" y="15300"/>
                    <a:pt x="12" y="15360"/>
                  </a:cubicBezTo>
                  <a:cubicBezTo>
                    <a:pt x="12" y="15431"/>
                    <a:pt x="12" y="15491"/>
                    <a:pt x="12" y="15562"/>
                  </a:cubicBezTo>
                  <a:cubicBezTo>
                    <a:pt x="12" y="15622"/>
                    <a:pt x="12" y="15693"/>
                    <a:pt x="12" y="15753"/>
                  </a:cubicBezTo>
                  <a:cubicBezTo>
                    <a:pt x="12" y="15812"/>
                    <a:pt x="12" y="15884"/>
                    <a:pt x="12" y="15943"/>
                  </a:cubicBezTo>
                  <a:cubicBezTo>
                    <a:pt x="12" y="16015"/>
                    <a:pt x="12" y="16074"/>
                    <a:pt x="12" y="16146"/>
                  </a:cubicBezTo>
                  <a:cubicBezTo>
                    <a:pt x="12" y="16205"/>
                    <a:pt x="12" y="16276"/>
                    <a:pt x="12" y="16336"/>
                  </a:cubicBezTo>
                  <a:cubicBezTo>
                    <a:pt x="12" y="16396"/>
                    <a:pt x="12" y="16467"/>
                    <a:pt x="12" y="16527"/>
                  </a:cubicBezTo>
                  <a:cubicBezTo>
                    <a:pt x="12" y="16598"/>
                    <a:pt x="12" y="16657"/>
                    <a:pt x="12" y="16729"/>
                  </a:cubicBezTo>
                  <a:cubicBezTo>
                    <a:pt x="12" y="16788"/>
                    <a:pt x="12" y="16860"/>
                    <a:pt x="12" y="16919"/>
                  </a:cubicBezTo>
                  <a:cubicBezTo>
                    <a:pt x="12" y="16979"/>
                    <a:pt x="12" y="17050"/>
                    <a:pt x="12" y="17110"/>
                  </a:cubicBezTo>
                  <a:cubicBezTo>
                    <a:pt x="12" y="17181"/>
                    <a:pt x="12" y="17241"/>
                    <a:pt x="12" y="17312"/>
                  </a:cubicBezTo>
                  <a:cubicBezTo>
                    <a:pt x="12" y="17372"/>
                    <a:pt x="12" y="17443"/>
                    <a:pt x="12" y="17503"/>
                  </a:cubicBezTo>
                  <a:cubicBezTo>
                    <a:pt x="12" y="17562"/>
                    <a:pt x="12" y="17634"/>
                    <a:pt x="12" y="17693"/>
                  </a:cubicBezTo>
                  <a:cubicBezTo>
                    <a:pt x="12" y="17765"/>
                    <a:pt x="12" y="17824"/>
                    <a:pt x="12" y="17896"/>
                  </a:cubicBezTo>
                  <a:cubicBezTo>
                    <a:pt x="12" y="17955"/>
                    <a:pt x="12" y="18015"/>
                    <a:pt x="12" y="18086"/>
                  </a:cubicBezTo>
                  <a:cubicBezTo>
                    <a:pt x="12" y="18146"/>
                    <a:pt x="12" y="18217"/>
                    <a:pt x="12" y="18277"/>
                  </a:cubicBezTo>
                  <a:cubicBezTo>
                    <a:pt x="12" y="18348"/>
                    <a:pt x="12" y="18408"/>
                    <a:pt x="12" y="18479"/>
                  </a:cubicBezTo>
                  <a:cubicBezTo>
                    <a:pt x="12" y="18539"/>
                    <a:pt x="12" y="18598"/>
                    <a:pt x="12" y="18670"/>
                  </a:cubicBezTo>
                  <a:cubicBezTo>
                    <a:pt x="12" y="18729"/>
                    <a:pt x="12" y="18801"/>
                    <a:pt x="12" y="18860"/>
                  </a:cubicBezTo>
                  <a:cubicBezTo>
                    <a:pt x="12" y="18932"/>
                    <a:pt x="12" y="18991"/>
                    <a:pt x="12" y="19063"/>
                  </a:cubicBezTo>
                  <a:cubicBezTo>
                    <a:pt x="12" y="19122"/>
                    <a:pt x="12" y="19182"/>
                    <a:pt x="12" y="19253"/>
                  </a:cubicBezTo>
                  <a:cubicBezTo>
                    <a:pt x="12" y="19313"/>
                    <a:pt x="12" y="19384"/>
                    <a:pt x="12" y="19444"/>
                  </a:cubicBezTo>
                  <a:cubicBezTo>
                    <a:pt x="12" y="19515"/>
                    <a:pt x="12" y="19575"/>
                    <a:pt x="12" y="19646"/>
                  </a:cubicBezTo>
                  <a:cubicBezTo>
                    <a:pt x="12" y="19705"/>
                    <a:pt x="12" y="19765"/>
                    <a:pt x="12" y="19836"/>
                  </a:cubicBezTo>
                  <a:cubicBezTo>
                    <a:pt x="12" y="19896"/>
                    <a:pt x="12" y="19967"/>
                    <a:pt x="12" y="20027"/>
                  </a:cubicBezTo>
                  <a:cubicBezTo>
                    <a:pt x="12" y="20098"/>
                    <a:pt x="12" y="20158"/>
                    <a:pt x="12" y="20229"/>
                  </a:cubicBezTo>
                  <a:cubicBezTo>
                    <a:pt x="12" y="20289"/>
                    <a:pt x="12" y="20348"/>
                    <a:pt x="12" y="20420"/>
                  </a:cubicBezTo>
                  <a:cubicBezTo>
                    <a:pt x="12" y="20479"/>
                    <a:pt x="12" y="20551"/>
                    <a:pt x="12" y="20610"/>
                  </a:cubicBezTo>
                  <a:cubicBezTo>
                    <a:pt x="12" y="20682"/>
                    <a:pt x="12" y="20741"/>
                    <a:pt x="12" y="20813"/>
                  </a:cubicBezTo>
                  <a:cubicBezTo>
                    <a:pt x="12" y="20872"/>
                    <a:pt x="12" y="20932"/>
                    <a:pt x="12" y="21003"/>
                  </a:cubicBezTo>
                  <a:cubicBezTo>
                    <a:pt x="12" y="21063"/>
                    <a:pt x="12" y="21134"/>
                    <a:pt x="12" y="21194"/>
                  </a:cubicBezTo>
                  <a:cubicBezTo>
                    <a:pt x="12" y="21265"/>
                    <a:pt x="12" y="21325"/>
                    <a:pt x="12" y="21396"/>
                  </a:cubicBezTo>
                  <a:cubicBezTo>
                    <a:pt x="12" y="21456"/>
                    <a:pt x="12" y="21515"/>
                    <a:pt x="12" y="21587"/>
                  </a:cubicBezTo>
                  <a:cubicBezTo>
                    <a:pt x="0" y="22515"/>
                    <a:pt x="500" y="23373"/>
                    <a:pt x="1310" y="23837"/>
                  </a:cubicBezTo>
                  <a:lnTo>
                    <a:pt x="36612" y="44208"/>
                  </a:lnTo>
                  <a:cubicBezTo>
                    <a:pt x="37416" y="44679"/>
                    <a:pt x="38315" y="44914"/>
                    <a:pt x="39215" y="44914"/>
                  </a:cubicBezTo>
                  <a:cubicBezTo>
                    <a:pt x="40115" y="44914"/>
                    <a:pt x="41017" y="44679"/>
                    <a:pt x="41827" y="44208"/>
                  </a:cubicBezTo>
                  <a:lnTo>
                    <a:pt x="77129" y="23837"/>
                  </a:lnTo>
                  <a:cubicBezTo>
                    <a:pt x="77939" y="23373"/>
                    <a:pt x="78439" y="22515"/>
                    <a:pt x="78427" y="21587"/>
                  </a:cubicBezTo>
                  <a:lnTo>
                    <a:pt x="78427" y="21384"/>
                  </a:lnTo>
                  <a:lnTo>
                    <a:pt x="78427" y="21194"/>
                  </a:lnTo>
                  <a:lnTo>
                    <a:pt x="78427" y="21003"/>
                  </a:lnTo>
                  <a:lnTo>
                    <a:pt x="78427" y="20801"/>
                  </a:lnTo>
                  <a:lnTo>
                    <a:pt x="78427" y="20610"/>
                  </a:lnTo>
                  <a:lnTo>
                    <a:pt x="78427" y="20420"/>
                  </a:lnTo>
                  <a:lnTo>
                    <a:pt x="78427" y="20217"/>
                  </a:lnTo>
                  <a:lnTo>
                    <a:pt x="78427" y="20027"/>
                  </a:lnTo>
                  <a:lnTo>
                    <a:pt x="78427" y="19836"/>
                  </a:lnTo>
                  <a:lnTo>
                    <a:pt x="78427" y="19634"/>
                  </a:lnTo>
                  <a:lnTo>
                    <a:pt x="78427" y="19444"/>
                  </a:lnTo>
                  <a:lnTo>
                    <a:pt x="78427" y="19253"/>
                  </a:lnTo>
                  <a:lnTo>
                    <a:pt x="78427" y="19051"/>
                  </a:lnTo>
                  <a:lnTo>
                    <a:pt x="78427" y="18860"/>
                  </a:lnTo>
                  <a:lnTo>
                    <a:pt x="78427" y="18670"/>
                  </a:lnTo>
                  <a:lnTo>
                    <a:pt x="78427" y="18467"/>
                  </a:lnTo>
                  <a:lnTo>
                    <a:pt x="78427" y="18277"/>
                  </a:lnTo>
                  <a:lnTo>
                    <a:pt x="78427" y="18086"/>
                  </a:lnTo>
                  <a:lnTo>
                    <a:pt x="78427" y="17884"/>
                  </a:lnTo>
                  <a:lnTo>
                    <a:pt x="78427" y="17693"/>
                  </a:lnTo>
                  <a:lnTo>
                    <a:pt x="78427" y="17503"/>
                  </a:lnTo>
                  <a:lnTo>
                    <a:pt x="78427" y="17300"/>
                  </a:lnTo>
                  <a:lnTo>
                    <a:pt x="78427" y="17110"/>
                  </a:lnTo>
                  <a:lnTo>
                    <a:pt x="78427" y="16919"/>
                  </a:lnTo>
                  <a:lnTo>
                    <a:pt x="78427" y="16717"/>
                  </a:lnTo>
                  <a:lnTo>
                    <a:pt x="78427" y="16527"/>
                  </a:lnTo>
                  <a:lnTo>
                    <a:pt x="78427" y="16336"/>
                  </a:lnTo>
                  <a:lnTo>
                    <a:pt x="78427" y="16146"/>
                  </a:lnTo>
                  <a:lnTo>
                    <a:pt x="78427" y="15943"/>
                  </a:lnTo>
                  <a:lnTo>
                    <a:pt x="78427" y="15753"/>
                  </a:lnTo>
                  <a:lnTo>
                    <a:pt x="78427" y="15562"/>
                  </a:lnTo>
                  <a:lnTo>
                    <a:pt x="78427" y="15360"/>
                  </a:lnTo>
                  <a:lnTo>
                    <a:pt x="78427" y="15169"/>
                  </a:lnTo>
                  <a:lnTo>
                    <a:pt x="78427" y="14979"/>
                  </a:lnTo>
                  <a:lnTo>
                    <a:pt x="78427" y="14776"/>
                  </a:lnTo>
                  <a:lnTo>
                    <a:pt x="78427" y="14586"/>
                  </a:lnTo>
                  <a:lnTo>
                    <a:pt x="78427" y="14395"/>
                  </a:lnTo>
                  <a:lnTo>
                    <a:pt x="78427" y="14193"/>
                  </a:lnTo>
                  <a:lnTo>
                    <a:pt x="78427" y="14002"/>
                  </a:lnTo>
                  <a:lnTo>
                    <a:pt x="78427" y="13812"/>
                  </a:lnTo>
                  <a:lnTo>
                    <a:pt x="78427" y="13609"/>
                  </a:lnTo>
                  <a:lnTo>
                    <a:pt x="78427" y="13419"/>
                  </a:lnTo>
                  <a:lnTo>
                    <a:pt x="78427" y="13228"/>
                  </a:lnTo>
                  <a:lnTo>
                    <a:pt x="78427" y="13026"/>
                  </a:lnTo>
                  <a:lnTo>
                    <a:pt x="78427" y="12836"/>
                  </a:lnTo>
                  <a:lnTo>
                    <a:pt x="78427" y="12645"/>
                  </a:lnTo>
                  <a:lnTo>
                    <a:pt x="78427" y="12443"/>
                  </a:lnTo>
                  <a:lnTo>
                    <a:pt x="78427" y="12252"/>
                  </a:lnTo>
                  <a:lnTo>
                    <a:pt x="78427" y="12062"/>
                  </a:lnTo>
                  <a:lnTo>
                    <a:pt x="78427" y="11859"/>
                  </a:lnTo>
                  <a:lnTo>
                    <a:pt x="78427" y="11669"/>
                  </a:lnTo>
                  <a:lnTo>
                    <a:pt x="78427" y="11478"/>
                  </a:lnTo>
                  <a:lnTo>
                    <a:pt x="78427" y="11276"/>
                  </a:lnTo>
                  <a:lnTo>
                    <a:pt x="78427" y="11085"/>
                  </a:lnTo>
                  <a:lnTo>
                    <a:pt x="78427" y="10895"/>
                  </a:lnTo>
                  <a:lnTo>
                    <a:pt x="78427" y="10692"/>
                  </a:lnTo>
                  <a:lnTo>
                    <a:pt x="78427" y="10502"/>
                  </a:lnTo>
                  <a:lnTo>
                    <a:pt x="78427" y="10311"/>
                  </a:lnTo>
                  <a:lnTo>
                    <a:pt x="78427" y="10109"/>
                  </a:lnTo>
                  <a:lnTo>
                    <a:pt x="78427" y="9919"/>
                  </a:lnTo>
                  <a:lnTo>
                    <a:pt x="78427" y="9728"/>
                  </a:lnTo>
                  <a:lnTo>
                    <a:pt x="78427" y="9526"/>
                  </a:lnTo>
                  <a:lnTo>
                    <a:pt x="78427" y="9335"/>
                  </a:lnTo>
                  <a:lnTo>
                    <a:pt x="78427" y="9145"/>
                  </a:lnTo>
                  <a:lnTo>
                    <a:pt x="78427" y="8942"/>
                  </a:lnTo>
                  <a:lnTo>
                    <a:pt x="78427" y="8752"/>
                  </a:lnTo>
                  <a:lnTo>
                    <a:pt x="78427" y="8561"/>
                  </a:lnTo>
                  <a:lnTo>
                    <a:pt x="78427" y="8359"/>
                  </a:lnTo>
                  <a:lnTo>
                    <a:pt x="78427" y="8168"/>
                  </a:lnTo>
                  <a:lnTo>
                    <a:pt x="78427" y="7978"/>
                  </a:lnTo>
                  <a:lnTo>
                    <a:pt x="78427" y="7775"/>
                  </a:lnTo>
                  <a:lnTo>
                    <a:pt x="78427" y="7585"/>
                  </a:lnTo>
                  <a:lnTo>
                    <a:pt x="78427" y="7394"/>
                  </a:lnTo>
                  <a:lnTo>
                    <a:pt x="78427" y="7192"/>
                  </a:lnTo>
                  <a:lnTo>
                    <a:pt x="78427" y="7002"/>
                  </a:lnTo>
                  <a:lnTo>
                    <a:pt x="78427" y="6811"/>
                  </a:lnTo>
                  <a:lnTo>
                    <a:pt x="78427" y="6609"/>
                  </a:lnTo>
                  <a:lnTo>
                    <a:pt x="78427" y="6418"/>
                  </a:lnTo>
                  <a:lnTo>
                    <a:pt x="78427" y="6228"/>
                  </a:lnTo>
                  <a:lnTo>
                    <a:pt x="78427" y="6025"/>
                  </a:lnTo>
                  <a:lnTo>
                    <a:pt x="78427" y="5835"/>
                  </a:lnTo>
                  <a:lnTo>
                    <a:pt x="78427" y="5644"/>
                  </a:lnTo>
                  <a:lnTo>
                    <a:pt x="78427" y="5442"/>
                  </a:lnTo>
                  <a:lnTo>
                    <a:pt x="78427" y="5251"/>
                  </a:lnTo>
                  <a:lnTo>
                    <a:pt x="78427" y="5061"/>
                  </a:lnTo>
                  <a:lnTo>
                    <a:pt x="78427" y="4858"/>
                  </a:lnTo>
                  <a:lnTo>
                    <a:pt x="78427" y="4668"/>
                  </a:lnTo>
                  <a:lnTo>
                    <a:pt x="78427" y="4477"/>
                  </a:lnTo>
                  <a:lnTo>
                    <a:pt x="78427" y="4275"/>
                  </a:lnTo>
                  <a:lnTo>
                    <a:pt x="78427" y="4085"/>
                  </a:lnTo>
                  <a:lnTo>
                    <a:pt x="78427" y="3894"/>
                  </a:lnTo>
                  <a:lnTo>
                    <a:pt x="78427" y="3692"/>
                  </a:lnTo>
                  <a:lnTo>
                    <a:pt x="78427" y="3501"/>
                  </a:lnTo>
                  <a:lnTo>
                    <a:pt x="78427" y="3311"/>
                  </a:lnTo>
                  <a:lnTo>
                    <a:pt x="78427" y="3108"/>
                  </a:lnTo>
                  <a:lnTo>
                    <a:pt x="78427" y="2918"/>
                  </a:lnTo>
                  <a:lnTo>
                    <a:pt x="78427" y="2727"/>
                  </a:lnTo>
                  <a:lnTo>
                    <a:pt x="78427" y="2525"/>
                  </a:lnTo>
                  <a:lnTo>
                    <a:pt x="78427" y="2334"/>
                  </a:lnTo>
                  <a:lnTo>
                    <a:pt x="78427" y="2144"/>
                  </a:lnTo>
                  <a:lnTo>
                    <a:pt x="78427" y="1941"/>
                  </a:lnTo>
                  <a:lnTo>
                    <a:pt x="78427" y="1751"/>
                  </a:lnTo>
                  <a:lnTo>
                    <a:pt x="78427" y="1560"/>
                  </a:lnTo>
                  <a:lnTo>
                    <a:pt x="78427" y="1358"/>
                  </a:lnTo>
                  <a:lnTo>
                    <a:pt x="78427" y="1167"/>
                  </a:lnTo>
                  <a:lnTo>
                    <a:pt x="78427" y="977"/>
                  </a:lnTo>
                  <a:lnTo>
                    <a:pt x="78427" y="775"/>
                  </a:lnTo>
                  <a:lnTo>
                    <a:pt x="78427" y="584"/>
                  </a:lnTo>
                  <a:lnTo>
                    <a:pt x="78427" y="394"/>
                  </a:lnTo>
                  <a:lnTo>
                    <a:pt x="78427" y="191"/>
                  </a:lnTo>
                  <a:lnTo>
                    <a:pt x="78427" y="1"/>
                  </a:lnTo>
                  <a:lnTo>
                    <a:pt x="78212" y="1"/>
                  </a:lnTo>
                  <a:cubicBezTo>
                    <a:pt x="78224" y="858"/>
                    <a:pt x="77760" y="1644"/>
                    <a:pt x="77022" y="2072"/>
                  </a:cubicBezTo>
                  <a:lnTo>
                    <a:pt x="41720" y="22444"/>
                  </a:lnTo>
                  <a:cubicBezTo>
                    <a:pt x="40946" y="22890"/>
                    <a:pt x="40083" y="23114"/>
                    <a:pt x="39218" y="23114"/>
                  </a:cubicBezTo>
                  <a:cubicBezTo>
                    <a:pt x="38353" y="23114"/>
                    <a:pt x="37487" y="22890"/>
                    <a:pt x="36707" y="22444"/>
                  </a:cubicBezTo>
                  <a:lnTo>
                    <a:pt x="1417" y="2072"/>
                  </a:lnTo>
                  <a:cubicBezTo>
                    <a:pt x="667" y="1644"/>
                    <a:pt x="215" y="858"/>
                    <a:pt x="226" y="1"/>
                  </a:cubicBez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  <a:alpha val="41520"/>
                  </a:srgbClr>
                </a:gs>
                <a:gs pos="100000">
                  <a:srgbClr val="FFFFFF">
                    <a:alpha val="37254"/>
                    <a:alpha val="415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553063" y="1487604"/>
              <a:ext cx="1981525" cy="1164300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A0FDF1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15"/>
          <p:cNvSpPr/>
          <p:nvPr/>
        </p:nvSpPr>
        <p:spPr>
          <a:xfrm>
            <a:off x="5663900" y="1715825"/>
            <a:ext cx="216600" cy="216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5801975" y="1438775"/>
            <a:ext cx="162600" cy="162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6052475" y="1505825"/>
            <a:ext cx="183600" cy="183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6097900" y="1230450"/>
            <a:ext cx="148500" cy="148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6332400" y="1327775"/>
            <a:ext cx="125100" cy="125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6590925" y="1488450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6590925" y="1267775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6825325" y="1438775"/>
            <a:ext cx="82200" cy="82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6945450" y="1601375"/>
            <a:ext cx="70500" cy="70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7132575" y="16186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7213125" y="1776250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7341050" y="17975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6" name="Google Shape;1706;p28"/>
          <p:cNvCxnSpPr/>
          <p:nvPr/>
        </p:nvCxnSpPr>
        <p:spPr>
          <a:xfrm>
            <a:off x="3832521" y="2725302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7" name="Google Shape;1707;p28"/>
          <p:cNvCxnSpPr/>
          <p:nvPr/>
        </p:nvCxnSpPr>
        <p:spPr>
          <a:xfrm>
            <a:off x="5779658" y="2725302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8" name="Google Shape;1708;p28"/>
          <p:cNvCxnSpPr/>
          <p:nvPr/>
        </p:nvCxnSpPr>
        <p:spPr>
          <a:xfrm>
            <a:off x="7726808" y="2725302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9" name="Google Shape;1709;p28"/>
          <p:cNvCxnSpPr/>
          <p:nvPr/>
        </p:nvCxnSpPr>
        <p:spPr>
          <a:xfrm rot="10800000">
            <a:off x="3832521" y="2241580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0" name="Google Shape;1710;p28"/>
          <p:cNvCxnSpPr/>
          <p:nvPr/>
        </p:nvCxnSpPr>
        <p:spPr>
          <a:xfrm rot="10800000">
            <a:off x="5779658" y="2241580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1" name="Google Shape;1711;p28"/>
          <p:cNvCxnSpPr/>
          <p:nvPr/>
        </p:nvCxnSpPr>
        <p:spPr>
          <a:xfrm rot="10800000">
            <a:off x="7726808" y="2241580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2" name="Google Shape;1712;p28"/>
          <p:cNvSpPr/>
          <p:nvPr/>
        </p:nvSpPr>
        <p:spPr>
          <a:xfrm rot="10800000" flipH="1">
            <a:off x="3050825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28"/>
          <p:cNvSpPr/>
          <p:nvPr/>
        </p:nvSpPr>
        <p:spPr>
          <a:xfrm rot="10800000" flipH="1">
            <a:off x="3050825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4" name="Google Shape;1714;p28"/>
          <p:cNvSpPr/>
          <p:nvPr/>
        </p:nvSpPr>
        <p:spPr>
          <a:xfrm rot="10800000" flipH="1">
            <a:off x="4997963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" name="Google Shape;1715;p28"/>
          <p:cNvSpPr/>
          <p:nvPr/>
        </p:nvSpPr>
        <p:spPr>
          <a:xfrm rot="10800000" flipH="1">
            <a:off x="4997963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" name="Google Shape;1716;p28"/>
          <p:cNvSpPr/>
          <p:nvPr/>
        </p:nvSpPr>
        <p:spPr>
          <a:xfrm rot="10800000" flipH="1">
            <a:off x="6945113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7" name="Google Shape;1717;p28"/>
          <p:cNvSpPr/>
          <p:nvPr/>
        </p:nvSpPr>
        <p:spPr>
          <a:xfrm rot="10800000" flipH="1">
            <a:off x="6945113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" name="Google Shape;1718;p28"/>
          <p:cNvSpPr/>
          <p:nvPr/>
        </p:nvSpPr>
        <p:spPr>
          <a:xfrm>
            <a:off x="3050825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28"/>
          <p:cNvSpPr/>
          <p:nvPr/>
        </p:nvSpPr>
        <p:spPr>
          <a:xfrm>
            <a:off x="3050825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0" name="Google Shape;1720;p28"/>
          <p:cNvSpPr/>
          <p:nvPr/>
        </p:nvSpPr>
        <p:spPr>
          <a:xfrm>
            <a:off x="4997963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" name="Google Shape;1721;p28"/>
          <p:cNvSpPr/>
          <p:nvPr/>
        </p:nvSpPr>
        <p:spPr>
          <a:xfrm>
            <a:off x="4997963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" name="Google Shape;1722;p28"/>
          <p:cNvSpPr/>
          <p:nvPr/>
        </p:nvSpPr>
        <p:spPr>
          <a:xfrm>
            <a:off x="6945113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3" name="Google Shape;1723;p28"/>
          <p:cNvSpPr/>
          <p:nvPr/>
        </p:nvSpPr>
        <p:spPr>
          <a:xfrm>
            <a:off x="6945113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4" name="Google Shape;1724;p28"/>
          <p:cNvCxnSpPr/>
          <p:nvPr/>
        </p:nvCxnSpPr>
        <p:spPr>
          <a:xfrm rot="10800000">
            <a:off x="1667796" y="2724633"/>
            <a:ext cx="60927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5" name="Google Shape;1725;p28"/>
          <p:cNvCxnSpPr/>
          <p:nvPr/>
        </p:nvCxnSpPr>
        <p:spPr>
          <a:xfrm>
            <a:off x="4715246" y="-281645"/>
            <a:ext cx="0" cy="6012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6" name="Google Shape;1726;p28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 smtClean="0"/>
              <a:t>Sommaire</a:t>
            </a:r>
            <a:endParaRPr dirty="0"/>
          </a:p>
        </p:txBody>
      </p:sp>
      <p:grpSp>
        <p:nvGrpSpPr>
          <p:cNvPr id="1727" name="Google Shape;1727;p28"/>
          <p:cNvGrpSpPr/>
          <p:nvPr/>
        </p:nvGrpSpPr>
        <p:grpSpPr>
          <a:xfrm>
            <a:off x="663244" y="1844559"/>
            <a:ext cx="2103892" cy="2209488"/>
            <a:chOff x="4447388" y="2648600"/>
            <a:chExt cx="1387700" cy="1457350"/>
          </a:xfrm>
        </p:grpSpPr>
        <p:sp>
          <p:nvSpPr>
            <p:cNvPr id="1728" name="Google Shape;1728;p28"/>
            <p:cNvSpPr/>
            <p:nvPr/>
          </p:nvSpPr>
          <p:spPr>
            <a:xfrm>
              <a:off x="4447388" y="3302850"/>
              <a:ext cx="1387700" cy="803100"/>
            </a:xfrm>
            <a:custGeom>
              <a:avLst/>
              <a:gdLst/>
              <a:ahLst/>
              <a:cxnLst/>
              <a:rect l="l" t="t" r="r" b="b"/>
              <a:pathLst>
                <a:path w="55508" h="32124" extrusionOk="0">
                  <a:moveTo>
                    <a:pt x="20801" y="298"/>
                  </a:moveTo>
                  <a:lnTo>
                    <a:pt x="54996" y="20039"/>
                  </a:lnTo>
                  <a:lnTo>
                    <a:pt x="34720" y="31826"/>
                  </a:lnTo>
                  <a:lnTo>
                    <a:pt x="525" y="12086"/>
                  </a:lnTo>
                  <a:lnTo>
                    <a:pt x="20801" y="298"/>
                  </a:lnTo>
                  <a:close/>
                  <a:moveTo>
                    <a:pt x="20801" y="1"/>
                  </a:moveTo>
                  <a:lnTo>
                    <a:pt x="1" y="12086"/>
                  </a:lnTo>
                  <a:lnTo>
                    <a:pt x="34720" y="32124"/>
                  </a:lnTo>
                  <a:lnTo>
                    <a:pt x="55508" y="20039"/>
                  </a:lnTo>
                  <a:lnTo>
                    <a:pt x="2080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8"/>
            <p:cNvSpPr/>
            <p:nvPr/>
          </p:nvSpPr>
          <p:spPr>
            <a:xfrm>
              <a:off x="4447388" y="3215933"/>
              <a:ext cx="1387700" cy="803100"/>
            </a:xfrm>
            <a:custGeom>
              <a:avLst/>
              <a:gdLst/>
              <a:ahLst/>
              <a:cxnLst/>
              <a:rect l="l" t="t" r="r" b="b"/>
              <a:pathLst>
                <a:path w="55508" h="32124" extrusionOk="0">
                  <a:moveTo>
                    <a:pt x="20801" y="298"/>
                  </a:moveTo>
                  <a:lnTo>
                    <a:pt x="54996" y="20039"/>
                  </a:lnTo>
                  <a:lnTo>
                    <a:pt x="34720" y="31826"/>
                  </a:lnTo>
                  <a:lnTo>
                    <a:pt x="525" y="12086"/>
                  </a:lnTo>
                  <a:lnTo>
                    <a:pt x="20801" y="298"/>
                  </a:lnTo>
                  <a:close/>
                  <a:moveTo>
                    <a:pt x="20801" y="1"/>
                  </a:moveTo>
                  <a:lnTo>
                    <a:pt x="1" y="12086"/>
                  </a:lnTo>
                  <a:lnTo>
                    <a:pt x="34720" y="32124"/>
                  </a:lnTo>
                  <a:lnTo>
                    <a:pt x="55508" y="20039"/>
                  </a:lnTo>
                  <a:lnTo>
                    <a:pt x="2080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8"/>
            <p:cNvSpPr/>
            <p:nvPr/>
          </p:nvSpPr>
          <p:spPr>
            <a:xfrm>
              <a:off x="4541163" y="2824825"/>
              <a:ext cx="393225" cy="183375"/>
            </a:xfrm>
            <a:custGeom>
              <a:avLst/>
              <a:gdLst/>
              <a:ahLst/>
              <a:cxnLst/>
              <a:rect l="l" t="t" r="r" b="b"/>
              <a:pathLst>
                <a:path w="15729" h="7335" extrusionOk="0">
                  <a:moveTo>
                    <a:pt x="6156" y="7335"/>
                  </a:moveTo>
                  <a:lnTo>
                    <a:pt x="15729" y="1762"/>
                  </a:lnTo>
                  <a:cubicBezTo>
                    <a:pt x="15633" y="1691"/>
                    <a:pt x="15538" y="1620"/>
                    <a:pt x="15443" y="1548"/>
                  </a:cubicBezTo>
                  <a:cubicBezTo>
                    <a:pt x="15348" y="1489"/>
                    <a:pt x="15240" y="1405"/>
                    <a:pt x="15145" y="1334"/>
                  </a:cubicBezTo>
                  <a:lnTo>
                    <a:pt x="15133" y="1334"/>
                  </a:lnTo>
                  <a:lnTo>
                    <a:pt x="15109" y="1310"/>
                  </a:lnTo>
                  <a:cubicBezTo>
                    <a:pt x="15026" y="1262"/>
                    <a:pt x="14943" y="1203"/>
                    <a:pt x="14848" y="1143"/>
                  </a:cubicBezTo>
                  <a:cubicBezTo>
                    <a:pt x="14764" y="1096"/>
                    <a:pt x="14669" y="1024"/>
                    <a:pt x="14574" y="977"/>
                  </a:cubicBezTo>
                  <a:lnTo>
                    <a:pt x="14502" y="941"/>
                  </a:lnTo>
                  <a:cubicBezTo>
                    <a:pt x="14431" y="893"/>
                    <a:pt x="14359" y="858"/>
                    <a:pt x="14288" y="810"/>
                  </a:cubicBezTo>
                  <a:cubicBezTo>
                    <a:pt x="14252" y="798"/>
                    <a:pt x="14228" y="786"/>
                    <a:pt x="14205" y="774"/>
                  </a:cubicBezTo>
                  <a:lnTo>
                    <a:pt x="14086" y="715"/>
                  </a:lnTo>
                  <a:lnTo>
                    <a:pt x="14002" y="667"/>
                  </a:lnTo>
                  <a:cubicBezTo>
                    <a:pt x="13955" y="643"/>
                    <a:pt x="13907" y="619"/>
                    <a:pt x="13859" y="596"/>
                  </a:cubicBezTo>
                  <a:lnTo>
                    <a:pt x="13764" y="548"/>
                  </a:lnTo>
                  <a:lnTo>
                    <a:pt x="13716" y="536"/>
                  </a:lnTo>
                  <a:cubicBezTo>
                    <a:pt x="13633" y="488"/>
                    <a:pt x="13538" y="453"/>
                    <a:pt x="13443" y="417"/>
                  </a:cubicBezTo>
                  <a:cubicBezTo>
                    <a:pt x="13347" y="381"/>
                    <a:pt x="13252" y="346"/>
                    <a:pt x="13169" y="310"/>
                  </a:cubicBezTo>
                  <a:lnTo>
                    <a:pt x="13121" y="298"/>
                  </a:lnTo>
                  <a:lnTo>
                    <a:pt x="13026" y="262"/>
                  </a:lnTo>
                  <a:lnTo>
                    <a:pt x="12883" y="215"/>
                  </a:lnTo>
                  <a:lnTo>
                    <a:pt x="12812" y="203"/>
                  </a:lnTo>
                  <a:lnTo>
                    <a:pt x="12681" y="167"/>
                  </a:lnTo>
                  <a:lnTo>
                    <a:pt x="12585" y="143"/>
                  </a:lnTo>
                  <a:lnTo>
                    <a:pt x="12490" y="119"/>
                  </a:lnTo>
                  <a:lnTo>
                    <a:pt x="12371" y="96"/>
                  </a:lnTo>
                  <a:lnTo>
                    <a:pt x="12312" y="72"/>
                  </a:lnTo>
                  <a:lnTo>
                    <a:pt x="12192" y="60"/>
                  </a:lnTo>
                  <a:lnTo>
                    <a:pt x="12050" y="36"/>
                  </a:lnTo>
                  <a:lnTo>
                    <a:pt x="12002" y="24"/>
                  </a:lnTo>
                  <a:cubicBezTo>
                    <a:pt x="11966" y="24"/>
                    <a:pt x="11931" y="24"/>
                    <a:pt x="11883" y="12"/>
                  </a:cubicBezTo>
                  <a:cubicBezTo>
                    <a:pt x="11847" y="12"/>
                    <a:pt x="11788" y="0"/>
                    <a:pt x="11740" y="0"/>
                  </a:cubicBezTo>
                  <a:lnTo>
                    <a:pt x="11692" y="0"/>
                  </a:lnTo>
                  <a:lnTo>
                    <a:pt x="11597" y="0"/>
                  </a:lnTo>
                  <a:lnTo>
                    <a:pt x="11419" y="0"/>
                  </a:lnTo>
                  <a:lnTo>
                    <a:pt x="11371" y="0"/>
                  </a:lnTo>
                  <a:lnTo>
                    <a:pt x="11299" y="0"/>
                  </a:lnTo>
                  <a:cubicBezTo>
                    <a:pt x="11216" y="0"/>
                    <a:pt x="11145" y="0"/>
                    <a:pt x="11073" y="12"/>
                  </a:cubicBezTo>
                  <a:lnTo>
                    <a:pt x="11014" y="12"/>
                  </a:lnTo>
                  <a:lnTo>
                    <a:pt x="10966" y="12"/>
                  </a:lnTo>
                  <a:cubicBezTo>
                    <a:pt x="10847" y="24"/>
                    <a:pt x="10740" y="36"/>
                    <a:pt x="10633" y="60"/>
                  </a:cubicBezTo>
                  <a:lnTo>
                    <a:pt x="10609" y="60"/>
                  </a:lnTo>
                  <a:lnTo>
                    <a:pt x="10609" y="60"/>
                  </a:lnTo>
                  <a:lnTo>
                    <a:pt x="10549" y="72"/>
                  </a:lnTo>
                  <a:cubicBezTo>
                    <a:pt x="10478" y="84"/>
                    <a:pt x="10407" y="107"/>
                    <a:pt x="10347" y="119"/>
                  </a:cubicBezTo>
                  <a:lnTo>
                    <a:pt x="10252" y="155"/>
                  </a:lnTo>
                  <a:lnTo>
                    <a:pt x="10133" y="203"/>
                  </a:lnTo>
                  <a:lnTo>
                    <a:pt x="10097" y="215"/>
                  </a:lnTo>
                  <a:cubicBezTo>
                    <a:pt x="10037" y="227"/>
                    <a:pt x="9978" y="262"/>
                    <a:pt x="9918" y="286"/>
                  </a:cubicBezTo>
                  <a:lnTo>
                    <a:pt x="9823" y="322"/>
                  </a:lnTo>
                  <a:cubicBezTo>
                    <a:pt x="9740" y="357"/>
                    <a:pt x="9645" y="405"/>
                    <a:pt x="9561" y="453"/>
                  </a:cubicBezTo>
                  <a:lnTo>
                    <a:pt x="0" y="6013"/>
                  </a:lnTo>
                  <a:cubicBezTo>
                    <a:pt x="84" y="5965"/>
                    <a:pt x="167" y="5918"/>
                    <a:pt x="262" y="5882"/>
                  </a:cubicBezTo>
                  <a:lnTo>
                    <a:pt x="346" y="5846"/>
                  </a:lnTo>
                  <a:cubicBezTo>
                    <a:pt x="405" y="5822"/>
                    <a:pt x="465" y="5787"/>
                    <a:pt x="524" y="5763"/>
                  </a:cubicBezTo>
                  <a:lnTo>
                    <a:pt x="679" y="5715"/>
                  </a:lnTo>
                  <a:cubicBezTo>
                    <a:pt x="715" y="5703"/>
                    <a:pt x="739" y="5691"/>
                    <a:pt x="774" y="5691"/>
                  </a:cubicBezTo>
                  <a:cubicBezTo>
                    <a:pt x="834" y="5668"/>
                    <a:pt x="905" y="5656"/>
                    <a:pt x="965" y="5644"/>
                  </a:cubicBezTo>
                  <a:lnTo>
                    <a:pt x="1036" y="5620"/>
                  </a:lnTo>
                  <a:lnTo>
                    <a:pt x="1072" y="5620"/>
                  </a:lnTo>
                  <a:cubicBezTo>
                    <a:pt x="1167" y="5608"/>
                    <a:pt x="1286" y="5584"/>
                    <a:pt x="1393" y="5572"/>
                  </a:cubicBezTo>
                  <a:lnTo>
                    <a:pt x="1501" y="5572"/>
                  </a:lnTo>
                  <a:cubicBezTo>
                    <a:pt x="1572" y="5572"/>
                    <a:pt x="1655" y="5560"/>
                    <a:pt x="1727" y="5560"/>
                  </a:cubicBezTo>
                  <a:lnTo>
                    <a:pt x="1846" y="5560"/>
                  </a:lnTo>
                  <a:lnTo>
                    <a:pt x="2025" y="5560"/>
                  </a:lnTo>
                  <a:lnTo>
                    <a:pt x="2167" y="5560"/>
                  </a:lnTo>
                  <a:lnTo>
                    <a:pt x="2322" y="5584"/>
                  </a:lnTo>
                  <a:lnTo>
                    <a:pt x="2489" y="5596"/>
                  </a:lnTo>
                  <a:lnTo>
                    <a:pt x="2620" y="5620"/>
                  </a:lnTo>
                  <a:lnTo>
                    <a:pt x="2798" y="5656"/>
                  </a:lnTo>
                  <a:lnTo>
                    <a:pt x="2929" y="5680"/>
                  </a:lnTo>
                  <a:lnTo>
                    <a:pt x="3120" y="5727"/>
                  </a:lnTo>
                  <a:lnTo>
                    <a:pt x="3239" y="5763"/>
                  </a:lnTo>
                  <a:cubicBezTo>
                    <a:pt x="3310" y="5787"/>
                    <a:pt x="3382" y="5811"/>
                    <a:pt x="3453" y="5834"/>
                  </a:cubicBezTo>
                  <a:lnTo>
                    <a:pt x="3549" y="5870"/>
                  </a:lnTo>
                  <a:cubicBezTo>
                    <a:pt x="3763" y="5941"/>
                    <a:pt x="3965" y="6025"/>
                    <a:pt x="4191" y="6120"/>
                  </a:cubicBezTo>
                  <a:lnTo>
                    <a:pt x="4287" y="6168"/>
                  </a:lnTo>
                  <a:cubicBezTo>
                    <a:pt x="4358" y="6203"/>
                    <a:pt x="4441" y="6239"/>
                    <a:pt x="4513" y="6275"/>
                  </a:cubicBezTo>
                  <a:lnTo>
                    <a:pt x="4632" y="6334"/>
                  </a:lnTo>
                  <a:cubicBezTo>
                    <a:pt x="4727" y="6394"/>
                    <a:pt x="4822" y="6442"/>
                    <a:pt x="4930" y="6501"/>
                  </a:cubicBezTo>
                  <a:cubicBezTo>
                    <a:pt x="5120" y="6620"/>
                    <a:pt x="5323" y="6751"/>
                    <a:pt x="5525" y="6882"/>
                  </a:cubicBezTo>
                  <a:lnTo>
                    <a:pt x="5549" y="6894"/>
                  </a:lnTo>
                  <a:cubicBezTo>
                    <a:pt x="5751" y="7025"/>
                    <a:pt x="5954" y="7180"/>
                    <a:pt x="6156" y="733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8"/>
            <p:cNvSpPr/>
            <p:nvPr/>
          </p:nvSpPr>
          <p:spPr>
            <a:xfrm>
              <a:off x="4752488" y="2648600"/>
              <a:ext cx="603675" cy="464375"/>
            </a:xfrm>
            <a:custGeom>
              <a:avLst/>
              <a:gdLst/>
              <a:ahLst/>
              <a:cxnLst/>
              <a:rect l="l" t="t" r="r" b="b"/>
              <a:pathLst>
                <a:path w="24147" h="18575" extrusionOk="0">
                  <a:moveTo>
                    <a:pt x="7633" y="7692"/>
                  </a:moveTo>
                  <a:lnTo>
                    <a:pt x="7728" y="7776"/>
                  </a:lnTo>
                  <a:cubicBezTo>
                    <a:pt x="7930" y="7930"/>
                    <a:pt x="8133" y="8097"/>
                    <a:pt x="8323" y="8264"/>
                  </a:cubicBezTo>
                  <a:lnTo>
                    <a:pt x="8431" y="8347"/>
                  </a:lnTo>
                  <a:cubicBezTo>
                    <a:pt x="8633" y="8526"/>
                    <a:pt x="8835" y="8704"/>
                    <a:pt x="9026" y="8895"/>
                  </a:cubicBezTo>
                  <a:cubicBezTo>
                    <a:pt x="9038" y="8907"/>
                    <a:pt x="9050" y="8919"/>
                    <a:pt x="9073" y="8930"/>
                  </a:cubicBezTo>
                  <a:cubicBezTo>
                    <a:pt x="9264" y="9121"/>
                    <a:pt x="9454" y="9323"/>
                    <a:pt x="9645" y="9514"/>
                  </a:cubicBezTo>
                  <a:lnTo>
                    <a:pt x="9704" y="9585"/>
                  </a:lnTo>
                  <a:cubicBezTo>
                    <a:pt x="9895" y="9776"/>
                    <a:pt x="10074" y="9990"/>
                    <a:pt x="10252" y="10204"/>
                  </a:cubicBezTo>
                  <a:lnTo>
                    <a:pt x="10336" y="10300"/>
                  </a:lnTo>
                  <a:cubicBezTo>
                    <a:pt x="10514" y="10502"/>
                    <a:pt x="10681" y="10716"/>
                    <a:pt x="10847" y="10931"/>
                  </a:cubicBezTo>
                  <a:lnTo>
                    <a:pt x="10967" y="11074"/>
                  </a:lnTo>
                  <a:cubicBezTo>
                    <a:pt x="11074" y="11228"/>
                    <a:pt x="11193" y="11383"/>
                    <a:pt x="11300" y="11538"/>
                  </a:cubicBezTo>
                  <a:cubicBezTo>
                    <a:pt x="11383" y="11657"/>
                    <a:pt x="11467" y="11776"/>
                    <a:pt x="11562" y="11907"/>
                  </a:cubicBezTo>
                  <a:cubicBezTo>
                    <a:pt x="11681" y="12086"/>
                    <a:pt x="11812" y="12276"/>
                    <a:pt x="11931" y="12455"/>
                  </a:cubicBezTo>
                  <a:cubicBezTo>
                    <a:pt x="11955" y="12502"/>
                    <a:pt x="11979" y="12538"/>
                    <a:pt x="12002" y="12574"/>
                  </a:cubicBezTo>
                  <a:cubicBezTo>
                    <a:pt x="12145" y="12800"/>
                    <a:pt x="12288" y="13038"/>
                    <a:pt x="12431" y="13276"/>
                  </a:cubicBezTo>
                  <a:cubicBezTo>
                    <a:pt x="12491" y="13383"/>
                    <a:pt x="12550" y="13491"/>
                    <a:pt x="12610" y="13598"/>
                  </a:cubicBezTo>
                  <a:cubicBezTo>
                    <a:pt x="12705" y="13776"/>
                    <a:pt x="12800" y="13943"/>
                    <a:pt x="12895" y="14122"/>
                  </a:cubicBezTo>
                  <a:lnTo>
                    <a:pt x="12979" y="14288"/>
                  </a:lnTo>
                  <a:cubicBezTo>
                    <a:pt x="13098" y="14526"/>
                    <a:pt x="13217" y="14776"/>
                    <a:pt x="13336" y="15015"/>
                  </a:cubicBezTo>
                  <a:cubicBezTo>
                    <a:pt x="13348" y="15050"/>
                    <a:pt x="13360" y="15086"/>
                    <a:pt x="13372" y="15122"/>
                  </a:cubicBezTo>
                  <a:cubicBezTo>
                    <a:pt x="13491" y="15372"/>
                    <a:pt x="13598" y="15622"/>
                    <a:pt x="13705" y="15884"/>
                  </a:cubicBezTo>
                  <a:lnTo>
                    <a:pt x="13753" y="15979"/>
                  </a:lnTo>
                  <a:cubicBezTo>
                    <a:pt x="13848" y="16241"/>
                    <a:pt x="13943" y="16491"/>
                    <a:pt x="14050" y="16753"/>
                  </a:cubicBezTo>
                  <a:lnTo>
                    <a:pt x="14086" y="16872"/>
                  </a:lnTo>
                  <a:cubicBezTo>
                    <a:pt x="14169" y="17122"/>
                    <a:pt x="14253" y="17384"/>
                    <a:pt x="14336" y="17634"/>
                  </a:cubicBezTo>
                  <a:cubicBezTo>
                    <a:pt x="14348" y="17682"/>
                    <a:pt x="14360" y="17717"/>
                    <a:pt x="14372" y="17753"/>
                  </a:cubicBezTo>
                  <a:cubicBezTo>
                    <a:pt x="14443" y="18027"/>
                    <a:pt x="14515" y="18301"/>
                    <a:pt x="14586" y="18575"/>
                  </a:cubicBezTo>
                  <a:lnTo>
                    <a:pt x="24147" y="13002"/>
                  </a:lnTo>
                  <a:cubicBezTo>
                    <a:pt x="24135" y="12967"/>
                    <a:pt x="24123" y="12919"/>
                    <a:pt x="24111" y="12871"/>
                  </a:cubicBezTo>
                  <a:cubicBezTo>
                    <a:pt x="24075" y="12717"/>
                    <a:pt x="24040" y="12562"/>
                    <a:pt x="23992" y="12407"/>
                  </a:cubicBezTo>
                  <a:cubicBezTo>
                    <a:pt x="23968" y="12336"/>
                    <a:pt x="23944" y="12252"/>
                    <a:pt x="23932" y="12193"/>
                  </a:cubicBezTo>
                  <a:cubicBezTo>
                    <a:pt x="23921" y="12145"/>
                    <a:pt x="23909" y="12109"/>
                    <a:pt x="23897" y="12074"/>
                  </a:cubicBezTo>
                  <a:cubicBezTo>
                    <a:pt x="23885" y="12038"/>
                    <a:pt x="23873" y="11990"/>
                    <a:pt x="23861" y="11943"/>
                  </a:cubicBezTo>
                  <a:cubicBezTo>
                    <a:pt x="23813" y="11788"/>
                    <a:pt x="23766" y="11633"/>
                    <a:pt x="23706" y="11490"/>
                  </a:cubicBezTo>
                  <a:cubicBezTo>
                    <a:pt x="23682" y="11419"/>
                    <a:pt x="23671" y="11359"/>
                    <a:pt x="23647" y="11300"/>
                  </a:cubicBezTo>
                  <a:cubicBezTo>
                    <a:pt x="23635" y="11264"/>
                    <a:pt x="23611" y="11228"/>
                    <a:pt x="23599" y="11193"/>
                  </a:cubicBezTo>
                  <a:cubicBezTo>
                    <a:pt x="23587" y="11145"/>
                    <a:pt x="23575" y="11086"/>
                    <a:pt x="23551" y="11038"/>
                  </a:cubicBezTo>
                  <a:cubicBezTo>
                    <a:pt x="23504" y="10895"/>
                    <a:pt x="23444" y="10752"/>
                    <a:pt x="23385" y="10609"/>
                  </a:cubicBezTo>
                  <a:cubicBezTo>
                    <a:pt x="23361" y="10538"/>
                    <a:pt x="23337" y="10478"/>
                    <a:pt x="23313" y="10419"/>
                  </a:cubicBezTo>
                  <a:lnTo>
                    <a:pt x="23278" y="10312"/>
                  </a:lnTo>
                  <a:lnTo>
                    <a:pt x="23218" y="10181"/>
                  </a:lnTo>
                  <a:cubicBezTo>
                    <a:pt x="23159" y="10038"/>
                    <a:pt x="23099" y="9907"/>
                    <a:pt x="23039" y="9764"/>
                  </a:cubicBezTo>
                  <a:cubicBezTo>
                    <a:pt x="23004" y="9692"/>
                    <a:pt x="22980" y="9621"/>
                    <a:pt x="22944" y="9550"/>
                  </a:cubicBezTo>
                  <a:lnTo>
                    <a:pt x="22897" y="9454"/>
                  </a:lnTo>
                  <a:cubicBezTo>
                    <a:pt x="22885" y="9407"/>
                    <a:pt x="22861" y="9371"/>
                    <a:pt x="22849" y="9335"/>
                  </a:cubicBezTo>
                  <a:cubicBezTo>
                    <a:pt x="22778" y="9192"/>
                    <a:pt x="22706" y="9038"/>
                    <a:pt x="22635" y="8895"/>
                  </a:cubicBezTo>
                  <a:cubicBezTo>
                    <a:pt x="22599" y="8835"/>
                    <a:pt x="22575" y="8776"/>
                    <a:pt x="22539" y="8716"/>
                  </a:cubicBezTo>
                  <a:cubicBezTo>
                    <a:pt x="22504" y="8657"/>
                    <a:pt x="22480" y="8609"/>
                    <a:pt x="22456" y="8549"/>
                  </a:cubicBezTo>
                  <a:cubicBezTo>
                    <a:pt x="22432" y="8502"/>
                    <a:pt x="22397" y="8430"/>
                    <a:pt x="22361" y="8359"/>
                  </a:cubicBezTo>
                  <a:cubicBezTo>
                    <a:pt x="22301" y="8252"/>
                    <a:pt x="22230" y="8145"/>
                    <a:pt x="22170" y="8026"/>
                  </a:cubicBezTo>
                  <a:cubicBezTo>
                    <a:pt x="22111" y="7918"/>
                    <a:pt x="22051" y="7811"/>
                    <a:pt x="21992" y="7704"/>
                  </a:cubicBezTo>
                  <a:cubicBezTo>
                    <a:pt x="21968" y="7668"/>
                    <a:pt x="21956" y="7645"/>
                    <a:pt x="21932" y="7609"/>
                  </a:cubicBezTo>
                  <a:cubicBezTo>
                    <a:pt x="21813" y="7406"/>
                    <a:pt x="21694" y="7204"/>
                    <a:pt x="21563" y="7002"/>
                  </a:cubicBezTo>
                  <a:lnTo>
                    <a:pt x="21492" y="6895"/>
                  </a:lnTo>
                  <a:cubicBezTo>
                    <a:pt x="21408" y="6752"/>
                    <a:pt x="21325" y="6621"/>
                    <a:pt x="21230" y="6478"/>
                  </a:cubicBezTo>
                  <a:cubicBezTo>
                    <a:pt x="21194" y="6430"/>
                    <a:pt x="21158" y="6383"/>
                    <a:pt x="21123" y="6335"/>
                  </a:cubicBezTo>
                  <a:cubicBezTo>
                    <a:pt x="21039" y="6216"/>
                    <a:pt x="20956" y="6085"/>
                    <a:pt x="20861" y="5966"/>
                  </a:cubicBezTo>
                  <a:cubicBezTo>
                    <a:pt x="20801" y="5894"/>
                    <a:pt x="20753" y="5811"/>
                    <a:pt x="20694" y="5728"/>
                  </a:cubicBezTo>
                  <a:cubicBezTo>
                    <a:pt x="20634" y="5656"/>
                    <a:pt x="20587" y="5585"/>
                    <a:pt x="20527" y="5513"/>
                  </a:cubicBezTo>
                  <a:cubicBezTo>
                    <a:pt x="20492" y="5454"/>
                    <a:pt x="20456" y="5406"/>
                    <a:pt x="20408" y="5359"/>
                  </a:cubicBezTo>
                  <a:cubicBezTo>
                    <a:pt x="20372" y="5311"/>
                    <a:pt x="20349" y="5287"/>
                    <a:pt x="20325" y="5251"/>
                  </a:cubicBezTo>
                  <a:cubicBezTo>
                    <a:pt x="20206" y="5097"/>
                    <a:pt x="20099" y="4966"/>
                    <a:pt x="19980" y="4823"/>
                  </a:cubicBezTo>
                  <a:cubicBezTo>
                    <a:pt x="19956" y="4787"/>
                    <a:pt x="19932" y="4763"/>
                    <a:pt x="19908" y="4728"/>
                  </a:cubicBezTo>
                  <a:lnTo>
                    <a:pt x="19813" y="4632"/>
                  </a:lnTo>
                  <a:lnTo>
                    <a:pt x="19646" y="4430"/>
                  </a:lnTo>
                  <a:cubicBezTo>
                    <a:pt x="19539" y="4299"/>
                    <a:pt x="19420" y="4180"/>
                    <a:pt x="19301" y="4049"/>
                  </a:cubicBezTo>
                  <a:lnTo>
                    <a:pt x="19265" y="4013"/>
                  </a:lnTo>
                  <a:lnTo>
                    <a:pt x="19206" y="3942"/>
                  </a:lnTo>
                  <a:cubicBezTo>
                    <a:pt x="19122" y="3858"/>
                    <a:pt x="19039" y="3763"/>
                    <a:pt x="18944" y="3680"/>
                  </a:cubicBezTo>
                  <a:cubicBezTo>
                    <a:pt x="18860" y="3585"/>
                    <a:pt x="18741" y="3466"/>
                    <a:pt x="18634" y="3358"/>
                  </a:cubicBezTo>
                  <a:lnTo>
                    <a:pt x="18598" y="3323"/>
                  </a:lnTo>
                  <a:lnTo>
                    <a:pt x="18575" y="3311"/>
                  </a:lnTo>
                  <a:cubicBezTo>
                    <a:pt x="18444" y="3192"/>
                    <a:pt x="18325" y="3073"/>
                    <a:pt x="18194" y="2954"/>
                  </a:cubicBezTo>
                  <a:cubicBezTo>
                    <a:pt x="18122" y="2894"/>
                    <a:pt x="18063" y="2834"/>
                    <a:pt x="18003" y="2787"/>
                  </a:cubicBezTo>
                  <a:lnTo>
                    <a:pt x="17896" y="2692"/>
                  </a:lnTo>
                  <a:lnTo>
                    <a:pt x="17801" y="2608"/>
                  </a:lnTo>
                  <a:cubicBezTo>
                    <a:pt x="17670" y="2501"/>
                    <a:pt x="17539" y="2394"/>
                    <a:pt x="17408" y="2287"/>
                  </a:cubicBezTo>
                  <a:lnTo>
                    <a:pt x="17289" y="2203"/>
                  </a:lnTo>
                  <a:lnTo>
                    <a:pt x="17194" y="2120"/>
                  </a:lnTo>
                  <a:cubicBezTo>
                    <a:pt x="17134" y="2084"/>
                    <a:pt x="17074" y="2037"/>
                    <a:pt x="17027" y="2001"/>
                  </a:cubicBezTo>
                  <a:cubicBezTo>
                    <a:pt x="16896" y="1906"/>
                    <a:pt x="16777" y="1811"/>
                    <a:pt x="16646" y="1727"/>
                  </a:cubicBezTo>
                  <a:lnTo>
                    <a:pt x="16574" y="1680"/>
                  </a:lnTo>
                  <a:lnTo>
                    <a:pt x="16491" y="1620"/>
                  </a:lnTo>
                  <a:lnTo>
                    <a:pt x="16265" y="1477"/>
                  </a:lnTo>
                  <a:cubicBezTo>
                    <a:pt x="16146" y="1394"/>
                    <a:pt x="16027" y="1322"/>
                    <a:pt x="15896" y="1251"/>
                  </a:cubicBezTo>
                  <a:lnTo>
                    <a:pt x="15812" y="1203"/>
                  </a:lnTo>
                  <a:cubicBezTo>
                    <a:pt x="15717" y="1144"/>
                    <a:pt x="15622" y="1096"/>
                    <a:pt x="15539" y="1037"/>
                  </a:cubicBezTo>
                  <a:lnTo>
                    <a:pt x="15431" y="989"/>
                  </a:lnTo>
                  <a:lnTo>
                    <a:pt x="15277" y="918"/>
                  </a:lnTo>
                  <a:lnTo>
                    <a:pt x="15169" y="858"/>
                  </a:lnTo>
                  <a:cubicBezTo>
                    <a:pt x="15110" y="822"/>
                    <a:pt x="15050" y="799"/>
                    <a:pt x="14991" y="775"/>
                  </a:cubicBezTo>
                  <a:cubicBezTo>
                    <a:pt x="14931" y="751"/>
                    <a:pt x="14908" y="727"/>
                    <a:pt x="14860" y="715"/>
                  </a:cubicBezTo>
                  <a:lnTo>
                    <a:pt x="14812" y="691"/>
                  </a:lnTo>
                  <a:cubicBezTo>
                    <a:pt x="14693" y="632"/>
                    <a:pt x="14574" y="584"/>
                    <a:pt x="14467" y="537"/>
                  </a:cubicBezTo>
                  <a:lnTo>
                    <a:pt x="14467" y="537"/>
                  </a:lnTo>
                  <a:cubicBezTo>
                    <a:pt x="14348" y="489"/>
                    <a:pt x="14229" y="441"/>
                    <a:pt x="14110" y="406"/>
                  </a:cubicBezTo>
                  <a:lnTo>
                    <a:pt x="14062" y="394"/>
                  </a:lnTo>
                  <a:cubicBezTo>
                    <a:pt x="14026" y="370"/>
                    <a:pt x="13979" y="358"/>
                    <a:pt x="13931" y="346"/>
                  </a:cubicBezTo>
                  <a:cubicBezTo>
                    <a:pt x="13895" y="334"/>
                    <a:pt x="13812" y="310"/>
                    <a:pt x="13753" y="287"/>
                  </a:cubicBezTo>
                  <a:lnTo>
                    <a:pt x="13669" y="263"/>
                  </a:lnTo>
                  <a:lnTo>
                    <a:pt x="13514" y="227"/>
                  </a:lnTo>
                  <a:cubicBezTo>
                    <a:pt x="13479" y="215"/>
                    <a:pt x="13443" y="203"/>
                    <a:pt x="13395" y="191"/>
                  </a:cubicBezTo>
                  <a:lnTo>
                    <a:pt x="13276" y="167"/>
                  </a:lnTo>
                  <a:lnTo>
                    <a:pt x="13133" y="132"/>
                  </a:lnTo>
                  <a:lnTo>
                    <a:pt x="13050" y="108"/>
                  </a:lnTo>
                  <a:lnTo>
                    <a:pt x="12895" y="84"/>
                  </a:lnTo>
                  <a:lnTo>
                    <a:pt x="12717" y="60"/>
                  </a:lnTo>
                  <a:lnTo>
                    <a:pt x="12657" y="48"/>
                  </a:lnTo>
                  <a:lnTo>
                    <a:pt x="12502" y="37"/>
                  </a:lnTo>
                  <a:lnTo>
                    <a:pt x="12312" y="13"/>
                  </a:lnTo>
                  <a:lnTo>
                    <a:pt x="12264" y="13"/>
                  </a:lnTo>
                  <a:lnTo>
                    <a:pt x="12133" y="13"/>
                  </a:lnTo>
                  <a:cubicBezTo>
                    <a:pt x="12062" y="13"/>
                    <a:pt x="11990" y="1"/>
                    <a:pt x="11907" y="1"/>
                  </a:cubicBezTo>
                  <a:lnTo>
                    <a:pt x="11848" y="1"/>
                  </a:lnTo>
                  <a:lnTo>
                    <a:pt x="11752" y="1"/>
                  </a:lnTo>
                  <a:cubicBezTo>
                    <a:pt x="11657" y="1"/>
                    <a:pt x="11574" y="1"/>
                    <a:pt x="11479" y="13"/>
                  </a:cubicBezTo>
                  <a:lnTo>
                    <a:pt x="11395" y="13"/>
                  </a:lnTo>
                  <a:cubicBezTo>
                    <a:pt x="11371" y="13"/>
                    <a:pt x="11359" y="13"/>
                    <a:pt x="11336" y="25"/>
                  </a:cubicBezTo>
                  <a:cubicBezTo>
                    <a:pt x="11193" y="37"/>
                    <a:pt x="11062" y="60"/>
                    <a:pt x="10919" y="84"/>
                  </a:cubicBezTo>
                  <a:lnTo>
                    <a:pt x="10883" y="84"/>
                  </a:lnTo>
                  <a:lnTo>
                    <a:pt x="10883" y="84"/>
                  </a:lnTo>
                  <a:cubicBezTo>
                    <a:pt x="10847" y="84"/>
                    <a:pt x="10824" y="96"/>
                    <a:pt x="10800" y="108"/>
                  </a:cubicBezTo>
                  <a:cubicBezTo>
                    <a:pt x="10717" y="120"/>
                    <a:pt x="10633" y="144"/>
                    <a:pt x="10550" y="167"/>
                  </a:cubicBezTo>
                  <a:cubicBezTo>
                    <a:pt x="10514" y="179"/>
                    <a:pt x="10466" y="191"/>
                    <a:pt x="10431" y="203"/>
                  </a:cubicBezTo>
                  <a:cubicBezTo>
                    <a:pt x="10395" y="215"/>
                    <a:pt x="10324" y="227"/>
                    <a:pt x="10288" y="251"/>
                  </a:cubicBezTo>
                  <a:lnTo>
                    <a:pt x="10240" y="263"/>
                  </a:lnTo>
                  <a:cubicBezTo>
                    <a:pt x="10169" y="298"/>
                    <a:pt x="10097" y="322"/>
                    <a:pt x="10014" y="358"/>
                  </a:cubicBezTo>
                  <a:cubicBezTo>
                    <a:pt x="9978" y="382"/>
                    <a:pt x="9943" y="394"/>
                    <a:pt x="9907" y="406"/>
                  </a:cubicBezTo>
                  <a:cubicBezTo>
                    <a:pt x="9788" y="465"/>
                    <a:pt x="9681" y="513"/>
                    <a:pt x="9574" y="584"/>
                  </a:cubicBezTo>
                  <a:lnTo>
                    <a:pt x="9574" y="584"/>
                  </a:lnTo>
                  <a:lnTo>
                    <a:pt x="1" y="6144"/>
                  </a:lnTo>
                  <a:cubicBezTo>
                    <a:pt x="108" y="6085"/>
                    <a:pt x="215" y="6025"/>
                    <a:pt x="334" y="5978"/>
                  </a:cubicBezTo>
                  <a:cubicBezTo>
                    <a:pt x="370" y="5954"/>
                    <a:pt x="406" y="5942"/>
                    <a:pt x="441" y="5930"/>
                  </a:cubicBezTo>
                  <a:cubicBezTo>
                    <a:pt x="525" y="5894"/>
                    <a:pt x="596" y="5859"/>
                    <a:pt x="680" y="5835"/>
                  </a:cubicBezTo>
                  <a:cubicBezTo>
                    <a:pt x="763" y="5799"/>
                    <a:pt x="811" y="5787"/>
                    <a:pt x="870" y="5763"/>
                  </a:cubicBezTo>
                  <a:cubicBezTo>
                    <a:pt x="906" y="5752"/>
                    <a:pt x="953" y="5740"/>
                    <a:pt x="989" y="5728"/>
                  </a:cubicBezTo>
                  <a:cubicBezTo>
                    <a:pt x="1072" y="5704"/>
                    <a:pt x="1156" y="5680"/>
                    <a:pt x="1239" y="5668"/>
                  </a:cubicBezTo>
                  <a:cubicBezTo>
                    <a:pt x="1263" y="5668"/>
                    <a:pt x="1287" y="5656"/>
                    <a:pt x="1322" y="5644"/>
                  </a:cubicBezTo>
                  <a:lnTo>
                    <a:pt x="1358" y="5644"/>
                  </a:lnTo>
                  <a:cubicBezTo>
                    <a:pt x="1501" y="5609"/>
                    <a:pt x="1632" y="5597"/>
                    <a:pt x="1775" y="5585"/>
                  </a:cubicBezTo>
                  <a:cubicBezTo>
                    <a:pt x="1823" y="5585"/>
                    <a:pt x="1870" y="5573"/>
                    <a:pt x="1918" y="5573"/>
                  </a:cubicBezTo>
                  <a:cubicBezTo>
                    <a:pt x="2013" y="5561"/>
                    <a:pt x="2108" y="5561"/>
                    <a:pt x="2204" y="5549"/>
                  </a:cubicBezTo>
                  <a:lnTo>
                    <a:pt x="2358" y="5549"/>
                  </a:lnTo>
                  <a:cubicBezTo>
                    <a:pt x="2406" y="5549"/>
                    <a:pt x="2501" y="5549"/>
                    <a:pt x="2585" y="5561"/>
                  </a:cubicBezTo>
                  <a:lnTo>
                    <a:pt x="2763" y="5573"/>
                  </a:lnTo>
                  <a:lnTo>
                    <a:pt x="2954" y="5585"/>
                  </a:lnTo>
                  <a:cubicBezTo>
                    <a:pt x="3025" y="5597"/>
                    <a:pt x="3085" y="5609"/>
                    <a:pt x="3156" y="5621"/>
                  </a:cubicBezTo>
                  <a:lnTo>
                    <a:pt x="3335" y="5644"/>
                  </a:lnTo>
                  <a:lnTo>
                    <a:pt x="3561" y="5692"/>
                  </a:lnTo>
                  <a:lnTo>
                    <a:pt x="3716" y="5716"/>
                  </a:lnTo>
                  <a:cubicBezTo>
                    <a:pt x="3787" y="5740"/>
                    <a:pt x="3870" y="5763"/>
                    <a:pt x="3954" y="5787"/>
                  </a:cubicBezTo>
                  <a:lnTo>
                    <a:pt x="4109" y="5823"/>
                  </a:lnTo>
                  <a:lnTo>
                    <a:pt x="4370" y="5906"/>
                  </a:lnTo>
                  <a:lnTo>
                    <a:pt x="4501" y="5954"/>
                  </a:lnTo>
                  <a:cubicBezTo>
                    <a:pt x="4632" y="5990"/>
                    <a:pt x="4763" y="6037"/>
                    <a:pt x="4894" y="6097"/>
                  </a:cubicBezTo>
                  <a:lnTo>
                    <a:pt x="4894" y="6097"/>
                  </a:lnTo>
                  <a:cubicBezTo>
                    <a:pt x="5037" y="6156"/>
                    <a:pt x="5168" y="6204"/>
                    <a:pt x="5299" y="6275"/>
                  </a:cubicBezTo>
                  <a:lnTo>
                    <a:pt x="5430" y="6335"/>
                  </a:lnTo>
                  <a:cubicBezTo>
                    <a:pt x="5525" y="6371"/>
                    <a:pt x="5621" y="6418"/>
                    <a:pt x="5716" y="6466"/>
                  </a:cubicBezTo>
                  <a:lnTo>
                    <a:pt x="5871" y="6549"/>
                  </a:lnTo>
                  <a:cubicBezTo>
                    <a:pt x="5990" y="6609"/>
                    <a:pt x="6121" y="6680"/>
                    <a:pt x="6252" y="6752"/>
                  </a:cubicBezTo>
                  <a:cubicBezTo>
                    <a:pt x="6478" y="6883"/>
                    <a:pt x="6692" y="7025"/>
                    <a:pt x="6918" y="7180"/>
                  </a:cubicBezTo>
                  <a:lnTo>
                    <a:pt x="7002" y="7228"/>
                  </a:lnTo>
                  <a:cubicBezTo>
                    <a:pt x="7216" y="7383"/>
                    <a:pt x="7418" y="7537"/>
                    <a:pt x="7633" y="769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8"/>
            <p:cNvSpPr/>
            <p:nvPr/>
          </p:nvSpPr>
          <p:spPr>
            <a:xfrm>
              <a:off x="5117413" y="2973650"/>
              <a:ext cx="454250" cy="473000"/>
            </a:xfrm>
            <a:custGeom>
              <a:avLst/>
              <a:gdLst/>
              <a:ahLst/>
              <a:cxnLst/>
              <a:rect l="l" t="t" r="r" b="b"/>
              <a:pathLst>
                <a:path w="18170" h="18920" extrusionOk="0">
                  <a:moveTo>
                    <a:pt x="18158" y="12204"/>
                  </a:moveTo>
                  <a:cubicBezTo>
                    <a:pt x="18158" y="12097"/>
                    <a:pt x="18146" y="11990"/>
                    <a:pt x="18146" y="11871"/>
                  </a:cubicBezTo>
                  <a:cubicBezTo>
                    <a:pt x="18134" y="11764"/>
                    <a:pt x="18122" y="11657"/>
                    <a:pt x="18110" y="11549"/>
                  </a:cubicBezTo>
                  <a:cubicBezTo>
                    <a:pt x="18110" y="11430"/>
                    <a:pt x="18098" y="11323"/>
                    <a:pt x="18075" y="11216"/>
                  </a:cubicBezTo>
                  <a:cubicBezTo>
                    <a:pt x="18063" y="11097"/>
                    <a:pt x="18051" y="10990"/>
                    <a:pt x="18027" y="10871"/>
                  </a:cubicBezTo>
                  <a:cubicBezTo>
                    <a:pt x="18015" y="10752"/>
                    <a:pt x="17991" y="10645"/>
                    <a:pt x="17967" y="10526"/>
                  </a:cubicBezTo>
                  <a:cubicBezTo>
                    <a:pt x="17956" y="10406"/>
                    <a:pt x="17920" y="10287"/>
                    <a:pt x="17896" y="10168"/>
                  </a:cubicBezTo>
                  <a:cubicBezTo>
                    <a:pt x="17872" y="10049"/>
                    <a:pt x="17848" y="9930"/>
                    <a:pt x="17813" y="9811"/>
                  </a:cubicBezTo>
                  <a:cubicBezTo>
                    <a:pt x="17789" y="9692"/>
                    <a:pt x="17753" y="9573"/>
                    <a:pt x="17717" y="9454"/>
                  </a:cubicBezTo>
                  <a:cubicBezTo>
                    <a:pt x="17694" y="9335"/>
                    <a:pt x="17658" y="9216"/>
                    <a:pt x="17610" y="9097"/>
                  </a:cubicBezTo>
                  <a:cubicBezTo>
                    <a:pt x="17575" y="8978"/>
                    <a:pt x="17539" y="8859"/>
                    <a:pt x="17503" y="8740"/>
                  </a:cubicBezTo>
                  <a:cubicBezTo>
                    <a:pt x="17467" y="8621"/>
                    <a:pt x="17420" y="8513"/>
                    <a:pt x="17384" y="8394"/>
                  </a:cubicBezTo>
                  <a:cubicBezTo>
                    <a:pt x="17336" y="8275"/>
                    <a:pt x="17301" y="8180"/>
                    <a:pt x="17253" y="8061"/>
                  </a:cubicBezTo>
                  <a:cubicBezTo>
                    <a:pt x="17217" y="7954"/>
                    <a:pt x="17170" y="7847"/>
                    <a:pt x="17122" y="7728"/>
                  </a:cubicBezTo>
                  <a:cubicBezTo>
                    <a:pt x="17075" y="7620"/>
                    <a:pt x="17027" y="7513"/>
                    <a:pt x="16979" y="7406"/>
                  </a:cubicBezTo>
                  <a:cubicBezTo>
                    <a:pt x="16932" y="7299"/>
                    <a:pt x="16884" y="7192"/>
                    <a:pt x="16836" y="7073"/>
                  </a:cubicBezTo>
                  <a:cubicBezTo>
                    <a:pt x="16789" y="6966"/>
                    <a:pt x="16717" y="6835"/>
                    <a:pt x="16658" y="6716"/>
                  </a:cubicBezTo>
                  <a:cubicBezTo>
                    <a:pt x="16598" y="6608"/>
                    <a:pt x="16527" y="6454"/>
                    <a:pt x="16455" y="6311"/>
                  </a:cubicBezTo>
                  <a:cubicBezTo>
                    <a:pt x="16348" y="6108"/>
                    <a:pt x="16229" y="5906"/>
                    <a:pt x="16122" y="5715"/>
                  </a:cubicBezTo>
                  <a:cubicBezTo>
                    <a:pt x="15955" y="5442"/>
                    <a:pt x="15789" y="5180"/>
                    <a:pt x="15610" y="4918"/>
                  </a:cubicBezTo>
                  <a:cubicBezTo>
                    <a:pt x="15479" y="4703"/>
                    <a:pt x="15336" y="4501"/>
                    <a:pt x="15181" y="4299"/>
                  </a:cubicBezTo>
                  <a:cubicBezTo>
                    <a:pt x="15086" y="4168"/>
                    <a:pt x="14979" y="4037"/>
                    <a:pt x="14884" y="3906"/>
                  </a:cubicBezTo>
                  <a:cubicBezTo>
                    <a:pt x="14800" y="3798"/>
                    <a:pt x="14717" y="3691"/>
                    <a:pt x="14622" y="3584"/>
                  </a:cubicBezTo>
                  <a:cubicBezTo>
                    <a:pt x="14538" y="3477"/>
                    <a:pt x="14455" y="3370"/>
                    <a:pt x="14360" y="3275"/>
                  </a:cubicBezTo>
                  <a:cubicBezTo>
                    <a:pt x="14277" y="3179"/>
                    <a:pt x="14181" y="3072"/>
                    <a:pt x="14098" y="2977"/>
                  </a:cubicBezTo>
                  <a:cubicBezTo>
                    <a:pt x="14003" y="2882"/>
                    <a:pt x="13907" y="2775"/>
                    <a:pt x="13824" y="2679"/>
                  </a:cubicBezTo>
                  <a:cubicBezTo>
                    <a:pt x="13729" y="2572"/>
                    <a:pt x="13634" y="2489"/>
                    <a:pt x="13538" y="2394"/>
                  </a:cubicBezTo>
                  <a:cubicBezTo>
                    <a:pt x="13431" y="2298"/>
                    <a:pt x="13336" y="2203"/>
                    <a:pt x="13241" y="2120"/>
                  </a:cubicBezTo>
                  <a:cubicBezTo>
                    <a:pt x="13134" y="2024"/>
                    <a:pt x="13038" y="1941"/>
                    <a:pt x="12943" y="1858"/>
                  </a:cubicBezTo>
                  <a:cubicBezTo>
                    <a:pt x="12836" y="1763"/>
                    <a:pt x="12741" y="1691"/>
                    <a:pt x="12645" y="1608"/>
                  </a:cubicBezTo>
                  <a:cubicBezTo>
                    <a:pt x="12538" y="1524"/>
                    <a:pt x="12443" y="1453"/>
                    <a:pt x="12348" y="1382"/>
                  </a:cubicBezTo>
                  <a:cubicBezTo>
                    <a:pt x="12241" y="1298"/>
                    <a:pt x="12145" y="1227"/>
                    <a:pt x="12050" y="1167"/>
                  </a:cubicBezTo>
                  <a:cubicBezTo>
                    <a:pt x="11943" y="1108"/>
                    <a:pt x="11848" y="1036"/>
                    <a:pt x="11752" y="977"/>
                  </a:cubicBezTo>
                  <a:cubicBezTo>
                    <a:pt x="11657" y="917"/>
                    <a:pt x="11562" y="858"/>
                    <a:pt x="11467" y="798"/>
                  </a:cubicBezTo>
                  <a:lnTo>
                    <a:pt x="11407" y="762"/>
                  </a:lnTo>
                  <a:cubicBezTo>
                    <a:pt x="11336" y="727"/>
                    <a:pt x="11264" y="679"/>
                    <a:pt x="11193" y="643"/>
                  </a:cubicBezTo>
                  <a:cubicBezTo>
                    <a:pt x="11098" y="596"/>
                    <a:pt x="11002" y="548"/>
                    <a:pt x="10919" y="500"/>
                  </a:cubicBezTo>
                  <a:cubicBezTo>
                    <a:pt x="10824" y="453"/>
                    <a:pt x="10728" y="417"/>
                    <a:pt x="10645" y="369"/>
                  </a:cubicBezTo>
                  <a:cubicBezTo>
                    <a:pt x="10550" y="334"/>
                    <a:pt x="10455" y="298"/>
                    <a:pt x="10371" y="262"/>
                  </a:cubicBezTo>
                  <a:lnTo>
                    <a:pt x="10097" y="155"/>
                  </a:lnTo>
                  <a:cubicBezTo>
                    <a:pt x="10002" y="119"/>
                    <a:pt x="9919" y="96"/>
                    <a:pt x="9824" y="72"/>
                  </a:cubicBezTo>
                  <a:cubicBezTo>
                    <a:pt x="9728" y="36"/>
                    <a:pt x="9657" y="12"/>
                    <a:pt x="9574" y="0"/>
                  </a:cubicBezTo>
                  <a:lnTo>
                    <a:pt x="1" y="5561"/>
                  </a:lnTo>
                  <a:cubicBezTo>
                    <a:pt x="84" y="5584"/>
                    <a:pt x="168" y="5608"/>
                    <a:pt x="251" y="5632"/>
                  </a:cubicBezTo>
                  <a:cubicBezTo>
                    <a:pt x="334" y="5656"/>
                    <a:pt x="430" y="5692"/>
                    <a:pt x="525" y="5715"/>
                  </a:cubicBezTo>
                  <a:cubicBezTo>
                    <a:pt x="620" y="5751"/>
                    <a:pt x="703" y="5787"/>
                    <a:pt x="799" y="5823"/>
                  </a:cubicBezTo>
                  <a:cubicBezTo>
                    <a:pt x="894" y="5858"/>
                    <a:pt x="977" y="5894"/>
                    <a:pt x="1073" y="5942"/>
                  </a:cubicBezTo>
                  <a:cubicBezTo>
                    <a:pt x="1156" y="5977"/>
                    <a:pt x="1251" y="6025"/>
                    <a:pt x="1334" y="6061"/>
                  </a:cubicBezTo>
                  <a:cubicBezTo>
                    <a:pt x="1430" y="6108"/>
                    <a:pt x="1525" y="6156"/>
                    <a:pt x="1608" y="6204"/>
                  </a:cubicBezTo>
                  <a:lnTo>
                    <a:pt x="1835" y="6323"/>
                  </a:lnTo>
                  <a:lnTo>
                    <a:pt x="1894" y="6370"/>
                  </a:lnTo>
                  <a:cubicBezTo>
                    <a:pt x="1989" y="6418"/>
                    <a:pt x="2085" y="6477"/>
                    <a:pt x="2180" y="6537"/>
                  </a:cubicBezTo>
                  <a:cubicBezTo>
                    <a:pt x="2275" y="6596"/>
                    <a:pt x="2370" y="6668"/>
                    <a:pt x="2477" y="6727"/>
                  </a:cubicBezTo>
                  <a:cubicBezTo>
                    <a:pt x="2573" y="6799"/>
                    <a:pt x="2668" y="6870"/>
                    <a:pt x="2775" y="6942"/>
                  </a:cubicBezTo>
                  <a:cubicBezTo>
                    <a:pt x="2870" y="7013"/>
                    <a:pt x="2966" y="7085"/>
                    <a:pt x="3073" y="7168"/>
                  </a:cubicBezTo>
                  <a:cubicBezTo>
                    <a:pt x="3168" y="7251"/>
                    <a:pt x="3275" y="7335"/>
                    <a:pt x="3370" y="7418"/>
                  </a:cubicBezTo>
                  <a:cubicBezTo>
                    <a:pt x="3466" y="7501"/>
                    <a:pt x="3573" y="7585"/>
                    <a:pt x="3668" y="7680"/>
                  </a:cubicBezTo>
                  <a:cubicBezTo>
                    <a:pt x="3763" y="7763"/>
                    <a:pt x="3859" y="7859"/>
                    <a:pt x="3966" y="7954"/>
                  </a:cubicBezTo>
                  <a:cubicBezTo>
                    <a:pt x="4061" y="8049"/>
                    <a:pt x="4156" y="8144"/>
                    <a:pt x="4251" y="8240"/>
                  </a:cubicBezTo>
                  <a:cubicBezTo>
                    <a:pt x="4347" y="8335"/>
                    <a:pt x="4430" y="8430"/>
                    <a:pt x="4525" y="8537"/>
                  </a:cubicBezTo>
                  <a:cubicBezTo>
                    <a:pt x="4621" y="8644"/>
                    <a:pt x="4704" y="8728"/>
                    <a:pt x="4787" y="8835"/>
                  </a:cubicBezTo>
                  <a:cubicBezTo>
                    <a:pt x="4871" y="8942"/>
                    <a:pt x="4966" y="9037"/>
                    <a:pt x="5049" y="9144"/>
                  </a:cubicBezTo>
                  <a:cubicBezTo>
                    <a:pt x="5133" y="9252"/>
                    <a:pt x="5228" y="9359"/>
                    <a:pt x="5311" y="9466"/>
                  </a:cubicBezTo>
                  <a:cubicBezTo>
                    <a:pt x="5394" y="9573"/>
                    <a:pt x="5514" y="9728"/>
                    <a:pt x="5609" y="9859"/>
                  </a:cubicBezTo>
                  <a:cubicBezTo>
                    <a:pt x="5764" y="10061"/>
                    <a:pt x="5906" y="10264"/>
                    <a:pt x="6037" y="10478"/>
                  </a:cubicBezTo>
                  <a:cubicBezTo>
                    <a:pt x="6216" y="10740"/>
                    <a:pt x="6383" y="11014"/>
                    <a:pt x="6549" y="11276"/>
                  </a:cubicBezTo>
                  <a:cubicBezTo>
                    <a:pt x="6657" y="11478"/>
                    <a:pt x="6776" y="11680"/>
                    <a:pt x="6883" y="11871"/>
                  </a:cubicBezTo>
                  <a:cubicBezTo>
                    <a:pt x="6954" y="12014"/>
                    <a:pt x="7026" y="12145"/>
                    <a:pt x="7085" y="12288"/>
                  </a:cubicBezTo>
                  <a:cubicBezTo>
                    <a:pt x="7157" y="12419"/>
                    <a:pt x="7204" y="12526"/>
                    <a:pt x="7264" y="12645"/>
                  </a:cubicBezTo>
                  <a:cubicBezTo>
                    <a:pt x="7323" y="12764"/>
                    <a:pt x="7371" y="12859"/>
                    <a:pt x="7419" y="12966"/>
                  </a:cubicBezTo>
                  <a:cubicBezTo>
                    <a:pt x="7466" y="13085"/>
                    <a:pt x="7514" y="13181"/>
                    <a:pt x="7550" y="13300"/>
                  </a:cubicBezTo>
                  <a:cubicBezTo>
                    <a:pt x="7597" y="13407"/>
                    <a:pt x="7645" y="13514"/>
                    <a:pt x="7692" y="13621"/>
                  </a:cubicBezTo>
                  <a:lnTo>
                    <a:pt x="7811" y="13954"/>
                  </a:lnTo>
                  <a:cubicBezTo>
                    <a:pt x="7859" y="14074"/>
                    <a:pt x="7895" y="14193"/>
                    <a:pt x="7931" y="14300"/>
                  </a:cubicBezTo>
                  <a:cubicBezTo>
                    <a:pt x="7966" y="14419"/>
                    <a:pt x="8014" y="14538"/>
                    <a:pt x="8050" y="14657"/>
                  </a:cubicBezTo>
                  <a:cubicBezTo>
                    <a:pt x="8085" y="14776"/>
                    <a:pt x="8121" y="14895"/>
                    <a:pt x="8145" y="15014"/>
                  </a:cubicBezTo>
                  <a:cubicBezTo>
                    <a:pt x="8181" y="15133"/>
                    <a:pt x="8216" y="15252"/>
                    <a:pt x="8240" y="15371"/>
                  </a:cubicBezTo>
                  <a:cubicBezTo>
                    <a:pt x="8276" y="15502"/>
                    <a:pt x="8300" y="15609"/>
                    <a:pt x="8323" y="15729"/>
                  </a:cubicBezTo>
                  <a:cubicBezTo>
                    <a:pt x="8347" y="15848"/>
                    <a:pt x="8383" y="15967"/>
                    <a:pt x="8395" y="16086"/>
                  </a:cubicBezTo>
                  <a:cubicBezTo>
                    <a:pt x="8419" y="16205"/>
                    <a:pt x="8442" y="16312"/>
                    <a:pt x="8454" y="16431"/>
                  </a:cubicBezTo>
                  <a:cubicBezTo>
                    <a:pt x="8478" y="16550"/>
                    <a:pt x="8490" y="16657"/>
                    <a:pt x="8502" y="16776"/>
                  </a:cubicBezTo>
                  <a:cubicBezTo>
                    <a:pt x="8526" y="16883"/>
                    <a:pt x="8538" y="16991"/>
                    <a:pt x="8550" y="17110"/>
                  </a:cubicBezTo>
                  <a:cubicBezTo>
                    <a:pt x="8550" y="17217"/>
                    <a:pt x="8562" y="17324"/>
                    <a:pt x="8573" y="17431"/>
                  </a:cubicBezTo>
                  <a:cubicBezTo>
                    <a:pt x="8573" y="17550"/>
                    <a:pt x="8585" y="17657"/>
                    <a:pt x="8585" y="17764"/>
                  </a:cubicBezTo>
                  <a:cubicBezTo>
                    <a:pt x="8585" y="17872"/>
                    <a:pt x="8585" y="17967"/>
                    <a:pt x="8585" y="18074"/>
                  </a:cubicBezTo>
                  <a:lnTo>
                    <a:pt x="8585" y="18086"/>
                  </a:lnTo>
                  <a:lnTo>
                    <a:pt x="8585" y="18396"/>
                  </a:lnTo>
                  <a:cubicBezTo>
                    <a:pt x="8585" y="18503"/>
                    <a:pt x="8573" y="18622"/>
                    <a:pt x="8562" y="18729"/>
                  </a:cubicBezTo>
                  <a:cubicBezTo>
                    <a:pt x="8562" y="18800"/>
                    <a:pt x="8550" y="18860"/>
                    <a:pt x="8550" y="18919"/>
                  </a:cubicBezTo>
                  <a:lnTo>
                    <a:pt x="18122" y="13359"/>
                  </a:lnTo>
                  <a:cubicBezTo>
                    <a:pt x="18122" y="13300"/>
                    <a:pt x="18134" y="13228"/>
                    <a:pt x="18134" y="13169"/>
                  </a:cubicBezTo>
                  <a:cubicBezTo>
                    <a:pt x="18146" y="13062"/>
                    <a:pt x="18158" y="12954"/>
                    <a:pt x="18158" y="12835"/>
                  </a:cubicBezTo>
                  <a:cubicBezTo>
                    <a:pt x="18158" y="12728"/>
                    <a:pt x="18170" y="12633"/>
                    <a:pt x="18170" y="12526"/>
                  </a:cubicBezTo>
                  <a:lnTo>
                    <a:pt x="18170" y="12514"/>
                  </a:lnTo>
                  <a:cubicBezTo>
                    <a:pt x="18158" y="12407"/>
                    <a:pt x="18158" y="12311"/>
                    <a:pt x="18158" y="122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8"/>
            <p:cNvSpPr/>
            <p:nvPr/>
          </p:nvSpPr>
          <p:spPr>
            <a:xfrm>
              <a:off x="5331738" y="3307925"/>
              <a:ext cx="423875" cy="490850"/>
            </a:xfrm>
            <a:custGeom>
              <a:avLst/>
              <a:gdLst/>
              <a:ahLst/>
              <a:cxnLst/>
              <a:rect l="l" t="t" r="r" b="b"/>
              <a:pathLst>
                <a:path w="16955" h="19634" extrusionOk="0">
                  <a:moveTo>
                    <a:pt x="16931" y="10204"/>
                  </a:moveTo>
                  <a:cubicBezTo>
                    <a:pt x="16931" y="10108"/>
                    <a:pt x="16931" y="10025"/>
                    <a:pt x="16919" y="9930"/>
                  </a:cubicBezTo>
                  <a:cubicBezTo>
                    <a:pt x="16919" y="9882"/>
                    <a:pt x="16919" y="9847"/>
                    <a:pt x="16907" y="9799"/>
                  </a:cubicBezTo>
                  <a:lnTo>
                    <a:pt x="16907" y="9751"/>
                  </a:lnTo>
                  <a:lnTo>
                    <a:pt x="16907" y="9656"/>
                  </a:lnTo>
                  <a:cubicBezTo>
                    <a:pt x="16895" y="9561"/>
                    <a:pt x="16884" y="9466"/>
                    <a:pt x="16872" y="9382"/>
                  </a:cubicBezTo>
                  <a:cubicBezTo>
                    <a:pt x="16860" y="9287"/>
                    <a:pt x="16848" y="9192"/>
                    <a:pt x="16836" y="9096"/>
                  </a:cubicBezTo>
                  <a:cubicBezTo>
                    <a:pt x="16836" y="9085"/>
                    <a:pt x="16836" y="9085"/>
                    <a:pt x="16836" y="9085"/>
                  </a:cubicBezTo>
                  <a:lnTo>
                    <a:pt x="16836" y="9073"/>
                  </a:lnTo>
                  <a:cubicBezTo>
                    <a:pt x="16824" y="8989"/>
                    <a:pt x="16812" y="8894"/>
                    <a:pt x="16788" y="8811"/>
                  </a:cubicBezTo>
                  <a:cubicBezTo>
                    <a:pt x="16776" y="8715"/>
                    <a:pt x="16753" y="8608"/>
                    <a:pt x="16729" y="8513"/>
                  </a:cubicBezTo>
                  <a:cubicBezTo>
                    <a:pt x="16729" y="8477"/>
                    <a:pt x="16717" y="8442"/>
                    <a:pt x="16705" y="8406"/>
                  </a:cubicBezTo>
                  <a:lnTo>
                    <a:pt x="16693" y="8346"/>
                  </a:lnTo>
                  <a:lnTo>
                    <a:pt x="16657" y="8215"/>
                  </a:lnTo>
                  <a:cubicBezTo>
                    <a:pt x="16633" y="8108"/>
                    <a:pt x="16610" y="8013"/>
                    <a:pt x="16586" y="7918"/>
                  </a:cubicBezTo>
                  <a:cubicBezTo>
                    <a:pt x="16562" y="7846"/>
                    <a:pt x="16538" y="7763"/>
                    <a:pt x="16514" y="7692"/>
                  </a:cubicBezTo>
                  <a:cubicBezTo>
                    <a:pt x="16514" y="7680"/>
                    <a:pt x="16514" y="7668"/>
                    <a:pt x="16503" y="7656"/>
                  </a:cubicBezTo>
                  <a:cubicBezTo>
                    <a:pt x="16503" y="7644"/>
                    <a:pt x="16503" y="7632"/>
                    <a:pt x="16503" y="7620"/>
                  </a:cubicBezTo>
                  <a:cubicBezTo>
                    <a:pt x="16467" y="7513"/>
                    <a:pt x="16431" y="7418"/>
                    <a:pt x="16407" y="7322"/>
                  </a:cubicBezTo>
                  <a:cubicBezTo>
                    <a:pt x="16372" y="7215"/>
                    <a:pt x="16336" y="7120"/>
                    <a:pt x="16300" y="7025"/>
                  </a:cubicBezTo>
                  <a:lnTo>
                    <a:pt x="16276" y="6977"/>
                  </a:lnTo>
                  <a:cubicBezTo>
                    <a:pt x="16276" y="6965"/>
                    <a:pt x="16276" y="6941"/>
                    <a:pt x="16264" y="6930"/>
                  </a:cubicBezTo>
                  <a:cubicBezTo>
                    <a:pt x="16241" y="6870"/>
                    <a:pt x="16217" y="6810"/>
                    <a:pt x="16193" y="6751"/>
                  </a:cubicBezTo>
                  <a:cubicBezTo>
                    <a:pt x="16157" y="6656"/>
                    <a:pt x="16122" y="6572"/>
                    <a:pt x="16086" y="6477"/>
                  </a:cubicBezTo>
                  <a:cubicBezTo>
                    <a:pt x="16062" y="6406"/>
                    <a:pt x="16026" y="6346"/>
                    <a:pt x="16002" y="6275"/>
                  </a:cubicBezTo>
                  <a:cubicBezTo>
                    <a:pt x="16002" y="6263"/>
                    <a:pt x="15991" y="6251"/>
                    <a:pt x="15991" y="6239"/>
                  </a:cubicBezTo>
                  <a:cubicBezTo>
                    <a:pt x="15991" y="6227"/>
                    <a:pt x="15979" y="6215"/>
                    <a:pt x="15967" y="6203"/>
                  </a:cubicBezTo>
                  <a:cubicBezTo>
                    <a:pt x="15931" y="6108"/>
                    <a:pt x="15895" y="6025"/>
                    <a:pt x="15848" y="5929"/>
                  </a:cubicBezTo>
                  <a:cubicBezTo>
                    <a:pt x="15800" y="5846"/>
                    <a:pt x="15752" y="5727"/>
                    <a:pt x="15693" y="5632"/>
                  </a:cubicBezTo>
                  <a:lnTo>
                    <a:pt x="15669" y="5584"/>
                  </a:lnTo>
                  <a:cubicBezTo>
                    <a:pt x="15669" y="5572"/>
                    <a:pt x="15657" y="5548"/>
                    <a:pt x="15645" y="5525"/>
                  </a:cubicBezTo>
                  <a:cubicBezTo>
                    <a:pt x="15610" y="5453"/>
                    <a:pt x="15562" y="5370"/>
                    <a:pt x="15526" y="5298"/>
                  </a:cubicBezTo>
                  <a:cubicBezTo>
                    <a:pt x="15479" y="5215"/>
                    <a:pt x="15407" y="5096"/>
                    <a:pt x="15360" y="5001"/>
                  </a:cubicBezTo>
                  <a:cubicBezTo>
                    <a:pt x="15336" y="4953"/>
                    <a:pt x="15300" y="4894"/>
                    <a:pt x="15276" y="4846"/>
                  </a:cubicBezTo>
                  <a:lnTo>
                    <a:pt x="15240" y="4786"/>
                  </a:lnTo>
                  <a:cubicBezTo>
                    <a:pt x="15193" y="4703"/>
                    <a:pt x="15133" y="4620"/>
                    <a:pt x="15098" y="4536"/>
                  </a:cubicBezTo>
                  <a:cubicBezTo>
                    <a:pt x="15014" y="4417"/>
                    <a:pt x="14943" y="4298"/>
                    <a:pt x="14871" y="4179"/>
                  </a:cubicBezTo>
                  <a:cubicBezTo>
                    <a:pt x="14848" y="4155"/>
                    <a:pt x="14848" y="4143"/>
                    <a:pt x="14824" y="4120"/>
                  </a:cubicBezTo>
                  <a:cubicBezTo>
                    <a:pt x="14717" y="3953"/>
                    <a:pt x="14598" y="3774"/>
                    <a:pt x="14467" y="3608"/>
                  </a:cubicBezTo>
                  <a:lnTo>
                    <a:pt x="14467" y="3608"/>
                  </a:lnTo>
                  <a:cubicBezTo>
                    <a:pt x="14395" y="3501"/>
                    <a:pt x="14312" y="3393"/>
                    <a:pt x="14217" y="3286"/>
                  </a:cubicBezTo>
                  <a:cubicBezTo>
                    <a:pt x="14133" y="3179"/>
                    <a:pt x="14074" y="3108"/>
                    <a:pt x="14014" y="3024"/>
                  </a:cubicBezTo>
                  <a:lnTo>
                    <a:pt x="14014" y="3024"/>
                  </a:lnTo>
                  <a:lnTo>
                    <a:pt x="14014" y="3024"/>
                  </a:lnTo>
                  <a:cubicBezTo>
                    <a:pt x="13943" y="2941"/>
                    <a:pt x="13859" y="2846"/>
                    <a:pt x="13788" y="2762"/>
                  </a:cubicBezTo>
                  <a:cubicBezTo>
                    <a:pt x="13716" y="2679"/>
                    <a:pt x="13645" y="2608"/>
                    <a:pt x="13574" y="2524"/>
                  </a:cubicBezTo>
                  <a:lnTo>
                    <a:pt x="13538" y="2488"/>
                  </a:lnTo>
                  <a:lnTo>
                    <a:pt x="13490" y="2441"/>
                  </a:lnTo>
                  <a:lnTo>
                    <a:pt x="13335" y="2274"/>
                  </a:lnTo>
                  <a:cubicBezTo>
                    <a:pt x="13264" y="2203"/>
                    <a:pt x="13181" y="2119"/>
                    <a:pt x="13097" y="2048"/>
                  </a:cubicBezTo>
                  <a:cubicBezTo>
                    <a:pt x="13074" y="2024"/>
                    <a:pt x="13050" y="2000"/>
                    <a:pt x="13026" y="1977"/>
                  </a:cubicBezTo>
                  <a:lnTo>
                    <a:pt x="12966" y="1917"/>
                  </a:lnTo>
                  <a:lnTo>
                    <a:pt x="12847" y="1810"/>
                  </a:lnTo>
                  <a:cubicBezTo>
                    <a:pt x="12764" y="1738"/>
                    <a:pt x="12681" y="1667"/>
                    <a:pt x="12597" y="1596"/>
                  </a:cubicBezTo>
                  <a:lnTo>
                    <a:pt x="12490" y="1500"/>
                  </a:lnTo>
                  <a:lnTo>
                    <a:pt x="12431" y="1453"/>
                  </a:lnTo>
                  <a:lnTo>
                    <a:pt x="12347" y="1381"/>
                  </a:lnTo>
                  <a:cubicBezTo>
                    <a:pt x="12264" y="1322"/>
                    <a:pt x="12181" y="1262"/>
                    <a:pt x="12097" y="1191"/>
                  </a:cubicBezTo>
                  <a:cubicBezTo>
                    <a:pt x="12038" y="1155"/>
                    <a:pt x="11978" y="1107"/>
                    <a:pt x="11919" y="1072"/>
                  </a:cubicBezTo>
                  <a:lnTo>
                    <a:pt x="11883" y="1048"/>
                  </a:lnTo>
                  <a:lnTo>
                    <a:pt x="11859" y="1024"/>
                  </a:lnTo>
                  <a:cubicBezTo>
                    <a:pt x="11776" y="964"/>
                    <a:pt x="11692" y="917"/>
                    <a:pt x="11609" y="857"/>
                  </a:cubicBezTo>
                  <a:cubicBezTo>
                    <a:pt x="11538" y="810"/>
                    <a:pt x="11454" y="762"/>
                    <a:pt x="11371" y="714"/>
                  </a:cubicBezTo>
                  <a:lnTo>
                    <a:pt x="11311" y="679"/>
                  </a:lnTo>
                  <a:cubicBezTo>
                    <a:pt x="11264" y="643"/>
                    <a:pt x="11204" y="607"/>
                    <a:pt x="11145" y="583"/>
                  </a:cubicBezTo>
                  <a:cubicBezTo>
                    <a:pt x="11085" y="548"/>
                    <a:pt x="10990" y="500"/>
                    <a:pt x="10907" y="464"/>
                  </a:cubicBezTo>
                  <a:lnTo>
                    <a:pt x="10883" y="441"/>
                  </a:lnTo>
                  <a:lnTo>
                    <a:pt x="10835" y="429"/>
                  </a:lnTo>
                  <a:lnTo>
                    <a:pt x="10692" y="357"/>
                  </a:lnTo>
                  <a:cubicBezTo>
                    <a:pt x="10609" y="322"/>
                    <a:pt x="10537" y="286"/>
                    <a:pt x="10466" y="262"/>
                  </a:cubicBezTo>
                  <a:lnTo>
                    <a:pt x="10430" y="250"/>
                  </a:lnTo>
                  <a:lnTo>
                    <a:pt x="10395" y="238"/>
                  </a:lnTo>
                  <a:cubicBezTo>
                    <a:pt x="10335" y="214"/>
                    <a:pt x="10287" y="191"/>
                    <a:pt x="10228" y="179"/>
                  </a:cubicBezTo>
                  <a:cubicBezTo>
                    <a:pt x="10156" y="143"/>
                    <a:pt x="10085" y="119"/>
                    <a:pt x="10002" y="95"/>
                  </a:cubicBezTo>
                  <a:lnTo>
                    <a:pt x="9990" y="95"/>
                  </a:lnTo>
                  <a:lnTo>
                    <a:pt x="9978" y="95"/>
                  </a:lnTo>
                  <a:cubicBezTo>
                    <a:pt x="9906" y="83"/>
                    <a:pt x="9835" y="60"/>
                    <a:pt x="9775" y="48"/>
                  </a:cubicBezTo>
                  <a:cubicBezTo>
                    <a:pt x="9704" y="24"/>
                    <a:pt x="9633" y="12"/>
                    <a:pt x="9573" y="0"/>
                  </a:cubicBezTo>
                  <a:lnTo>
                    <a:pt x="0" y="5560"/>
                  </a:lnTo>
                  <a:cubicBezTo>
                    <a:pt x="131" y="5584"/>
                    <a:pt x="262" y="5620"/>
                    <a:pt x="405" y="5667"/>
                  </a:cubicBezTo>
                  <a:lnTo>
                    <a:pt x="417" y="5667"/>
                  </a:lnTo>
                  <a:cubicBezTo>
                    <a:pt x="548" y="5703"/>
                    <a:pt x="691" y="5751"/>
                    <a:pt x="822" y="5798"/>
                  </a:cubicBezTo>
                  <a:lnTo>
                    <a:pt x="858" y="5810"/>
                  </a:lnTo>
                  <a:cubicBezTo>
                    <a:pt x="989" y="5870"/>
                    <a:pt x="1132" y="5929"/>
                    <a:pt x="1263" y="5989"/>
                  </a:cubicBezTo>
                  <a:lnTo>
                    <a:pt x="1310" y="6013"/>
                  </a:lnTo>
                  <a:cubicBezTo>
                    <a:pt x="1453" y="6084"/>
                    <a:pt x="1608" y="6156"/>
                    <a:pt x="1751" y="6251"/>
                  </a:cubicBezTo>
                  <a:cubicBezTo>
                    <a:pt x="1941" y="6358"/>
                    <a:pt x="2132" y="6477"/>
                    <a:pt x="2322" y="6608"/>
                  </a:cubicBezTo>
                  <a:lnTo>
                    <a:pt x="2358" y="6632"/>
                  </a:lnTo>
                  <a:cubicBezTo>
                    <a:pt x="2525" y="6751"/>
                    <a:pt x="2703" y="6882"/>
                    <a:pt x="2870" y="7013"/>
                  </a:cubicBezTo>
                  <a:lnTo>
                    <a:pt x="2917" y="7060"/>
                  </a:lnTo>
                  <a:cubicBezTo>
                    <a:pt x="3084" y="7191"/>
                    <a:pt x="3251" y="7334"/>
                    <a:pt x="3406" y="7477"/>
                  </a:cubicBezTo>
                  <a:lnTo>
                    <a:pt x="3465" y="7537"/>
                  </a:lnTo>
                  <a:cubicBezTo>
                    <a:pt x="3620" y="7680"/>
                    <a:pt x="3775" y="7846"/>
                    <a:pt x="3930" y="8001"/>
                  </a:cubicBezTo>
                  <a:lnTo>
                    <a:pt x="3965" y="8049"/>
                  </a:lnTo>
                  <a:cubicBezTo>
                    <a:pt x="4132" y="8215"/>
                    <a:pt x="4287" y="8406"/>
                    <a:pt x="4453" y="8584"/>
                  </a:cubicBezTo>
                  <a:lnTo>
                    <a:pt x="4453" y="8584"/>
                  </a:lnTo>
                  <a:cubicBezTo>
                    <a:pt x="4608" y="8775"/>
                    <a:pt x="4763" y="8977"/>
                    <a:pt x="4906" y="9180"/>
                  </a:cubicBezTo>
                  <a:lnTo>
                    <a:pt x="4906" y="9180"/>
                  </a:lnTo>
                  <a:cubicBezTo>
                    <a:pt x="5049" y="9370"/>
                    <a:pt x="5180" y="9561"/>
                    <a:pt x="5311" y="9751"/>
                  </a:cubicBezTo>
                  <a:cubicBezTo>
                    <a:pt x="5382" y="9870"/>
                    <a:pt x="5454" y="9989"/>
                    <a:pt x="5537" y="10108"/>
                  </a:cubicBezTo>
                  <a:cubicBezTo>
                    <a:pt x="5608" y="10228"/>
                    <a:pt x="5656" y="10311"/>
                    <a:pt x="5727" y="10418"/>
                  </a:cubicBezTo>
                  <a:cubicBezTo>
                    <a:pt x="5751" y="10466"/>
                    <a:pt x="5775" y="10513"/>
                    <a:pt x="5799" y="10573"/>
                  </a:cubicBezTo>
                  <a:cubicBezTo>
                    <a:pt x="5906" y="10740"/>
                    <a:pt x="6001" y="10918"/>
                    <a:pt x="6085" y="11097"/>
                  </a:cubicBezTo>
                  <a:cubicBezTo>
                    <a:pt x="6096" y="11109"/>
                    <a:pt x="6108" y="11132"/>
                    <a:pt x="6120" y="11156"/>
                  </a:cubicBezTo>
                  <a:cubicBezTo>
                    <a:pt x="6227" y="11371"/>
                    <a:pt x="6335" y="11585"/>
                    <a:pt x="6430" y="11811"/>
                  </a:cubicBezTo>
                  <a:cubicBezTo>
                    <a:pt x="6430" y="11823"/>
                    <a:pt x="6442" y="11835"/>
                    <a:pt x="6442" y="11847"/>
                  </a:cubicBezTo>
                  <a:cubicBezTo>
                    <a:pt x="6537" y="12061"/>
                    <a:pt x="6620" y="12275"/>
                    <a:pt x="6704" y="12502"/>
                  </a:cubicBezTo>
                  <a:cubicBezTo>
                    <a:pt x="6704" y="12514"/>
                    <a:pt x="6716" y="12525"/>
                    <a:pt x="6727" y="12537"/>
                  </a:cubicBezTo>
                  <a:cubicBezTo>
                    <a:pt x="6811" y="12764"/>
                    <a:pt x="6882" y="12990"/>
                    <a:pt x="6954" y="13216"/>
                  </a:cubicBezTo>
                  <a:cubicBezTo>
                    <a:pt x="6954" y="13228"/>
                    <a:pt x="6954" y="13240"/>
                    <a:pt x="6966" y="13252"/>
                  </a:cubicBezTo>
                  <a:cubicBezTo>
                    <a:pt x="7025" y="13466"/>
                    <a:pt x="7085" y="13692"/>
                    <a:pt x="7132" y="13907"/>
                  </a:cubicBezTo>
                  <a:lnTo>
                    <a:pt x="7144" y="13966"/>
                  </a:lnTo>
                  <a:cubicBezTo>
                    <a:pt x="7204" y="14192"/>
                    <a:pt x="7239" y="14407"/>
                    <a:pt x="7275" y="14633"/>
                  </a:cubicBezTo>
                  <a:cubicBezTo>
                    <a:pt x="7275" y="14633"/>
                    <a:pt x="7275" y="14645"/>
                    <a:pt x="7275" y="14645"/>
                  </a:cubicBezTo>
                  <a:cubicBezTo>
                    <a:pt x="7311" y="14871"/>
                    <a:pt x="7347" y="15085"/>
                    <a:pt x="7359" y="15311"/>
                  </a:cubicBezTo>
                  <a:lnTo>
                    <a:pt x="7359" y="15359"/>
                  </a:lnTo>
                  <a:cubicBezTo>
                    <a:pt x="7382" y="15585"/>
                    <a:pt x="7382" y="15812"/>
                    <a:pt x="7382" y="16014"/>
                  </a:cubicBezTo>
                  <a:lnTo>
                    <a:pt x="7382" y="16324"/>
                  </a:lnTo>
                  <a:lnTo>
                    <a:pt x="7382" y="16419"/>
                  </a:lnTo>
                  <a:cubicBezTo>
                    <a:pt x="7382" y="16490"/>
                    <a:pt x="7382" y="16550"/>
                    <a:pt x="7370" y="16621"/>
                  </a:cubicBezTo>
                  <a:cubicBezTo>
                    <a:pt x="7370" y="16657"/>
                    <a:pt x="7359" y="16705"/>
                    <a:pt x="7359" y="16740"/>
                  </a:cubicBezTo>
                  <a:cubicBezTo>
                    <a:pt x="7359" y="16776"/>
                    <a:pt x="7347" y="16859"/>
                    <a:pt x="7335" y="16907"/>
                  </a:cubicBezTo>
                  <a:lnTo>
                    <a:pt x="7323" y="17038"/>
                  </a:lnTo>
                  <a:lnTo>
                    <a:pt x="7299" y="17181"/>
                  </a:lnTo>
                  <a:lnTo>
                    <a:pt x="7263" y="17324"/>
                  </a:lnTo>
                  <a:lnTo>
                    <a:pt x="7239" y="17455"/>
                  </a:lnTo>
                  <a:lnTo>
                    <a:pt x="7192" y="17597"/>
                  </a:lnTo>
                  <a:cubicBezTo>
                    <a:pt x="7180" y="17645"/>
                    <a:pt x="7168" y="17681"/>
                    <a:pt x="7156" y="17717"/>
                  </a:cubicBezTo>
                  <a:cubicBezTo>
                    <a:pt x="7144" y="17788"/>
                    <a:pt x="7120" y="17848"/>
                    <a:pt x="7097" y="17907"/>
                  </a:cubicBezTo>
                  <a:cubicBezTo>
                    <a:pt x="7085" y="17931"/>
                    <a:pt x="7085" y="17967"/>
                    <a:pt x="7073" y="18002"/>
                  </a:cubicBezTo>
                  <a:cubicBezTo>
                    <a:pt x="7025" y="18098"/>
                    <a:pt x="6989" y="18193"/>
                    <a:pt x="6942" y="18288"/>
                  </a:cubicBezTo>
                  <a:lnTo>
                    <a:pt x="6930" y="18312"/>
                  </a:lnTo>
                  <a:cubicBezTo>
                    <a:pt x="6870" y="18431"/>
                    <a:pt x="6811" y="18550"/>
                    <a:pt x="6739" y="18669"/>
                  </a:cubicBezTo>
                  <a:cubicBezTo>
                    <a:pt x="6739" y="18669"/>
                    <a:pt x="6727" y="18681"/>
                    <a:pt x="6727" y="18693"/>
                  </a:cubicBezTo>
                  <a:cubicBezTo>
                    <a:pt x="6668" y="18776"/>
                    <a:pt x="6608" y="18860"/>
                    <a:pt x="6537" y="18943"/>
                  </a:cubicBezTo>
                  <a:lnTo>
                    <a:pt x="6489" y="19002"/>
                  </a:lnTo>
                  <a:cubicBezTo>
                    <a:pt x="6430" y="19074"/>
                    <a:pt x="6370" y="19145"/>
                    <a:pt x="6299" y="19217"/>
                  </a:cubicBezTo>
                  <a:lnTo>
                    <a:pt x="6287" y="19229"/>
                  </a:lnTo>
                  <a:cubicBezTo>
                    <a:pt x="6216" y="19300"/>
                    <a:pt x="6132" y="19372"/>
                    <a:pt x="6049" y="19431"/>
                  </a:cubicBezTo>
                  <a:lnTo>
                    <a:pt x="6001" y="19479"/>
                  </a:lnTo>
                  <a:cubicBezTo>
                    <a:pt x="5918" y="19538"/>
                    <a:pt x="5835" y="19586"/>
                    <a:pt x="5751" y="19633"/>
                  </a:cubicBezTo>
                  <a:lnTo>
                    <a:pt x="15324" y="14073"/>
                  </a:lnTo>
                  <a:cubicBezTo>
                    <a:pt x="15407" y="14026"/>
                    <a:pt x="15490" y="13966"/>
                    <a:pt x="15574" y="13907"/>
                  </a:cubicBezTo>
                  <a:lnTo>
                    <a:pt x="15621" y="13871"/>
                  </a:lnTo>
                  <a:cubicBezTo>
                    <a:pt x="15705" y="13799"/>
                    <a:pt x="15776" y="13740"/>
                    <a:pt x="15860" y="13668"/>
                  </a:cubicBezTo>
                  <a:lnTo>
                    <a:pt x="15871" y="13657"/>
                  </a:lnTo>
                  <a:cubicBezTo>
                    <a:pt x="15931" y="13585"/>
                    <a:pt x="16002" y="13514"/>
                    <a:pt x="16062" y="13442"/>
                  </a:cubicBezTo>
                  <a:lnTo>
                    <a:pt x="16110" y="13383"/>
                  </a:lnTo>
                  <a:cubicBezTo>
                    <a:pt x="16181" y="13299"/>
                    <a:pt x="16241" y="13216"/>
                    <a:pt x="16300" y="13121"/>
                  </a:cubicBezTo>
                  <a:lnTo>
                    <a:pt x="16300" y="13121"/>
                  </a:lnTo>
                  <a:cubicBezTo>
                    <a:pt x="16300" y="13121"/>
                    <a:pt x="16300" y="13109"/>
                    <a:pt x="16300" y="13109"/>
                  </a:cubicBezTo>
                  <a:cubicBezTo>
                    <a:pt x="16372" y="12990"/>
                    <a:pt x="16443" y="12883"/>
                    <a:pt x="16503" y="12752"/>
                  </a:cubicBezTo>
                  <a:cubicBezTo>
                    <a:pt x="16503" y="12752"/>
                    <a:pt x="16503" y="12740"/>
                    <a:pt x="16503" y="12740"/>
                  </a:cubicBezTo>
                  <a:lnTo>
                    <a:pt x="16503" y="12728"/>
                  </a:lnTo>
                  <a:cubicBezTo>
                    <a:pt x="16550" y="12633"/>
                    <a:pt x="16586" y="12537"/>
                    <a:pt x="16633" y="12442"/>
                  </a:cubicBezTo>
                  <a:cubicBezTo>
                    <a:pt x="16633" y="12430"/>
                    <a:pt x="16633" y="12418"/>
                    <a:pt x="16645" y="12418"/>
                  </a:cubicBezTo>
                  <a:lnTo>
                    <a:pt x="16657" y="12347"/>
                  </a:lnTo>
                  <a:cubicBezTo>
                    <a:pt x="16681" y="12287"/>
                    <a:pt x="16705" y="12228"/>
                    <a:pt x="16729" y="12168"/>
                  </a:cubicBezTo>
                  <a:cubicBezTo>
                    <a:pt x="16729" y="12144"/>
                    <a:pt x="16729" y="12133"/>
                    <a:pt x="16741" y="12121"/>
                  </a:cubicBezTo>
                  <a:cubicBezTo>
                    <a:pt x="16741" y="12097"/>
                    <a:pt x="16753" y="12073"/>
                    <a:pt x="16753" y="12049"/>
                  </a:cubicBezTo>
                  <a:lnTo>
                    <a:pt x="16800" y="11894"/>
                  </a:lnTo>
                  <a:cubicBezTo>
                    <a:pt x="16800" y="11883"/>
                    <a:pt x="16812" y="11859"/>
                    <a:pt x="16812" y="11835"/>
                  </a:cubicBezTo>
                  <a:cubicBezTo>
                    <a:pt x="16824" y="11811"/>
                    <a:pt x="16824" y="11787"/>
                    <a:pt x="16824" y="11763"/>
                  </a:cubicBezTo>
                  <a:lnTo>
                    <a:pt x="16860" y="11632"/>
                  </a:lnTo>
                  <a:lnTo>
                    <a:pt x="16872" y="11561"/>
                  </a:lnTo>
                  <a:lnTo>
                    <a:pt x="16884" y="11478"/>
                  </a:lnTo>
                  <a:lnTo>
                    <a:pt x="16895" y="11347"/>
                  </a:lnTo>
                  <a:cubicBezTo>
                    <a:pt x="16895" y="11335"/>
                    <a:pt x="16895" y="11311"/>
                    <a:pt x="16907" y="11287"/>
                  </a:cubicBezTo>
                  <a:cubicBezTo>
                    <a:pt x="16919" y="11263"/>
                    <a:pt x="16907" y="11216"/>
                    <a:pt x="16919" y="11180"/>
                  </a:cubicBezTo>
                  <a:cubicBezTo>
                    <a:pt x="16931" y="11144"/>
                    <a:pt x="16931" y="11097"/>
                    <a:pt x="16931" y="11061"/>
                  </a:cubicBezTo>
                  <a:lnTo>
                    <a:pt x="16931" y="11013"/>
                  </a:lnTo>
                  <a:cubicBezTo>
                    <a:pt x="16931" y="10966"/>
                    <a:pt x="16931" y="10906"/>
                    <a:pt x="16943" y="10859"/>
                  </a:cubicBezTo>
                  <a:lnTo>
                    <a:pt x="16943" y="10763"/>
                  </a:lnTo>
                  <a:lnTo>
                    <a:pt x="16943" y="10751"/>
                  </a:lnTo>
                  <a:cubicBezTo>
                    <a:pt x="16943" y="10656"/>
                    <a:pt x="16943" y="10573"/>
                    <a:pt x="16955" y="10478"/>
                  </a:cubicBezTo>
                  <a:lnTo>
                    <a:pt x="16955" y="10454"/>
                  </a:lnTo>
                  <a:cubicBezTo>
                    <a:pt x="16931" y="10370"/>
                    <a:pt x="16931" y="10287"/>
                    <a:pt x="16931" y="102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8"/>
            <p:cNvSpPr/>
            <p:nvPr/>
          </p:nvSpPr>
          <p:spPr>
            <a:xfrm>
              <a:off x="4490263" y="2787600"/>
              <a:ext cx="1026050" cy="1021325"/>
            </a:xfrm>
            <a:custGeom>
              <a:avLst/>
              <a:gdLst/>
              <a:ahLst/>
              <a:cxnLst/>
              <a:rect l="l" t="t" r="r" b="b"/>
              <a:pathLst>
                <a:path w="41042" h="40853" extrusionOk="0">
                  <a:moveTo>
                    <a:pt x="12806" y="1"/>
                  </a:moveTo>
                  <a:cubicBezTo>
                    <a:pt x="9929" y="1"/>
                    <a:pt x="7947" y="2281"/>
                    <a:pt x="7930" y="6228"/>
                  </a:cubicBezTo>
                  <a:cubicBezTo>
                    <a:pt x="7942" y="7097"/>
                    <a:pt x="8025" y="7966"/>
                    <a:pt x="8192" y="8824"/>
                  </a:cubicBezTo>
                  <a:cubicBezTo>
                    <a:pt x="7799" y="8514"/>
                    <a:pt x="7394" y="8240"/>
                    <a:pt x="6966" y="7990"/>
                  </a:cubicBezTo>
                  <a:cubicBezTo>
                    <a:pt x="5849" y="7343"/>
                    <a:pt x="4793" y="7037"/>
                    <a:pt x="3856" y="7037"/>
                  </a:cubicBezTo>
                  <a:cubicBezTo>
                    <a:pt x="1586" y="7037"/>
                    <a:pt x="21" y="8836"/>
                    <a:pt x="12" y="11955"/>
                  </a:cubicBezTo>
                  <a:cubicBezTo>
                    <a:pt x="0" y="16217"/>
                    <a:pt x="2906" y="21373"/>
                    <a:pt x="6561" y="23718"/>
                  </a:cubicBezTo>
                  <a:lnTo>
                    <a:pt x="35386" y="40089"/>
                  </a:lnTo>
                  <a:cubicBezTo>
                    <a:pt x="36284" y="40607"/>
                    <a:pt x="37134" y="40853"/>
                    <a:pt x="37889" y="40853"/>
                  </a:cubicBezTo>
                  <a:cubicBezTo>
                    <a:pt x="39736" y="40853"/>
                    <a:pt x="41013" y="39383"/>
                    <a:pt x="41029" y="36839"/>
                  </a:cubicBezTo>
                  <a:cubicBezTo>
                    <a:pt x="41041" y="33243"/>
                    <a:pt x="38505" y="28862"/>
                    <a:pt x="35386" y="27064"/>
                  </a:cubicBezTo>
                  <a:cubicBezTo>
                    <a:pt x="34838" y="26742"/>
                    <a:pt x="34255" y="26504"/>
                    <a:pt x="33636" y="26373"/>
                  </a:cubicBezTo>
                  <a:cubicBezTo>
                    <a:pt x="33659" y="26088"/>
                    <a:pt x="33683" y="25802"/>
                    <a:pt x="33683" y="25516"/>
                  </a:cubicBezTo>
                  <a:cubicBezTo>
                    <a:pt x="33695" y="21206"/>
                    <a:pt x="30659" y="15943"/>
                    <a:pt x="26909" y="13777"/>
                  </a:cubicBezTo>
                  <a:cubicBezTo>
                    <a:pt x="26337" y="13443"/>
                    <a:pt x="25718" y="13181"/>
                    <a:pt x="25075" y="13015"/>
                  </a:cubicBezTo>
                  <a:cubicBezTo>
                    <a:pt x="23944" y="8300"/>
                    <a:pt x="20646" y="3466"/>
                    <a:pt x="16741" y="1204"/>
                  </a:cubicBezTo>
                  <a:cubicBezTo>
                    <a:pt x="15327" y="387"/>
                    <a:pt x="13991" y="1"/>
                    <a:pt x="128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6" name="Google Shape;1736;p28"/>
          <p:cNvSpPr txBox="1"/>
          <p:nvPr/>
        </p:nvSpPr>
        <p:spPr>
          <a:xfrm>
            <a:off x="5089132" y="1242619"/>
            <a:ext cx="1378861" cy="25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smtClean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2.</a:t>
            </a:r>
            <a:endParaRPr sz="1800" dirty="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739" name="Google Shape;1739;p28"/>
          <p:cNvSpPr txBox="1"/>
          <p:nvPr/>
        </p:nvSpPr>
        <p:spPr>
          <a:xfrm>
            <a:off x="3142025" y="1219707"/>
            <a:ext cx="1378861" cy="25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smtClean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1.</a:t>
            </a:r>
            <a:endParaRPr sz="1800" dirty="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742" name="Google Shape;1742;p28"/>
          <p:cNvSpPr txBox="1"/>
          <p:nvPr/>
        </p:nvSpPr>
        <p:spPr>
          <a:xfrm>
            <a:off x="3146112" y="3353096"/>
            <a:ext cx="1378861" cy="25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smtClean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4.</a:t>
            </a:r>
            <a:endParaRPr sz="1800" dirty="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745" name="Google Shape;1745;p28"/>
          <p:cNvSpPr txBox="1"/>
          <p:nvPr/>
        </p:nvSpPr>
        <p:spPr>
          <a:xfrm>
            <a:off x="5089132" y="3353096"/>
            <a:ext cx="1378861" cy="25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smtClean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5.</a:t>
            </a:r>
            <a:endParaRPr sz="1800" dirty="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748" name="Google Shape;1748;p28"/>
          <p:cNvSpPr txBox="1"/>
          <p:nvPr/>
        </p:nvSpPr>
        <p:spPr>
          <a:xfrm>
            <a:off x="7040332" y="1242619"/>
            <a:ext cx="1378861" cy="25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smtClean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3.</a:t>
            </a:r>
            <a:endParaRPr sz="1800" dirty="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751" name="Google Shape;1751;p28"/>
          <p:cNvSpPr txBox="1"/>
          <p:nvPr/>
        </p:nvSpPr>
        <p:spPr>
          <a:xfrm>
            <a:off x="7040332" y="3353096"/>
            <a:ext cx="1378861" cy="25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smtClean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6.</a:t>
            </a:r>
            <a:endParaRPr sz="1800" dirty="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753" name="Google Shape;1753;p28"/>
          <p:cNvCxnSpPr/>
          <p:nvPr/>
        </p:nvCxnSpPr>
        <p:spPr>
          <a:xfrm rot="10800000">
            <a:off x="3832508" y="2241599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4" name="Google Shape;1754;p28"/>
          <p:cNvCxnSpPr/>
          <p:nvPr/>
        </p:nvCxnSpPr>
        <p:spPr>
          <a:xfrm rot="10800000">
            <a:off x="5779646" y="2241599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5" name="Google Shape;1755;p28"/>
          <p:cNvCxnSpPr/>
          <p:nvPr/>
        </p:nvCxnSpPr>
        <p:spPr>
          <a:xfrm rot="10800000">
            <a:off x="7726796" y="2241599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6" name="Google Shape;1756;p28"/>
          <p:cNvCxnSpPr/>
          <p:nvPr/>
        </p:nvCxnSpPr>
        <p:spPr>
          <a:xfrm>
            <a:off x="3832508" y="2724683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7" name="Google Shape;1757;p28"/>
          <p:cNvCxnSpPr/>
          <p:nvPr/>
        </p:nvCxnSpPr>
        <p:spPr>
          <a:xfrm>
            <a:off x="5779646" y="2724683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8" name="Google Shape;1758;p28"/>
          <p:cNvCxnSpPr/>
          <p:nvPr/>
        </p:nvCxnSpPr>
        <p:spPr>
          <a:xfrm>
            <a:off x="7726796" y="2724683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22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 smtClean="0"/>
              <a:t>Dockerfile</a:t>
            </a:r>
            <a:endParaRPr dirty="0"/>
          </a:p>
        </p:txBody>
      </p:sp>
      <p:sp>
        <p:nvSpPr>
          <p:cNvPr id="1201" name="Google Shape;1201;p22"/>
          <p:cNvSpPr txBox="1"/>
          <p:nvPr/>
        </p:nvSpPr>
        <p:spPr>
          <a:xfrm>
            <a:off x="777838" y="1955190"/>
            <a:ext cx="18909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smtClean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RUN</a:t>
            </a:r>
            <a:endParaRPr sz="1800" dirty="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04" name="Google Shape;1204;p22"/>
          <p:cNvSpPr txBox="1"/>
          <p:nvPr/>
        </p:nvSpPr>
        <p:spPr>
          <a:xfrm>
            <a:off x="777963" y="948456"/>
            <a:ext cx="18909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smtClean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FROM</a:t>
            </a:r>
            <a:endParaRPr sz="1800" dirty="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07" name="Google Shape;1207;p22"/>
          <p:cNvSpPr txBox="1"/>
          <p:nvPr/>
        </p:nvSpPr>
        <p:spPr>
          <a:xfrm>
            <a:off x="777963" y="2961925"/>
            <a:ext cx="18909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smtClean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WORKDIR</a:t>
            </a:r>
            <a:endParaRPr sz="1800" dirty="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10" name="Google Shape;1210;p22"/>
          <p:cNvSpPr txBox="1"/>
          <p:nvPr/>
        </p:nvSpPr>
        <p:spPr>
          <a:xfrm>
            <a:off x="6475088" y="1955545"/>
            <a:ext cx="18909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smtClean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TCP Dump</a:t>
            </a:r>
            <a:endParaRPr sz="1800" dirty="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13" name="Google Shape;1213;p22"/>
          <p:cNvSpPr txBox="1"/>
          <p:nvPr/>
        </p:nvSpPr>
        <p:spPr>
          <a:xfrm>
            <a:off x="6475088" y="948455"/>
            <a:ext cx="18909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smtClean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SSH</a:t>
            </a:r>
            <a:endParaRPr sz="1800" dirty="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16" name="Google Shape;1216;p22"/>
          <p:cNvSpPr txBox="1"/>
          <p:nvPr/>
        </p:nvSpPr>
        <p:spPr>
          <a:xfrm>
            <a:off x="6475088" y="2962887"/>
            <a:ext cx="18909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 smtClean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Tshark</a:t>
            </a:r>
            <a:endParaRPr sz="1800" dirty="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19" name="Google Shape;1219;p22"/>
          <p:cNvSpPr txBox="1"/>
          <p:nvPr/>
        </p:nvSpPr>
        <p:spPr>
          <a:xfrm>
            <a:off x="777963" y="3968113"/>
            <a:ext cx="18909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smtClean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CMD</a:t>
            </a:r>
            <a:endParaRPr sz="1800" dirty="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22" name="Google Shape;1222;p22"/>
          <p:cNvSpPr txBox="1"/>
          <p:nvPr/>
        </p:nvSpPr>
        <p:spPr>
          <a:xfrm>
            <a:off x="6475088" y="3970200"/>
            <a:ext cx="18909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 smtClean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Nmap</a:t>
            </a:r>
            <a:endParaRPr sz="1800" dirty="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226" name="Google Shape;1226;p22"/>
          <p:cNvGrpSpPr/>
          <p:nvPr/>
        </p:nvGrpSpPr>
        <p:grpSpPr>
          <a:xfrm>
            <a:off x="2677484" y="1099806"/>
            <a:ext cx="219355" cy="2997195"/>
            <a:chOff x="2677445" y="1105654"/>
            <a:chExt cx="219355" cy="3013771"/>
          </a:xfrm>
        </p:grpSpPr>
        <p:cxnSp>
          <p:nvCxnSpPr>
            <p:cNvPr id="1227" name="Google Shape;1227;p22"/>
            <p:cNvCxnSpPr/>
            <p:nvPr/>
          </p:nvCxnSpPr>
          <p:spPr>
            <a:xfrm rot="10800000">
              <a:off x="2677733" y="3118327"/>
              <a:ext cx="2178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8" name="Google Shape;1228;p22"/>
            <p:cNvCxnSpPr/>
            <p:nvPr/>
          </p:nvCxnSpPr>
          <p:spPr>
            <a:xfrm rot="10800000">
              <a:off x="2858159" y="1105654"/>
              <a:ext cx="0" cy="30078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9" name="Google Shape;1229;p22"/>
            <p:cNvCxnSpPr/>
            <p:nvPr/>
          </p:nvCxnSpPr>
          <p:spPr>
            <a:xfrm rot="10800000">
              <a:off x="2677800" y="1119750"/>
              <a:ext cx="2190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0" name="Google Shape;1230;p22"/>
            <p:cNvCxnSpPr/>
            <p:nvPr/>
          </p:nvCxnSpPr>
          <p:spPr>
            <a:xfrm rot="10800000">
              <a:off x="2677800" y="4119425"/>
              <a:ext cx="2184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1" name="Google Shape;1231;p22"/>
            <p:cNvCxnSpPr/>
            <p:nvPr/>
          </p:nvCxnSpPr>
          <p:spPr>
            <a:xfrm rot="10800000">
              <a:off x="2677733" y="2121427"/>
              <a:ext cx="2178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2" name="Google Shape;1232;p22"/>
            <p:cNvCxnSpPr/>
            <p:nvPr/>
          </p:nvCxnSpPr>
          <p:spPr>
            <a:xfrm rot="10800000">
              <a:off x="2858149" y="1105654"/>
              <a:ext cx="0" cy="30078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3" name="Google Shape;1233;p22"/>
            <p:cNvCxnSpPr/>
            <p:nvPr/>
          </p:nvCxnSpPr>
          <p:spPr>
            <a:xfrm rot="10800000">
              <a:off x="2677549" y="1119730"/>
              <a:ext cx="18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4" name="Google Shape;1234;p22"/>
            <p:cNvCxnSpPr/>
            <p:nvPr/>
          </p:nvCxnSpPr>
          <p:spPr>
            <a:xfrm rot="10800000">
              <a:off x="2677675" y="4119425"/>
              <a:ext cx="194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5" name="Google Shape;1235;p22"/>
            <p:cNvCxnSpPr/>
            <p:nvPr/>
          </p:nvCxnSpPr>
          <p:spPr>
            <a:xfrm rot="10800000">
              <a:off x="2677445" y="2121410"/>
              <a:ext cx="180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6" name="Google Shape;1236;p22"/>
            <p:cNvCxnSpPr/>
            <p:nvPr/>
          </p:nvCxnSpPr>
          <p:spPr>
            <a:xfrm rot="10800000">
              <a:off x="2677445" y="3118311"/>
              <a:ext cx="180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40" name="Google Shape;1240;p22"/>
          <p:cNvGrpSpPr/>
          <p:nvPr/>
        </p:nvGrpSpPr>
        <p:grpSpPr>
          <a:xfrm flipH="1">
            <a:off x="6243012" y="1099806"/>
            <a:ext cx="219355" cy="2997195"/>
            <a:chOff x="2677445" y="1105654"/>
            <a:chExt cx="219355" cy="3013771"/>
          </a:xfrm>
        </p:grpSpPr>
        <p:cxnSp>
          <p:nvCxnSpPr>
            <p:cNvPr id="1241" name="Google Shape;1241;p22"/>
            <p:cNvCxnSpPr/>
            <p:nvPr/>
          </p:nvCxnSpPr>
          <p:spPr>
            <a:xfrm rot="10800000">
              <a:off x="2677733" y="3118327"/>
              <a:ext cx="2178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2" name="Google Shape;1242;p22"/>
            <p:cNvCxnSpPr/>
            <p:nvPr/>
          </p:nvCxnSpPr>
          <p:spPr>
            <a:xfrm rot="10800000">
              <a:off x="2858159" y="1105654"/>
              <a:ext cx="0" cy="30078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3" name="Google Shape;1243;p22"/>
            <p:cNvCxnSpPr/>
            <p:nvPr/>
          </p:nvCxnSpPr>
          <p:spPr>
            <a:xfrm rot="10800000">
              <a:off x="2677800" y="1119750"/>
              <a:ext cx="2190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4" name="Google Shape;1244;p22"/>
            <p:cNvCxnSpPr/>
            <p:nvPr/>
          </p:nvCxnSpPr>
          <p:spPr>
            <a:xfrm rot="10800000">
              <a:off x="2677800" y="4119425"/>
              <a:ext cx="2184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5" name="Google Shape;1245;p22"/>
            <p:cNvCxnSpPr/>
            <p:nvPr/>
          </p:nvCxnSpPr>
          <p:spPr>
            <a:xfrm rot="10800000">
              <a:off x="2677733" y="2121427"/>
              <a:ext cx="2178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6" name="Google Shape;1246;p22"/>
            <p:cNvCxnSpPr/>
            <p:nvPr/>
          </p:nvCxnSpPr>
          <p:spPr>
            <a:xfrm rot="10800000">
              <a:off x="2858149" y="1105654"/>
              <a:ext cx="0" cy="30078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7" name="Google Shape;1247;p22"/>
            <p:cNvCxnSpPr/>
            <p:nvPr/>
          </p:nvCxnSpPr>
          <p:spPr>
            <a:xfrm rot="10800000">
              <a:off x="2677549" y="1119730"/>
              <a:ext cx="18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8" name="Google Shape;1248;p22"/>
            <p:cNvCxnSpPr/>
            <p:nvPr/>
          </p:nvCxnSpPr>
          <p:spPr>
            <a:xfrm rot="10800000">
              <a:off x="2677675" y="4119425"/>
              <a:ext cx="194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9" name="Google Shape;1249;p22"/>
            <p:cNvCxnSpPr/>
            <p:nvPr/>
          </p:nvCxnSpPr>
          <p:spPr>
            <a:xfrm rot="10800000">
              <a:off x="2677445" y="2121410"/>
              <a:ext cx="180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0" name="Google Shape;1250;p22"/>
            <p:cNvCxnSpPr/>
            <p:nvPr/>
          </p:nvCxnSpPr>
          <p:spPr>
            <a:xfrm rot="10800000">
              <a:off x="2677445" y="3118311"/>
              <a:ext cx="180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452" y="1494688"/>
            <a:ext cx="3404413" cy="21608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22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 smtClean="0"/>
              <a:t>Dockerfile</a:t>
            </a:r>
            <a:r>
              <a:rPr lang="en-GB" dirty="0" smtClean="0"/>
              <a:t> 2</a:t>
            </a:r>
            <a:endParaRPr dirty="0"/>
          </a:p>
        </p:txBody>
      </p:sp>
      <p:sp>
        <p:nvSpPr>
          <p:cNvPr id="1201" name="Google Shape;1201;p22"/>
          <p:cNvSpPr txBox="1"/>
          <p:nvPr/>
        </p:nvSpPr>
        <p:spPr>
          <a:xfrm>
            <a:off x="777838" y="1955190"/>
            <a:ext cx="18909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smtClean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RUN</a:t>
            </a:r>
            <a:endParaRPr sz="1800" dirty="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04" name="Google Shape;1204;p22"/>
          <p:cNvSpPr txBox="1"/>
          <p:nvPr/>
        </p:nvSpPr>
        <p:spPr>
          <a:xfrm>
            <a:off x="777963" y="948456"/>
            <a:ext cx="18909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smtClean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FROM</a:t>
            </a:r>
            <a:endParaRPr sz="1800" dirty="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07" name="Google Shape;1207;p22"/>
          <p:cNvSpPr txBox="1"/>
          <p:nvPr/>
        </p:nvSpPr>
        <p:spPr>
          <a:xfrm>
            <a:off x="777963" y="2961925"/>
            <a:ext cx="18909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smtClean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EXPOSE</a:t>
            </a:r>
            <a:endParaRPr sz="1800" dirty="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10" name="Google Shape;1210;p22"/>
          <p:cNvSpPr txBox="1"/>
          <p:nvPr/>
        </p:nvSpPr>
        <p:spPr>
          <a:xfrm>
            <a:off x="6475088" y="1955545"/>
            <a:ext cx="18909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 smtClean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Netcat</a:t>
            </a:r>
            <a:endParaRPr sz="1800" dirty="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13" name="Google Shape;1213;p22"/>
          <p:cNvSpPr txBox="1"/>
          <p:nvPr/>
        </p:nvSpPr>
        <p:spPr>
          <a:xfrm>
            <a:off x="6475088" y="948455"/>
            <a:ext cx="18909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smtClean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SSH</a:t>
            </a:r>
            <a:endParaRPr sz="1800" dirty="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16" name="Google Shape;1216;p22"/>
          <p:cNvSpPr txBox="1"/>
          <p:nvPr/>
        </p:nvSpPr>
        <p:spPr>
          <a:xfrm>
            <a:off x="6475088" y="2962887"/>
            <a:ext cx="18909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smtClean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Iperf3</a:t>
            </a:r>
            <a:endParaRPr sz="1800" dirty="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19" name="Google Shape;1219;p22"/>
          <p:cNvSpPr txBox="1"/>
          <p:nvPr/>
        </p:nvSpPr>
        <p:spPr>
          <a:xfrm>
            <a:off x="777963" y="3968113"/>
            <a:ext cx="18909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smtClean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CMD</a:t>
            </a:r>
            <a:endParaRPr sz="1800" dirty="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22" name="Google Shape;1222;p22"/>
          <p:cNvSpPr txBox="1"/>
          <p:nvPr/>
        </p:nvSpPr>
        <p:spPr>
          <a:xfrm>
            <a:off x="6475088" y="3970200"/>
            <a:ext cx="18909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smtClean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Apache2</a:t>
            </a:r>
            <a:endParaRPr sz="1800" dirty="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226" name="Google Shape;1226;p22"/>
          <p:cNvGrpSpPr/>
          <p:nvPr/>
        </p:nvGrpSpPr>
        <p:grpSpPr>
          <a:xfrm>
            <a:off x="2677484" y="1099806"/>
            <a:ext cx="219355" cy="2997195"/>
            <a:chOff x="2677445" y="1105654"/>
            <a:chExt cx="219355" cy="3013771"/>
          </a:xfrm>
        </p:grpSpPr>
        <p:cxnSp>
          <p:nvCxnSpPr>
            <p:cNvPr id="1227" name="Google Shape;1227;p22"/>
            <p:cNvCxnSpPr/>
            <p:nvPr/>
          </p:nvCxnSpPr>
          <p:spPr>
            <a:xfrm rot="10800000">
              <a:off x="2677733" y="3118327"/>
              <a:ext cx="2178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8" name="Google Shape;1228;p22"/>
            <p:cNvCxnSpPr/>
            <p:nvPr/>
          </p:nvCxnSpPr>
          <p:spPr>
            <a:xfrm rot="10800000">
              <a:off x="2858159" y="1105654"/>
              <a:ext cx="0" cy="30078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9" name="Google Shape;1229;p22"/>
            <p:cNvCxnSpPr/>
            <p:nvPr/>
          </p:nvCxnSpPr>
          <p:spPr>
            <a:xfrm rot="10800000">
              <a:off x="2677800" y="1119750"/>
              <a:ext cx="2190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0" name="Google Shape;1230;p22"/>
            <p:cNvCxnSpPr/>
            <p:nvPr/>
          </p:nvCxnSpPr>
          <p:spPr>
            <a:xfrm rot="10800000">
              <a:off x="2677800" y="4119425"/>
              <a:ext cx="2184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1" name="Google Shape;1231;p22"/>
            <p:cNvCxnSpPr/>
            <p:nvPr/>
          </p:nvCxnSpPr>
          <p:spPr>
            <a:xfrm rot="10800000">
              <a:off x="2677733" y="2121427"/>
              <a:ext cx="2178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2" name="Google Shape;1232;p22"/>
            <p:cNvCxnSpPr/>
            <p:nvPr/>
          </p:nvCxnSpPr>
          <p:spPr>
            <a:xfrm rot="10800000">
              <a:off x="2858149" y="1105654"/>
              <a:ext cx="0" cy="30078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3" name="Google Shape;1233;p22"/>
            <p:cNvCxnSpPr/>
            <p:nvPr/>
          </p:nvCxnSpPr>
          <p:spPr>
            <a:xfrm rot="10800000">
              <a:off x="2677549" y="1119730"/>
              <a:ext cx="18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4" name="Google Shape;1234;p22"/>
            <p:cNvCxnSpPr/>
            <p:nvPr/>
          </p:nvCxnSpPr>
          <p:spPr>
            <a:xfrm rot="10800000">
              <a:off x="2677675" y="4119425"/>
              <a:ext cx="194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5" name="Google Shape;1235;p22"/>
            <p:cNvCxnSpPr/>
            <p:nvPr/>
          </p:nvCxnSpPr>
          <p:spPr>
            <a:xfrm rot="10800000">
              <a:off x="2677445" y="2121410"/>
              <a:ext cx="180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6" name="Google Shape;1236;p22"/>
            <p:cNvCxnSpPr/>
            <p:nvPr/>
          </p:nvCxnSpPr>
          <p:spPr>
            <a:xfrm rot="10800000">
              <a:off x="2677445" y="3118311"/>
              <a:ext cx="180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40" name="Google Shape;1240;p22"/>
          <p:cNvGrpSpPr/>
          <p:nvPr/>
        </p:nvGrpSpPr>
        <p:grpSpPr>
          <a:xfrm flipH="1">
            <a:off x="6243012" y="1099806"/>
            <a:ext cx="219355" cy="2997195"/>
            <a:chOff x="2677445" y="1105654"/>
            <a:chExt cx="219355" cy="3013771"/>
          </a:xfrm>
        </p:grpSpPr>
        <p:cxnSp>
          <p:nvCxnSpPr>
            <p:cNvPr id="1241" name="Google Shape;1241;p22"/>
            <p:cNvCxnSpPr/>
            <p:nvPr/>
          </p:nvCxnSpPr>
          <p:spPr>
            <a:xfrm rot="10800000">
              <a:off x="2677733" y="3118327"/>
              <a:ext cx="2178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2" name="Google Shape;1242;p22"/>
            <p:cNvCxnSpPr/>
            <p:nvPr/>
          </p:nvCxnSpPr>
          <p:spPr>
            <a:xfrm rot="10800000">
              <a:off x="2858159" y="1105654"/>
              <a:ext cx="0" cy="30078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3" name="Google Shape;1243;p22"/>
            <p:cNvCxnSpPr/>
            <p:nvPr/>
          </p:nvCxnSpPr>
          <p:spPr>
            <a:xfrm rot="10800000">
              <a:off x="2677800" y="1119750"/>
              <a:ext cx="2190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4" name="Google Shape;1244;p22"/>
            <p:cNvCxnSpPr/>
            <p:nvPr/>
          </p:nvCxnSpPr>
          <p:spPr>
            <a:xfrm rot="10800000">
              <a:off x="2677800" y="4119425"/>
              <a:ext cx="2184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5" name="Google Shape;1245;p22"/>
            <p:cNvCxnSpPr/>
            <p:nvPr/>
          </p:nvCxnSpPr>
          <p:spPr>
            <a:xfrm rot="10800000">
              <a:off x="2677733" y="2121427"/>
              <a:ext cx="2178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6" name="Google Shape;1246;p22"/>
            <p:cNvCxnSpPr/>
            <p:nvPr/>
          </p:nvCxnSpPr>
          <p:spPr>
            <a:xfrm rot="10800000">
              <a:off x="2858149" y="1105654"/>
              <a:ext cx="0" cy="30078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7" name="Google Shape;1247;p22"/>
            <p:cNvCxnSpPr/>
            <p:nvPr/>
          </p:nvCxnSpPr>
          <p:spPr>
            <a:xfrm rot="10800000">
              <a:off x="2677549" y="1119730"/>
              <a:ext cx="18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8" name="Google Shape;1248;p22"/>
            <p:cNvCxnSpPr/>
            <p:nvPr/>
          </p:nvCxnSpPr>
          <p:spPr>
            <a:xfrm rot="10800000">
              <a:off x="2677675" y="4119425"/>
              <a:ext cx="194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9" name="Google Shape;1249;p22"/>
            <p:cNvCxnSpPr/>
            <p:nvPr/>
          </p:nvCxnSpPr>
          <p:spPr>
            <a:xfrm rot="10800000">
              <a:off x="2677445" y="2121410"/>
              <a:ext cx="180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0" name="Google Shape;1250;p22"/>
            <p:cNvCxnSpPr/>
            <p:nvPr/>
          </p:nvCxnSpPr>
          <p:spPr>
            <a:xfrm rot="10800000">
              <a:off x="2677445" y="3118311"/>
              <a:ext cx="180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780" y="1980472"/>
            <a:ext cx="3383241" cy="135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70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14800" y="2900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Configuration du </a:t>
            </a:r>
            <a:r>
              <a:rPr lang="en-GB" dirty="0" err="1" smtClean="0"/>
              <a:t>serveur</a:t>
            </a:r>
            <a:r>
              <a:rPr lang="en-GB" dirty="0" smtClean="0"/>
              <a:t> SSH</a:t>
            </a:r>
            <a:endParaRPr dirty="0"/>
          </a:p>
        </p:txBody>
      </p:sp>
      <p:grpSp>
        <p:nvGrpSpPr>
          <p:cNvPr id="191" name="Google Shape;191;p16"/>
          <p:cNvGrpSpPr/>
          <p:nvPr/>
        </p:nvGrpSpPr>
        <p:grpSpPr>
          <a:xfrm>
            <a:off x="831563" y="2244612"/>
            <a:ext cx="4065012" cy="2232288"/>
            <a:chOff x="831563" y="2244612"/>
            <a:chExt cx="4065012" cy="2232288"/>
          </a:xfrm>
        </p:grpSpPr>
        <p:grpSp>
          <p:nvGrpSpPr>
            <p:cNvPr id="192" name="Google Shape;192;p16"/>
            <p:cNvGrpSpPr/>
            <p:nvPr/>
          </p:nvGrpSpPr>
          <p:grpSpPr>
            <a:xfrm>
              <a:off x="1919100" y="3439750"/>
              <a:ext cx="2977475" cy="1037150"/>
              <a:chOff x="1919100" y="3439750"/>
              <a:chExt cx="2977475" cy="1037150"/>
            </a:xfrm>
          </p:grpSpPr>
          <p:sp>
            <p:nvSpPr>
              <p:cNvPr id="193" name="Google Shape;193;p16"/>
              <p:cNvSpPr/>
              <p:nvPr/>
            </p:nvSpPr>
            <p:spPr>
              <a:xfrm>
                <a:off x="1919100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" name="Google Shape;194;p16"/>
              <p:cNvSpPr/>
              <p:nvPr/>
            </p:nvSpPr>
            <p:spPr>
              <a:xfrm>
                <a:off x="1919100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96" name="Google Shape;196;p16"/>
            <p:cNvSpPr txBox="1"/>
            <p:nvPr/>
          </p:nvSpPr>
          <p:spPr>
            <a:xfrm>
              <a:off x="831563" y="2244612"/>
              <a:ext cx="21804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dirty="0" err="1" smtClean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Configs</a:t>
              </a:r>
              <a:endParaRPr sz="20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98" name="Google Shape;198;p16"/>
          <p:cNvGrpSpPr/>
          <p:nvPr/>
        </p:nvGrpSpPr>
        <p:grpSpPr>
          <a:xfrm>
            <a:off x="4241764" y="2244612"/>
            <a:ext cx="4062823" cy="2232288"/>
            <a:chOff x="4241764" y="2244612"/>
            <a:chExt cx="4062823" cy="2232288"/>
          </a:xfrm>
        </p:grpSpPr>
        <p:grpSp>
          <p:nvGrpSpPr>
            <p:cNvPr id="199" name="Google Shape;199;p16"/>
            <p:cNvGrpSpPr/>
            <p:nvPr/>
          </p:nvGrpSpPr>
          <p:grpSpPr>
            <a:xfrm>
              <a:off x="4241764" y="3439750"/>
              <a:ext cx="2977475" cy="1037150"/>
              <a:chOff x="4241764" y="3439750"/>
              <a:chExt cx="2977475" cy="1037150"/>
            </a:xfrm>
          </p:grpSpPr>
          <p:sp>
            <p:nvSpPr>
              <p:cNvPr id="200" name="Google Shape;200;p16"/>
              <p:cNvSpPr/>
              <p:nvPr/>
            </p:nvSpPr>
            <p:spPr>
              <a:xfrm flipH="1">
                <a:off x="4241764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1" name="Google Shape;201;p16"/>
              <p:cNvSpPr/>
              <p:nvPr/>
            </p:nvSpPr>
            <p:spPr>
              <a:xfrm flipH="1">
                <a:off x="4241764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03" name="Google Shape;203;p16"/>
            <p:cNvSpPr txBox="1"/>
            <p:nvPr/>
          </p:nvSpPr>
          <p:spPr>
            <a:xfrm>
              <a:off x="6124187" y="2244612"/>
              <a:ext cx="21804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dirty="0" err="1" smtClean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chpasswd</a:t>
              </a:r>
              <a:endParaRPr sz="20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05" name="Google Shape;205;p16"/>
          <p:cNvGrpSpPr/>
          <p:nvPr/>
        </p:nvGrpSpPr>
        <p:grpSpPr>
          <a:xfrm>
            <a:off x="3478424" y="1308364"/>
            <a:ext cx="2187185" cy="2942536"/>
            <a:chOff x="3478424" y="1308364"/>
            <a:chExt cx="2187185" cy="2942536"/>
          </a:xfrm>
        </p:grpSpPr>
        <p:sp>
          <p:nvSpPr>
            <p:cNvPr id="206" name="Google Shape;206;p16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2" name="Google Shape;252;p16"/>
          <p:cNvSpPr/>
          <p:nvPr/>
        </p:nvSpPr>
        <p:spPr>
          <a:xfrm>
            <a:off x="1634018" y="1524837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6"/>
          <p:cNvSpPr/>
          <p:nvPr/>
        </p:nvSpPr>
        <p:spPr>
          <a:xfrm>
            <a:off x="6928593" y="1524837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" name="Google Shape;254;p16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255" name="Google Shape;255;p16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ta Migration Process Infographics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293E8D"/>
      </a:lt2>
      <a:accent1>
        <a:srgbClr val="4335AF"/>
      </a:accent1>
      <a:accent2>
        <a:srgbClr val="9659F4"/>
      </a:accent2>
      <a:accent3>
        <a:srgbClr val="5CCFFB"/>
      </a:accent3>
      <a:accent4>
        <a:srgbClr val="A0FDF1"/>
      </a:accent4>
      <a:accent5>
        <a:srgbClr val="FCCAF5"/>
      </a:accent5>
      <a:accent6>
        <a:srgbClr val="FA72DC"/>
      </a:accent6>
      <a:hlink>
        <a:srgbClr val="2134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47</Words>
  <Application>Microsoft Office PowerPoint</Application>
  <PresentationFormat>Affichage à l'écran (16:9)</PresentationFormat>
  <Paragraphs>30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Roboto</vt:lpstr>
      <vt:lpstr>Fira Sans Extra Condensed SemiBold</vt:lpstr>
      <vt:lpstr>Arial</vt:lpstr>
      <vt:lpstr>Data Migration Process Infographics by Slidesgo</vt:lpstr>
      <vt:lpstr>Docker Outils réseaux</vt:lpstr>
      <vt:lpstr>Sommaire</vt:lpstr>
      <vt:lpstr>Dockerfile</vt:lpstr>
      <vt:lpstr>Dockerfile 2</vt:lpstr>
      <vt:lpstr>Configuration du serveur SSH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Outils réseaux</dc:title>
  <cp:lastModifiedBy>Amir Zeqiri</cp:lastModifiedBy>
  <cp:revision>5</cp:revision>
  <dcterms:modified xsi:type="dcterms:W3CDTF">2025-03-12T09:55:20Z</dcterms:modified>
</cp:coreProperties>
</file>