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4" d="100"/>
          <a:sy n="114" d="100"/>
        </p:scale>
        <p:origin x="-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2A36-8F87-5F49-9BAF-AA43CAFC6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D864C-EA3D-0545-AAF5-03D1C8E1A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B180-1227-CD4D-9595-FCD3A15B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6ED9-227A-CC49-9697-CAF75350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0D04-816D-8D44-8053-ACB987B6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EB0B-8757-9047-B2AE-C4E752D6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B4F8C-3766-C046-9A5E-61525A4D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BF23-4790-0F4B-8EDE-3B188238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C5D1-A7EC-9541-88D4-9D23B9CA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F5F6-D577-B942-9C8C-DDC32D1B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4DB44-E6A1-FD4E-96AC-720B5348C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CEBA7-21C6-1241-97FD-84241120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AF15-A7A2-BE45-AAFE-D58677E9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AB40-1CDC-F84C-8676-BDCA7C4B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062D-D75C-AD4E-9F6E-F8A5FB4E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F45D-ED53-6846-8661-58588E6E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B8D1-3756-3644-A12C-270FD341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E62E-257F-5244-AC91-4605EE8E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D35F-5CAE-054C-AD3D-3C23E1A8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A252-6AFE-4844-B1A2-B9DCF232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6BD4-9C7A-2A44-A8EF-290724AC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75ABC-B92D-CC43-A060-00DAC454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178CB-6304-0149-8869-736A4C08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8F4C8-4CDF-AD47-8E29-185438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51A1-D534-C74B-85E6-2BA9D838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4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AF6E-C03B-CD46-AC14-08F01AA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9401-F085-F447-AF8B-028F091D6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E831-88D6-B048-A3E7-EDD3848E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1E4A1-F29D-0B43-B9A4-74336C59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52C32-99CD-7247-BF10-6BE0C3EA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5FFE-58F9-4647-99EC-75221E3E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6C8C-486C-5444-97FC-F241373E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631C-4B10-1F40-A84C-96C2DF26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0561D-2A34-3C4B-8E50-F8363C46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B83AE-7261-3A4B-B4B2-F6B78DAE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537AA-E25D-8C4B-89C4-4FEBC93A2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3A34D-96F5-3B41-8FB0-3A4DEDEA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4B209-B139-7044-BEA5-5B6309EF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ABDE6-9947-BD46-B82E-859414A6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9179-559F-2C4B-B5E8-AB6F0303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1388D-BCCE-B84B-BB41-1BAF471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F41A-7FA5-E94C-B613-E67E47A6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5DB0-9D04-9447-8EE8-6CBCB93F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AE832-5501-DF44-BCB6-6A4A4F54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3C6CA-8A84-5742-979C-A0E238D6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350A2-28FA-9F4F-B44A-F6EA0CBE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A1E4-6904-D242-8A6F-8FDA2828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2BC5-80B4-064C-B3E3-C3B085C5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8D2FD-8E0A-EA48-94AB-70E19989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02F16-10B9-D04E-93B2-8E2A5AE8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45168-9EDB-3C4A-99B6-DDF7A9D1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A00E-475E-494E-A4BE-3250080E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8411-95F7-3149-B33F-FE57E2FC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BBC85-1C36-0D40-A070-F906B4E4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FF0A-7632-8F44-B828-57348591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6693-DC88-A444-8D57-D3606EB3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B21A-1F52-A644-882A-D17F7BE2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620A0-09D6-A742-9922-AD7BC422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8AC09-FD42-2649-912B-C310D180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76B7-C7A2-E74A-B9FA-2EB5E0A4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8E52-FFB5-FC44-9841-0D27EEE3C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AD37-D088-2B48-8F75-C50957961E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DD9D-C4CE-AB42-AD55-02CFFB35F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052B-8312-AF4E-BDDA-D53496049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C07B862-0E6D-4C4D-AFA9-2227F68E055A}"/>
              </a:ext>
            </a:extLst>
          </p:cNvPr>
          <p:cNvGrpSpPr/>
          <p:nvPr/>
        </p:nvGrpSpPr>
        <p:grpSpPr>
          <a:xfrm>
            <a:off x="1287517" y="1818290"/>
            <a:ext cx="2238704" cy="2201918"/>
            <a:chOff x="951186" y="1292772"/>
            <a:chExt cx="2238704" cy="22019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F729E4-F0D8-BE4B-9097-B726881F16C5}"/>
                </a:ext>
              </a:extLst>
            </p:cNvPr>
            <p:cNvSpPr/>
            <p:nvPr/>
          </p:nvSpPr>
          <p:spPr>
            <a:xfrm>
              <a:off x="1744717" y="129277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CB6BA1-E775-B648-83FF-D5E2F3399110}"/>
                </a:ext>
              </a:extLst>
            </p:cNvPr>
            <p:cNvSpPr/>
            <p:nvPr/>
          </p:nvSpPr>
          <p:spPr>
            <a:xfrm>
              <a:off x="2611821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7FD0C-422B-1D4B-BE3B-69B502F50F57}"/>
                </a:ext>
              </a:extLst>
            </p:cNvPr>
            <p:cNvSpPr/>
            <p:nvPr/>
          </p:nvSpPr>
          <p:spPr>
            <a:xfrm>
              <a:off x="951186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10372D-2BF9-054C-94AB-4488C82CF17B}"/>
                </a:ext>
              </a:extLst>
            </p:cNvPr>
            <p:cNvSpPr/>
            <p:nvPr/>
          </p:nvSpPr>
          <p:spPr>
            <a:xfrm>
              <a:off x="1319047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4CB620-49C9-2E4C-A546-61D1601A8843}"/>
                </a:ext>
              </a:extLst>
            </p:cNvPr>
            <p:cNvSpPr/>
            <p:nvPr/>
          </p:nvSpPr>
          <p:spPr>
            <a:xfrm>
              <a:off x="2238130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158C1A-8A86-984E-AAAC-5DAD289A0C57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1444599" y="1795156"/>
              <a:ext cx="384774" cy="28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30F5ED-151E-DD49-8852-F1FF6B83E51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2238130" y="1795156"/>
              <a:ext cx="458347" cy="28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BE7E9-9404-6246-82CD-7155E2022763}"/>
                </a:ext>
              </a:extLst>
            </p:cNvPr>
            <p:cNvCxnSpPr>
              <a:stCxn id="6" idx="4"/>
              <a:endCxn id="9" idx="7"/>
            </p:cNvCxnSpPr>
            <p:nvPr/>
          </p:nvCxnSpPr>
          <p:spPr>
            <a:xfrm flipH="1">
              <a:off x="2731543" y="2580290"/>
              <a:ext cx="169313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BA002D-FD17-034E-9D28-B68F8EBBC0AC}"/>
                </a:ext>
              </a:extLst>
            </p:cNvPr>
            <p:cNvCxnSpPr>
              <a:stCxn id="9" idx="1"/>
              <a:endCxn id="5" idx="4"/>
            </p:cNvCxnSpPr>
            <p:nvPr/>
          </p:nvCxnSpPr>
          <p:spPr>
            <a:xfrm flipH="1" flipV="1">
              <a:off x="2033752" y="1881352"/>
              <a:ext cx="289034" cy="111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B93AC-7533-1E42-961A-D5D95D48A241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1897116" y="3200400"/>
              <a:ext cx="341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14F0E7-4F68-B34E-B562-1C526853D90F}"/>
                </a:ext>
              </a:extLst>
            </p:cNvPr>
            <p:cNvCxnSpPr>
              <a:stCxn id="8" idx="1"/>
              <a:endCxn id="7" idx="4"/>
            </p:cNvCxnSpPr>
            <p:nvPr/>
          </p:nvCxnSpPr>
          <p:spPr>
            <a:xfrm flipH="1" flipV="1">
              <a:off x="1240221" y="2580290"/>
              <a:ext cx="163482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8E91F5-01C8-5046-AC15-FECA19F4F44E}"/>
                </a:ext>
              </a:extLst>
            </p:cNvPr>
            <p:cNvCxnSpPr>
              <a:stCxn id="6" idx="2"/>
              <a:endCxn id="7" idx="6"/>
            </p:cNvCxnSpPr>
            <p:nvPr/>
          </p:nvCxnSpPr>
          <p:spPr>
            <a:xfrm flipH="1">
              <a:off x="1529255" y="2286000"/>
              <a:ext cx="10825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3A6290D-63D7-A548-86D6-5DDCCBE51DB9}"/>
              </a:ext>
            </a:extLst>
          </p:cNvPr>
          <p:cNvGrpSpPr/>
          <p:nvPr/>
        </p:nvGrpSpPr>
        <p:grpSpPr>
          <a:xfrm>
            <a:off x="4600536" y="1226633"/>
            <a:ext cx="610408" cy="3758349"/>
            <a:chOff x="5315167" y="793905"/>
            <a:chExt cx="610408" cy="375834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793003-6D42-8E4B-A35C-D81C4681C3F6}"/>
                </a:ext>
              </a:extLst>
            </p:cNvPr>
            <p:cNvSpPr/>
            <p:nvPr/>
          </p:nvSpPr>
          <p:spPr>
            <a:xfrm>
              <a:off x="5315167" y="3172256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9E9F9D-94FD-AD48-9B75-628E11F1A5E0}"/>
                </a:ext>
              </a:extLst>
            </p:cNvPr>
            <p:cNvSpPr/>
            <p:nvPr/>
          </p:nvSpPr>
          <p:spPr>
            <a:xfrm>
              <a:off x="5347506" y="793905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1389E2-DFAA-844A-8F02-6F815BC4662D}"/>
                </a:ext>
              </a:extLst>
            </p:cNvPr>
            <p:cNvSpPr/>
            <p:nvPr/>
          </p:nvSpPr>
          <p:spPr>
            <a:xfrm>
              <a:off x="5315167" y="39636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AC922F-C1EE-C744-9D18-A0A27F13D2DB}"/>
                </a:ext>
              </a:extLst>
            </p:cNvPr>
            <p:cNvSpPr/>
            <p:nvPr/>
          </p:nvSpPr>
          <p:spPr>
            <a:xfrm>
              <a:off x="5341156" y="2377887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2FF2A1-C3B1-3949-9B24-2B7652ACECED}"/>
                </a:ext>
              </a:extLst>
            </p:cNvPr>
            <p:cNvSpPr/>
            <p:nvPr/>
          </p:nvSpPr>
          <p:spPr>
            <a:xfrm>
              <a:off x="5341156" y="15882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7DCDF455-3ECE-CC43-BAE8-43034FB44F41}"/>
                </a:ext>
              </a:extLst>
            </p:cNvPr>
            <p:cNvCxnSpPr>
              <a:stCxn id="31" idx="6"/>
              <a:endCxn id="29" idx="6"/>
            </p:cNvCxnSpPr>
            <p:nvPr/>
          </p:nvCxnSpPr>
          <p:spPr>
            <a:xfrm flipV="1">
              <a:off x="5893236" y="3466546"/>
              <a:ext cx="12700" cy="791418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CAEFFD6A-F631-E245-BD1E-DEC4E6A36578}"/>
                </a:ext>
              </a:extLst>
            </p:cNvPr>
            <p:cNvCxnSpPr>
              <a:cxnSpLocks/>
              <a:stCxn id="29" idx="6"/>
              <a:endCxn id="30" idx="6"/>
            </p:cNvCxnSpPr>
            <p:nvPr/>
          </p:nvCxnSpPr>
          <p:spPr>
            <a:xfrm flipV="1">
              <a:off x="5893236" y="1088195"/>
              <a:ext cx="32339" cy="2378351"/>
            </a:xfrm>
            <a:prstGeom prst="curvedConnector3">
              <a:avLst>
                <a:gd name="adj1" fmla="val 80688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167A1491-866B-364F-9F41-9BA3A50AE65B}"/>
                </a:ext>
              </a:extLst>
            </p:cNvPr>
            <p:cNvCxnSpPr>
              <a:cxnSpLocks/>
              <a:stCxn id="30" idx="2"/>
              <a:endCxn id="33" idx="2"/>
            </p:cNvCxnSpPr>
            <p:nvPr/>
          </p:nvCxnSpPr>
          <p:spPr>
            <a:xfrm rot="10800000" flipV="1">
              <a:off x="5341156" y="1088194"/>
              <a:ext cx="6350" cy="794369"/>
            </a:xfrm>
            <a:prstGeom prst="curvedConnector3">
              <a:avLst>
                <a:gd name="adj1" fmla="val 3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53A1FAB3-D5C4-F648-BA7E-EF02AB188CC7}"/>
                </a:ext>
              </a:extLst>
            </p:cNvPr>
            <p:cNvCxnSpPr>
              <a:cxnSpLocks/>
              <a:stCxn id="33" idx="2"/>
              <a:endCxn id="32" idx="2"/>
            </p:cNvCxnSpPr>
            <p:nvPr/>
          </p:nvCxnSpPr>
          <p:spPr>
            <a:xfrm rot="10800000" flipV="1">
              <a:off x="5341156" y="1882563"/>
              <a:ext cx="12700" cy="78961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1F5404C-B801-F549-92BC-92060C4C7A4D}"/>
                </a:ext>
              </a:extLst>
            </p:cNvPr>
            <p:cNvCxnSpPr>
              <a:cxnSpLocks/>
              <a:stCxn id="32" idx="2"/>
              <a:endCxn id="31" idx="2"/>
            </p:cNvCxnSpPr>
            <p:nvPr/>
          </p:nvCxnSpPr>
          <p:spPr>
            <a:xfrm rot="10800000" flipV="1">
              <a:off x="5315168" y="2672176"/>
              <a:ext cx="25989" cy="1585787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C45DE4B-46EF-C94B-85F6-5F2C8299CFB8}"/>
                </a:ext>
              </a:extLst>
            </p:cNvPr>
            <p:cNvCxnSpPr>
              <a:cxnSpLocks/>
              <a:stCxn id="33" idx="2"/>
              <a:endCxn id="29" idx="2"/>
            </p:cNvCxnSpPr>
            <p:nvPr/>
          </p:nvCxnSpPr>
          <p:spPr>
            <a:xfrm rot="10800000" flipV="1">
              <a:off x="5315168" y="1882564"/>
              <a:ext cx="25989" cy="1583982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D149AD4C-025E-AA46-9A33-B829BC12CACC}"/>
                </a:ext>
              </a:extLst>
            </p:cNvPr>
            <p:cNvCxnSpPr>
              <a:cxnSpLocks/>
              <a:stCxn id="30" idx="2"/>
              <a:endCxn id="31" idx="2"/>
            </p:cNvCxnSpPr>
            <p:nvPr/>
          </p:nvCxnSpPr>
          <p:spPr>
            <a:xfrm rot="10800000" flipV="1">
              <a:off x="5315168" y="1088194"/>
              <a:ext cx="32339" cy="3169769"/>
            </a:xfrm>
            <a:prstGeom prst="curvedConnector3">
              <a:avLst>
                <a:gd name="adj1" fmla="val 17819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155BB26-D494-E245-B61F-4BB9DCA4D6E1}"/>
              </a:ext>
            </a:extLst>
          </p:cNvPr>
          <p:cNvGrpSpPr/>
          <p:nvPr/>
        </p:nvGrpSpPr>
        <p:grpSpPr>
          <a:xfrm>
            <a:off x="6754275" y="1235572"/>
            <a:ext cx="610408" cy="3758349"/>
            <a:chOff x="7512690" y="792693"/>
            <a:chExt cx="610408" cy="375834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A4F77EE-4E5E-1749-BA1C-A1E261993B9B}"/>
                </a:ext>
              </a:extLst>
            </p:cNvPr>
            <p:cNvSpPr/>
            <p:nvPr/>
          </p:nvSpPr>
          <p:spPr>
            <a:xfrm>
              <a:off x="7512690" y="317104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01D6A6A-5131-A440-850C-46D2C4CA5B66}"/>
                </a:ext>
              </a:extLst>
            </p:cNvPr>
            <p:cNvSpPr/>
            <p:nvPr/>
          </p:nvSpPr>
          <p:spPr>
            <a:xfrm>
              <a:off x="7545029" y="792693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98D7DE3-8ABC-7C46-B7D3-0ECC73B364C3}"/>
                </a:ext>
              </a:extLst>
            </p:cNvPr>
            <p:cNvSpPr/>
            <p:nvPr/>
          </p:nvSpPr>
          <p:spPr>
            <a:xfrm>
              <a:off x="7512690" y="396246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0178AF3-B90E-CD42-9647-8F33E8F77DEB}"/>
                </a:ext>
              </a:extLst>
            </p:cNvPr>
            <p:cNvSpPr/>
            <p:nvPr/>
          </p:nvSpPr>
          <p:spPr>
            <a:xfrm>
              <a:off x="7538679" y="2376675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5A99A3-08E9-E146-BBB5-47E4A0E883DC}"/>
                </a:ext>
              </a:extLst>
            </p:cNvPr>
            <p:cNvSpPr/>
            <p:nvPr/>
          </p:nvSpPr>
          <p:spPr>
            <a:xfrm>
              <a:off x="7538679" y="158706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9CB31E69-3325-2D4A-B187-52760FA3D295}"/>
                </a:ext>
              </a:extLst>
            </p:cNvPr>
            <p:cNvCxnSpPr>
              <a:cxnSpLocks/>
              <a:stCxn id="142" idx="2"/>
              <a:endCxn id="145" idx="2"/>
            </p:cNvCxnSpPr>
            <p:nvPr/>
          </p:nvCxnSpPr>
          <p:spPr>
            <a:xfrm rot="10800000" flipV="1">
              <a:off x="7538679" y="1086982"/>
              <a:ext cx="6350" cy="794369"/>
            </a:xfrm>
            <a:prstGeom prst="curvedConnector3">
              <a:avLst>
                <a:gd name="adj1" fmla="val 3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>
              <a:extLst>
                <a:ext uri="{FF2B5EF4-FFF2-40B4-BE49-F238E27FC236}">
                  <a16:creationId xmlns:a16="http://schemas.microsoft.com/office/drawing/2014/main" id="{F82F83D2-AE54-2B40-AA58-2A1BACE2F22C}"/>
                </a:ext>
              </a:extLst>
            </p:cNvPr>
            <p:cNvCxnSpPr>
              <a:cxnSpLocks/>
              <a:stCxn id="145" idx="2"/>
              <a:endCxn id="144" idx="2"/>
            </p:cNvCxnSpPr>
            <p:nvPr/>
          </p:nvCxnSpPr>
          <p:spPr>
            <a:xfrm rot="10800000" flipV="1">
              <a:off x="7538679" y="1881351"/>
              <a:ext cx="12700" cy="78961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>
              <a:extLst>
                <a:ext uri="{FF2B5EF4-FFF2-40B4-BE49-F238E27FC236}">
                  <a16:creationId xmlns:a16="http://schemas.microsoft.com/office/drawing/2014/main" id="{0F5009C3-85AE-384F-B825-321740896907}"/>
                </a:ext>
              </a:extLst>
            </p:cNvPr>
            <p:cNvCxnSpPr>
              <a:cxnSpLocks/>
              <a:stCxn id="144" idx="2"/>
              <a:endCxn id="143" idx="2"/>
            </p:cNvCxnSpPr>
            <p:nvPr/>
          </p:nvCxnSpPr>
          <p:spPr>
            <a:xfrm rot="10800000" flipV="1">
              <a:off x="7512691" y="2670964"/>
              <a:ext cx="25989" cy="1585787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>
              <a:extLst>
                <a:ext uri="{FF2B5EF4-FFF2-40B4-BE49-F238E27FC236}">
                  <a16:creationId xmlns:a16="http://schemas.microsoft.com/office/drawing/2014/main" id="{296907EF-1360-7145-A9D5-FDEE9193971A}"/>
                </a:ext>
              </a:extLst>
            </p:cNvPr>
            <p:cNvCxnSpPr>
              <a:cxnSpLocks/>
              <a:stCxn id="145" idx="2"/>
              <a:endCxn id="141" idx="2"/>
            </p:cNvCxnSpPr>
            <p:nvPr/>
          </p:nvCxnSpPr>
          <p:spPr>
            <a:xfrm rot="10800000" flipV="1">
              <a:off x="7512691" y="1881352"/>
              <a:ext cx="25989" cy="1583982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urved Connector 151">
              <a:extLst>
                <a:ext uri="{FF2B5EF4-FFF2-40B4-BE49-F238E27FC236}">
                  <a16:creationId xmlns:a16="http://schemas.microsoft.com/office/drawing/2014/main" id="{F45DA84E-70B6-8A41-B1D5-0D11B9D5E957}"/>
                </a:ext>
              </a:extLst>
            </p:cNvPr>
            <p:cNvCxnSpPr>
              <a:cxnSpLocks/>
              <a:stCxn id="142" idx="2"/>
              <a:endCxn id="143" idx="2"/>
            </p:cNvCxnSpPr>
            <p:nvPr/>
          </p:nvCxnSpPr>
          <p:spPr>
            <a:xfrm rot="10800000" flipV="1">
              <a:off x="7512691" y="1086982"/>
              <a:ext cx="32339" cy="3169769"/>
            </a:xfrm>
            <a:prstGeom prst="curvedConnector3">
              <a:avLst>
                <a:gd name="adj1" fmla="val 17819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E7FE555-2330-0441-802C-66E2F4912E3A}"/>
              </a:ext>
            </a:extLst>
          </p:cNvPr>
          <p:cNvGrpSpPr/>
          <p:nvPr/>
        </p:nvGrpSpPr>
        <p:grpSpPr>
          <a:xfrm>
            <a:off x="8051497" y="1815213"/>
            <a:ext cx="2238704" cy="2201918"/>
            <a:chOff x="9296974" y="1292772"/>
            <a:chExt cx="2238704" cy="2201918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81E42F7-8D2B-234A-8E27-E0951DF01656}"/>
                </a:ext>
              </a:extLst>
            </p:cNvPr>
            <p:cNvSpPr/>
            <p:nvPr/>
          </p:nvSpPr>
          <p:spPr>
            <a:xfrm>
              <a:off x="10090505" y="129277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38A32F5-B66F-D245-BBB3-657370BA47B9}"/>
                </a:ext>
              </a:extLst>
            </p:cNvPr>
            <p:cNvSpPr/>
            <p:nvPr/>
          </p:nvSpPr>
          <p:spPr>
            <a:xfrm>
              <a:off x="10957609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325720-24CA-D74C-A0B0-3F88ABDD7200}"/>
                </a:ext>
              </a:extLst>
            </p:cNvPr>
            <p:cNvSpPr/>
            <p:nvPr/>
          </p:nvSpPr>
          <p:spPr>
            <a:xfrm>
              <a:off x="9296974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83B54EF-4EDC-BA4E-B017-04BF749B2C31}"/>
                </a:ext>
              </a:extLst>
            </p:cNvPr>
            <p:cNvSpPr/>
            <p:nvPr/>
          </p:nvSpPr>
          <p:spPr>
            <a:xfrm>
              <a:off x="9664835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E2A1A62-C9E7-4940-B4CC-02A558E2E5A2}"/>
                </a:ext>
              </a:extLst>
            </p:cNvPr>
            <p:cNvSpPr/>
            <p:nvPr/>
          </p:nvSpPr>
          <p:spPr>
            <a:xfrm>
              <a:off x="10583918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04C39F0-FF7A-8D42-8F4C-81C471DC1481}"/>
                </a:ext>
              </a:extLst>
            </p:cNvPr>
            <p:cNvCxnSpPr>
              <a:stCxn id="154" idx="4"/>
              <a:endCxn id="157" idx="7"/>
            </p:cNvCxnSpPr>
            <p:nvPr/>
          </p:nvCxnSpPr>
          <p:spPr>
            <a:xfrm flipH="1">
              <a:off x="11077331" y="2580290"/>
              <a:ext cx="169313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E1C946D-42CE-5F43-BC06-C86465502F60}"/>
                </a:ext>
              </a:extLst>
            </p:cNvPr>
            <p:cNvCxnSpPr>
              <a:stCxn id="157" idx="1"/>
              <a:endCxn id="153" idx="4"/>
            </p:cNvCxnSpPr>
            <p:nvPr/>
          </p:nvCxnSpPr>
          <p:spPr>
            <a:xfrm flipH="1" flipV="1">
              <a:off x="10379540" y="1881352"/>
              <a:ext cx="289034" cy="111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7C0D8BA-78F6-3C40-B3DA-B5AD52802D58}"/>
                </a:ext>
              </a:extLst>
            </p:cNvPr>
            <p:cNvCxnSpPr>
              <a:cxnSpLocks/>
              <a:stCxn id="157" idx="2"/>
              <a:endCxn id="156" idx="6"/>
            </p:cNvCxnSpPr>
            <p:nvPr/>
          </p:nvCxnSpPr>
          <p:spPr>
            <a:xfrm flipH="1">
              <a:off x="10242904" y="3200400"/>
              <a:ext cx="341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90667C9-51DC-F84E-A3F4-5A3A46CE5584}"/>
                </a:ext>
              </a:extLst>
            </p:cNvPr>
            <p:cNvCxnSpPr>
              <a:stCxn id="156" idx="1"/>
              <a:endCxn id="155" idx="4"/>
            </p:cNvCxnSpPr>
            <p:nvPr/>
          </p:nvCxnSpPr>
          <p:spPr>
            <a:xfrm flipH="1" flipV="1">
              <a:off x="9586009" y="2580290"/>
              <a:ext cx="163482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397C298-B68D-274D-9A1E-3229FFFF21F2}"/>
                </a:ext>
              </a:extLst>
            </p:cNvPr>
            <p:cNvCxnSpPr>
              <a:stCxn id="154" idx="2"/>
              <a:endCxn id="155" idx="6"/>
            </p:cNvCxnSpPr>
            <p:nvPr/>
          </p:nvCxnSpPr>
          <p:spPr>
            <a:xfrm flipH="1">
              <a:off x="9875043" y="2286000"/>
              <a:ext cx="10825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012A848-2D2C-DC42-9C36-4A71C7DB8FB6}"/>
              </a:ext>
            </a:extLst>
          </p:cNvPr>
          <p:cNvSpPr txBox="1"/>
          <p:nvPr/>
        </p:nvSpPr>
        <p:spPr>
          <a:xfrm>
            <a:off x="2133315" y="8573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B602B5A-CBF8-6542-9EAE-C272E14206B3}"/>
              </a:ext>
            </a:extLst>
          </p:cNvPr>
          <p:cNvSpPr txBox="1"/>
          <p:nvPr/>
        </p:nvSpPr>
        <p:spPr>
          <a:xfrm>
            <a:off x="3967981" y="8573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6B9688C-45AB-0549-970E-64F94E2F05B7}"/>
              </a:ext>
            </a:extLst>
          </p:cNvPr>
          <p:cNvSpPr txBox="1"/>
          <p:nvPr/>
        </p:nvSpPr>
        <p:spPr>
          <a:xfrm>
            <a:off x="6357645" y="8662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F9A8C5F-383B-A849-A0E9-98439C6798A2}"/>
              </a:ext>
            </a:extLst>
          </p:cNvPr>
          <p:cNvSpPr txBox="1"/>
          <p:nvPr/>
        </p:nvSpPr>
        <p:spPr>
          <a:xfrm>
            <a:off x="8884471" y="8662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0D0DF59-BDF0-4344-AB03-73AFBA2446D4}"/>
              </a:ext>
            </a:extLst>
          </p:cNvPr>
          <p:cNvCxnSpPr>
            <a:stCxn id="141" idx="6"/>
            <a:endCxn id="142" idx="6"/>
          </p:cNvCxnSpPr>
          <p:nvPr/>
        </p:nvCxnSpPr>
        <p:spPr>
          <a:xfrm flipV="1">
            <a:off x="7332344" y="1529862"/>
            <a:ext cx="32339" cy="2378351"/>
          </a:xfrm>
          <a:prstGeom prst="curvedConnector3">
            <a:avLst>
              <a:gd name="adj1" fmla="val 806886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012ED05-5411-6945-9157-B55004CE6AF8}"/>
              </a:ext>
            </a:extLst>
          </p:cNvPr>
          <p:cNvCxnSpPr>
            <a:stCxn id="143" idx="6"/>
            <a:endCxn id="141" idx="6"/>
          </p:cNvCxnSpPr>
          <p:nvPr/>
        </p:nvCxnSpPr>
        <p:spPr>
          <a:xfrm flipV="1">
            <a:off x="7332344" y="3908213"/>
            <a:ext cx="12700" cy="79141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6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34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8E6547-7AC7-ED4B-AF57-96EAB7EB2085}"/>
              </a:ext>
            </a:extLst>
          </p:cNvPr>
          <p:cNvGrpSpPr/>
          <p:nvPr/>
        </p:nvGrpSpPr>
        <p:grpSpPr>
          <a:xfrm>
            <a:off x="2824287" y="1237143"/>
            <a:ext cx="610408" cy="3758349"/>
            <a:chOff x="5315167" y="793905"/>
            <a:chExt cx="610408" cy="37583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7D99C9-B170-6746-91C7-1CD9C0F76123}"/>
                </a:ext>
              </a:extLst>
            </p:cNvPr>
            <p:cNvSpPr/>
            <p:nvPr/>
          </p:nvSpPr>
          <p:spPr>
            <a:xfrm>
              <a:off x="5315167" y="3172256"/>
              <a:ext cx="578069" cy="58858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C4516C-7ED3-734F-A395-A637BB458E8B}"/>
                </a:ext>
              </a:extLst>
            </p:cNvPr>
            <p:cNvSpPr/>
            <p:nvPr/>
          </p:nvSpPr>
          <p:spPr>
            <a:xfrm>
              <a:off x="5347506" y="793905"/>
              <a:ext cx="578069" cy="58858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93F3E2-CCCF-3C4A-AFAD-F0F83B16323F}"/>
                </a:ext>
              </a:extLst>
            </p:cNvPr>
            <p:cNvSpPr/>
            <p:nvPr/>
          </p:nvSpPr>
          <p:spPr>
            <a:xfrm>
              <a:off x="5315167" y="39636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44B29-BF1A-6B49-B8CA-24696F5037C6}"/>
                </a:ext>
              </a:extLst>
            </p:cNvPr>
            <p:cNvSpPr/>
            <p:nvPr/>
          </p:nvSpPr>
          <p:spPr>
            <a:xfrm>
              <a:off x="5341156" y="2377887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9652A0-2EB1-694E-8A84-C863904F272D}"/>
                </a:ext>
              </a:extLst>
            </p:cNvPr>
            <p:cNvSpPr/>
            <p:nvPr/>
          </p:nvSpPr>
          <p:spPr>
            <a:xfrm>
              <a:off x="5341156" y="15882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99575D85-6259-2748-9282-B9B42F8252F8}"/>
                </a:ext>
              </a:extLst>
            </p:cNvPr>
            <p:cNvCxnSpPr>
              <a:stCxn id="7" idx="6"/>
              <a:endCxn id="5" idx="6"/>
            </p:cNvCxnSpPr>
            <p:nvPr/>
          </p:nvCxnSpPr>
          <p:spPr>
            <a:xfrm flipV="1">
              <a:off x="5893236" y="3466546"/>
              <a:ext cx="12700" cy="791418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D452BEF-F3EE-C442-A672-86BCF230B0BE}"/>
                </a:ext>
              </a:extLst>
            </p:cNvPr>
            <p:cNvCxnSpPr>
              <a:cxnSpLocks/>
              <a:stCxn id="5" idx="6"/>
              <a:endCxn id="6" idx="6"/>
            </p:cNvCxnSpPr>
            <p:nvPr/>
          </p:nvCxnSpPr>
          <p:spPr>
            <a:xfrm flipV="1">
              <a:off x="5893236" y="1088195"/>
              <a:ext cx="32339" cy="2378351"/>
            </a:xfrm>
            <a:prstGeom prst="curvedConnector3">
              <a:avLst>
                <a:gd name="adj1" fmla="val 80688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623B1BD-923A-DD49-8243-23CA4D5E64A6}"/>
                </a:ext>
              </a:extLst>
            </p:cNvPr>
            <p:cNvCxnSpPr>
              <a:cxnSpLocks/>
              <a:stCxn id="6" idx="2"/>
              <a:endCxn id="9" idx="2"/>
            </p:cNvCxnSpPr>
            <p:nvPr/>
          </p:nvCxnSpPr>
          <p:spPr>
            <a:xfrm rot="10800000" flipV="1">
              <a:off x="5341156" y="1088194"/>
              <a:ext cx="6350" cy="794369"/>
            </a:xfrm>
            <a:prstGeom prst="curvedConnector3">
              <a:avLst>
                <a:gd name="adj1" fmla="val 3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C78B8DE1-E26E-6F42-8724-0D54824787E8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rot="10800000" flipV="1">
              <a:off x="5341156" y="1882563"/>
              <a:ext cx="12700" cy="78961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8A465AA1-35A2-7340-8FAA-8257246BF379}"/>
                </a:ext>
              </a:extLst>
            </p:cNvPr>
            <p:cNvCxnSpPr>
              <a:cxnSpLocks/>
              <a:stCxn id="8" idx="2"/>
              <a:endCxn id="7" idx="2"/>
            </p:cNvCxnSpPr>
            <p:nvPr/>
          </p:nvCxnSpPr>
          <p:spPr>
            <a:xfrm rot="10800000" flipV="1">
              <a:off x="5315168" y="2672176"/>
              <a:ext cx="25989" cy="1585787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170FBE91-094F-DB49-A396-729734FBE007}"/>
                </a:ext>
              </a:extLst>
            </p:cNvPr>
            <p:cNvCxnSpPr>
              <a:cxnSpLocks/>
              <a:stCxn id="9" idx="2"/>
              <a:endCxn id="5" idx="2"/>
            </p:cNvCxnSpPr>
            <p:nvPr/>
          </p:nvCxnSpPr>
          <p:spPr>
            <a:xfrm rot="10800000" flipV="1">
              <a:off x="5315168" y="1882564"/>
              <a:ext cx="25989" cy="1583982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58F86280-AC86-4E42-95AA-93784C4E6921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rot="10800000" flipV="1">
              <a:off x="5315168" y="1088194"/>
              <a:ext cx="32339" cy="3169769"/>
            </a:xfrm>
            <a:prstGeom prst="curvedConnector3">
              <a:avLst>
                <a:gd name="adj1" fmla="val 17819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D313D99-2935-444C-96AD-0E8B4FAB9241}"/>
              </a:ext>
            </a:extLst>
          </p:cNvPr>
          <p:cNvSpPr txBox="1"/>
          <p:nvPr/>
        </p:nvSpPr>
        <p:spPr>
          <a:xfrm>
            <a:off x="2191732" y="867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4A4F11-8FCA-8B4E-8CFF-DC0EF612B9E4}"/>
              </a:ext>
            </a:extLst>
          </p:cNvPr>
          <p:cNvGrpSpPr/>
          <p:nvPr/>
        </p:nvGrpSpPr>
        <p:grpSpPr>
          <a:xfrm>
            <a:off x="5039423" y="1237142"/>
            <a:ext cx="625943" cy="3758350"/>
            <a:chOff x="5296855" y="793904"/>
            <a:chExt cx="625943" cy="375835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CB61CD-E3CD-2B4B-A103-0BD6C07ACB4F}"/>
                </a:ext>
              </a:extLst>
            </p:cNvPr>
            <p:cNvSpPr/>
            <p:nvPr/>
          </p:nvSpPr>
          <p:spPr>
            <a:xfrm>
              <a:off x="5329426" y="79390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A14C7A-91F2-0041-A8E6-7CFCB81B8605}"/>
                </a:ext>
              </a:extLst>
            </p:cNvPr>
            <p:cNvSpPr/>
            <p:nvPr/>
          </p:nvSpPr>
          <p:spPr>
            <a:xfrm>
              <a:off x="5344729" y="1583518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7FD6DE-F244-1E4E-A663-BAE4FE941348}"/>
                </a:ext>
              </a:extLst>
            </p:cNvPr>
            <p:cNvSpPr/>
            <p:nvPr/>
          </p:nvSpPr>
          <p:spPr>
            <a:xfrm>
              <a:off x="5296855" y="39636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D3963E-A830-134C-BD33-D5AFC5E87EBC}"/>
                </a:ext>
              </a:extLst>
            </p:cNvPr>
            <p:cNvSpPr/>
            <p:nvPr/>
          </p:nvSpPr>
          <p:spPr>
            <a:xfrm>
              <a:off x="5313024" y="3172256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15AD92D-6250-4340-82B6-46DC0386D382}"/>
                </a:ext>
              </a:extLst>
            </p:cNvPr>
            <p:cNvSpPr/>
            <p:nvPr/>
          </p:nvSpPr>
          <p:spPr>
            <a:xfrm>
              <a:off x="5315166" y="2377887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46402DB-70E0-0D42-A997-C4908323D8FF}"/>
                </a:ext>
              </a:extLst>
            </p:cNvPr>
            <p:cNvCxnSpPr>
              <a:stCxn id="33" idx="6"/>
              <a:endCxn id="31" idx="6"/>
            </p:cNvCxnSpPr>
            <p:nvPr/>
          </p:nvCxnSpPr>
          <p:spPr>
            <a:xfrm flipV="1">
              <a:off x="5874924" y="1088194"/>
              <a:ext cx="32571" cy="3169770"/>
            </a:xfrm>
            <a:prstGeom prst="curvedConnector3">
              <a:avLst>
                <a:gd name="adj1" fmla="val 80185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96523F0A-31F5-9544-9093-9D3745DFAFF1}"/>
                </a:ext>
              </a:extLst>
            </p:cNvPr>
            <p:cNvCxnSpPr>
              <a:cxnSpLocks/>
              <a:stCxn id="31" idx="6"/>
              <a:endCxn id="32" idx="6"/>
            </p:cNvCxnSpPr>
            <p:nvPr/>
          </p:nvCxnSpPr>
          <p:spPr>
            <a:xfrm>
              <a:off x="5907495" y="1088194"/>
              <a:ext cx="15303" cy="789614"/>
            </a:xfrm>
            <a:prstGeom prst="curvedConnector3">
              <a:avLst>
                <a:gd name="adj1" fmla="val 1593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AAC58D80-D2C8-5942-A87F-96856529FA9A}"/>
                </a:ext>
              </a:extLst>
            </p:cNvPr>
            <p:cNvCxnSpPr>
              <a:cxnSpLocks/>
              <a:stCxn id="32" idx="2"/>
              <a:endCxn id="35" idx="2"/>
            </p:cNvCxnSpPr>
            <p:nvPr/>
          </p:nvCxnSpPr>
          <p:spPr>
            <a:xfrm rot="10800000" flipV="1">
              <a:off x="5315167" y="1877807"/>
              <a:ext cx="29563" cy="794369"/>
            </a:xfrm>
            <a:prstGeom prst="curvedConnector3">
              <a:avLst>
                <a:gd name="adj1" fmla="val 873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ED7C0722-B11A-5249-B905-9CFA3309C077}"/>
                </a:ext>
              </a:extLst>
            </p:cNvPr>
            <p:cNvCxnSpPr>
              <a:cxnSpLocks/>
              <a:stCxn id="35" idx="2"/>
              <a:endCxn id="34" idx="2"/>
            </p:cNvCxnSpPr>
            <p:nvPr/>
          </p:nvCxnSpPr>
          <p:spPr>
            <a:xfrm rot="10800000" flipV="1">
              <a:off x="5313024" y="2672176"/>
              <a:ext cx="2142" cy="794369"/>
            </a:xfrm>
            <a:prstGeom prst="curvedConnector3">
              <a:avLst>
                <a:gd name="adj1" fmla="val 107722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B56FEFD-E23F-A04C-A297-5B0744C7C3E8}"/>
                </a:ext>
              </a:extLst>
            </p:cNvPr>
            <p:cNvCxnSpPr>
              <a:cxnSpLocks/>
              <a:stCxn id="34" idx="2"/>
              <a:endCxn id="33" idx="2"/>
            </p:cNvCxnSpPr>
            <p:nvPr/>
          </p:nvCxnSpPr>
          <p:spPr>
            <a:xfrm rot="10800000" flipV="1">
              <a:off x="5296856" y="3466546"/>
              <a:ext cx="16169" cy="791418"/>
            </a:xfrm>
            <a:prstGeom prst="curvedConnector3">
              <a:avLst>
                <a:gd name="adj1" fmla="val 15138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B04D9FE-94C5-044F-97F6-7C2352CF8B7D}"/>
                </a:ext>
              </a:extLst>
            </p:cNvPr>
            <p:cNvCxnSpPr>
              <a:cxnSpLocks/>
              <a:stCxn id="35" idx="2"/>
              <a:endCxn id="31" idx="2"/>
            </p:cNvCxnSpPr>
            <p:nvPr/>
          </p:nvCxnSpPr>
          <p:spPr>
            <a:xfrm rot="10800000" flipH="1">
              <a:off x="5315166" y="1088195"/>
              <a:ext cx="14260" cy="1583983"/>
            </a:xfrm>
            <a:prstGeom prst="curvedConnector3">
              <a:avLst>
                <a:gd name="adj1" fmla="val -160308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D54CAE8C-E8EA-0940-880C-4A4DFC6370ED}"/>
                </a:ext>
              </a:extLst>
            </p:cNvPr>
            <p:cNvCxnSpPr>
              <a:cxnSpLocks/>
              <a:stCxn id="32" idx="2"/>
              <a:endCxn id="33" idx="2"/>
            </p:cNvCxnSpPr>
            <p:nvPr/>
          </p:nvCxnSpPr>
          <p:spPr>
            <a:xfrm rot="10800000" flipV="1">
              <a:off x="5296855" y="1877808"/>
              <a:ext cx="47874" cy="2380156"/>
            </a:xfrm>
            <a:prstGeom prst="curvedConnector3">
              <a:avLst>
                <a:gd name="adj1" fmla="val 5775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918607E-DD9E-1441-A83D-C163DDFA38FD}"/>
              </a:ext>
            </a:extLst>
          </p:cNvPr>
          <p:cNvSpPr txBox="1"/>
          <p:nvPr/>
        </p:nvSpPr>
        <p:spPr>
          <a:xfrm>
            <a:off x="4425180" y="8678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6A7D96-B178-CE48-A668-DAC1E4F7E3D5}"/>
              </a:ext>
            </a:extLst>
          </p:cNvPr>
          <p:cNvGrpSpPr/>
          <p:nvPr/>
        </p:nvGrpSpPr>
        <p:grpSpPr>
          <a:xfrm>
            <a:off x="7287359" y="1241679"/>
            <a:ext cx="584423" cy="3753813"/>
            <a:chOff x="5308813" y="798441"/>
            <a:chExt cx="584423" cy="375381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AB2410-3AB6-B848-BC84-50DE29B3F8F1}"/>
                </a:ext>
              </a:extLst>
            </p:cNvPr>
            <p:cNvSpPr/>
            <p:nvPr/>
          </p:nvSpPr>
          <p:spPr>
            <a:xfrm>
              <a:off x="5308816" y="238445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BA0DEC-D94F-624D-95F6-F3FD17C5F9AF}"/>
                </a:ext>
              </a:extLst>
            </p:cNvPr>
            <p:cNvSpPr/>
            <p:nvPr/>
          </p:nvSpPr>
          <p:spPr>
            <a:xfrm>
              <a:off x="5308817" y="317406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EA90AA6-6C01-C546-B3C0-5147505EB5D0}"/>
                </a:ext>
              </a:extLst>
            </p:cNvPr>
            <p:cNvSpPr/>
            <p:nvPr/>
          </p:nvSpPr>
          <p:spPr>
            <a:xfrm>
              <a:off x="5315167" y="39636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7CE9F6A-DFA8-3544-839E-1870E83C443A}"/>
                </a:ext>
              </a:extLst>
            </p:cNvPr>
            <p:cNvSpPr/>
            <p:nvPr/>
          </p:nvSpPr>
          <p:spPr>
            <a:xfrm>
              <a:off x="5308815" y="1583516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0B985C-B48A-3047-BFFD-0C612A72D94D}"/>
                </a:ext>
              </a:extLst>
            </p:cNvPr>
            <p:cNvSpPr/>
            <p:nvPr/>
          </p:nvSpPr>
          <p:spPr>
            <a:xfrm>
              <a:off x="5308814" y="798441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A69BE6D6-5F85-F74B-B6F1-1F43941E031E}"/>
                </a:ext>
              </a:extLst>
            </p:cNvPr>
            <p:cNvCxnSpPr>
              <a:stCxn id="47" idx="6"/>
              <a:endCxn id="45" idx="6"/>
            </p:cNvCxnSpPr>
            <p:nvPr/>
          </p:nvCxnSpPr>
          <p:spPr>
            <a:xfrm flipH="1" flipV="1">
              <a:off x="5886885" y="2678740"/>
              <a:ext cx="6351" cy="1579224"/>
            </a:xfrm>
            <a:prstGeom prst="curvedConnector3">
              <a:avLst>
                <a:gd name="adj1" fmla="val -359943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558D32B4-F888-C647-BD00-C6ADDF328942}"/>
                </a:ext>
              </a:extLst>
            </p:cNvPr>
            <p:cNvCxnSpPr>
              <a:cxnSpLocks/>
              <a:stCxn id="45" idx="6"/>
              <a:endCxn id="46" idx="6"/>
            </p:cNvCxnSpPr>
            <p:nvPr/>
          </p:nvCxnSpPr>
          <p:spPr>
            <a:xfrm>
              <a:off x="5886885" y="2678740"/>
              <a:ext cx="1" cy="789612"/>
            </a:xfrm>
            <a:prstGeom prst="curved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3E352E9D-0A78-C143-9280-F04E96EB0127}"/>
                </a:ext>
              </a:extLst>
            </p:cNvPr>
            <p:cNvCxnSpPr>
              <a:cxnSpLocks/>
              <a:stCxn id="46" idx="2"/>
              <a:endCxn id="49" idx="2"/>
            </p:cNvCxnSpPr>
            <p:nvPr/>
          </p:nvCxnSpPr>
          <p:spPr>
            <a:xfrm rot="10800000">
              <a:off x="5308815" y="1092732"/>
              <a:ext cx="3" cy="2375621"/>
            </a:xfrm>
            <a:prstGeom prst="curvedConnector3">
              <a:avLst>
                <a:gd name="adj1" fmla="val 7620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019F81CC-F780-4D41-91C8-210241FDC699}"/>
                </a:ext>
              </a:extLst>
            </p:cNvPr>
            <p:cNvCxnSpPr>
              <a:cxnSpLocks/>
              <a:stCxn id="49" idx="2"/>
              <a:endCxn id="48" idx="2"/>
            </p:cNvCxnSpPr>
            <p:nvPr/>
          </p:nvCxnSpPr>
          <p:spPr>
            <a:xfrm rot="10800000" flipH="1" flipV="1">
              <a:off x="5308813" y="1092730"/>
              <a:ext cx="1" cy="785075"/>
            </a:xfrm>
            <a:prstGeom prst="curvedConnector3">
              <a:avLst>
                <a:gd name="adj1" fmla="val -21474836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2EFE0C9D-9920-CE4C-B894-C656AE7A01E1}"/>
                </a:ext>
              </a:extLst>
            </p:cNvPr>
            <p:cNvCxnSpPr>
              <a:cxnSpLocks/>
              <a:stCxn id="48" idx="2"/>
              <a:endCxn id="47" idx="2"/>
            </p:cNvCxnSpPr>
            <p:nvPr/>
          </p:nvCxnSpPr>
          <p:spPr>
            <a:xfrm rot="10800000" flipH="1" flipV="1">
              <a:off x="5308815" y="1877806"/>
              <a:ext cx="6352" cy="2380158"/>
            </a:xfrm>
            <a:prstGeom prst="curvedConnector3">
              <a:avLst>
                <a:gd name="adj1" fmla="val -5062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65526C91-5DCD-6247-ADE7-8F56FA49C94D}"/>
                </a:ext>
              </a:extLst>
            </p:cNvPr>
            <p:cNvCxnSpPr>
              <a:cxnSpLocks/>
              <a:stCxn id="49" idx="2"/>
              <a:endCxn id="45" idx="2"/>
            </p:cNvCxnSpPr>
            <p:nvPr/>
          </p:nvCxnSpPr>
          <p:spPr>
            <a:xfrm rot="10800000" flipH="1" flipV="1">
              <a:off x="5308814" y="1092730"/>
              <a:ext cx="2" cy="1586009"/>
            </a:xfrm>
            <a:prstGeom prst="curved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C7F72CEE-7C07-AD4F-88A8-6AB65D0051B2}"/>
                </a:ext>
              </a:extLst>
            </p:cNvPr>
            <p:cNvCxnSpPr>
              <a:cxnSpLocks/>
              <a:stCxn id="46" idx="2"/>
              <a:endCxn id="47" idx="2"/>
            </p:cNvCxnSpPr>
            <p:nvPr/>
          </p:nvCxnSpPr>
          <p:spPr>
            <a:xfrm rot="10800000" flipH="1" flipV="1">
              <a:off x="5308817" y="3468352"/>
              <a:ext cx="6350" cy="789612"/>
            </a:xfrm>
            <a:prstGeom prst="curvedConnector3">
              <a:avLst>
                <a:gd name="adj1" fmla="val -19148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D6FEB2A-33AA-1443-AA99-50E69DD13A20}"/>
              </a:ext>
            </a:extLst>
          </p:cNvPr>
          <p:cNvSpPr txBox="1"/>
          <p:nvPr/>
        </p:nvSpPr>
        <p:spPr>
          <a:xfrm>
            <a:off x="6755322" y="867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15913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D3D527-CFFC-564A-ACBD-0463649A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51" y="483781"/>
            <a:ext cx="3657600" cy="27432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271690-2C5A-5849-8B31-FA5B0582F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51" y="483781"/>
            <a:ext cx="3657600" cy="27432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13F47-D853-8D44-972B-789312C8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51" y="3067494"/>
            <a:ext cx="3657600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99C01-4476-9349-BE8A-33283FA9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951" y="3067494"/>
            <a:ext cx="36576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593034-4AEA-2745-9691-F809272B48DF}"/>
              </a:ext>
            </a:extLst>
          </p:cNvPr>
          <p:cNvSpPr txBox="1"/>
          <p:nvPr/>
        </p:nvSpPr>
        <p:spPr>
          <a:xfrm>
            <a:off x="4054031" y="8626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DCD4C-A361-BC41-924F-9E46160D3AFC}"/>
              </a:ext>
            </a:extLst>
          </p:cNvPr>
          <p:cNvSpPr txBox="1"/>
          <p:nvPr/>
        </p:nvSpPr>
        <p:spPr>
          <a:xfrm>
            <a:off x="7733515" y="8626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4EC15-6E8C-9040-8FF1-AB54586535E5}"/>
              </a:ext>
            </a:extLst>
          </p:cNvPr>
          <p:cNvSpPr txBox="1"/>
          <p:nvPr/>
        </p:nvSpPr>
        <p:spPr>
          <a:xfrm>
            <a:off x="4054031" y="34463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4A756-4F33-CC4F-ABB3-AC2DF1F0A633}"/>
              </a:ext>
            </a:extLst>
          </p:cNvPr>
          <p:cNvSpPr txBox="1"/>
          <p:nvPr/>
        </p:nvSpPr>
        <p:spPr>
          <a:xfrm>
            <a:off x="7733515" y="34463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6893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5E0A142-09FA-B145-B853-330BA027682B}"/>
              </a:ext>
            </a:extLst>
          </p:cNvPr>
          <p:cNvSpPr/>
          <p:nvPr/>
        </p:nvSpPr>
        <p:spPr>
          <a:xfrm>
            <a:off x="5025839" y="2935133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D21F67-DA1F-C64B-B4B8-41F2048A0D2B}"/>
              </a:ext>
            </a:extLst>
          </p:cNvPr>
          <p:cNvSpPr/>
          <p:nvPr/>
        </p:nvSpPr>
        <p:spPr>
          <a:xfrm>
            <a:off x="5058178" y="556782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A9B083-52DD-084B-B012-73F2E1B0B2EB}"/>
              </a:ext>
            </a:extLst>
          </p:cNvPr>
          <p:cNvSpPr/>
          <p:nvPr/>
        </p:nvSpPr>
        <p:spPr>
          <a:xfrm>
            <a:off x="5025839" y="3726551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A0B033-BF5C-C24E-A455-57C144F4A78B}"/>
              </a:ext>
            </a:extLst>
          </p:cNvPr>
          <p:cNvSpPr/>
          <p:nvPr/>
        </p:nvSpPr>
        <p:spPr>
          <a:xfrm>
            <a:off x="5051828" y="2140764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D6955F-F54E-524A-A716-5FBF03873B1C}"/>
              </a:ext>
            </a:extLst>
          </p:cNvPr>
          <p:cNvSpPr/>
          <p:nvPr/>
        </p:nvSpPr>
        <p:spPr>
          <a:xfrm>
            <a:off x="5051828" y="1351151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D6351F1-7360-E146-94B9-673BEDDC1F4E}"/>
              </a:ext>
            </a:extLst>
          </p:cNvPr>
          <p:cNvCxnSpPr>
            <a:cxnSpLocks/>
            <a:stCxn id="31" idx="6"/>
            <a:endCxn id="5" idx="6"/>
          </p:cNvCxnSpPr>
          <p:nvPr/>
        </p:nvCxnSpPr>
        <p:spPr>
          <a:xfrm flipV="1">
            <a:off x="5603906" y="4020841"/>
            <a:ext cx="2" cy="1579222"/>
          </a:xfrm>
          <a:prstGeom prst="curved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5E08684-C206-BB4B-944B-E074E0712E3B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 flipV="1">
            <a:off x="5603908" y="851072"/>
            <a:ext cx="32339" cy="2378351"/>
          </a:xfrm>
          <a:prstGeom prst="curvedConnector3">
            <a:avLst>
              <a:gd name="adj1" fmla="val 11685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D0C89CF-7F13-9A49-A150-922A09F69A05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10800000" flipV="1">
            <a:off x="5051828" y="851071"/>
            <a:ext cx="6350" cy="79436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0537FBD-515D-CB48-B92B-AE02800656DD}"/>
              </a:ext>
            </a:extLst>
          </p:cNvPr>
          <p:cNvCxnSpPr>
            <a:cxnSpLocks/>
            <a:stCxn id="7" idx="2"/>
            <a:endCxn id="30" idx="2"/>
          </p:cNvCxnSpPr>
          <p:nvPr/>
        </p:nvCxnSpPr>
        <p:spPr>
          <a:xfrm rot="10800000" flipV="1">
            <a:off x="5025838" y="1645440"/>
            <a:ext cx="25990" cy="3165011"/>
          </a:xfrm>
          <a:prstGeom prst="curvedConnector3">
            <a:avLst>
              <a:gd name="adj1" fmla="val 979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FF99F78-059D-414D-B8B9-FD51B1783EF9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0800000" flipV="1">
            <a:off x="5025840" y="2435053"/>
            <a:ext cx="25989" cy="1585787"/>
          </a:xfrm>
          <a:prstGeom prst="curvedConnector3">
            <a:avLst>
              <a:gd name="adj1" fmla="val 979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2E6596B-3171-9546-8408-C720E19A0B1A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V="1">
            <a:off x="5025840" y="851071"/>
            <a:ext cx="32339" cy="3169769"/>
          </a:xfrm>
          <a:prstGeom prst="curvedConnector3">
            <a:avLst>
              <a:gd name="adj1" fmla="val 1781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38061A6-3A36-1A40-9956-FF8ADCBCA67C}"/>
              </a:ext>
            </a:extLst>
          </p:cNvPr>
          <p:cNvSpPr/>
          <p:nvPr/>
        </p:nvSpPr>
        <p:spPr>
          <a:xfrm>
            <a:off x="5025838" y="4516162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B21806-4707-EC49-9B07-8B4A4F924589}"/>
              </a:ext>
            </a:extLst>
          </p:cNvPr>
          <p:cNvSpPr/>
          <p:nvPr/>
        </p:nvSpPr>
        <p:spPr>
          <a:xfrm>
            <a:off x="5025837" y="5305773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D56CB3-6D55-A449-A600-73EC4B6DD527}"/>
              </a:ext>
            </a:extLst>
          </p:cNvPr>
          <p:cNvCxnSpPr>
            <a:stCxn id="31" idx="6"/>
            <a:endCxn id="30" idx="6"/>
          </p:cNvCxnSpPr>
          <p:nvPr/>
        </p:nvCxnSpPr>
        <p:spPr>
          <a:xfrm flipV="1">
            <a:off x="5603906" y="4810452"/>
            <a:ext cx="1" cy="789611"/>
          </a:xfrm>
          <a:prstGeom prst="curvedConnector3">
            <a:avLst>
              <a:gd name="adj1" fmla="val 21474836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715C0B3-701C-184D-B5E4-C929E98DD8BE}"/>
              </a:ext>
            </a:extLst>
          </p:cNvPr>
          <p:cNvCxnSpPr>
            <a:stCxn id="3" idx="6"/>
            <a:endCxn id="6" idx="6"/>
          </p:cNvCxnSpPr>
          <p:nvPr/>
        </p:nvCxnSpPr>
        <p:spPr>
          <a:xfrm flipV="1">
            <a:off x="5603908" y="2435054"/>
            <a:ext cx="25989" cy="794369"/>
          </a:xfrm>
          <a:prstGeom prst="curvedConnector3">
            <a:avLst>
              <a:gd name="adj1" fmla="val 4068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C5318DAE-3BDD-E947-94D5-E584EC8FEC7A}"/>
              </a:ext>
            </a:extLst>
          </p:cNvPr>
          <p:cNvCxnSpPr>
            <a:stCxn id="3" idx="6"/>
            <a:endCxn id="7" idx="6"/>
          </p:cNvCxnSpPr>
          <p:nvPr/>
        </p:nvCxnSpPr>
        <p:spPr>
          <a:xfrm flipV="1">
            <a:off x="5603908" y="1645441"/>
            <a:ext cx="25989" cy="1583982"/>
          </a:xfrm>
          <a:prstGeom prst="curvedConnector3">
            <a:avLst>
              <a:gd name="adj1" fmla="val 9796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6F6A61-82CA-9046-999D-513F4DCFC120}"/>
              </a:ext>
            </a:extLst>
          </p:cNvPr>
          <p:cNvGrpSpPr/>
          <p:nvPr/>
        </p:nvGrpSpPr>
        <p:grpSpPr>
          <a:xfrm>
            <a:off x="3589282" y="2121070"/>
            <a:ext cx="2238704" cy="2201918"/>
            <a:chOff x="951186" y="1292772"/>
            <a:chExt cx="2238704" cy="22019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69F9FE2-7E19-C14A-9EEC-055A36BD2E44}"/>
                </a:ext>
              </a:extLst>
            </p:cNvPr>
            <p:cNvSpPr/>
            <p:nvPr/>
          </p:nvSpPr>
          <p:spPr>
            <a:xfrm>
              <a:off x="1744717" y="129277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C4E04D-EB33-1B4B-8F73-163B44A3A998}"/>
                </a:ext>
              </a:extLst>
            </p:cNvPr>
            <p:cNvSpPr/>
            <p:nvPr/>
          </p:nvSpPr>
          <p:spPr>
            <a:xfrm>
              <a:off x="2611821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0AB740-75F4-C746-AC01-B37C02CC3C9E}"/>
                </a:ext>
              </a:extLst>
            </p:cNvPr>
            <p:cNvSpPr/>
            <p:nvPr/>
          </p:nvSpPr>
          <p:spPr>
            <a:xfrm>
              <a:off x="951186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E38CE7-70D2-A248-B30C-8ECF028FE57B}"/>
                </a:ext>
              </a:extLst>
            </p:cNvPr>
            <p:cNvSpPr/>
            <p:nvPr/>
          </p:nvSpPr>
          <p:spPr>
            <a:xfrm>
              <a:off x="1319047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D7DA41-93E5-3044-BAAA-176F7D8D2D22}"/>
                </a:ext>
              </a:extLst>
            </p:cNvPr>
            <p:cNvSpPr/>
            <p:nvPr/>
          </p:nvSpPr>
          <p:spPr>
            <a:xfrm>
              <a:off x="2238130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F05F295-6EAD-3F4B-8A57-F42AC4FFE10D}"/>
                </a:ext>
              </a:extLst>
            </p:cNvPr>
            <p:cNvCxnSpPr>
              <a:stCxn id="5" idx="7"/>
              <a:endCxn id="3" idx="3"/>
            </p:cNvCxnSpPr>
            <p:nvPr/>
          </p:nvCxnSpPr>
          <p:spPr>
            <a:xfrm flipV="1">
              <a:off x="1444599" y="1795156"/>
              <a:ext cx="384774" cy="28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7518D10-3CDA-3347-BD55-84E0A61F4F8A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2238130" y="1795156"/>
              <a:ext cx="458347" cy="28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D27551-2B94-184A-A745-B26D66635A9B}"/>
                </a:ext>
              </a:extLst>
            </p:cNvPr>
            <p:cNvCxnSpPr>
              <a:stCxn id="4" idx="4"/>
              <a:endCxn id="7" idx="7"/>
            </p:cNvCxnSpPr>
            <p:nvPr/>
          </p:nvCxnSpPr>
          <p:spPr>
            <a:xfrm flipH="1">
              <a:off x="2731543" y="2580290"/>
              <a:ext cx="169313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A198B7-2CBC-3F4D-A905-C2759BE4A1FE}"/>
                </a:ext>
              </a:extLst>
            </p:cNvPr>
            <p:cNvCxnSpPr>
              <a:stCxn id="7" idx="1"/>
              <a:endCxn id="3" idx="4"/>
            </p:cNvCxnSpPr>
            <p:nvPr/>
          </p:nvCxnSpPr>
          <p:spPr>
            <a:xfrm flipH="1" flipV="1">
              <a:off x="2033752" y="1881352"/>
              <a:ext cx="289034" cy="111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A992CD-9638-8E4A-BC8F-215A78C7C5A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1897116" y="3200400"/>
              <a:ext cx="341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CE65D7-0E6D-E04C-8F65-6698F1B91FBB}"/>
                </a:ext>
              </a:extLst>
            </p:cNvPr>
            <p:cNvCxnSpPr>
              <a:stCxn id="6" idx="1"/>
              <a:endCxn id="5" idx="4"/>
            </p:cNvCxnSpPr>
            <p:nvPr/>
          </p:nvCxnSpPr>
          <p:spPr>
            <a:xfrm flipH="1" flipV="1">
              <a:off x="1240221" y="2580290"/>
              <a:ext cx="163482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A1097B-3C8B-0449-A41E-07E42E5894EF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1529255" y="2286000"/>
              <a:ext cx="10825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082B35-DE2E-DB41-B7BB-3565DD80B4BE}"/>
              </a:ext>
            </a:extLst>
          </p:cNvPr>
          <p:cNvGrpSpPr/>
          <p:nvPr/>
        </p:nvGrpSpPr>
        <p:grpSpPr>
          <a:xfrm>
            <a:off x="7351699" y="2013339"/>
            <a:ext cx="2238704" cy="2201918"/>
            <a:chOff x="6857429" y="1314401"/>
            <a:chExt cx="2238704" cy="22019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1FD1BA-4F9D-8E45-B95E-55097B496510}"/>
                </a:ext>
              </a:extLst>
            </p:cNvPr>
            <p:cNvGrpSpPr/>
            <p:nvPr/>
          </p:nvGrpSpPr>
          <p:grpSpPr>
            <a:xfrm>
              <a:off x="6857429" y="1314401"/>
              <a:ext cx="2238704" cy="2201918"/>
              <a:chOff x="6485455" y="2121070"/>
              <a:chExt cx="2238704" cy="2201918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B2A0691-F4AF-514D-8C75-223D38898216}"/>
                  </a:ext>
                </a:extLst>
              </p:cNvPr>
              <p:cNvSpPr/>
              <p:nvPr/>
            </p:nvSpPr>
            <p:spPr>
              <a:xfrm>
                <a:off x="7278986" y="2121070"/>
                <a:ext cx="578069" cy="5885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1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5B83F60-01BD-5E4B-BD65-83692F897EC8}"/>
                  </a:ext>
                </a:extLst>
              </p:cNvPr>
              <p:cNvSpPr/>
              <p:nvPr/>
            </p:nvSpPr>
            <p:spPr>
              <a:xfrm>
                <a:off x="8146090" y="2820008"/>
                <a:ext cx="578069" cy="5885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2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AB4B804-1F2F-2D4D-AB3F-4AFD2F24B12E}"/>
                  </a:ext>
                </a:extLst>
              </p:cNvPr>
              <p:cNvSpPr/>
              <p:nvPr/>
            </p:nvSpPr>
            <p:spPr>
              <a:xfrm>
                <a:off x="6485455" y="2820008"/>
                <a:ext cx="578069" cy="5885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F336FDC-4ABF-E04D-BEB9-5BE50AC382A4}"/>
                  </a:ext>
                </a:extLst>
              </p:cNvPr>
              <p:cNvSpPr/>
              <p:nvPr/>
            </p:nvSpPr>
            <p:spPr>
              <a:xfrm>
                <a:off x="6853316" y="3734408"/>
                <a:ext cx="578069" cy="5885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4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241F687-BF26-5C4D-A133-65F39FF718A3}"/>
                  </a:ext>
                </a:extLst>
              </p:cNvPr>
              <p:cNvSpPr/>
              <p:nvPr/>
            </p:nvSpPr>
            <p:spPr>
              <a:xfrm>
                <a:off x="7772399" y="3734408"/>
                <a:ext cx="578069" cy="5885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3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BC0E4F6-9363-E441-B941-16A73062049A}"/>
                  </a:ext>
                </a:extLst>
              </p:cNvPr>
              <p:cNvCxnSpPr>
                <a:stCxn id="41" idx="4"/>
                <a:endCxn id="44" idx="7"/>
              </p:cNvCxnSpPr>
              <p:nvPr/>
            </p:nvCxnSpPr>
            <p:spPr>
              <a:xfrm flipH="1">
                <a:off x="8265812" y="3408588"/>
                <a:ext cx="169313" cy="412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960B3AA-9D7E-DD45-A070-0BED85148519}"/>
                  </a:ext>
                </a:extLst>
              </p:cNvPr>
              <p:cNvCxnSpPr>
                <a:stCxn id="44" idx="1"/>
                <a:endCxn id="40" idx="4"/>
              </p:cNvCxnSpPr>
              <p:nvPr/>
            </p:nvCxnSpPr>
            <p:spPr>
              <a:xfrm flipH="1" flipV="1">
                <a:off x="7568021" y="2709650"/>
                <a:ext cx="289034" cy="1110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ADCB8F3-730B-CC4D-A461-18265C4BB9B4}"/>
                  </a:ext>
                </a:extLst>
              </p:cNvPr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7431385" y="4028698"/>
                <a:ext cx="3410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01F0BD5-2A8A-3A41-9D8B-B5C0C54C10A1}"/>
                  </a:ext>
                </a:extLst>
              </p:cNvPr>
              <p:cNvCxnSpPr>
                <a:stCxn id="43" idx="1"/>
                <a:endCxn id="42" idx="4"/>
              </p:cNvCxnSpPr>
              <p:nvPr/>
            </p:nvCxnSpPr>
            <p:spPr>
              <a:xfrm flipH="1" flipV="1">
                <a:off x="6774490" y="3408588"/>
                <a:ext cx="163482" cy="412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57327D3-BFE0-8E4F-A39C-B0A9AB70984F}"/>
                  </a:ext>
                </a:extLst>
              </p:cNvPr>
              <p:cNvCxnSpPr>
                <a:stCxn id="41" idx="2"/>
                <a:endCxn id="42" idx="6"/>
              </p:cNvCxnSpPr>
              <p:nvPr/>
            </p:nvCxnSpPr>
            <p:spPr>
              <a:xfrm flipH="1">
                <a:off x="7063524" y="3114298"/>
                <a:ext cx="10825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9AFA501-2F63-AA41-9CB2-7FAC72F7641A}"/>
                </a:ext>
              </a:extLst>
            </p:cNvPr>
            <p:cNvCxnSpPr>
              <a:stCxn id="40" idx="5"/>
              <a:endCxn id="41" idx="1"/>
            </p:cNvCxnSpPr>
            <p:nvPr/>
          </p:nvCxnSpPr>
          <p:spPr>
            <a:xfrm>
              <a:off x="8144373" y="1816785"/>
              <a:ext cx="458347" cy="2827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FF28B6A-4AC1-6444-8597-BC9368399465}"/>
                </a:ext>
              </a:extLst>
            </p:cNvPr>
            <p:cNvCxnSpPr>
              <a:stCxn id="42" idx="7"/>
              <a:endCxn id="40" idx="3"/>
            </p:cNvCxnSpPr>
            <p:nvPr/>
          </p:nvCxnSpPr>
          <p:spPr>
            <a:xfrm flipV="1">
              <a:off x="7350842" y="1816785"/>
              <a:ext cx="384774" cy="2827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1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C07B862-0E6D-4C4D-AFA9-2227F68E055A}"/>
              </a:ext>
            </a:extLst>
          </p:cNvPr>
          <p:cNvGrpSpPr/>
          <p:nvPr/>
        </p:nvGrpSpPr>
        <p:grpSpPr>
          <a:xfrm>
            <a:off x="1287517" y="1818290"/>
            <a:ext cx="2238704" cy="2201918"/>
            <a:chOff x="951186" y="1292772"/>
            <a:chExt cx="2238704" cy="22019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F729E4-F0D8-BE4B-9097-B726881F16C5}"/>
                </a:ext>
              </a:extLst>
            </p:cNvPr>
            <p:cNvSpPr/>
            <p:nvPr/>
          </p:nvSpPr>
          <p:spPr>
            <a:xfrm>
              <a:off x="1744717" y="1292772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CB6BA1-E775-B648-83FF-D5E2F3399110}"/>
                </a:ext>
              </a:extLst>
            </p:cNvPr>
            <p:cNvSpPr/>
            <p:nvPr/>
          </p:nvSpPr>
          <p:spPr>
            <a:xfrm>
              <a:off x="2611821" y="1991710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7FD0C-422B-1D4B-BE3B-69B502F50F57}"/>
                </a:ext>
              </a:extLst>
            </p:cNvPr>
            <p:cNvSpPr/>
            <p:nvPr/>
          </p:nvSpPr>
          <p:spPr>
            <a:xfrm>
              <a:off x="951186" y="1991710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10372D-2BF9-054C-94AB-4488C82CF17B}"/>
                </a:ext>
              </a:extLst>
            </p:cNvPr>
            <p:cNvSpPr/>
            <p:nvPr/>
          </p:nvSpPr>
          <p:spPr>
            <a:xfrm>
              <a:off x="1319047" y="2906110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4CB620-49C9-2E4C-A546-61D1601A8843}"/>
                </a:ext>
              </a:extLst>
            </p:cNvPr>
            <p:cNvSpPr/>
            <p:nvPr/>
          </p:nvSpPr>
          <p:spPr>
            <a:xfrm>
              <a:off x="2238130" y="2906110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158C1A-8A86-984E-AAAC-5DAD289A0C57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1444599" y="1795156"/>
              <a:ext cx="384774" cy="282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30F5ED-151E-DD49-8852-F1FF6B83E51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2238130" y="1795156"/>
              <a:ext cx="458347" cy="282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BE7E9-9404-6246-82CD-7155E2022763}"/>
                </a:ext>
              </a:extLst>
            </p:cNvPr>
            <p:cNvCxnSpPr>
              <a:stCxn id="6" idx="4"/>
              <a:endCxn id="9" idx="7"/>
            </p:cNvCxnSpPr>
            <p:nvPr/>
          </p:nvCxnSpPr>
          <p:spPr>
            <a:xfrm flipH="1">
              <a:off x="2731543" y="2580290"/>
              <a:ext cx="169313" cy="4120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BA002D-FD17-034E-9D28-B68F8EBBC0AC}"/>
                </a:ext>
              </a:extLst>
            </p:cNvPr>
            <p:cNvCxnSpPr>
              <a:stCxn id="9" idx="1"/>
              <a:endCxn id="5" idx="4"/>
            </p:cNvCxnSpPr>
            <p:nvPr/>
          </p:nvCxnSpPr>
          <p:spPr>
            <a:xfrm flipH="1" flipV="1">
              <a:off x="2033752" y="1881352"/>
              <a:ext cx="289034" cy="11109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B93AC-7533-1E42-961A-D5D95D48A241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1897116" y="3200400"/>
              <a:ext cx="3410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14F0E7-4F68-B34E-B562-1C526853D90F}"/>
                </a:ext>
              </a:extLst>
            </p:cNvPr>
            <p:cNvCxnSpPr>
              <a:stCxn id="8" idx="1"/>
              <a:endCxn id="7" idx="4"/>
            </p:cNvCxnSpPr>
            <p:nvPr/>
          </p:nvCxnSpPr>
          <p:spPr>
            <a:xfrm flipH="1" flipV="1">
              <a:off x="1240221" y="2580290"/>
              <a:ext cx="163482" cy="4120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8E91F5-01C8-5046-AC15-FECA19F4F44E}"/>
                </a:ext>
              </a:extLst>
            </p:cNvPr>
            <p:cNvCxnSpPr>
              <a:stCxn id="6" idx="2"/>
              <a:endCxn id="7" idx="6"/>
            </p:cNvCxnSpPr>
            <p:nvPr/>
          </p:nvCxnSpPr>
          <p:spPr>
            <a:xfrm flipH="1">
              <a:off x="1529255" y="2286000"/>
              <a:ext cx="108256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3A6290D-63D7-A548-86D6-5DDCCBE51DB9}"/>
              </a:ext>
            </a:extLst>
          </p:cNvPr>
          <p:cNvGrpSpPr/>
          <p:nvPr/>
        </p:nvGrpSpPr>
        <p:grpSpPr>
          <a:xfrm>
            <a:off x="4600536" y="1226633"/>
            <a:ext cx="610408" cy="3758349"/>
            <a:chOff x="5315167" y="793905"/>
            <a:chExt cx="610408" cy="375834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793003-6D42-8E4B-A35C-D81C4681C3F6}"/>
                </a:ext>
              </a:extLst>
            </p:cNvPr>
            <p:cNvSpPr/>
            <p:nvPr/>
          </p:nvSpPr>
          <p:spPr>
            <a:xfrm>
              <a:off x="5315167" y="3172256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9E9F9D-94FD-AD48-9B75-628E11F1A5E0}"/>
                </a:ext>
              </a:extLst>
            </p:cNvPr>
            <p:cNvSpPr/>
            <p:nvPr/>
          </p:nvSpPr>
          <p:spPr>
            <a:xfrm>
              <a:off x="5347506" y="793905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1389E2-DFAA-844A-8F02-6F815BC4662D}"/>
                </a:ext>
              </a:extLst>
            </p:cNvPr>
            <p:cNvSpPr/>
            <p:nvPr/>
          </p:nvSpPr>
          <p:spPr>
            <a:xfrm>
              <a:off x="5315167" y="3963674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AC922F-C1EE-C744-9D18-A0A27F13D2DB}"/>
                </a:ext>
              </a:extLst>
            </p:cNvPr>
            <p:cNvSpPr/>
            <p:nvPr/>
          </p:nvSpPr>
          <p:spPr>
            <a:xfrm>
              <a:off x="5341156" y="2377887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2FF2A1-C3B1-3949-9B24-2B7652ACECED}"/>
                </a:ext>
              </a:extLst>
            </p:cNvPr>
            <p:cNvSpPr/>
            <p:nvPr/>
          </p:nvSpPr>
          <p:spPr>
            <a:xfrm>
              <a:off x="5341156" y="1588274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7DCDF455-3ECE-CC43-BAE8-43034FB44F41}"/>
                </a:ext>
              </a:extLst>
            </p:cNvPr>
            <p:cNvCxnSpPr>
              <a:stCxn id="31" idx="6"/>
              <a:endCxn id="29" idx="6"/>
            </p:cNvCxnSpPr>
            <p:nvPr/>
          </p:nvCxnSpPr>
          <p:spPr>
            <a:xfrm flipV="1">
              <a:off x="5893236" y="3466546"/>
              <a:ext cx="12700" cy="791418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CAEFFD6A-F631-E245-BD1E-DEC4E6A36578}"/>
                </a:ext>
              </a:extLst>
            </p:cNvPr>
            <p:cNvCxnSpPr>
              <a:cxnSpLocks/>
              <a:stCxn id="29" idx="6"/>
              <a:endCxn id="30" idx="6"/>
            </p:cNvCxnSpPr>
            <p:nvPr/>
          </p:nvCxnSpPr>
          <p:spPr>
            <a:xfrm flipV="1">
              <a:off x="5893236" y="1088195"/>
              <a:ext cx="32339" cy="2378351"/>
            </a:xfrm>
            <a:prstGeom prst="curvedConnector3">
              <a:avLst>
                <a:gd name="adj1" fmla="val 80688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167A1491-866B-364F-9F41-9BA3A50AE65B}"/>
                </a:ext>
              </a:extLst>
            </p:cNvPr>
            <p:cNvCxnSpPr>
              <a:cxnSpLocks/>
              <a:stCxn id="30" idx="2"/>
              <a:endCxn id="33" idx="2"/>
            </p:cNvCxnSpPr>
            <p:nvPr/>
          </p:nvCxnSpPr>
          <p:spPr>
            <a:xfrm rot="10800000" flipV="1">
              <a:off x="5341156" y="1088194"/>
              <a:ext cx="6350" cy="794369"/>
            </a:xfrm>
            <a:prstGeom prst="curvedConnector3">
              <a:avLst>
                <a:gd name="adj1" fmla="val 37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53A1FAB3-D5C4-F648-BA7E-EF02AB188CC7}"/>
                </a:ext>
              </a:extLst>
            </p:cNvPr>
            <p:cNvCxnSpPr>
              <a:cxnSpLocks/>
              <a:stCxn id="33" idx="2"/>
              <a:endCxn id="32" idx="2"/>
            </p:cNvCxnSpPr>
            <p:nvPr/>
          </p:nvCxnSpPr>
          <p:spPr>
            <a:xfrm rot="10800000" flipV="1">
              <a:off x="5341156" y="1882563"/>
              <a:ext cx="12700" cy="789613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1F5404C-B801-F549-92BC-92060C4C7A4D}"/>
                </a:ext>
              </a:extLst>
            </p:cNvPr>
            <p:cNvCxnSpPr>
              <a:cxnSpLocks/>
              <a:stCxn id="32" idx="2"/>
              <a:endCxn id="31" idx="2"/>
            </p:cNvCxnSpPr>
            <p:nvPr/>
          </p:nvCxnSpPr>
          <p:spPr>
            <a:xfrm rot="10800000" flipV="1">
              <a:off x="5315168" y="2672176"/>
              <a:ext cx="25989" cy="1585787"/>
            </a:xfrm>
            <a:prstGeom prst="curvedConnector3">
              <a:avLst>
                <a:gd name="adj1" fmla="val 97960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C45DE4B-46EF-C94B-85F6-5F2C8299CFB8}"/>
                </a:ext>
              </a:extLst>
            </p:cNvPr>
            <p:cNvCxnSpPr>
              <a:cxnSpLocks/>
              <a:stCxn id="33" idx="2"/>
              <a:endCxn id="29" idx="2"/>
            </p:cNvCxnSpPr>
            <p:nvPr/>
          </p:nvCxnSpPr>
          <p:spPr>
            <a:xfrm rot="10800000" flipV="1">
              <a:off x="5315168" y="1882564"/>
              <a:ext cx="25989" cy="1583982"/>
            </a:xfrm>
            <a:prstGeom prst="curvedConnector3">
              <a:avLst>
                <a:gd name="adj1" fmla="val 97960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D149AD4C-025E-AA46-9A33-B829BC12CACC}"/>
                </a:ext>
              </a:extLst>
            </p:cNvPr>
            <p:cNvCxnSpPr>
              <a:cxnSpLocks/>
              <a:stCxn id="30" idx="2"/>
              <a:endCxn id="31" idx="2"/>
            </p:cNvCxnSpPr>
            <p:nvPr/>
          </p:nvCxnSpPr>
          <p:spPr>
            <a:xfrm rot="10800000" flipV="1">
              <a:off x="5315168" y="1088194"/>
              <a:ext cx="32339" cy="3169769"/>
            </a:xfrm>
            <a:prstGeom prst="curvedConnector3">
              <a:avLst>
                <a:gd name="adj1" fmla="val 178190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887990-3B30-2B4E-B34A-DB717A07848A}"/>
              </a:ext>
            </a:extLst>
          </p:cNvPr>
          <p:cNvGrpSpPr/>
          <p:nvPr/>
        </p:nvGrpSpPr>
        <p:grpSpPr>
          <a:xfrm>
            <a:off x="6754275" y="1235572"/>
            <a:ext cx="610408" cy="3758349"/>
            <a:chOff x="6754275" y="1235572"/>
            <a:chExt cx="610408" cy="375834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155BB26-D494-E245-B61F-4BB9DCA4D6E1}"/>
                </a:ext>
              </a:extLst>
            </p:cNvPr>
            <p:cNvGrpSpPr/>
            <p:nvPr/>
          </p:nvGrpSpPr>
          <p:grpSpPr>
            <a:xfrm>
              <a:off x="6754275" y="1235572"/>
              <a:ext cx="610408" cy="3758349"/>
              <a:chOff x="7512690" y="792693"/>
              <a:chExt cx="610408" cy="3758349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A4F77EE-4E5E-1749-BA1C-A1E261993B9B}"/>
                  </a:ext>
                </a:extLst>
              </p:cNvPr>
              <p:cNvSpPr/>
              <p:nvPr/>
            </p:nvSpPr>
            <p:spPr>
              <a:xfrm>
                <a:off x="7512690" y="3171044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1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01D6A6A-5131-A440-850C-46D2C4CA5B66}"/>
                  </a:ext>
                </a:extLst>
              </p:cNvPr>
              <p:cNvSpPr/>
              <p:nvPr/>
            </p:nvSpPr>
            <p:spPr>
              <a:xfrm>
                <a:off x="7545029" y="792693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2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A98D7DE3-8ABC-7C46-B7D3-0ECC73B364C3}"/>
                  </a:ext>
                </a:extLst>
              </p:cNvPr>
              <p:cNvSpPr/>
              <p:nvPr/>
            </p:nvSpPr>
            <p:spPr>
              <a:xfrm>
                <a:off x="7512690" y="3962462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5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0178AF3-B90E-CD42-9647-8F33E8F77DEB}"/>
                  </a:ext>
                </a:extLst>
              </p:cNvPr>
              <p:cNvSpPr/>
              <p:nvPr/>
            </p:nvSpPr>
            <p:spPr>
              <a:xfrm>
                <a:off x="7538679" y="2376675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4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15A99A3-08E9-E146-BBB5-47E4A0E883DC}"/>
                  </a:ext>
                </a:extLst>
              </p:cNvPr>
              <p:cNvSpPr/>
              <p:nvPr/>
            </p:nvSpPr>
            <p:spPr>
              <a:xfrm>
                <a:off x="7538679" y="1587062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3</a:t>
                </a:r>
              </a:p>
            </p:txBody>
          </p:sp>
          <p:cxnSp>
            <p:nvCxnSpPr>
              <p:cNvPr id="148" name="Curved Connector 147">
                <a:extLst>
                  <a:ext uri="{FF2B5EF4-FFF2-40B4-BE49-F238E27FC236}">
                    <a16:creationId xmlns:a16="http://schemas.microsoft.com/office/drawing/2014/main" id="{9CB31E69-3325-2D4A-B187-52760FA3D295}"/>
                  </a:ext>
                </a:extLst>
              </p:cNvPr>
              <p:cNvCxnSpPr>
                <a:cxnSpLocks/>
                <a:stCxn id="142" idx="2"/>
                <a:endCxn id="145" idx="2"/>
              </p:cNvCxnSpPr>
              <p:nvPr/>
            </p:nvCxnSpPr>
            <p:spPr>
              <a:xfrm rot="10800000" flipV="1">
                <a:off x="7538679" y="1086982"/>
                <a:ext cx="6350" cy="794369"/>
              </a:xfrm>
              <a:prstGeom prst="curvedConnector3">
                <a:avLst>
                  <a:gd name="adj1" fmla="val 370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>
                <a:extLst>
                  <a:ext uri="{FF2B5EF4-FFF2-40B4-BE49-F238E27FC236}">
                    <a16:creationId xmlns:a16="http://schemas.microsoft.com/office/drawing/2014/main" id="{F82F83D2-AE54-2B40-AA58-2A1BACE2F22C}"/>
                  </a:ext>
                </a:extLst>
              </p:cNvPr>
              <p:cNvCxnSpPr>
                <a:cxnSpLocks/>
                <a:stCxn id="145" idx="2"/>
                <a:endCxn id="144" idx="2"/>
              </p:cNvCxnSpPr>
              <p:nvPr/>
            </p:nvCxnSpPr>
            <p:spPr>
              <a:xfrm rot="10800000" flipV="1">
                <a:off x="7538679" y="1881351"/>
                <a:ext cx="12700" cy="789613"/>
              </a:xfrm>
              <a:prstGeom prst="curvedConnector3">
                <a:avLst>
                  <a:gd name="adj1" fmla="val 180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>
                <a:extLst>
                  <a:ext uri="{FF2B5EF4-FFF2-40B4-BE49-F238E27FC236}">
                    <a16:creationId xmlns:a16="http://schemas.microsoft.com/office/drawing/2014/main" id="{0F5009C3-85AE-384F-B825-321740896907}"/>
                  </a:ext>
                </a:extLst>
              </p:cNvPr>
              <p:cNvCxnSpPr>
                <a:cxnSpLocks/>
                <a:stCxn id="144" idx="2"/>
                <a:endCxn id="143" idx="2"/>
              </p:cNvCxnSpPr>
              <p:nvPr/>
            </p:nvCxnSpPr>
            <p:spPr>
              <a:xfrm rot="10800000" flipV="1">
                <a:off x="7512691" y="2670964"/>
                <a:ext cx="25989" cy="1585787"/>
              </a:xfrm>
              <a:prstGeom prst="curvedConnector3">
                <a:avLst>
                  <a:gd name="adj1" fmla="val 979603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urved Connector 150">
                <a:extLst>
                  <a:ext uri="{FF2B5EF4-FFF2-40B4-BE49-F238E27FC236}">
                    <a16:creationId xmlns:a16="http://schemas.microsoft.com/office/drawing/2014/main" id="{296907EF-1360-7145-A9D5-FDEE9193971A}"/>
                  </a:ext>
                </a:extLst>
              </p:cNvPr>
              <p:cNvCxnSpPr>
                <a:cxnSpLocks/>
                <a:stCxn id="145" idx="2"/>
                <a:endCxn id="141" idx="2"/>
              </p:cNvCxnSpPr>
              <p:nvPr/>
            </p:nvCxnSpPr>
            <p:spPr>
              <a:xfrm rot="10800000" flipV="1">
                <a:off x="7512691" y="1881352"/>
                <a:ext cx="25989" cy="1583982"/>
              </a:xfrm>
              <a:prstGeom prst="curvedConnector3">
                <a:avLst>
                  <a:gd name="adj1" fmla="val 979603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urved Connector 151">
                <a:extLst>
                  <a:ext uri="{FF2B5EF4-FFF2-40B4-BE49-F238E27FC236}">
                    <a16:creationId xmlns:a16="http://schemas.microsoft.com/office/drawing/2014/main" id="{F45DA84E-70B6-8A41-B1D5-0D11B9D5E957}"/>
                  </a:ext>
                </a:extLst>
              </p:cNvPr>
              <p:cNvCxnSpPr>
                <a:cxnSpLocks/>
                <a:stCxn id="142" idx="2"/>
                <a:endCxn id="143" idx="2"/>
              </p:cNvCxnSpPr>
              <p:nvPr/>
            </p:nvCxnSpPr>
            <p:spPr>
              <a:xfrm rot="10800000" flipV="1">
                <a:off x="7512691" y="1086982"/>
                <a:ext cx="32339" cy="3169769"/>
              </a:xfrm>
              <a:prstGeom prst="curvedConnector3">
                <a:avLst>
                  <a:gd name="adj1" fmla="val 1781901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E0D0DF59-BDF0-4344-AB03-73AFBA2446D4}"/>
                </a:ext>
              </a:extLst>
            </p:cNvPr>
            <p:cNvCxnSpPr>
              <a:stCxn id="141" idx="6"/>
              <a:endCxn id="142" idx="6"/>
            </p:cNvCxnSpPr>
            <p:nvPr/>
          </p:nvCxnSpPr>
          <p:spPr>
            <a:xfrm flipV="1">
              <a:off x="7332344" y="1529862"/>
              <a:ext cx="32339" cy="2378351"/>
            </a:xfrm>
            <a:prstGeom prst="curvedConnector3">
              <a:avLst>
                <a:gd name="adj1" fmla="val 806886"/>
              </a:avLst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E012ED05-5411-6945-9157-B55004CE6AF8}"/>
                </a:ext>
              </a:extLst>
            </p:cNvPr>
            <p:cNvCxnSpPr>
              <a:stCxn id="143" idx="6"/>
              <a:endCxn id="141" idx="6"/>
            </p:cNvCxnSpPr>
            <p:nvPr/>
          </p:nvCxnSpPr>
          <p:spPr>
            <a:xfrm flipV="1">
              <a:off x="7332344" y="3908213"/>
              <a:ext cx="12700" cy="791418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861AE6-A82C-B043-986B-8830AD5835D2}"/>
              </a:ext>
            </a:extLst>
          </p:cNvPr>
          <p:cNvGrpSpPr/>
          <p:nvPr/>
        </p:nvGrpSpPr>
        <p:grpSpPr>
          <a:xfrm>
            <a:off x="8051497" y="1815213"/>
            <a:ext cx="2238704" cy="2201918"/>
            <a:chOff x="8051497" y="1815213"/>
            <a:chExt cx="2238704" cy="2201918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E7FE555-2330-0441-802C-66E2F4912E3A}"/>
                </a:ext>
              </a:extLst>
            </p:cNvPr>
            <p:cNvGrpSpPr/>
            <p:nvPr/>
          </p:nvGrpSpPr>
          <p:grpSpPr>
            <a:xfrm>
              <a:off x="8051497" y="1815213"/>
              <a:ext cx="2238704" cy="2201918"/>
              <a:chOff x="9296974" y="1292772"/>
              <a:chExt cx="2238704" cy="2201918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81E42F7-8D2B-234A-8E27-E0951DF01656}"/>
                  </a:ext>
                </a:extLst>
              </p:cNvPr>
              <p:cNvSpPr/>
              <p:nvPr/>
            </p:nvSpPr>
            <p:spPr>
              <a:xfrm>
                <a:off x="10090505" y="1292772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1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38A32F5-B66F-D245-BBB3-657370BA47B9}"/>
                  </a:ext>
                </a:extLst>
              </p:cNvPr>
              <p:cNvSpPr/>
              <p:nvPr/>
            </p:nvSpPr>
            <p:spPr>
              <a:xfrm>
                <a:off x="10957609" y="1991710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2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3325720-24CA-D74C-A0B0-3F88ABDD7200}"/>
                  </a:ext>
                </a:extLst>
              </p:cNvPr>
              <p:cNvSpPr/>
              <p:nvPr/>
            </p:nvSpPr>
            <p:spPr>
              <a:xfrm>
                <a:off x="9296974" y="1991710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5</a:t>
                </a: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83B54EF-4EDC-BA4E-B017-04BF749B2C31}"/>
                  </a:ext>
                </a:extLst>
              </p:cNvPr>
              <p:cNvSpPr/>
              <p:nvPr/>
            </p:nvSpPr>
            <p:spPr>
              <a:xfrm>
                <a:off x="9664835" y="2906110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4</a:t>
                </a: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E2A1A62-C9E7-4940-B4CC-02A558E2E5A2}"/>
                  </a:ext>
                </a:extLst>
              </p:cNvPr>
              <p:cNvSpPr/>
              <p:nvPr/>
            </p:nvSpPr>
            <p:spPr>
              <a:xfrm>
                <a:off x="10583918" y="2906110"/>
                <a:ext cx="578069" cy="5885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3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404C39F0-FF7A-8D42-8F4C-81C471DC1481}"/>
                  </a:ext>
                </a:extLst>
              </p:cNvPr>
              <p:cNvCxnSpPr>
                <a:stCxn id="154" idx="4"/>
                <a:endCxn id="157" idx="7"/>
              </p:cNvCxnSpPr>
              <p:nvPr/>
            </p:nvCxnSpPr>
            <p:spPr>
              <a:xfrm flipH="1">
                <a:off x="11077331" y="2580290"/>
                <a:ext cx="169313" cy="4120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EE1C946D-42CE-5F43-BC06-C86465502F60}"/>
                  </a:ext>
                </a:extLst>
              </p:cNvPr>
              <p:cNvCxnSpPr>
                <a:stCxn id="157" idx="1"/>
                <a:endCxn id="153" idx="4"/>
              </p:cNvCxnSpPr>
              <p:nvPr/>
            </p:nvCxnSpPr>
            <p:spPr>
              <a:xfrm flipH="1" flipV="1">
                <a:off x="10379540" y="1881352"/>
                <a:ext cx="289034" cy="11109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E7C0D8BA-78F6-3C40-B3DA-B5AD52802D58}"/>
                  </a:ext>
                </a:extLst>
              </p:cNvPr>
              <p:cNvCxnSpPr>
                <a:cxnSpLocks/>
                <a:stCxn id="157" idx="2"/>
                <a:endCxn id="156" idx="6"/>
              </p:cNvCxnSpPr>
              <p:nvPr/>
            </p:nvCxnSpPr>
            <p:spPr>
              <a:xfrm flipH="1">
                <a:off x="10242904" y="3200400"/>
                <a:ext cx="34101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690667C9-51DC-F84E-A3F4-5A3A46CE5584}"/>
                  </a:ext>
                </a:extLst>
              </p:cNvPr>
              <p:cNvCxnSpPr>
                <a:stCxn id="156" idx="1"/>
                <a:endCxn id="155" idx="4"/>
              </p:cNvCxnSpPr>
              <p:nvPr/>
            </p:nvCxnSpPr>
            <p:spPr>
              <a:xfrm flipH="1" flipV="1">
                <a:off x="9586009" y="2580290"/>
                <a:ext cx="163482" cy="4120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397C298-B68D-274D-9A1E-3229FFFF21F2}"/>
                  </a:ext>
                </a:extLst>
              </p:cNvPr>
              <p:cNvCxnSpPr>
                <a:stCxn id="154" idx="2"/>
                <a:endCxn id="155" idx="6"/>
              </p:cNvCxnSpPr>
              <p:nvPr/>
            </p:nvCxnSpPr>
            <p:spPr>
              <a:xfrm flipH="1">
                <a:off x="9875043" y="2286000"/>
                <a:ext cx="108256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DFEE1BF-00A7-E041-8E06-51DA46EB6738}"/>
                </a:ext>
              </a:extLst>
            </p:cNvPr>
            <p:cNvCxnSpPr>
              <a:stCxn id="155" idx="7"/>
              <a:endCxn id="153" idx="3"/>
            </p:cNvCxnSpPr>
            <p:nvPr/>
          </p:nvCxnSpPr>
          <p:spPr>
            <a:xfrm flipV="1">
              <a:off x="8544910" y="2317597"/>
              <a:ext cx="384774" cy="28275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343206-002F-CA4D-A341-5B9C8B7F3D34}"/>
                </a:ext>
              </a:extLst>
            </p:cNvPr>
            <p:cNvCxnSpPr>
              <a:stCxn id="153" idx="5"/>
              <a:endCxn id="154" idx="1"/>
            </p:cNvCxnSpPr>
            <p:nvPr/>
          </p:nvCxnSpPr>
          <p:spPr>
            <a:xfrm>
              <a:off x="9338441" y="2317597"/>
              <a:ext cx="458347" cy="28275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7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8E6547-7AC7-ED4B-AF57-96EAB7EB2085}"/>
              </a:ext>
            </a:extLst>
          </p:cNvPr>
          <p:cNvGrpSpPr/>
          <p:nvPr/>
        </p:nvGrpSpPr>
        <p:grpSpPr>
          <a:xfrm>
            <a:off x="2824287" y="1237143"/>
            <a:ext cx="610408" cy="3758349"/>
            <a:chOff x="5315167" y="793905"/>
            <a:chExt cx="610408" cy="37583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7D99C9-B170-6746-91C7-1CD9C0F76123}"/>
                </a:ext>
              </a:extLst>
            </p:cNvPr>
            <p:cNvSpPr/>
            <p:nvPr/>
          </p:nvSpPr>
          <p:spPr>
            <a:xfrm>
              <a:off x="5315167" y="3172256"/>
              <a:ext cx="578069" cy="588580"/>
            </a:xfrm>
            <a:prstGeom prst="ellips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C4516C-7ED3-734F-A395-A637BB458E8B}"/>
                </a:ext>
              </a:extLst>
            </p:cNvPr>
            <p:cNvSpPr/>
            <p:nvPr/>
          </p:nvSpPr>
          <p:spPr>
            <a:xfrm>
              <a:off x="5347506" y="793905"/>
              <a:ext cx="578069" cy="588580"/>
            </a:xfrm>
            <a:prstGeom prst="ellips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93F3E2-CCCF-3C4A-AFAD-F0F83B16323F}"/>
                </a:ext>
              </a:extLst>
            </p:cNvPr>
            <p:cNvSpPr/>
            <p:nvPr/>
          </p:nvSpPr>
          <p:spPr>
            <a:xfrm>
              <a:off x="5315167" y="3963674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44B29-BF1A-6B49-B8CA-24696F5037C6}"/>
                </a:ext>
              </a:extLst>
            </p:cNvPr>
            <p:cNvSpPr/>
            <p:nvPr/>
          </p:nvSpPr>
          <p:spPr>
            <a:xfrm>
              <a:off x="5341156" y="2377887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9652A0-2EB1-694E-8A84-C863904F272D}"/>
                </a:ext>
              </a:extLst>
            </p:cNvPr>
            <p:cNvSpPr/>
            <p:nvPr/>
          </p:nvSpPr>
          <p:spPr>
            <a:xfrm>
              <a:off x="5341156" y="1588274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99575D85-6259-2748-9282-B9B42F8252F8}"/>
                </a:ext>
              </a:extLst>
            </p:cNvPr>
            <p:cNvCxnSpPr>
              <a:stCxn id="7" idx="6"/>
              <a:endCxn id="5" idx="6"/>
            </p:cNvCxnSpPr>
            <p:nvPr/>
          </p:nvCxnSpPr>
          <p:spPr>
            <a:xfrm flipV="1">
              <a:off x="5893236" y="3466546"/>
              <a:ext cx="12700" cy="791418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D452BEF-F3EE-C442-A672-86BCF230B0BE}"/>
                </a:ext>
              </a:extLst>
            </p:cNvPr>
            <p:cNvCxnSpPr>
              <a:cxnSpLocks/>
              <a:stCxn id="5" idx="6"/>
              <a:endCxn id="6" idx="6"/>
            </p:cNvCxnSpPr>
            <p:nvPr/>
          </p:nvCxnSpPr>
          <p:spPr>
            <a:xfrm flipV="1">
              <a:off x="5893236" y="1088195"/>
              <a:ext cx="32339" cy="2378351"/>
            </a:xfrm>
            <a:prstGeom prst="curvedConnector3">
              <a:avLst>
                <a:gd name="adj1" fmla="val 80688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623B1BD-923A-DD49-8243-23CA4D5E64A6}"/>
                </a:ext>
              </a:extLst>
            </p:cNvPr>
            <p:cNvCxnSpPr>
              <a:cxnSpLocks/>
              <a:stCxn id="6" idx="2"/>
              <a:endCxn id="9" idx="2"/>
            </p:cNvCxnSpPr>
            <p:nvPr/>
          </p:nvCxnSpPr>
          <p:spPr>
            <a:xfrm rot="10800000" flipV="1">
              <a:off x="5341156" y="1088194"/>
              <a:ext cx="6350" cy="794369"/>
            </a:xfrm>
            <a:prstGeom prst="curvedConnector3">
              <a:avLst>
                <a:gd name="adj1" fmla="val 37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C78B8DE1-E26E-6F42-8724-0D54824787E8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rot="10800000" flipV="1">
              <a:off x="5341156" y="1882563"/>
              <a:ext cx="12700" cy="789613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8A465AA1-35A2-7340-8FAA-8257246BF379}"/>
                </a:ext>
              </a:extLst>
            </p:cNvPr>
            <p:cNvCxnSpPr>
              <a:cxnSpLocks/>
              <a:stCxn id="8" idx="2"/>
              <a:endCxn id="7" idx="2"/>
            </p:cNvCxnSpPr>
            <p:nvPr/>
          </p:nvCxnSpPr>
          <p:spPr>
            <a:xfrm rot="10800000" flipV="1">
              <a:off x="5315168" y="2672176"/>
              <a:ext cx="25989" cy="1585787"/>
            </a:xfrm>
            <a:prstGeom prst="curvedConnector3">
              <a:avLst>
                <a:gd name="adj1" fmla="val 97960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170FBE91-094F-DB49-A396-729734FBE007}"/>
                </a:ext>
              </a:extLst>
            </p:cNvPr>
            <p:cNvCxnSpPr>
              <a:cxnSpLocks/>
              <a:stCxn id="9" idx="2"/>
              <a:endCxn id="5" idx="2"/>
            </p:cNvCxnSpPr>
            <p:nvPr/>
          </p:nvCxnSpPr>
          <p:spPr>
            <a:xfrm rot="10800000" flipV="1">
              <a:off x="5315168" y="1882564"/>
              <a:ext cx="25989" cy="1583982"/>
            </a:xfrm>
            <a:prstGeom prst="curvedConnector3">
              <a:avLst>
                <a:gd name="adj1" fmla="val 97960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58F86280-AC86-4E42-95AA-93784C4E6921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rot="10800000" flipV="1">
              <a:off x="5315168" y="1088194"/>
              <a:ext cx="32339" cy="3169769"/>
            </a:xfrm>
            <a:prstGeom prst="curvedConnector3">
              <a:avLst>
                <a:gd name="adj1" fmla="val 178190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4A4F11-8FCA-8B4E-8CFF-DC0EF612B9E4}"/>
              </a:ext>
            </a:extLst>
          </p:cNvPr>
          <p:cNvGrpSpPr/>
          <p:nvPr/>
        </p:nvGrpSpPr>
        <p:grpSpPr>
          <a:xfrm>
            <a:off x="5039423" y="1237142"/>
            <a:ext cx="625943" cy="3758350"/>
            <a:chOff x="5296855" y="793904"/>
            <a:chExt cx="625943" cy="375835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CB61CD-E3CD-2B4B-A103-0BD6C07ACB4F}"/>
                </a:ext>
              </a:extLst>
            </p:cNvPr>
            <p:cNvSpPr/>
            <p:nvPr/>
          </p:nvSpPr>
          <p:spPr>
            <a:xfrm>
              <a:off x="5329426" y="793904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A14C7A-91F2-0041-A8E6-7CFCB81B8605}"/>
                </a:ext>
              </a:extLst>
            </p:cNvPr>
            <p:cNvSpPr/>
            <p:nvPr/>
          </p:nvSpPr>
          <p:spPr>
            <a:xfrm>
              <a:off x="5344729" y="1583518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7FD6DE-F244-1E4E-A663-BAE4FE941348}"/>
                </a:ext>
              </a:extLst>
            </p:cNvPr>
            <p:cNvSpPr/>
            <p:nvPr/>
          </p:nvSpPr>
          <p:spPr>
            <a:xfrm>
              <a:off x="5296855" y="3963674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D3963E-A830-134C-BD33-D5AFC5E87EBC}"/>
                </a:ext>
              </a:extLst>
            </p:cNvPr>
            <p:cNvSpPr/>
            <p:nvPr/>
          </p:nvSpPr>
          <p:spPr>
            <a:xfrm>
              <a:off x="5313024" y="3172256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15AD92D-6250-4340-82B6-46DC0386D382}"/>
                </a:ext>
              </a:extLst>
            </p:cNvPr>
            <p:cNvSpPr/>
            <p:nvPr/>
          </p:nvSpPr>
          <p:spPr>
            <a:xfrm>
              <a:off x="5315166" y="2377887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46402DB-70E0-0D42-A997-C4908323D8FF}"/>
                </a:ext>
              </a:extLst>
            </p:cNvPr>
            <p:cNvCxnSpPr>
              <a:stCxn id="33" idx="6"/>
              <a:endCxn id="31" idx="6"/>
            </p:cNvCxnSpPr>
            <p:nvPr/>
          </p:nvCxnSpPr>
          <p:spPr>
            <a:xfrm flipV="1">
              <a:off x="5874924" y="1088194"/>
              <a:ext cx="32571" cy="3169770"/>
            </a:xfrm>
            <a:prstGeom prst="curvedConnector3">
              <a:avLst>
                <a:gd name="adj1" fmla="val 80185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96523F0A-31F5-9544-9093-9D3745DFAFF1}"/>
                </a:ext>
              </a:extLst>
            </p:cNvPr>
            <p:cNvCxnSpPr>
              <a:cxnSpLocks/>
              <a:stCxn id="31" idx="6"/>
              <a:endCxn id="32" idx="6"/>
            </p:cNvCxnSpPr>
            <p:nvPr/>
          </p:nvCxnSpPr>
          <p:spPr>
            <a:xfrm>
              <a:off x="5907495" y="1088194"/>
              <a:ext cx="15303" cy="789614"/>
            </a:xfrm>
            <a:prstGeom prst="curvedConnector3">
              <a:avLst>
                <a:gd name="adj1" fmla="val 15938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AAC58D80-D2C8-5942-A87F-96856529FA9A}"/>
                </a:ext>
              </a:extLst>
            </p:cNvPr>
            <p:cNvCxnSpPr>
              <a:cxnSpLocks/>
              <a:stCxn id="32" idx="2"/>
              <a:endCxn id="35" idx="2"/>
            </p:cNvCxnSpPr>
            <p:nvPr/>
          </p:nvCxnSpPr>
          <p:spPr>
            <a:xfrm rot="10800000" flipV="1">
              <a:off x="5315167" y="1877807"/>
              <a:ext cx="29563" cy="794369"/>
            </a:xfrm>
            <a:prstGeom prst="curvedConnector3">
              <a:avLst>
                <a:gd name="adj1" fmla="val 87326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ED7C0722-B11A-5249-B905-9CFA3309C077}"/>
                </a:ext>
              </a:extLst>
            </p:cNvPr>
            <p:cNvCxnSpPr>
              <a:cxnSpLocks/>
              <a:stCxn id="35" idx="2"/>
              <a:endCxn id="34" idx="2"/>
            </p:cNvCxnSpPr>
            <p:nvPr/>
          </p:nvCxnSpPr>
          <p:spPr>
            <a:xfrm rot="10800000" flipV="1">
              <a:off x="5313024" y="2672176"/>
              <a:ext cx="2142" cy="794369"/>
            </a:xfrm>
            <a:prstGeom prst="curvedConnector3">
              <a:avLst>
                <a:gd name="adj1" fmla="val 107722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B56FEFD-E23F-A04C-A297-5B0744C7C3E8}"/>
                </a:ext>
              </a:extLst>
            </p:cNvPr>
            <p:cNvCxnSpPr>
              <a:cxnSpLocks/>
              <a:stCxn id="34" idx="2"/>
              <a:endCxn id="33" idx="2"/>
            </p:cNvCxnSpPr>
            <p:nvPr/>
          </p:nvCxnSpPr>
          <p:spPr>
            <a:xfrm rot="10800000" flipV="1">
              <a:off x="5296856" y="3466546"/>
              <a:ext cx="16169" cy="791418"/>
            </a:xfrm>
            <a:prstGeom prst="curvedConnector3">
              <a:avLst>
                <a:gd name="adj1" fmla="val 151381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B04D9FE-94C5-044F-97F6-7C2352CF8B7D}"/>
                </a:ext>
              </a:extLst>
            </p:cNvPr>
            <p:cNvCxnSpPr>
              <a:cxnSpLocks/>
              <a:stCxn id="35" idx="2"/>
              <a:endCxn id="31" idx="2"/>
            </p:cNvCxnSpPr>
            <p:nvPr/>
          </p:nvCxnSpPr>
          <p:spPr>
            <a:xfrm rot="10800000" flipH="1">
              <a:off x="5315166" y="1088195"/>
              <a:ext cx="14260" cy="1583983"/>
            </a:xfrm>
            <a:prstGeom prst="curvedConnector3">
              <a:avLst>
                <a:gd name="adj1" fmla="val -160308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D54CAE8C-E8EA-0940-880C-4A4DFC6370ED}"/>
                </a:ext>
              </a:extLst>
            </p:cNvPr>
            <p:cNvCxnSpPr>
              <a:cxnSpLocks/>
              <a:stCxn id="32" idx="2"/>
              <a:endCxn id="33" idx="2"/>
            </p:cNvCxnSpPr>
            <p:nvPr/>
          </p:nvCxnSpPr>
          <p:spPr>
            <a:xfrm rot="10800000" flipV="1">
              <a:off x="5296855" y="1877808"/>
              <a:ext cx="47874" cy="2380156"/>
            </a:xfrm>
            <a:prstGeom prst="curvedConnector3">
              <a:avLst>
                <a:gd name="adj1" fmla="val 57750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6A7D96-B178-CE48-A668-DAC1E4F7E3D5}"/>
              </a:ext>
            </a:extLst>
          </p:cNvPr>
          <p:cNvGrpSpPr/>
          <p:nvPr/>
        </p:nvGrpSpPr>
        <p:grpSpPr>
          <a:xfrm>
            <a:off x="7521535" y="1241679"/>
            <a:ext cx="584423" cy="3753813"/>
            <a:chOff x="5308813" y="798441"/>
            <a:chExt cx="584423" cy="375381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AB2410-3AB6-B848-BC84-50DE29B3F8F1}"/>
                </a:ext>
              </a:extLst>
            </p:cNvPr>
            <p:cNvSpPr/>
            <p:nvPr/>
          </p:nvSpPr>
          <p:spPr>
            <a:xfrm>
              <a:off x="5308816" y="2384450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BA0DEC-D94F-624D-95F6-F3FD17C5F9AF}"/>
                </a:ext>
              </a:extLst>
            </p:cNvPr>
            <p:cNvSpPr/>
            <p:nvPr/>
          </p:nvSpPr>
          <p:spPr>
            <a:xfrm>
              <a:off x="5308817" y="3174062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EA90AA6-6C01-C546-B3C0-5147505EB5D0}"/>
                </a:ext>
              </a:extLst>
            </p:cNvPr>
            <p:cNvSpPr/>
            <p:nvPr/>
          </p:nvSpPr>
          <p:spPr>
            <a:xfrm>
              <a:off x="5315167" y="3963674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7CE9F6A-DFA8-3544-839E-1870E83C443A}"/>
                </a:ext>
              </a:extLst>
            </p:cNvPr>
            <p:cNvSpPr/>
            <p:nvPr/>
          </p:nvSpPr>
          <p:spPr>
            <a:xfrm>
              <a:off x="5308815" y="1583516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0B985C-B48A-3047-BFFD-0C612A72D94D}"/>
                </a:ext>
              </a:extLst>
            </p:cNvPr>
            <p:cNvSpPr/>
            <p:nvPr/>
          </p:nvSpPr>
          <p:spPr>
            <a:xfrm>
              <a:off x="5308814" y="798441"/>
              <a:ext cx="578069" cy="5885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A69BE6D6-5F85-F74B-B6F1-1F43941E031E}"/>
                </a:ext>
              </a:extLst>
            </p:cNvPr>
            <p:cNvCxnSpPr>
              <a:stCxn id="47" idx="6"/>
              <a:endCxn id="45" idx="6"/>
            </p:cNvCxnSpPr>
            <p:nvPr/>
          </p:nvCxnSpPr>
          <p:spPr>
            <a:xfrm flipH="1" flipV="1">
              <a:off x="5886885" y="2678740"/>
              <a:ext cx="6351" cy="1579224"/>
            </a:xfrm>
            <a:prstGeom prst="curvedConnector3">
              <a:avLst>
                <a:gd name="adj1" fmla="val -359943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558D32B4-F888-C647-BD00-C6ADDF328942}"/>
                </a:ext>
              </a:extLst>
            </p:cNvPr>
            <p:cNvCxnSpPr>
              <a:cxnSpLocks/>
              <a:stCxn id="45" idx="6"/>
              <a:endCxn id="46" idx="6"/>
            </p:cNvCxnSpPr>
            <p:nvPr/>
          </p:nvCxnSpPr>
          <p:spPr>
            <a:xfrm>
              <a:off x="5886885" y="2678740"/>
              <a:ext cx="1" cy="789612"/>
            </a:xfrm>
            <a:prstGeom prst="curvedConnector3">
              <a:avLst>
                <a:gd name="adj1" fmla="val 228601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3E352E9D-0A78-C143-9280-F04E96EB0127}"/>
                </a:ext>
              </a:extLst>
            </p:cNvPr>
            <p:cNvCxnSpPr>
              <a:cxnSpLocks/>
              <a:stCxn id="46" idx="2"/>
              <a:endCxn id="49" idx="2"/>
            </p:cNvCxnSpPr>
            <p:nvPr/>
          </p:nvCxnSpPr>
          <p:spPr>
            <a:xfrm rot="10800000">
              <a:off x="5308815" y="1092732"/>
              <a:ext cx="3" cy="2375621"/>
            </a:xfrm>
            <a:prstGeom prst="curvedConnector3">
              <a:avLst>
                <a:gd name="adj1" fmla="val 76201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019F81CC-F780-4D41-91C8-210241FDC699}"/>
                </a:ext>
              </a:extLst>
            </p:cNvPr>
            <p:cNvCxnSpPr>
              <a:cxnSpLocks/>
              <a:stCxn id="49" idx="2"/>
              <a:endCxn id="48" idx="2"/>
            </p:cNvCxnSpPr>
            <p:nvPr/>
          </p:nvCxnSpPr>
          <p:spPr>
            <a:xfrm rot="10800000" flipH="1" flipV="1">
              <a:off x="5308813" y="1092730"/>
              <a:ext cx="1" cy="785075"/>
            </a:xfrm>
            <a:prstGeom prst="curvedConnector3">
              <a:avLst>
                <a:gd name="adj1" fmla="val -214748364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2EFE0C9D-9920-CE4C-B894-C656AE7A01E1}"/>
                </a:ext>
              </a:extLst>
            </p:cNvPr>
            <p:cNvCxnSpPr>
              <a:cxnSpLocks/>
              <a:stCxn id="48" idx="2"/>
              <a:endCxn id="47" idx="2"/>
            </p:cNvCxnSpPr>
            <p:nvPr/>
          </p:nvCxnSpPr>
          <p:spPr>
            <a:xfrm rot="10800000" flipH="1" flipV="1">
              <a:off x="5308815" y="1877806"/>
              <a:ext cx="6352" cy="2380158"/>
            </a:xfrm>
            <a:prstGeom prst="curvedConnector3">
              <a:avLst>
                <a:gd name="adj1" fmla="val -506281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65526C91-5DCD-6247-ADE7-8F56FA49C94D}"/>
                </a:ext>
              </a:extLst>
            </p:cNvPr>
            <p:cNvCxnSpPr>
              <a:cxnSpLocks/>
              <a:stCxn id="49" idx="2"/>
              <a:endCxn id="45" idx="2"/>
            </p:cNvCxnSpPr>
            <p:nvPr/>
          </p:nvCxnSpPr>
          <p:spPr>
            <a:xfrm rot="10800000" flipH="1" flipV="1">
              <a:off x="5308814" y="1092730"/>
              <a:ext cx="2" cy="1586009"/>
            </a:xfrm>
            <a:prstGeom prst="curvedConnector3">
              <a:avLst>
                <a:gd name="adj1" fmla="val -114300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C7F72CEE-7C07-AD4F-88A8-6AB65D0051B2}"/>
                </a:ext>
              </a:extLst>
            </p:cNvPr>
            <p:cNvCxnSpPr>
              <a:cxnSpLocks/>
              <a:stCxn id="46" idx="2"/>
              <a:endCxn id="47" idx="2"/>
            </p:cNvCxnSpPr>
            <p:nvPr/>
          </p:nvCxnSpPr>
          <p:spPr>
            <a:xfrm rot="10800000" flipH="1" flipV="1">
              <a:off x="5308817" y="3468352"/>
              <a:ext cx="6350" cy="789612"/>
            </a:xfrm>
            <a:prstGeom prst="curvedConnector3">
              <a:avLst>
                <a:gd name="adj1" fmla="val -1914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64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3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8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120</Words>
  <Application>Microsoft Macintosh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Chris</dc:creator>
  <cp:lastModifiedBy>Li, Chris</cp:lastModifiedBy>
  <cp:revision>11</cp:revision>
  <dcterms:created xsi:type="dcterms:W3CDTF">2019-12-11T04:08:59Z</dcterms:created>
  <dcterms:modified xsi:type="dcterms:W3CDTF">2019-12-11T23:09:34Z</dcterms:modified>
</cp:coreProperties>
</file>