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>
        <p:scale>
          <a:sx n="120" d="100"/>
          <a:sy n="120" d="100"/>
        </p:scale>
        <p:origin x="800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02A36-8F87-5F49-9BAF-AA43CAFC61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CD864C-EA3D-0545-AAF5-03D1C8E1A4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1BB180-1227-CD4D-9595-FCD3A15B3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DAD37-D088-2B48-8F75-C50957961EDD}" type="datetimeFigureOut">
              <a:rPr lang="en-US" smtClean="0"/>
              <a:t>12/10/19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56ED9-227A-CC49-9697-CAF753508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D50D04-816D-8D44-8053-ACB987B6D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14BB1-C786-BA40-A095-D7194055F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105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7EB0B-8757-9047-B2AE-C4E752D62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4B4F8C-3766-C046-9A5E-61525A4D5F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03BF23-4790-0F4B-8EDE-3B1882380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DAD37-D088-2B48-8F75-C50957961EDD}" type="datetimeFigureOut">
              <a:rPr lang="en-US" smtClean="0"/>
              <a:t>12/10/19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B6C5D1-A7EC-9541-88D4-9D23B9CAF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C2F5F6-D577-B942-9C8C-DDC32D1B5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14BB1-C786-BA40-A095-D7194055F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342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34DB44-E6A1-FD4E-96AC-720B5348C2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ACEBA7-21C6-1241-97FD-842411204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88AF15-A7A2-BE45-AAFE-D58677E9C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DAD37-D088-2B48-8F75-C50957961EDD}" type="datetimeFigureOut">
              <a:rPr lang="en-US" smtClean="0"/>
              <a:t>12/10/19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F8AB40-1CDC-F84C-8676-BDCA7C4B7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B2062D-D75C-AD4E-9F6E-F8A5FB4EF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14BB1-C786-BA40-A095-D7194055F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609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CF45D-ED53-6846-8661-58588E6E0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F0B8D1-3756-3644-A12C-270FD3412A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98E62E-257F-5244-AC91-4605EE8EF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DAD37-D088-2B48-8F75-C50957961EDD}" type="datetimeFigureOut">
              <a:rPr lang="en-US" smtClean="0"/>
              <a:t>12/10/19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DD35F-5CAE-054C-AD3D-3C23E1A84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CCA252-6AFE-4844-B1A2-B9DCF2324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14BB1-C786-BA40-A095-D7194055F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060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46BD4-9C7A-2A44-A8EF-290724ACC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475ABC-B92D-CC43-A060-00DAC4545A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D178CB-6304-0149-8869-736A4C08D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DAD37-D088-2B48-8F75-C50957961EDD}" type="datetimeFigureOut">
              <a:rPr lang="en-US" smtClean="0"/>
              <a:t>12/10/19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A8F4C8-4CDF-AD47-8E29-185438117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1751A1-D534-C74B-85E6-2BA9D8386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14BB1-C786-BA40-A095-D7194055F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147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AAF6E-C03B-CD46-AC14-08F01AA58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9A9401-F085-F447-AF8B-028F091D6D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8FE831-88D6-B048-A3E7-EDD3848E28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01E4A1-F29D-0B43-B9A4-74336C59D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DAD37-D088-2B48-8F75-C50957961EDD}" type="datetimeFigureOut">
              <a:rPr lang="en-US" smtClean="0"/>
              <a:t>12/10/19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152C32-99CD-7247-BF10-6BE0C3EA4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225FFE-58F9-4647-99EC-75221E3E9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14BB1-C786-BA40-A095-D7194055F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275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D6C8C-486C-5444-97FC-F241373EB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3D631C-4B10-1F40-A84C-96C2DF26C4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0561D-2A34-3C4B-8E50-F8363C4696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5B83AE-7261-3A4B-B4B2-F6B78DAEAE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5537AA-E25D-8C4B-89C4-4FEBC93A23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53A34D-96F5-3B41-8FB0-3A4DEDEAC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DAD37-D088-2B48-8F75-C50957961EDD}" type="datetimeFigureOut">
              <a:rPr lang="en-US" smtClean="0"/>
              <a:t>12/10/19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24B209-B139-7044-BEA5-5B6309EFC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1ABDE6-9947-BD46-B82E-859414A65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14BB1-C786-BA40-A095-D7194055F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655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19179-559F-2C4B-B5E8-AB6F03037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61388D-BCCE-B84B-BB41-1BAF47131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DAD37-D088-2B48-8F75-C50957961EDD}" type="datetimeFigureOut">
              <a:rPr lang="en-US" smtClean="0"/>
              <a:t>12/10/19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F5F41A-7FA5-E94C-B613-E67E47A66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E35DB0-9D04-9447-8EE8-6CBCB93F0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14BB1-C786-BA40-A095-D7194055F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830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EAE832-5501-DF44-BCB6-6A4A4F544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DAD37-D088-2B48-8F75-C50957961EDD}" type="datetimeFigureOut">
              <a:rPr lang="en-US" smtClean="0"/>
              <a:t>12/10/19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13C6CA-8A84-5742-979C-A0E238D62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F350A2-28FA-9F4F-B44A-F6EA0CBEA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14BB1-C786-BA40-A095-D7194055F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470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1A1E4-6904-D242-8A6F-8FDA2828D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102BC5-80B4-064C-B3E3-C3B085C5CD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88D2FD-8E0A-EA48-94AB-70E19989DD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B02F16-10B9-D04E-93B2-8E2A5AE83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DAD37-D088-2B48-8F75-C50957961EDD}" type="datetimeFigureOut">
              <a:rPr lang="en-US" smtClean="0"/>
              <a:t>12/10/19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345168-9EDB-3C4A-99B6-DDF7A9D14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30A00E-475E-494E-A4BE-3250080E0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14BB1-C786-BA40-A095-D7194055F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658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A8411-95F7-3149-B33F-FE57E2FCD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6BBC85-1C36-0D40-A070-F906B4E403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C7FF0A-7632-8F44-B828-5734859118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406693-DC88-A444-8D57-D3606EB3D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DAD37-D088-2B48-8F75-C50957961EDD}" type="datetimeFigureOut">
              <a:rPr lang="en-US" smtClean="0"/>
              <a:t>12/10/19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0BB21A-1F52-A644-882A-D17F7BE2F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0620A0-09D6-A742-9922-AD7BC4221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14BB1-C786-BA40-A095-D7194055F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623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A8AC09-FD42-2649-912B-C310D1804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E276B7-C7A2-E74A-B9FA-2EB5E0A48F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0C8E52-FFB5-FC44-9841-0D27EEE3C6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DAD37-D088-2B48-8F75-C50957961EDD}" type="datetimeFigureOut">
              <a:rPr lang="en-US" smtClean="0"/>
              <a:t>12/10/19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F6DD9D-C4CE-AB42-AD55-02CFFB35F3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5052B-8312-AF4E-BDDA-D53496049D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214BB1-C786-BA40-A095-D7194055F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325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8" name="Group 167">
            <a:extLst>
              <a:ext uri="{FF2B5EF4-FFF2-40B4-BE49-F238E27FC236}">
                <a16:creationId xmlns:a16="http://schemas.microsoft.com/office/drawing/2014/main" id="{2C07B862-0E6D-4C4D-AFA9-2227F68E055A}"/>
              </a:ext>
            </a:extLst>
          </p:cNvPr>
          <p:cNvGrpSpPr/>
          <p:nvPr/>
        </p:nvGrpSpPr>
        <p:grpSpPr>
          <a:xfrm>
            <a:off x="1287517" y="1818290"/>
            <a:ext cx="2238704" cy="2201918"/>
            <a:chOff x="951186" y="1292772"/>
            <a:chExt cx="2238704" cy="2201918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D4F729E4-F0D8-BE4B-9097-B726881F16C5}"/>
                </a:ext>
              </a:extLst>
            </p:cNvPr>
            <p:cNvSpPr/>
            <p:nvPr/>
          </p:nvSpPr>
          <p:spPr>
            <a:xfrm>
              <a:off x="1744717" y="1292772"/>
              <a:ext cx="578069" cy="58858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1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CCB6BA1-E775-B648-83FF-D5E2F3399110}"/>
                </a:ext>
              </a:extLst>
            </p:cNvPr>
            <p:cNvSpPr/>
            <p:nvPr/>
          </p:nvSpPr>
          <p:spPr>
            <a:xfrm>
              <a:off x="2611821" y="1991710"/>
              <a:ext cx="578069" cy="58858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2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0D7FD0C-422B-1D4B-BE3B-69B502F50F57}"/>
                </a:ext>
              </a:extLst>
            </p:cNvPr>
            <p:cNvSpPr/>
            <p:nvPr/>
          </p:nvSpPr>
          <p:spPr>
            <a:xfrm>
              <a:off x="951186" y="1991710"/>
              <a:ext cx="578069" cy="58858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5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E10372D-2BF9-054C-94AB-4488C82CF17B}"/>
                </a:ext>
              </a:extLst>
            </p:cNvPr>
            <p:cNvSpPr/>
            <p:nvPr/>
          </p:nvSpPr>
          <p:spPr>
            <a:xfrm>
              <a:off x="1319047" y="2906110"/>
              <a:ext cx="578069" cy="58858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4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054CB620-49C9-2E4C-A546-61D1601A8843}"/>
                </a:ext>
              </a:extLst>
            </p:cNvPr>
            <p:cNvSpPr/>
            <p:nvPr/>
          </p:nvSpPr>
          <p:spPr>
            <a:xfrm>
              <a:off x="2238130" y="2906110"/>
              <a:ext cx="578069" cy="58858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3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E4158C1A-8A86-984E-AAAC-5DAD289A0C57}"/>
                </a:ext>
              </a:extLst>
            </p:cNvPr>
            <p:cNvCxnSpPr>
              <a:stCxn id="7" idx="7"/>
              <a:endCxn id="5" idx="3"/>
            </p:cNvCxnSpPr>
            <p:nvPr/>
          </p:nvCxnSpPr>
          <p:spPr>
            <a:xfrm flipV="1">
              <a:off x="1444599" y="1795156"/>
              <a:ext cx="384774" cy="2827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6230F5ED-151E-DD49-8852-F1FF6B83E518}"/>
                </a:ext>
              </a:extLst>
            </p:cNvPr>
            <p:cNvCxnSpPr>
              <a:cxnSpLocks/>
              <a:stCxn id="5" idx="5"/>
              <a:endCxn id="6" idx="1"/>
            </p:cNvCxnSpPr>
            <p:nvPr/>
          </p:nvCxnSpPr>
          <p:spPr>
            <a:xfrm>
              <a:off x="2238130" y="1795156"/>
              <a:ext cx="458347" cy="2827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82ABE7E9-9404-6246-82CD-7155E2022763}"/>
                </a:ext>
              </a:extLst>
            </p:cNvPr>
            <p:cNvCxnSpPr>
              <a:stCxn id="6" idx="4"/>
              <a:endCxn id="9" idx="7"/>
            </p:cNvCxnSpPr>
            <p:nvPr/>
          </p:nvCxnSpPr>
          <p:spPr>
            <a:xfrm flipH="1">
              <a:off x="2731543" y="2580290"/>
              <a:ext cx="169313" cy="4120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83BA002D-FD17-034E-9D28-B68F8EBBC0AC}"/>
                </a:ext>
              </a:extLst>
            </p:cNvPr>
            <p:cNvCxnSpPr>
              <a:stCxn id="9" idx="1"/>
              <a:endCxn id="5" idx="4"/>
            </p:cNvCxnSpPr>
            <p:nvPr/>
          </p:nvCxnSpPr>
          <p:spPr>
            <a:xfrm flipH="1" flipV="1">
              <a:off x="2033752" y="1881352"/>
              <a:ext cx="289034" cy="11109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3D4B93AC-7533-1E42-961A-D5D95D48A241}"/>
                </a:ext>
              </a:extLst>
            </p:cNvPr>
            <p:cNvCxnSpPr>
              <a:cxnSpLocks/>
              <a:stCxn id="9" idx="2"/>
              <a:endCxn id="8" idx="6"/>
            </p:cNvCxnSpPr>
            <p:nvPr/>
          </p:nvCxnSpPr>
          <p:spPr>
            <a:xfrm flipH="1">
              <a:off x="1897116" y="3200400"/>
              <a:ext cx="34101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3E14F0E7-4F68-B34E-B562-1C526853D90F}"/>
                </a:ext>
              </a:extLst>
            </p:cNvPr>
            <p:cNvCxnSpPr>
              <a:stCxn id="8" idx="1"/>
              <a:endCxn id="7" idx="4"/>
            </p:cNvCxnSpPr>
            <p:nvPr/>
          </p:nvCxnSpPr>
          <p:spPr>
            <a:xfrm flipH="1" flipV="1">
              <a:off x="1240221" y="2580290"/>
              <a:ext cx="163482" cy="4120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778E91F5-01C8-5046-AC15-FECA19F4F44E}"/>
                </a:ext>
              </a:extLst>
            </p:cNvPr>
            <p:cNvCxnSpPr>
              <a:stCxn id="6" idx="2"/>
              <a:endCxn id="7" idx="6"/>
            </p:cNvCxnSpPr>
            <p:nvPr/>
          </p:nvCxnSpPr>
          <p:spPr>
            <a:xfrm flipH="1">
              <a:off x="1529255" y="2286000"/>
              <a:ext cx="108256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23A6290D-63D7-A548-86D6-5DDCCBE51DB9}"/>
              </a:ext>
            </a:extLst>
          </p:cNvPr>
          <p:cNvGrpSpPr/>
          <p:nvPr/>
        </p:nvGrpSpPr>
        <p:grpSpPr>
          <a:xfrm>
            <a:off x="4600536" y="1226633"/>
            <a:ext cx="610408" cy="3758349"/>
            <a:chOff x="5315167" y="793905"/>
            <a:chExt cx="610408" cy="3758349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58793003-6D42-8E4B-A35C-D81C4681C3F6}"/>
                </a:ext>
              </a:extLst>
            </p:cNvPr>
            <p:cNvSpPr/>
            <p:nvPr/>
          </p:nvSpPr>
          <p:spPr>
            <a:xfrm>
              <a:off x="5315167" y="3172256"/>
              <a:ext cx="578069" cy="58858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1</a:t>
              </a: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489E9F9D-94FD-AD48-9B75-628E11F1A5E0}"/>
                </a:ext>
              </a:extLst>
            </p:cNvPr>
            <p:cNvSpPr/>
            <p:nvPr/>
          </p:nvSpPr>
          <p:spPr>
            <a:xfrm>
              <a:off x="5347506" y="793905"/>
              <a:ext cx="578069" cy="58858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2</a:t>
              </a: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161389E2-DFAA-844A-8F02-6F815BC4662D}"/>
                </a:ext>
              </a:extLst>
            </p:cNvPr>
            <p:cNvSpPr/>
            <p:nvPr/>
          </p:nvSpPr>
          <p:spPr>
            <a:xfrm>
              <a:off x="5315167" y="3963674"/>
              <a:ext cx="578069" cy="58858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5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A2AC922F-C1EE-C744-9D18-A0A27F13D2DB}"/>
                </a:ext>
              </a:extLst>
            </p:cNvPr>
            <p:cNvSpPr/>
            <p:nvPr/>
          </p:nvSpPr>
          <p:spPr>
            <a:xfrm>
              <a:off x="5341156" y="2377887"/>
              <a:ext cx="578069" cy="58858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4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E42FF2A1-C3B1-3949-9B24-2B7652ACECED}"/>
                </a:ext>
              </a:extLst>
            </p:cNvPr>
            <p:cNvSpPr/>
            <p:nvPr/>
          </p:nvSpPr>
          <p:spPr>
            <a:xfrm>
              <a:off x="5341156" y="1588274"/>
              <a:ext cx="578069" cy="58858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3</a:t>
              </a:r>
            </a:p>
          </p:txBody>
        </p:sp>
        <p:cxnSp>
          <p:nvCxnSpPr>
            <p:cNvPr id="51" name="Curved Connector 50">
              <a:extLst>
                <a:ext uri="{FF2B5EF4-FFF2-40B4-BE49-F238E27FC236}">
                  <a16:creationId xmlns:a16="http://schemas.microsoft.com/office/drawing/2014/main" id="{7DCDF455-3ECE-CC43-BAE8-43034FB44F41}"/>
                </a:ext>
              </a:extLst>
            </p:cNvPr>
            <p:cNvCxnSpPr>
              <a:stCxn id="31" idx="6"/>
              <a:endCxn id="29" idx="6"/>
            </p:cNvCxnSpPr>
            <p:nvPr/>
          </p:nvCxnSpPr>
          <p:spPr>
            <a:xfrm flipV="1">
              <a:off x="5893236" y="3466546"/>
              <a:ext cx="12700" cy="791418"/>
            </a:xfrm>
            <a:prstGeom prst="curvedConnector3">
              <a:avLst>
                <a:gd name="adj1" fmla="val 1800000"/>
              </a:avLst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urved Connector 52">
              <a:extLst>
                <a:ext uri="{FF2B5EF4-FFF2-40B4-BE49-F238E27FC236}">
                  <a16:creationId xmlns:a16="http://schemas.microsoft.com/office/drawing/2014/main" id="{CAEFFD6A-F631-E245-BD1E-DEC4E6A36578}"/>
                </a:ext>
              </a:extLst>
            </p:cNvPr>
            <p:cNvCxnSpPr>
              <a:cxnSpLocks/>
              <a:stCxn id="29" idx="6"/>
              <a:endCxn id="30" idx="6"/>
            </p:cNvCxnSpPr>
            <p:nvPr/>
          </p:nvCxnSpPr>
          <p:spPr>
            <a:xfrm flipV="1">
              <a:off x="5893236" y="1088195"/>
              <a:ext cx="32339" cy="2378351"/>
            </a:xfrm>
            <a:prstGeom prst="curvedConnector3">
              <a:avLst>
                <a:gd name="adj1" fmla="val 806886"/>
              </a:avLst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urved Connector 56">
              <a:extLst>
                <a:ext uri="{FF2B5EF4-FFF2-40B4-BE49-F238E27FC236}">
                  <a16:creationId xmlns:a16="http://schemas.microsoft.com/office/drawing/2014/main" id="{167A1491-866B-364F-9F41-9BA3A50AE65B}"/>
                </a:ext>
              </a:extLst>
            </p:cNvPr>
            <p:cNvCxnSpPr>
              <a:cxnSpLocks/>
              <a:stCxn id="30" idx="2"/>
              <a:endCxn id="33" idx="2"/>
            </p:cNvCxnSpPr>
            <p:nvPr/>
          </p:nvCxnSpPr>
          <p:spPr>
            <a:xfrm rot="10800000" flipV="1">
              <a:off x="5341156" y="1088194"/>
              <a:ext cx="6350" cy="794369"/>
            </a:xfrm>
            <a:prstGeom prst="curvedConnector3">
              <a:avLst>
                <a:gd name="adj1" fmla="val 370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urved Connector 58">
              <a:extLst>
                <a:ext uri="{FF2B5EF4-FFF2-40B4-BE49-F238E27FC236}">
                  <a16:creationId xmlns:a16="http://schemas.microsoft.com/office/drawing/2014/main" id="{53A1FAB3-D5C4-F648-BA7E-EF02AB188CC7}"/>
                </a:ext>
              </a:extLst>
            </p:cNvPr>
            <p:cNvCxnSpPr>
              <a:cxnSpLocks/>
              <a:stCxn id="33" idx="2"/>
              <a:endCxn id="32" idx="2"/>
            </p:cNvCxnSpPr>
            <p:nvPr/>
          </p:nvCxnSpPr>
          <p:spPr>
            <a:xfrm rot="10800000" flipV="1">
              <a:off x="5341156" y="1882563"/>
              <a:ext cx="12700" cy="789613"/>
            </a:xfrm>
            <a:prstGeom prst="curvedConnector3">
              <a:avLst>
                <a:gd name="adj1" fmla="val 180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urved Connector 60">
              <a:extLst>
                <a:ext uri="{FF2B5EF4-FFF2-40B4-BE49-F238E27FC236}">
                  <a16:creationId xmlns:a16="http://schemas.microsoft.com/office/drawing/2014/main" id="{E1F5404C-B801-F549-92BC-92060C4C7A4D}"/>
                </a:ext>
              </a:extLst>
            </p:cNvPr>
            <p:cNvCxnSpPr>
              <a:cxnSpLocks/>
              <a:stCxn id="32" idx="2"/>
              <a:endCxn id="31" idx="2"/>
            </p:cNvCxnSpPr>
            <p:nvPr/>
          </p:nvCxnSpPr>
          <p:spPr>
            <a:xfrm rot="10800000" flipV="1">
              <a:off x="5315168" y="2672176"/>
              <a:ext cx="25989" cy="1585787"/>
            </a:xfrm>
            <a:prstGeom prst="curvedConnector3">
              <a:avLst>
                <a:gd name="adj1" fmla="val 979603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urved Connector 64">
              <a:extLst>
                <a:ext uri="{FF2B5EF4-FFF2-40B4-BE49-F238E27FC236}">
                  <a16:creationId xmlns:a16="http://schemas.microsoft.com/office/drawing/2014/main" id="{DC45DE4B-46EF-C94B-85F6-5F2C8299CFB8}"/>
                </a:ext>
              </a:extLst>
            </p:cNvPr>
            <p:cNvCxnSpPr>
              <a:cxnSpLocks/>
              <a:stCxn id="33" idx="2"/>
              <a:endCxn id="29" idx="2"/>
            </p:cNvCxnSpPr>
            <p:nvPr/>
          </p:nvCxnSpPr>
          <p:spPr>
            <a:xfrm rot="10800000" flipV="1">
              <a:off x="5315168" y="1882564"/>
              <a:ext cx="25989" cy="1583982"/>
            </a:xfrm>
            <a:prstGeom prst="curvedConnector3">
              <a:avLst>
                <a:gd name="adj1" fmla="val 979603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urved Connector 66">
              <a:extLst>
                <a:ext uri="{FF2B5EF4-FFF2-40B4-BE49-F238E27FC236}">
                  <a16:creationId xmlns:a16="http://schemas.microsoft.com/office/drawing/2014/main" id="{D149AD4C-025E-AA46-9A33-B829BC12CACC}"/>
                </a:ext>
              </a:extLst>
            </p:cNvPr>
            <p:cNvCxnSpPr>
              <a:cxnSpLocks/>
              <a:stCxn id="30" idx="2"/>
              <a:endCxn id="31" idx="2"/>
            </p:cNvCxnSpPr>
            <p:nvPr/>
          </p:nvCxnSpPr>
          <p:spPr>
            <a:xfrm rot="10800000" flipV="1">
              <a:off x="5315168" y="1088194"/>
              <a:ext cx="32339" cy="3169769"/>
            </a:xfrm>
            <a:prstGeom prst="curvedConnector3">
              <a:avLst>
                <a:gd name="adj1" fmla="val 1781901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D155BB26-D494-E245-B61F-4BB9DCA4D6E1}"/>
              </a:ext>
            </a:extLst>
          </p:cNvPr>
          <p:cNvGrpSpPr/>
          <p:nvPr/>
        </p:nvGrpSpPr>
        <p:grpSpPr>
          <a:xfrm>
            <a:off x="6754275" y="1235572"/>
            <a:ext cx="610408" cy="3758349"/>
            <a:chOff x="7512690" y="792693"/>
            <a:chExt cx="610408" cy="3758349"/>
          </a:xfrm>
        </p:grpSpPr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BA4F77EE-4E5E-1749-BA1C-A1E261993B9B}"/>
                </a:ext>
              </a:extLst>
            </p:cNvPr>
            <p:cNvSpPr/>
            <p:nvPr/>
          </p:nvSpPr>
          <p:spPr>
            <a:xfrm>
              <a:off x="7512690" y="3171044"/>
              <a:ext cx="578069" cy="58858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1</a:t>
              </a:r>
            </a:p>
          </p:txBody>
        </p:sp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201D6A6A-5131-A440-850C-46D2C4CA5B66}"/>
                </a:ext>
              </a:extLst>
            </p:cNvPr>
            <p:cNvSpPr/>
            <p:nvPr/>
          </p:nvSpPr>
          <p:spPr>
            <a:xfrm>
              <a:off x="7545029" y="792693"/>
              <a:ext cx="578069" cy="58858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2</a:t>
              </a:r>
            </a:p>
          </p:txBody>
        </p:sp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A98D7DE3-8ABC-7C46-B7D3-0ECC73B364C3}"/>
                </a:ext>
              </a:extLst>
            </p:cNvPr>
            <p:cNvSpPr/>
            <p:nvPr/>
          </p:nvSpPr>
          <p:spPr>
            <a:xfrm>
              <a:off x="7512690" y="3962462"/>
              <a:ext cx="578069" cy="58858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5</a:t>
              </a:r>
            </a:p>
          </p:txBody>
        </p:sp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50178AF3-B90E-CD42-9647-8F33E8F77DEB}"/>
                </a:ext>
              </a:extLst>
            </p:cNvPr>
            <p:cNvSpPr/>
            <p:nvPr/>
          </p:nvSpPr>
          <p:spPr>
            <a:xfrm>
              <a:off x="7538679" y="2376675"/>
              <a:ext cx="578069" cy="58858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4</a:t>
              </a:r>
            </a:p>
          </p:txBody>
        </p: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E15A99A3-08E9-E146-BBB5-47E4A0E883DC}"/>
                </a:ext>
              </a:extLst>
            </p:cNvPr>
            <p:cNvSpPr/>
            <p:nvPr/>
          </p:nvSpPr>
          <p:spPr>
            <a:xfrm>
              <a:off x="7538679" y="1587062"/>
              <a:ext cx="578069" cy="58858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3</a:t>
              </a:r>
            </a:p>
          </p:txBody>
        </p:sp>
        <p:cxnSp>
          <p:nvCxnSpPr>
            <p:cNvPr id="148" name="Curved Connector 147">
              <a:extLst>
                <a:ext uri="{FF2B5EF4-FFF2-40B4-BE49-F238E27FC236}">
                  <a16:creationId xmlns:a16="http://schemas.microsoft.com/office/drawing/2014/main" id="{9CB31E69-3325-2D4A-B187-52760FA3D295}"/>
                </a:ext>
              </a:extLst>
            </p:cNvPr>
            <p:cNvCxnSpPr>
              <a:cxnSpLocks/>
              <a:stCxn id="142" idx="2"/>
              <a:endCxn id="145" idx="2"/>
            </p:cNvCxnSpPr>
            <p:nvPr/>
          </p:nvCxnSpPr>
          <p:spPr>
            <a:xfrm rot="10800000" flipV="1">
              <a:off x="7538679" y="1086982"/>
              <a:ext cx="6350" cy="794369"/>
            </a:xfrm>
            <a:prstGeom prst="curvedConnector3">
              <a:avLst>
                <a:gd name="adj1" fmla="val 370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Curved Connector 148">
              <a:extLst>
                <a:ext uri="{FF2B5EF4-FFF2-40B4-BE49-F238E27FC236}">
                  <a16:creationId xmlns:a16="http://schemas.microsoft.com/office/drawing/2014/main" id="{F82F83D2-AE54-2B40-AA58-2A1BACE2F22C}"/>
                </a:ext>
              </a:extLst>
            </p:cNvPr>
            <p:cNvCxnSpPr>
              <a:cxnSpLocks/>
              <a:stCxn id="145" idx="2"/>
              <a:endCxn id="144" idx="2"/>
            </p:cNvCxnSpPr>
            <p:nvPr/>
          </p:nvCxnSpPr>
          <p:spPr>
            <a:xfrm rot="10800000" flipV="1">
              <a:off x="7538679" y="1881351"/>
              <a:ext cx="12700" cy="789613"/>
            </a:xfrm>
            <a:prstGeom prst="curvedConnector3">
              <a:avLst>
                <a:gd name="adj1" fmla="val 180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Curved Connector 149">
              <a:extLst>
                <a:ext uri="{FF2B5EF4-FFF2-40B4-BE49-F238E27FC236}">
                  <a16:creationId xmlns:a16="http://schemas.microsoft.com/office/drawing/2014/main" id="{0F5009C3-85AE-384F-B825-321740896907}"/>
                </a:ext>
              </a:extLst>
            </p:cNvPr>
            <p:cNvCxnSpPr>
              <a:cxnSpLocks/>
              <a:stCxn id="144" idx="2"/>
              <a:endCxn id="143" idx="2"/>
            </p:cNvCxnSpPr>
            <p:nvPr/>
          </p:nvCxnSpPr>
          <p:spPr>
            <a:xfrm rot="10800000" flipV="1">
              <a:off x="7512691" y="2670964"/>
              <a:ext cx="25989" cy="1585787"/>
            </a:xfrm>
            <a:prstGeom prst="curvedConnector3">
              <a:avLst>
                <a:gd name="adj1" fmla="val 979603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Curved Connector 150">
              <a:extLst>
                <a:ext uri="{FF2B5EF4-FFF2-40B4-BE49-F238E27FC236}">
                  <a16:creationId xmlns:a16="http://schemas.microsoft.com/office/drawing/2014/main" id="{296907EF-1360-7145-A9D5-FDEE9193971A}"/>
                </a:ext>
              </a:extLst>
            </p:cNvPr>
            <p:cNvCxnSpPr>
              <a:cxnSpLocks/>
              <a:stCxn id="145" idx="2"/>
              <a:endCxn id="141" idx="2"/>
            </p:cNvCxnSpPr>
            <p:nvPr/>
          </p:nvCxnSpPr>
          <p:spPr>
            <a:xfrm rot="10800000" flipV="1">
              <a:off x="7512691" y="1881352"/>
              <a:ext cx="25989" cy="1583982"/>
            </a:xfrm>
            <a:prstGeom prst="curvedConnector3">
              <a:avLst>
                <a:gd name="adj1" fmla="val 979603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Curved Connector 151">
              <a:extLst>
                <a:ext uri="{FF2B5EF4-FFF2-40B4-BE49-F238E27FC236}">
                  <a16:creationId xmlns:a16="http://schemas.microsoft.com/office/drawing/2014/main" id="{F45DA84E-70B6-8A41-B1D5-0D11B9D5E957}"/>
                </a:ext>
              </a:extLst>
            </p:cNvPr>
            <p:cNvCxnSpPr>
              <a:cxnSpLocks/>
              <a:stCxn id="142" idx="2"/>
              <a:endCxn id="143" idx="2"/>
            </p:cNvCxnSpPr>
            <p:nvPr/>
          </p:nvCxnSpPr>
          <p:spPr>
            <a:xfrm rot="10800000" flipV="1">
              <a:off x="7512691" y="1086982"/>
              <a:ext cx="32339" cy="3169769"/>
            </a:xfrm>
            <a:prstGeom prst="curvedConnector3">
              <a:avLst>
                <a:gd name="adj1" fmla="val 1781901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5E7FE555-2330-0441-802C-66E2F4912E3A}"/>
              </a:ext>
            </a:extLst>
          </p:cNvPr>
          <p:cNvGrpSpPr/>
          <p:nvPr/>
        </p:nvGrpSpPr>
        <p:grpSpPr>
          <a:xfrm>
            <a:off x="8051497" y="1815213"/>
            <a:ext cx="2238704" cy="2201918"/>
            <a:chOff x="9296974" y="1292772"/>
            <a:chExt cx="2238704" cy="2201918"/>
          </a:xfrm>
        </p:grpSpPr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481E42F7-8D2B-234A-8E27-E0951DF01656}"/>
                </a:ext>
              </a:extLst>
            </p:cNvPr>
            <p:cNvSpPr/>
            <p:nvPr/>
          </p:nvSpPr>
          <p:spPr>
            <a:xfrm>
              <a:off x="10090505" y="1292772"/>
              <a:ext cx="578069" cy="58858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1</a:t>
              </a:r>
            </a:p>
          </p:txBody>
        </p:sp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C38A32F5-B66F-D245-BBB3-657370BA47B9}"/>
                </a:ext>
              </a:extLst>
            </p:cNvPr>
            <p:cNvSpPr/>
            <p:nvPr/>
          </p:nvSpPr>
          <p:spPr>
            <a:xfrm>
              <a:off x="10957609" y="1991710"/>
              <a:ext cx="578069" cy="58858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2</a:t>
              </a:r>
            </a:p>
          </p:txBody>
        </p: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63325720-24CA-D74C-A0B0-3F88ABDD7200}"/>
                </a:ext>
              </a:extLst>
            </p:cNvPr>
            <p:cNvSpPr/>
            <p:nvPr/>
          </p:nvSpPr>
          <p:spPr>
            <a:xfrm>
              <a:off x="9296974" y="1991710"/>
              <a:ext cx="578069" cy="58858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5</a:t>
              </a:r>
            </a:p>
          </p:txBody>
        </p:sp>
        <p:sp>
          <p:nvSpPr>
            <p:cNvPr id="156" name="Oval 155">
              <a:extLst>
                <a:ext uri="{FF2B5EF4-FFF2-40B4-BE49-F238E27FC236}">
                  <a16:creationId xmlns:a16="http://schemas.microsoft.com/office/drawing/2014/main" id="{C83B54EF-4EDC-BA4E-B017-04BF749B2C31}"/>
                </a:ext>
              </a:extLst>
            </p:cNvPr>
            <p:cNvSpPr/>
            <p:nvPr/>
          </p:nvSpPr>
          <p:spPr>
            <a:xfrm>
              <a:off x="9664835" y="2906110"/>
              <a:ext cx="578069" cy="58858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4</a:t>
              </a:r>
            </a:p>
          </p:txBody>
        </p:sp>
        <p:sp>
          <p:nvSpPr>
            <p:cNvPr id="157" name="Oval 156">
              <a:extLst>
                <a:ext uri="{FF2B5EF4-FFF2-40B4-BE49-F238E27FC236}">
                  <a16:creationId xmlns:a16="http://schemas.microsoft.com/office/drawing/2014/main" id="{2E2A1A62-C9E7-4940-B4CC-02A558E2E5A2}"/>
                </a:ext>
              </a:extLst>
            </p:cNvPr>
            <p:cNvSpPr/>
            <p:nvPr/>
          </p:nvSpPr>
          <p:spPr>
            <a:xfrm>
              <a:off x="10583918" y="2906110"/>
              <a:ext cx="578069" cy="58858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3</a:t>
              </a:r>
            </a:p>
          </p:txBody>
        </p:sp>
        <p:cxnSp>
          <p:nvCxnSpPr>
            <p:cNvPr id="160" name="Straight Arrow Connector 159">
              <a:extLst>
                <a:ext uri="{FF2B5EF4-FFF2-40B4-BE49-F238E27FC236}">
                  <a16:creationId xmlns:a16="http://schemas.microsoft.com/office/drawing/2014/main" id="{404C39F0-FF7A-8D42-8F4C-81C471DC1481}"/>
                </a:ext>
              </a:extLst>
            </p:cNvPr>
            <p:cNvCxnSpPr>
              <a:stCxn id="154" idx="4"/>
              <a:endCxn id="157" idx="7"/>
            </p:cNvCxnSpPr>
            <p:nvPr/>
          </p:nvCxnSpPr>
          <p:spPr>
            <a:xfrm flipH="1">
              <a:off x="11077331" y="2580290"/>
              <a:ext cx="169313" cy="4120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Arrow Connector 160">
              <a:extLst>
                <a:ext uri="{FF2B5EF4-FFF2-40B4-BE49-F238E27FC236}">
                  <a16:creationId xmlns:a16="http://schemas.microsoft.com/office/drawing/2014/main" id="{EE1C946D-42CE-5F43-BC06-C86465502F60}"/>
                </a:ext>
              </a:extLst>
            </p:cNvPr>
            <p:cNvCxnSpPr>
              <a:stCxn id="157" idx="1"/>
              <a:endCxn id="153" idx="4"/>
            </p:cNvCxnSpPr>
            <p:nvPr/>
          </p:nvCxnSpPr>
          <p:spPr>
            <a:xfrm flipH="1" flipV="1">
              <a:off x="10379540" y="1881352"/>
              <a:ext cx="289034" cy="11109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Arrow Connector 161">
              <a:extLst>
                <a:ext uri="{FF2B5EF4-FFF2-40B4-BE49-F238E27FC236}">
                  <a16:creationId xmlns:a16="http://schemas.microsoft.com/office/drawing/2014/main" id="{E7C0D8BA-78F6-3C40-B3DA-B5AD52802D58}"/>
                </a:ext>
              </a:extLst>
            </p:cNvPr>
            <p:cNvCxnSpPr>
              <a:cxnSpLocks/>
              <a:stCxn id="157" idx="2"/>
              <a:endCxn id="156" idx="6"/>
            </p:cNvCxnSpPr>
            <p:nvPr/>
          </p:nvCxnSpPr>
          <p:spPr>
            <a:xfrm flipH="1">
              <a:off x="10242904" y="3200400"/>
              <a:ext cx="34101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Arrow Connector 162">
              <a:extLst>
                <a:ext uri="{FF2B5EF4-FFF2-40B4-BE49-F238E27FC236}">
                  <a16:creationId xmlns:a16="http://schemas.microsoft.com/office/drawing/2014/main" id="{690667C9-51DC-F84E-A3F4-5A3A46CE5584}"/>
                </a:ext>
              </a:extLst>
            </p:cNvPr>
            <p:cNvCxnSpPr>
              <a:stCxn id="156" idx="1"/>
              <a:endCxn id="155" idx="4"/>
            </p:cNvCxnSpPr>
            <p:nvPr/>
          </p:nvCxnSpPr>
          <p:spPr>
            <a:xfrm flipH="1" flipV="1">
              <a:off x="9586009" y="2580290"/>
              <a:ext cx="163482" cy="4120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Arrow Connector 163">
              <a:extLst>
                <a:ext uri="{FF2B5EF4-FFF2-40B4-BE49-F238E27FC236}">
                  <a16:creationId xmlns:a16="http://schemas.microsoft.com/office/drawing/2014/main" id="{2397C298-B68D-274D-9A1E-3229FFFF21F2}"/>
                </a:ext>
              </a:extLst>
            </p:cNvPr>
            <p:cNvCxnSpPr>
              <a:stCxn id="154" idx="2"/>
              <a:endCxn id="155" idx="6"/>
            </p:cNvCxnSpPr>
            <p:nvPr/>
          </p:nvCxnSpPr>
          <p:spPr>
            <a:xfrm flipH="1">
              <a:off x="9875043" y="2286000"/>
              <a:ext cx="108256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9" name="TextBox 168">
            <a:extLst>
              <a:ext uri="{FF2B5EF4-FFF2-40B4-BE49-F238E27FC236}">
                <a16:creationId xmlns:a16="http://schemas.microsoft.com/office/drawing/2014/main" id="{1012A848-2D2C-DC42-9C36-4A71C7DB8FB6}"/>
              </a:ext>
            </a:extLst>
          </p:cNvPr>
          <p:cNvSpPr txBox="1"/>
          <p:nvPr/>
        </p:nvSpPr>
        <p:spPr>
          <a:xfrm>
            <a:off x="2133315" y="85730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7B602B5A-CBF8-6542-9EAE-C272E14206B3}"/>
              </a:ext>
            </a:extLst>
          </p:cNvPr>
          <p:cNvSpPr txBox="1"/>
          <p:nvPr/>
        </p:nvSpPr>
        <p:spPr>
          <a:xfrm>
            <a:off x="3967981" y="857301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36B9688C-45AB-0549-970E-64F94E2F05B7}"/>
              </a:ext>
            </a:extLst>
          </p:cNvPr>
          <p:cNvSpPr txBox="1"/>
          <p:nvPr/>
        </p:nvSpPr>
        <p:spPr>
          <a:xfrm>
            <a:off x="6357645" y="86624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(c)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6F9A8C5F-383B-A849-A0E9-98439C6798A2}"/>
              </a:ext>
            </a:extLst>
          </p:cNvPr>
          <p:cNvSpPr txBox="1"/>
          <p:nvPr/>
        </p:nvSpPr>
        <p:spPr>
          <a:xfrm>
            <a:off x="8884471" y="866240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(d)</a:t>
            </a:r>
          </a:p>
        </p:txBody>
      </p:sp>
    </p:spTree>
    <p:extLst>
      <p:ext uri="{BB962C8B-B14F-4D97-AF65-F5344CB8AC3E}">
        <p14:creationId xmlns:p14="http://schemas.microsoft.com/office/powerpoint/2010/main" val="4199610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5E8E6547-7AC7-ED4B-AF57-96EAB7EB2085}"/>
              </a:ext>
            </a:extLst>
          </p:cNvPr>
          <p:cNvGrpSpPr/>
          <p:nvPr/>
        </p:nvGrpSpPr>
        <p:grpSpPr>
          <a:xfrm>
            <a:off x="2824287" y="1237143"/>
            <a:ext cx="610408" cy="3758349"/>
            <a:chOff x="5315167" y="793905"/>
            <a:chExt cx="610408" cy="3758349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177D99C9-B170-6746-91C7-1CD9C0F76123}"/>
                </a:ext>
              </a:extLst>
            </p:cNvPr>
            <p:cNvSpPr/>
            <p:nvPr/>
          </p:nvSpPr>
          <p:spPr>
            <a:xfrm>
              <a:off x="5315167" y="3172256"/>
              <a:ext cx="578069" cy="588580"/>
            </a:xfrm>
            <a:prstGeom prst="ellips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accent6"/>
                  </a:solidFill>
                </a:rPr>
                <a:t>1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1C4516C-7ED3-734F-A395-A637BB458E8B}"/>
                </a:ext>
              </a:extLst>
            </p:cNvPr>
            <p:cNvSpPr/>
            <p:nvPr/>
          </p:nvSpPr>
          <p:spPr>
            <a:xfrm>
              <a:off x="5347506" y="793905"/>
              <a:ext cx="578069" cy="588580"/>
            </a:xfrm>
            <a:prstGeom prst="ellips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accent6"/>
                  </a:solidFill>
                </a:rPr>
                <a:t>2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693F3E2-CCCF-3C4A-AFAD-F0F83B16323F}"/>
                </a:ext>
              </a:extLst>
            </p:cNvPr>
            <p:cNvSpPr/>
            <p:nvPr/>
          </p:nvSpPr>
          <p:spPr>
            <a:xfrm>
              <a:off x="5315167" y="3963674"/>
              <a:ext cx="578069" cy="58858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5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04D44B29-BF1A-6B49-B8CA-24696F5037C6}"/>
                </a:ext>
              </a:extLst>
            </p:cNvPr>
            <p:cNvSpPr/>
            <p:nvPr/>
          </p:nvSpPr>
          <p:spPr>
            <a:xfrm>
              <a:off x="5341156" y="2377887"/>
              <a:ext cx="578069" cy="58858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4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259652A0-2EB1-694E-8A84-C863904F272D}"/>
                </a:ext>
              </a:extLst>
            </p:cNvPr>
            <p:cNvSpPr/>
            <p:nvPr/>
          </p:nvSpPr>
          <p:spPr>
            <a:xfrm>
              <a:off x="5341156" y="1588274"/>
              <a:ext cx="578069" cy="58858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3</a:t>
              </a:r>
            </a:p>
          </p:txBody>
        </p:sp>
        <p:cxnSp>
          <p:nvCxnSpPr>
            <p:cNvPr id="10" name="Curved Connector 9">
              <a:extLst>
                <a:ext uri="{FF2B5EF4-FFF2-40B4-BE49-F238E27FC236}">
                  <a16:creationId xmlns:a16="http://schemas.microsoft.com/office/drawing/2014/main" id="{99575D85-6259-2748-9282-B9B42F8252F8}"/>
                </a:ext>
              </a:extLst>
            </p:cNvPr>
            <p:cNvCxnSpPr>
              <a:stCxn id="7" idx="6"/>
              <a:endCxn id="5" idx="6"/>
            </p:cNvCxnSpPr>
            <p:nvPr/>
          </p:nvCxnSpPr>
          <p:spPr>
            <a:xfrm flipV="1">
              <a:off x="5893236" y="3466546"/>
              <a:ext cx="12700" cy="791418"/>
            </a:xfrm>
            <a:prstGeom prst="curvedConnector3">
              <a:avLst>
                <a:gd name="adj1" fmla="val 1800000"/>
              </a:avLst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urved Connector 10">
              <a:extLst>
                <a:ext uri="{FF2B5EF4-FFF2-40B4-BE49-F238E27FC236}">
                  <a16:creationId xmlns:a16="http://schemas.microsoft.com/office/drawing/2014/main" id="{5D452BEF-F3EE-C442-A672-86BCF230B0BE}"/>
                </a:ext>
              </a:extLst>
            </p:cNvPr>
            <p:cNvCxnSpPr>
              <a:cxnSpLocks/>
              <a:stCxn id="5" idx="6"/>
              <a:endCxn id="6" idx="6"/>
            </p:cNvCxnSpPr>
            <p:nvPr/>
          </p:nvCxnSpPr>
          <p:spPr>
            <a:xfrm flipV="1">
              <a:off x="5893236" y="1088195"/>
              <a:ext cx="32339" cy="2378351"/>
            </a:xfrm>
            <a:prstGeom prst="curvedConnector3">
              <a:avLst>
                <a:gd name="adj1" fmla="val 806886"/>
              </a:avLst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urved Connector 11">
              <a:extLst>
                <a:ext uri="{FF2B5EF4-FFF2-40B4-BE49-F238E27FC236}">
                  <a16:creationId xmlns:a16="http://schemas.microsoft.com/office/drawing/2014/main" id="{4623B1BD-923A-DD49-8243-23CA4D5E64A6}"/>
                </a:ext>
              </a:extLst>
            </p:cNvPr>
            <p:cNvCxnSpPr>
              <a:cxnSpLocks/>
              <a:stCxn id="6" idx="2"/>
              <a:endCxn id="9" idx="2"/>
            </p:cNvCxnSpPr>
            <p:nvPr/>
          </p:nvCxnSpPr>
          <p:spPr>
            <a:xfrm rot="10800000" flipV="1">
              <a:off x="5341156" y="1088194"/>
              <a:ext cx="6350" cy="794369"/>
            </a:xfrm>
            <a:prstGeom prst="curvedConnector3">
              <a:avLst>
                <a:gd name="adj1" fmla="val 370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urved Connector 12">
              <a:extLst>
                <a:ext uri="{FF2B5EF4-FFF2-40B4-BE49-F238E27FC236}">
                  <a16:creationId xmlns:a16="http://schemas.microsoft.com/office/drawing/2014/main" id="{C78B8DE1-E26E-6F42-8724-0D54824787E8}"/>
                </a:ext>
              </a:extLst>
            </p:cNvPr>
            <p:cNvCxnSpPr>
              <a:cxnSpLocks/>
              <a:stCxn id="9" idx="2"/>
              <a:endCxn id="8" idx="2"/>
            </p:cNvCxnSpPr>
            <p:nvPr/>
          </p:nvCxnSpPr>
          <p:spPr>
            <a:xfrm rot="10800000" flipV="1">
              <a:off x="5341156" y="1882563"/>
              <a:ext cx="12700" cy="789613"/>
            </a:xfrm>
            <a:prstGeom prst="curvedConnector3">
              <a:avLst>
                <a:gd name="adj1" fmla="val 180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urved Connector 13">
              <a:extLst>
                <a:ext uri="{FF2B5EF4-FFF2-40B4-BE49-F238E27FC236}">
                  <a16:creationId xmlns:a16="http://schemas.microsoft.com/office/drawing/2014/main" id="{8A465AA1-35A2-7340-8FAA-8257246BF379}"/>
                </a:ext>
              </a:extLst>
            </p:cNvPr>
            <p:cNvCxnSpPr>
              <a:cxnSpLocks/>
              <a:stCxn id="8" idx="2"/>
              <a:endCxn id="7" idx="2"/>
            </p:cNvCxnSpPr>
            <p:nvPr/>
          </p:nvCxnSpPr>
          <p:spPr>
            <a:xfrm rot="10800000" flipV="1">
              <a:off x="5315168" y="2672176"/>
              <a:ext cx="25989" cy="1585787"/>
            </a:xfrm>
            <a:prstGeom prst="curvedConnector3">
              <a:avLst>
                <a:gd name="adj1" fmla="val 979603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urved Connector 14">
              <a:extLst>
                <a:ext uri="{FF2B5EF4-FFF2-40B4-BE49-F238E27FC236}">
                  <a16:creationId xmlns:a16="http://schemas.microsoft.com/office/drawing/2014/main" id="{170FBE91-094F-DB49-A396-729734FBE007}"/>
                </a:ext>
              </a:extLst>
            </p:cNvPr>
            <p:cNvCxnSpPr>
              <a:cxnSpLocks/>
              <a:stCxn id="9" idx="2"/>
              <a:endCxn id="5" idx="2"/>
            </p:cNvCxnSpPr>
            <p:nvPr/>
          </p:nvCxnSpPr>
          <p:spPr>
            <a:xfrm rot="10800000" flipV="1">
              <a:off x="5315168" y="1882564"/>
              <a:ext cx="25989" cy="1583982"/>
            </a:xfrm>
            <a:prstGeom prst="curvedConnector3">
              <a:avLst>
                <a:gd name="adj1" fmla="val 979603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urved Connector 15">
              <a:extLst>
                <a:ext uri="{FF2B5EF4-FFF2-40B4-BE49-F238E27FC236}">
                  <a16:creationId xmlns:a16="http://schemas.microsoft.com/office/drawing/2014/main" id="{58F86280-AC86-4E42-95AA-93784C4E6921}"/>
                </a:ext>
              </a:extLst>
            </p:cNvPr>
            <p:cNvCxnSpPr>
              <a:cxnSpLocks/>
              <a:stCxn id="6" idx="2"/>
              <a:endCxn id="7" idx="2"/>
            </p:cNvCxnSpPr>
            <p:nvPr/>
          </p:nvCxnSpPr>
          <p:spPr>
            <a:xfrm rot="10800000" flipV="1">
              <a:off x="5315168" y="1088194"/>
              <a:ext cx="32339" cy="3169769"/>
            </a:xfrm>
            <a:prstGeom prst="curvedConnector3">
              <a:avLst>
                <a:gd name="adj1" fmla="val 1781901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AD313D99-2935-444C-96AD-0E8B4FAB9241}"/>
              </a:ext>
            </a:extLst>
          </p:cNvPr>
          <p:cNvSpPr txBox="1"/>
          <p:nvPr/>
        </p:nvSpPr>
        <p:spPr>
          <a:xfrm>
            <a:off x="2191732" y="86781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984A4F11-8FCA-8B4E-8CFF-DC0EF612B9E4}"/>
              </a:ext>
            </a:extLst>
          </p:cNvPr>
          <p:cNvGrpSpPr/>
          <p:nvPr/>
        </p:nvGrpSpPr>
        <p:grpSpPr>
          <a:xfrm>
            <a:off x="5039423" y="1237142"/>
            <a:ext cx="625943" cy="3758350"/>
            <a:chOff x="5296855" y="793904"/>
            <a:chExt cx="625943" cy="3758350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65CB61CD-E3CD-2B4B-A103-0BD6C07ACB4F}"/>
                </a:ext>
              </a:extLst>
            </p:cNvPr>
            <p:cNvSpPr/>
            <p:nvPr/>
          </p:nvSpPr>
          <p:spPr>
            <a:xfrm>
              <a:off x="5329426" y="793904"/>
              <a:ext cx="578069" cy="58858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accent6"/>
                  </a:solidFill>
                </a:rPr>
                <a:t>1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3FA14C7A-91F2-0041-A8E6-7CFCB81B8605}"/>
                </a:ext>
              </a:extLst>
            </p:cNvPr>
            <p:cNvSpPr/>
            <p:nvPr/>
          </p:nvSpPr>
          <p:spPr>
            <a:xfrm>
              <a:off x="5344729" y="1583518"/>
              <a:ext cx="578069" cy="58858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accent6"/>
                  </a:solidFill>
                </a:rPr>
                <a:t>2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F57FD6DE-F244-1E4E-A663-BAE4FE941348}"/>
                </a:ext>
              </a:extLst>
            </p:cNvPr>
            <p:cNvSpPr/>
            <p:nvPr/>
          </p:nvSpPr>
          <p:spPr>
            <a:xfrm>
              <a:off x="5296855" y="3963674"/>
              <a:ext cx="578069" cy="58858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5</a:t>
              </a: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3CD3963E-A830-134C-BD33-D5AFC5E87EBC}"/>
                </a:ext>
              </a:extLst>
            </p:cNvPr>
            <p:cNvSpPr/>
            <p:nvPr/>
          </p:nvSpPr>
          <p:spPr>
            <a:xfrm>
              <a:off x="5313024" y="3172256"/>
              <a:ext cx="578069" cy="58858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4</a:t>
              </a: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C15AD92D-6250-4340-82B6-46DC0386D382}"/>
                </a:ext>
              </a:extLst>
            </p:cNvPr>
            <p:cNvSpPr/>
            <p:nvPr/>
          </p:nvSpPr>
          <p:spPr>
            <a:xfrm>
              <a:off x="5315166" y="2377887"/>
              <a:ext cx="578069" cy="58858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3</a:t>
              </a:r>
            </a:p>
          </p:txBody>
        </p:sp>
        <p:cxnSp>
          <p:nvCxnSpPr>
            <p:cNvPr id="36" name="Curved Connector 35">
              <a:extLst>
                <a:ext uri="{FF2B5EF4-FFF2-40B4-BE49-F238E27FC236}">
                  <a16:creationId xmlns:a16="http://schemas.microsoft.com/office/drawing/2014/main" id="{B46402DB-70E0-0D42-A997-C4908323D8FF}"/>
                </a:ext>
              </a:extLst>
            </p:cNvPr>
            <p:cNvCxnSpPr>
              <a:stCxn id="33" idx="6"/>
              <a:endCxn id="31" idx="6"/>
            </p:cNvCxnSpPr>
            <p:nvPr/>
          </p:nvCxnSpPr>
          <p:spPr>
            <a:xfrm flipV="1">
              <a:off x="5874924" y="1088194"/>
              <a:ext cx="32571" cy="3169770"/>
            </a:xfrm>
            <a:prstGeom prst="curvedConnector3">
              <a:avLst>
                <a:gd name="adj1" fmla="val 801851"/>
              </a:avLst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urved Connector 36">
              <a:extLst>
                <a:ext uri="{FF2B5EF4-FFF2-40B4-BE49-F238E27FC236}">
                  <a16:creationId xmlns:a16="http://schemas.microsoft.com/office/drawing/2014/main" id="{96523F0A-31F5-9544-9093-9D3745DFAFF1}"/>
                </a:ext>
              </a:extLst>
            </p:cNvPr>
            <p:cNvCxnSpPr>
              <a:cxnSpLocks/>
              <a:stCxn id="31" idx="6"/>
              <a:endCxn id="32" idx="6"/>
            </p:cNvCxnSpPr>
            <p:nvPr/>
          </p:nvCxnSpPr>
          <p:spPr>
            <a:xfrm>
              <a:off x="5907495" y="1088194"/>
              <a:ext cx="15303" cy="789614"/>
            </a:xfrm>
            <a:prstGeom prst="curvedConnector3">
              <a:avLst>
                <a:gd name="adj1" fmla="val 1593825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urved Connector 37">
              <a:extLst>
                <a:ext uri="{FF2B5EF4-FFF2-40B4-BE49-F238E27FC236}">
                  <a16:creationId xmlns:a16="http://schemas.microsoft.com/office/drawing/2014/main" id="{AAC58D80-D2C8-5942-A87F-96856529FA9A}"/>
                </a:ext>
              </a:extLst>
            </p:cNvPr>
            <p:cNvCxnSpPr>
              <a:cxnSpLocks/>
              <a:stCxn id="32" idx="2"/>
              <a:endCxn id="35" idx="2"/>
            </p:cNvCxnSpPr>
            <p:nvPr/>
          </p:nvCxnSpPr>
          <p:spPr>
            <a:xfrm rot="10800000" flipV="1">
              <a:off x="5315167" y="1877807"/>
              <a:ext cx="29563" cy="794369"/>
            </a:xfrm>
            <a:prstGeom prst="curvedConnector3">
              <a:avLst>
                <a:gd name="adj1" fmla="val 873264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urved Connector 38">
              <a:extLst>
                <a:ext uri="{FF2B5EF4-FFF2-40B4-BE49-F238E27FC236}">
                  <a16:creationId xmlns:a16="http://schemas.microsoft.com/office/drawing/2014/main" id="{ED7C0722-B11A-5249-B905-9CFA3309C077}"/>
                </a:ext>
              </a:extLst>
            </p:cNvPr>
            <p:cNvCxnSpPr>
              <a:cxnSpLocks/>
              <a:stCxn id="35" idx="2"/>
              <a:endCxn id="34" idx="2"/>
            </p:cNvCxnSpPr>
            <p:nvPr/>
          </p:nvCxnSpPr>
          <p:spPr>
            <a:xfrm rot="10800000" flipV="1">
              <a:off x="5313024" y="2672176"/>
              <a:ext cx="2142" cy="794369"/>
            </a:xfrm>
            <a:prstGeom prst="curvedConnector3">
              <a:avLst>
                <a:gd name="adj1" fmla="val 10772269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urved Connector 39">
              <a:extLst>
                <a:ext uri="{FF2B5EF4-FFF2-40B4-BE49-F238E27FC236}">
                  <a16:creationId xmlns:a16="http://schemas.microsoft.com/office/drawing/2014/main" id="{0B56FEFD-E23F-A04C-A297-5B0744C7C3E8}"/>
                </a:ext>
              </a:extLst>
            </p:cNvPr>
            <p:cNvCxnSpPr>
              <a:cxnSpLocks/>
              <a:stCxn id="34" idx="2"/>
              <a:endCxn id="33" idx="2"/>
            </p:cNvCxnSpPr>
            <p:nvPr/>
          </p:nvCxnSpPr>
          <p:spPr>
            <a:xfrm rot="10800000" flipV="1">
              <a:off x="5296856" y="3466546"/>
              <a:ext cx="16169" cy="791418"/>
            </a:xfrm>
            <a:prstGeom prst="curvedConnector3">
              <a:avLst>
                <a:gd name="adj1" fmla="val 1513817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urved Connector 40">
              <a:extLst>
                <a:ext uri="{FF2B5EF4-FFF2-40B4-BE49-F238E27FC236}">
                  <a16:creationId xmlns:a16="http://schemas.microsoft.com/office/drawing/2014/main" id="{CB04D9FE-94C5-044F-97F6-7C2352CF8B7D}"/>
                </a:ext>
              </a:extLst>
            </p:cNvPr>
            <p:cNvCxnSpPr>
              <a:cxnSpLocks/>
              <a:stCxn id="35" idx="2"/>
              <a:endCxn id="31" idx="2"/>
            </p:cNvCxnSpPr>
            <p:nvPr/>
          </p:nvCxnSpPr>
          <p:spPr>
            <a:xfrm rot="10800000" flipH="1">
              <a:off x="5315166" y="1088195"/>
              <a:ext cx="14260" cy="1583983"/>
            </a:xfrm>
            <a:prstGeom prst="curvedConnector3">
              <a:avLst>
                <a:gd name="adj1" fmla="val -1603086"/>
              </a:avLst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urved Connector 41">
              <a:extLst>
                <a:ext uri="{FF2B5EF4-FFF2-40B4-BE49-F238E27FC236}">
                  <a16:creationId xmlns:a16="http://schemas.microsoft.com/office/drawing/2014/main" id="{D54CAE8C-E8EA-0940-880C-4A4DFC6370ED}"/>
                </a:ext>
              </a:extLst>
            </p:cNvPr>
            <p:cNvCxnSpPr>
              <a:cxnSpLocks/>
              <a:stCxn id="32" idx="2"/>
              <a:endCxn id="33" idx="2"/>
            </p:cNvCxnSpPr>
            <p:nvPr/>
          </p:nvCxnSpPr>
          <p:spPr>
            <a:xfrm rot="10800000" flipV="1">
              <a:off x="5296855" y="1877808"/>
              <a:ext cx="47874" cy="2380156"/>
            </a:xfrm>
            <a:prstGeom prst="curvedConnector3">
              <a:avLst>
                <a:gd name="adj1" fmla="val 577503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F918607E-DD9E-1441-A83D-C163DDFA38FD}"/>
              </a:ext>
            </a:extLst>
          </p:cNvPr>
          <p:cNvSpPr txBox="1"/>
          <p:nvPr/>
        </p:nvSpPr>
        <p:spPr>
          <a:xfrm>
            <a:off x="4425180" y="867811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876A7D96-B178-CE48-A668-DAC1E4F7E3D5}"/>
              </a:ext>
            </a:extLst>
          </p:cNvPr>
          <p:cNvGrpSpPr/>
          <p:nvPr/>
        </p:nvGrpSpPr>
        <p:grpSpPr>
          <a:xfrm>
            <a:off x="7287359" y="1241679"/>
            <a:ext cx="584423" cy="3753813"/>
            <a:chOff x="5308813" y="798441"/>
            <a:chExt cx="584423" cy="3753813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5FAB2410-3AB6-B848-BC84-50DE29B3F8F1}"/>
                </a:ext>
              </a:extLst>
            </p:cNvPr>
            <p:cNvSpPr/>
            <p:nvPr/>
          </p:nvSpPr>
          <p:spPr>
            <a:xfrm>
              <a:off x="5308816" y="2384450"/>
              <a:ext cx="578069" cy="58858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accent6"/>
                  </a:solidFill>
                </a:rPr>
                <a:t>1</a:t>
              </a: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3ABA0DEC-D94F-624D-95F6-F3FD17C5F9AF}"/>
                </a:ext>
              </a:extLst>
            </p:cNvPr>
            <p:cNvSpPr/>
            <p:nvPr/>
          </p:nvSpPr>
          <p:spPr>
            <a:xfrm>
              <a:off x="5308817" y="3174062"/>
              <a:ext cx="578069" cy="58858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accent6"/>
                  </a:solidFill>
                </a:rPr>
                <a:t>2</a:t>
              </a: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8EA90AA6-6C01-C546-B3C0-5147505EB5D0}"/>
                </a:ext>
              </a:extLst>
            </p:cNvPr>
            <p:cNvSpPr/>
            <p:nvPr/>
          </p:nvSpPr>
          <p:spPr>
            <a:xfrm>
              <a:off x="5315167" y="3963674"/>
              <a:ext cx="578069" cy="58858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5</a:t>
              </a:r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97CE9F6A-DFA8-3544-839E-1870E83C443A}"/>
                </a:ext>
              </a:extLst>
            </p:cNvPr>
            <p:cNvSpPr/>
            <p:nvPr/>
          </p:nvSpPr>
          <p:spPr>
            <a:xfrm>
              <a:off x="5308815" y="1583516"/>
              <a:ext cx="578069" cy="58858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4</a:t>
              </a: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A30B985C-B48A-3047-BFFD-0C612A72D94D}"/>
                </a:ext>
              </a:extLst>
            </p:cNvPr>
            <p:cNvSpPr/>
            <p:nvPr/>
          </p:nvSpPr>
          <p:spPr>
            <a:xfrm>
              <a:off x="5308814" y="798441"/>
              <a:ext cx="578069" cy="58858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3</a:t>
              </a:r>
            </a:p>
          </p:txBody>
        </p:sp>
        <p:cxnSp>
          <p:nvCxnSpPr>
            <p:cNvPr id="50" name="Curved Connector 49">
              <a:extLst>
                <a:ext uri="{FF2B5EF4-FFF2-40B4-BE49-F238E27FC236}">
                  <a16:creationId xmlns:a16="http://schemas.microsoft.com/office/drawing/2014/main" id="{A69BE6D6-5F85-F74B-B6F1-1F43941E031E}"/>
                </a:ext>
              </a:extLst>
            </p:cNvPr>
            <p:cNvCxnSpPr>
              <a:stCxn id="47" idx="6"/>
              <a:endCxn id="45" idx="6"/>
            </p:cNvCxnSpPr>
            <p:nvPr/>
          </p:nvCxnSpPr>
          <p:spPr>
            <a:xfrm flipH="1" flipV="1">
              <a:off x="5886885" y="2678740"/>
              <a:ext cx="6351" cy="1579224"/>
            </a:xfrm>
            <a:prstGeom prst="curvedConnector3">
              <a:avLst>
                <a:gd name="adj1" fmla="val -3599433"/>
              </a:avLst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urved Connector 50">
              <a:extLst>
                <a:ext uri="{FF2B5EF4-FFF2-40B4-BE49-F238E27FC236}">
                  <a16:creationId xmlns:a16="http://schemas.microsoft.com/office/drawing/2014/main" id="{558D32B4-F888-C647-BD00-C6ADDF328942}"/>
                </a:ext>
              </a:extLst>
            </p:cNvPr>
            <p:cNvCxnSpPr>
              <a:cxnSpLocks/>
              <a:stCxn id="45" idx="6"/>
              <a:endCxn id="46" idx="6"/>
            </p:cNvCxnSpPr>
            <p:nvPr/>
          </p:nvCxnSpPr>
          <p:spPr>
            <a:xfrm>
              <a:off x="5886885" y="2678740"/>
              <a:ext cx="1" cy="789612"/>
            </a:xfrm>
            <a:prstGeom prst="curvedConnector3">
              <a:avLst>
                <a:gd name="adj1" fmla="val 2286010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urved Connector 51">
              <a:extLst>
                <a:ext uri="{FF2B5EF4-FFF2-40B4-BE49-F238E27FC236}">
                  <a16:creationId xmlns:a16="http://schemas.microsoft.com/office/drawing/2014/main" id="{3E352E9D-0A78-C143-9280-F04E96EB0127}"/>
                </a:ext>
              </a:extLst>
            </p:cNvPr>
            <p:cNvCxnSpPr>
              <a:cxnSpLocks/>
              <a:stCxn id="46" idx="2"/>
              <a:endCxn id="49" idx="2"/>
            </p:cNvCxnSpPr>
            <p:nvPr/>
          </p:nvCxnSpPr>
          <p:spPr>
            <a:xfrm rot="10800000">
              <a:off x="5308815" y="1092732"/>
              <a:ext cx="3" cy="2375621"/>
            </a:xfrm>
            <a:prstGeom prst="curvedConnector3">
              <a:avLst>
                <a:gd name="adj1" fmla="val 7620100000"/>
              </a:avLst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urved Connector 52">
              <a:extLst>
                <a:ext uri="{FF2B5EF4-FFF2-40B4-BE49-F238E27FC236}">
                  <a16:creationId xmlns:a16="http://schemas.microsoft.com/office/drawing/2014/main" id="{019F81CC-F780-4D41-91C8-210241FDC699}"/>
                </a:ext>
              </a:extLst>
            </p:cNvPr>
            <p:cNvCxnSpPr>
              <a:cxnSpLocks/>
              <a:stCxn id="49" idx="2"/>
              <a:endCxn id="48" idx="2"/>
            </p:cNvCxnSpPr>
            <p:nvPr/>
          </p:nvCxnSpPr>
          <p:spPr>
            <a:xfrm rot="10800000" flipH="1" flipV="1">
              <a:off x="5308813" y="1092730"/>
              <a:ext cx="1" cy="785075"/>
            </a:xfrm>
            <a:prstGeom prst="curvedConnector3">
              <a:avLst>
                <a:gd name="adj1" fmla="val -2147483647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urved Connector 53">
              <a:extLst>
                <a:ext uri="{FF2B5EF4-FFF2-40B4-BE49-F238E27FC236}">
                  <a16:creationId xmlns:a16="http://schemas.microsoft.com/office/drawing/2014/main" id="{2EFE0C9D-9920-CE4C-B894-C656AE7A01E1}"/>
                </a:ext>
              </a:extLst>
            </p:cNvPr>
            <p:cNvCxnSpPr>
              <a:cxnSpLocks/>
              <a:stCxn id="48" idx="2"/>
              <a:endCxn id="47" idx="2"/>
            </p:cNvCxnSpPr>
            <p:nvPr/>
          </p:nvCxnSpPr>
          <p:spPr>
            <a:xfrm rot="10800000" flipH="1" flipV="1">
              <a:off x="5308815" y="1877806"/>
              <a:ext cx="6352" cy="2380158"/>
            </a:xfrm>
            <a:prstGeom prst="curvedConnector3">
              <a:avLst>
                <a:gd name="adj1" fmla="val -5062815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urved Connector 54">
              <a:extLst>
                <a:ext uri="{FF2B5EF4-FFF2-40B4-BE49-F238E27FC236}">
                  <a16:creationId xmlns:a16="http://schemas.microsoft.com/office/drawing/2014/main" id="{65526C91-5DCD-6247-ADE7-8F56FA49C94D}"/>
                </a:ext>
              </a:extLst>
            </p:cNvPr>
            <p:cNvCxnSpPr>
              <a:cxnSpLocks/>
              <a:stCxn id="49" idx="2"/>
              <a:endCxn id="45" idx="2"/>
            </p:cNvCxnSpPr>
            <p:nvPr/>
          </p:nvCxnSpPr>
          <p:spPr>
            <a:xfrm rot="10800000" flipH="1" flipV="1">
              <a:off x="5308814" y="1092730"/>
              <a:ext cx="2" cy="1586009"/>
            </a:xfrm>
            <a:prstGeom prst="curvedConnector3">
              <a:avLst>
                <a:gd name="adj1" fmla="val -1143000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urved Connector 55">
              <a:extLst>
                <a:ext uri="{FF2B5EF4-FFF2-40B4-BE49-F238E27FC236}">
                  <a16:creationId xmlns:a16="http://schemas.microsoft.com/office/drawing/2014/main" id="{C7F72CEE-7C07-AD4F-88A8-6AB65D0051B2}"/>
                </a:ext>
              </a:extLst>
            </p:cNvPr>
            <p:cNvCxnSpPr>
              <a:cxnSpLocks/>
              <a:stCxn id="46" idx="2"/>
              <a:endCxn id="47" idx="2"/>
            </p:cNvCxnSpPr>
            <p:nvPr/>
          </p:nvCxnSpPr>
          <p:spPr>
            <a:xfrm rot="10800000" flipH="1" flipV="1">
              <a:off x="5308817" y="3468352"/>
              <a:ext cx="6350" cy="789612"/>
            </a:xfrm>
            <a:prstGeom prst="curvedConnector3">
              <a:avLst>
                <a:gd name="adj1" fmla="val -1914882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6D6FEB2A-33AA-1443-AA99-50E69DD13A20}"/>
              </a:ext>
            </a:extLst>
          </p:cNvPr>
          <p:cNvSpPr txBox="1"/>
          <p:nvPr/>
        </p:nvSpPr>
        <p:spPr>
          <a:xfrm>
            <a:off x="6755322" y="86781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(c)</a:t>
            </a:r>
          </a:p>
        </p:txBody>
      </p:sp>
    </p:spTree>
    <p:extLst>
      <p:ext uri="{BB962C8B-B14F-4D97-AF65-F5344CB8AC3E}">
        <p14:creationId xmlns:p14="http://schemas.microsoft.com/office/powerpoint/2010/main" val="2159137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C4D3D527-CFFC-564A-ACBD-0463649ADD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1351" y="483781"/>
            <a:ext cx="3657600" cy="2743200"/>
          </a:xfrm>
          <a:prstGeom prst="rect">
            <a:avLst/>
          </a:prstGeom>
        </p:spPr>
      </p:pic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2B271690-2C5A-5849-8B31-FA5B0582FC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8951" y="483781"/>
            <a:ext cx="3657600" cy="2743200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7EE13F47-D853-8D44-972B-789312C86E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1351" y="3067494"/>
            <a:ext cx="3657600" cy="2743200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61399C01-4476-9349-BE8A-33283FA9F1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68951" y="3067494"/>
            <a:ext cx="3657600" cy="27432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E593034-4AEA-2745-9691-F809272B48DF}"/>
              </a:ext>
            </a:extLst>
          </p:cNvPr>
          <p:cNvSpPr txBox="1"/>
          <p:nvPr/>
        </p:nvSpPr>
        <p:spPr>
          <a:xfrm>
            <a:off x="4054031" y="86264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55DCD4C-A361-BC41-924F-9E46160D3AFC}"/>
              </a:ext>
            </a:extLst>
          </p:cNvPr>
          <p:cNvSpPr txBox="1"/>
          <p:nvPr/>
        </p:nvSpPr>
        <p:spPr>
          <a:xfrm>
            <a:off x="7733515" y="862640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494EC15-6E8C-9040-8FF1-AB54586535E5}"/>
              </a:ext>
            </a:extLst>
          </p:cNvPr>
          <p:cNvSpPr txBox="1"/>
          <p:nvPr/>
        </p:nvSpPr>
        <p:spPr>
          <a:xfrm>
            <a:off x="4054031" y="344635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6E4A756-4F33-CC4F-ABB3-AC2DF1F0A633}"/>
              </a:ext>
            </a:extLst>
          </p:cNvPr>
          <p:cNvSpPr txBox="1"/>
          <p:nvPr/>
        </p:nvSpPr>
        <p:spPr>
          <a:xfrm>
            <a:off x="7733515" y="3446353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(d)</a:t>
            </a:r>
          </a:p>
        </p:txBody>
      </p:sp>
    </p:spTree>
    <p:extLst>
      <p:ext uri="{BB962C8B-B14F-4D97-AF65-F5344CB8AC3E}">
        <p14:creationId xmlns:p14="http://schemas.microsoft.com/office/powerpoint/2010/main" val="1468938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65E0A142-09FA-B145-B853-330BA027682B}"/>
              </a:ext>
            </a:extLst>
          </p:cNvPr>
          <p:cNvSpPr/>
          <p:nvPr/>
        </p:nvSpPr>
        <p:spPr>
          <a:xfrm>
            <a:off x="5025839" y="2935133"/>
            <a:ext cx="578069" cy="58858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D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0D21F67-DA1F-C64B-B4B8-41F2048A0D2B}"/>
              </a:ext>
            </a:extLst>
          </p:cNvPr>
          <p:cNvSpPr/>
          <p:nvPr/>
        </p:nvSpPr>
        <p:spPr>
          <a:xfrm>
            <a:off x="5058178" y="556782"/>
            <a:ext cx="578069" cy="58858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A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CA9B083-52DD-084B-B012-73F2E1B0B2EB}"/>
              </a:ext>
            </a:extLst>
          </p:cNvPr>
          <p:cNvSpPr/>
          <p:nvPr/>
        </p:nvSpPr>
        <p:spPr>
          <a:xfrm>
            <a:off x="5025839" y="3726551"/>
            <a:ext cx="578069" cy="58858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FA0B033-BF5C-C24E-A455-57C144F4A78B}"/>
              </a:ext>
            </a:extLst>
          </p:cNvPr>
          <p:cNvSpPr/>
          <p:nvPr/>
        </p:nvSpPr>
        <p:spPr>
          <a:xfrm>
            <a:off x="5051828" y="2140764"/>
            <a:ext cx="578069" cy="58858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C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5D6955F-F54E-524A-A716-5FBF03873B1C}"/>
              </a:ext>
            </a:extLst>
          </p:cNvPr>
          <p:cNvSpPr/>
          <p:nvPr/>
        </p:nvSpPr>
        <p:spPr>
          <a:xfrm>
            <a:off x="5051828" y="1351151"/>
            <a:ext cx="578069" cy="58858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B</a:t>
            </a:r>
          </a:p>
        </p:txBody>
      </p:sp>
      <p:cxnSp>
        <p:nvCxnSpPr>
          <p:cNvPr id="8" name="Curved Connector 7">
            <a:extLst>
              <a:ext uri="{FF2B5EF4-FFF2-40B4-BE49-F238E27FC236}">
                <a16:creationId xmlns:a16="http://schemas.microsoft.com/office/drawing/2014/main" id="{6D6351F1-7360-E146-94B9-673BEDDC1F4E}"/>
              </a:ext>
            </a:extLst>
          </p:cNvPr>
          <p:cNvCxnSpPr>
            <a:cxnSpLocks/>
            <a:stCxn id="31" idx="6"/>
            <a:endCxn id="5" idx="6"/>
          </p:cNvCxnSpPr>
          <p:nvPr/>
        </p:nvCxnSpPr>
        <p:spPr>
          <a:xfrm flipV="1">
            <a:off x="5603906" y="4020841"/>
            <a:ext cx="2" cy="1579222"/>
          </a:xfrm>
          <a:prstGeom prst="curvedConnector3">
            <a:avLst>
              <a:gd name="adj1" fmla="val 1143010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urved Connector 8">
            <a:extLst>
              <a:ext uri="{FF2B5EF4-FFF2-40B4-BE49-F238E27FC236}">
                <a16:creationId xmlns:a16="http://schemas.microsoft.com/office/drawing/2014/main" id="{85E08684-C206-BB4B-944B-E074E0712E3B}"/>
              </a:ext>
            </a:extLst>
          </p:cNvPr>
          <p:cNvCxnSpPr>
            <a:cxnSpLocks/>
            <a:stCxn id="3" idx="6"/>
            <a:endCxn id="4" idx="6"/>
          </p:cNvCxnSpPr>
          <p:nvPr/>
        </p:nvCxnSpPr>
        <p:spPr>
          <a:xfrm flipV="1">
            <a:off x="5603908" y="851072"/>
            <a:ext cx="32339" cy="2378351"/>
          </a:xfrm>
          <a:prstGeom prst="curvedConnector3">
            <a:avLst>
              <a:gd name="adj1" fmla="val 1168549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urved Connector 9">
            <a:extLst>
              <a:ext uri="{FF2B5EF4-FFF2-40B4-BE49-F238E27FC236}">
                <a16:creationId xmlns:a16="http://schemas.microsoft.com/office/drawing/2014/main" id="{8D0C89CF-7F13-9A49-A150-922A09F69A05}"/>
              </a:ext>
            </a:extLst>
          </p:cNvPr>
          <p:cNvCxnSpPr>
            <a:cxnSpLocks/>
            <a:stCxn id="4" idx="2"/>
            <a:endCxn id="7" idx="2"/>
          </p:cNvCxnSpPr>
          <p:nvPr/>
        </p:nvCxnSpPr>
        <p:spPr>
          <a:xfrm rot="10800000" flipV="1">
            <a:off x="5051828" y="851071"/>
            <a:ext cx="6350" cy="794369"/>
          </a:xfrm>
          <a:prstGeom prst="curvedConnector3">
            <a:avLst>
              <a:gd name="adj1" fmla="val 37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urved Connector 10">
            <a:extLst>
              <a:ext uri="{FF2B5EF4-FFF2-40B4-BE49-F238E27FC236}">
                <a16:creationId xmlns:a16="http://schemas.microsoft.com/office/drawing/2014/main" id="{10537FBD-515D-CB48-B92B-AE02800656DD}"/>
              </a:ext>
            </a:extLst>
          </p:cNvPr>
          <p:cNvCxnSpPr>
            <a:cxnSpLocks/>
            <a:stCxn id="7" idx="2"/>
            <a:endCxn id="30" idx="2"/>
          </p:cNvCxnSpPr>
          <p:nvPr/>
        </p:nvCxnSpPr>
        <p:spPr>
          <a:xfrm rot="10800000" flipV="1">
            <a:off x="5025838" y="1645440"/>
            <a:ext cx="25990" cy="3165011"/>
          </a:xfrm>
          <a:prstGeom prst="curvedConnector3">
            <a:avLst>
              <a:gd name="adj1" fmla="val 97956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urved Connector 11">
            <a:extLst>
              <a:ext uri="{FF2B5EF4-FFF2-40B4-BE49-F238E27FC236}">
                <a16:creationId xmlns:a16="http://schemas.microsoft.com/office/drawing/2014/main" id="{EFF99F78-059D-414D-B8B9-FD51B1783EF9}"/>
              </a:ext>
            </a:extLst>
          </p:cNvPr>
          <p:cNvCxnSpPr>
            <a:cxnSpLocks/>
            <a:stCxn id="6" idx="2"/>
            <a:endCxn id="5" idx="2"/>
          </p:cNvCxnSpPr>
          <p:nvPr/>
        </p:nvCxnSpPr>
        <p:spPr>
          <a:xfrm rot="10800000" flipV="1">
            <a:off x="5025840" y="2435053"/>
            <a:ext cx="25989" cy="1585787"/>
          </a:xfrm>
          <a:prstGeom prst="curvedConnector3">
            <a:avLst>
              <a:gd name="adj1" fmla="val 97960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32E6596B-3171-9546-8408-C720E19A0B1A}"/>
              </a:ext>
            </a:extLst>
          </p:cNvPr>
          <p:cNvCxnSpPr>
            <a:cxnSpLocks/>
            <a:stCxn id="4" idx="2"/>
            <a:endCxn id="5" idx="2"/>
          </p:cNvCxnSpPr>
          <p:nvPr/>
        </p:nvCxnSpPr>
        <p:spPr>
          <a:xfrm rot="10800000" flipV="1">
            <a:off x="5025840" y="851071"/>
            <a:ext cx="32339" cy="3169769"/>
          </a:xfrm>
          <a:prstGeom prst="curvedConnector3">
            <a:avLst>
              <a:gd name="adj1" fmla="val 178190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738061A6-3A36-1A40-9956-FF8ADCBCA67C}"/>
              </a:ext>
            </a:extLst>
          </p:cNvPr>
          <p:cNvSpPr/>
          <p:nvPr/>
        </p:nvSpPr>
        <p:spPr>
          <a:xfrm>
            <a:off x="5025838" y="4516162"/>
            <a:ext cx="578069" cy="58858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F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D0B21806-4707-EC49-9B07-8B4A4F924589}"/>
              </a:ext>
            </a:extLst>
          </p:cNvPr>
          <p:cNvSpPr/>
          <p:nvPr/>
        </p:nvSpPr>
        <p:spPr>
          <a:xfrm>
            <a:off x="5025837" y="5305773"/>
            <a:ext cx="578069" cy="58858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G</a:t>
            </a:r>
          </a:p>
        </p:txBody>
      </p:sp>
      <p:cxnSp>
        <p:nvCxnSpPr>
          <p:cNvPr id="36" name="Curved Connector 35">
            <a:extLst>
              <a:ext uri="{FF2B5EF4-FFF2-40B4-BE49-F238E27FC236}">
                <a16:creationId xmlns:a16="http://schemas.microsoft.com/office/drawing/2014/main" id="{5CD56CB3-6D55-A449-A600-73EC4B6DD527}"/>
              </a:ext>
            </a:extLst>
          </p:cNvPr>
          <p:cNvCxnSpPr>
            <a:stCxn id="31" idx="6"/>
            <a:endCxn id="30" idx="6"/>
          </p:cNvCxnSpPr>
          <p:nvPr/>
        </p:nvCxnSpPr>
        <p:spPr>
          <a:xfrm flipV="1">
            <a:off x="5603906" y="4810452"/>
            <a:ext cx="1" cy="789611"/>
          </a:xfrm>
          <a:prstGeom prst="curvedConnector3">
            <a:avLst>
              <a:gd name="adj1" fmla="val 2147483646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urved Connector 42">
            <a:extLst>
              <a:ext uri="{FF2B5EF4-FFF2-40B4-BE49-F238E27FC236}">
                <a16:creationId xmlns:a16="http://schemas.microsoft.com/office/drawing/2014/main" id="{5715C0B3-701C-184D-B5E4-C929E98DD8BE}"/>
              </a:ext>
            </a:extLst>
          </p:cNvPr>
          <p:cNvCxnSpPr>
            <a:stCxn id="3" idx="6"/>
            <a:endCxn id="6" idx="6"/>
          </p:cNvCxnSpPr>
          <p:nvPr/>
        </p:nvCxnSpPr>
        <p:spPr>
          <a:xfrm flipV="1">
            <a:off x="5603908" y="2435054"/>
            <a:ext cx="25989" cy="794369"/>
          </a:xfrm>
          <a:prstGeom prst="curvedConnector3">
            <a:avLst>
              <a:gd name="adj1" fmla="val 406838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urved Connector 45">
            <a:extLst>
              <a:ext uri="{FF2B5EF4-FFF2-40B4-BE49-F238E27FC236}">
                <a16:creationId xmlns:a16="http://schemas.microsoft.com/office/drawing/2014/main" id="{C5318DAE-3BDD-E947-94D5-E584EC8FEC7A}"/>
              </a:ext>
            </a:extLst>
          </p:cNvPr>
          <p:cNvCxnSpPr>
            <a:stCxn id="3" idx="6"/>
            <a:endCxn id="7" idx="6"/>
          </p:cNvCxnSpPr>
          <p:nvPr/>
        </p:nvCxnSpPr>
        <p:spPr>
          <a:xfrm flipV="1">
            <a:off x="5603908" y="1645441"/>
            <a:ext cx="25989" cy="1583982"/>
          </a:xfrm>
          <a:prstGeom prst="curvedConnector3">
            <a:avLst>
              <a:gd name="adj1" fmla="val 979603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2249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21996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2309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80869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01608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573493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75</Words>
  <Application>Microsoft Macintosh PowerPoint</Application>
  <PresentationFormat>Widescreen</PresentationFormat>
  <Paragraphs>53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Li, Chris</dc:creator>
  <cp:lastModifiedBy>Li, Chris</cp:lastModifiedBy>
  <cp:revision>7</cp:revision>
  <dcterms:created xsi:type="dcterms:W3CDTF">2019-12-11T04:08:59Z</dcterms:created>
  <dcterms:modified xsi:type="dcterms:W3CDTF">2019-12-11T04:36:59Z</dcterms:modified>
</cp:coreProperties>
</file>