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3" d="100"/>
          <a:sy n="153" d="100"/>
        </p:scale>
        <p:origin x="-2888" y="-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D7AD-52B4-44AD-B84C-C47D318A2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F5EBCE-9743-483E-8E21-190AA83FE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4799D-C076-489A-ABEE-7DE9DCB24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A68D3-8957-4657-A56C-6C2D445D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3FCA-2821-496F-BAD3-F5A526FB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2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A207E-37D7-42C4-A37E-57EA596E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1B22B0-A802-417A-9A87-8934DB7E9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3DF9C-FD18-4AA8-95D4-9B5936BB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B0E0A-A057-485A-824E-B634B442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66712-63C2-42E9-A8F8-AC2A7572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DFF55A-1A4A-48E5-BAE2-63BCFA9F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97C045-4801-4213-BBEB-7F142CD91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7BF87E-ADC6-4692-94D7-1129592B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79FFD-F2C7-4546-AFBE-F3B9EF21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5BCFD-848A-4B66-9656-44D81FD6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3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9C919-81DF-4F1C-B0A9-F743454B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DE7E8-5A48-491E-802B-B364A3F1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1FA97-EAC6-4C73-ACC9-A776B15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5997C-B764-45FE-9035-3806D705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5DF29-C790-4F05-AF82-4C238071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D44D8-EC62-4063-B700-D4EA53D5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0314F-0095-420D-9721-DEC116CA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8AEE6-2AE6-4E29-A2A3-7C2EBE14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D6AF3-AD3C-47FA-BCA4-6BE176A8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36B5CA-7DE5-4ADC-A03A-C75F6019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7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6AB32-A50F-4796-90F6-B479F6A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A6C1D-114A-4379-ADA6-ED30D4F2E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012A1-D84C-41D1-98FB-90B470B8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15E51B-8D52-4D8C-8F20-4D44AB09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22A1C-72F3-4442-990C-92933049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A52309-6E51-4DAE-8E23-0ACC367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66ACA-0546-410D-A6FB-DA5F23D1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DF27D-B2FD-4CB4-8758-D1EEA915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FDE39-8E68-4492-A368-1ED9F740F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ED2D19-EC89-4C9B-9D3E-4D1A73D7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E5FB13-F702-4F32-B5F5-A836BDB2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D0E621-D85A-4A83-B56F-C6B1F98C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1077E7-71AF-4AEA-9E4B-1CDE3D17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A7C707-1552-46DD-BCB6-8F114D6D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4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49633-B718-415E-8793-CA8077E1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64858-D430-402A-9FD7-55CD2C28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AEE2DC-0555-46DC-BB03-E8DC6825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E79CCB-ABCE-4126-81C0-9E1F252A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5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1EB488-7051-42EF-B2F0-D38DAD8B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4F12E-5401-4545-981B-498C51BF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955149-B005-4B00-A34A-1C630DD6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9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0E35-4218-48FC-9A53-C13BA86B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6F807-3461-40C1-98FA-C70436E96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AADBD-769C-41FB-A4B3-F4401475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EC5FE-380A-45B0-8EF3-9A289ACE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1409A-D55D-425C-A5B5-93D299BF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3A2AE9-2A25-4387-8EA1-8544C330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79FE3-CED2-479B-AED3-B1E190A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3AB867-66BE-4621-8FB1-C53638F2E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40A73E-EA42-4E83-89BB-FBAF8914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D4E3C-7981-4599-A4FE-1D3B271C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EE29B-20A7-4A2F-BD7D-09FD699F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B07E32-E888-460A-862C-9C473C50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9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69A67-BF75-4CC7-9038-737EEC6CD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48315-B53D-4235-99D5-714C2A1CA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998C2-FD94-45EB-A9A2-E6B84B828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83D8-1A4B-44B3-9CB0-DC5FB713C444}" type="datetimeFigureOut">
              <a:rPr lang="zh-CN" altLang="en-US" smtClean="0"/>
              <a:t>2020/4/19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28598-7F99-43B3-BF9F-D87514CEE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DC7B0-6540-46AA-81B0-2CAEB29F5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C441-614A-4929-B52C-F2C78D956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7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92C9623-7680-4AF7-BF72-6C4FA2802C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3" t="232" r="813" b="569"/>
          <a:stretch/>
        </p:blipFill>
        <p:spPr>
          <a:xfrm>
            <a:off x="5313555" y="15875"/>
            <a:ext cx="2120707" cy="680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F0569D-C6D0-41AF-958D-6E3779B0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884" y="0"/>
            <a:ext cx="2196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FC02571-3F02-408D-923A-4387DAB1A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12" y="-323385"/>
            <a:ext cx="2196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zeqiu</dc:creator>
  <cp:lastModifiedBy>fan zeqiu</cp:lastModifiedBy>
  <cp:revision>1</cp:revision>
  <dcterms:created xsi:type="dcterms:W3CDTF">2020-04-18T20:46:48Z</dcterms:created>
  <dcterms:modified xsi:type="dcterms:W3CDTF">2020-04-18T20:49:58Z</dcterms:modified>
</cp:coreProperties>
</file>