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58"/>
  </p:notesMasterIdLst>
  <p:sldIdLst>
    <p:sldId id="270" r:id="rId5"/>
    <p:sldId id="303" r:id="rId6"/>
    <p:sldId id="272" r:id="rId7"/>
    <p:sldId id="343" r:id="rId8"/>
    <p:sldId id="305" r:id="rId9"/>
    <p:sldId id="354" r:id="rId10"/>
    <p:sldId id="355" r:id="rId11"/>
    <p:sldId id="344" r:id="rId12"/>
    <p:sldId id="345" r:id="rId13"/>
    <p:sldId id="257" r:id="rId14"/>
    <p:sldId id="356" r:id="rId15"/>
    <p:sldId id="346" r:id="rId16"/>
    <p:sldId id="273" r:id="rId17"/>
    <p:sldId id="348" r:id="rId18"/>
    <p:sldId id="349" r:id="rId19"/>
    <p:sldId id="307" r:id="rId20"/>
    <p:sldId id="306" r:id="rId21"/>
    <p:sldId id="321" r:id="rId22"/>
    <p:sldId id="320" r:id="rId23"/>
    <p:sldId id="309" r:id="rId24"/>
    <p:sldId id="315" r:id="rId25"/>
    <p:sldId id="316" r:id="rId26"/>
    <p:sldId id="317" r:id="rId27"/>
    <p:sldId id="319" r:id="rId28"/>
    <p:sldId id="318" r:id="rId29"/>
    <p:sldId id="289" r:id="rId30"/>
    <p:sldId id="347" r:id="rId31"/>
    <p:sldId id="350" r:id="rId32"/>
    <p:sldId id="351" r:id="rId33"/>
    <p:sldId id="352" r:id="rId34"/>
    <p:sldId id="353" r:id="rId35"/>
    <p:sldId id="322"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02" r:id="rId56"/>
    <p:sldId id="304" r:id="rId5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FF00"/>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AA7B4-709D-422A-A6D0-C8ED0BF330DF}" v="12" dt="2021-11-17T06:05:06.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8" autoAdjust="0"/>
    <p:restoredTop sz="80702" autoAdjust="0"/>
  </p:normalViewPr>
  <p:slideViewPr>
    <p:cSldViewPr snapToGrid="0">
      <p:cViewPr varScale="1">
        <p:scale>
          <a:sx n="50" d="100"/>
          <a:sy n="50" d="100"/>
        </p:scale>
        <p:origin x="10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by Artwodini" userId="a6c47d42-fa7d-4e68-80e6-62010da9d630" providerId="ADAL" clId="{150AA7B4-709D-422A-A6D0-C8ED0BF330DF}"/>
    <pc:docChg chg="undo custSel addSld delSld modSld modMainMaster">
      <pc:chgData name="Feby Artwodini" userId="a6c47d42-fa7d-4e68-80e6-62010da9d630" providerId="ADAL" clId="{150AA7B4-709D-422A-A6D0-C8ED0BF330DF}" dt="2021-11-17T06:05:06.386" v="68" actId="1076"/>
      <pc:docMkLst>
        <pc:docMk/>
      </pc:docMkLst>
      <pc:sldChg chg="modSp mod">
        <pc:chgData name="Feby Artwodini" userId="a6c47d42-fa7d-4e68-80e6-62010da9d630" providerId="ADAL" clId="{150AA7B4-709D-422A-A6D0-C8ED0BF330DF}" dt="2021-11-17T06:04:52.319" v="64"/>
        <pc:sldMkLst>
          <pc:docMk/>
          <pc:sldMk cId="3186755692" sldId="257"/>
        </pc:sldMkLst>
        <pc:spChg chg="mod">
          <ac:chgData name="Feby Artwodini" userId="a6c47d42-fa7d-4e68-80e6-62010da9d630" providerId="ADAL" clId="{150AA7B4-709D-422A-A6D0-C8ED0BF330DF}" dt="2021-11-17T06:04:52.319" v="64"/>
          <ac:spMkLst>
            <pc:docMk/>
            <pc:sldMk cId="3186755692" sldId="257"/>
            <ac:spMk id="2" creationId="{00000000-0000-0000-0000-000000000000}"/>
          </ac:spMkLst>
        </pc:spChg>
      </pc:sldChg>
      <pc:sldChg chg="modSp mod">
        <pc:chgData name="Feby Artwodini" userId="a6c47d42-fa7d-4e68-80e6-62010da9d630" providerId="ADAL" clId="{150AA7B4-709D-422A-A6D0-C8ED0BF330DF}" dt="2021-11-17T05:58:12.014" v="41" actId="122"/>
        <pc:sldMkLst>
          <pc:docMk/>
          <pc:sldMk cId="893512563" sldId="270"/>
        </pc:sldMkLst>
        <pc:spChg chg="mod">
          <ac:chgData name="Feby Artwodini" userId="a6c47d42-fa7d-4e68-80e6-62010da9d630" providerId="ADAL" clId="{150AA7B4-709D-422A-A6D0-C8ED0BF330DF}" dt="2021-11-17T05:58:12.014" v="41" actId="122"/>
          <ac:spMkLst>
            <pc:docMk/>
            <pc:sldMk cId="893512563" sldId="270"/>
            <ac:spMk id="3" creationId="{00000000-0000-0000-0000-000000000000}"/>
          </ac:spMkLst>
        </pc:spChg>
      </pc:sldChg>
      <pc:sldChg chg="modSp">
        <pc:chgData name="Feby Artwodini" userId="a6c47d42-fa7d-4e68-80e6-62010da9d630" providerId="ADAL" clId="{150AA7B4-709D-422A-A6D0-C8ED0BF330DF}" dt="2021-11-17T06:04:52.319" v="64"/>
        <pc:sldMkLst>
          <pc:docMk/>
          <pc:sldMk cId="1512067533" sldId="272"/>
        </pc:sldMkLst>
        <pc:spChg chg="mod">
          <ac:chgData name="Feby Artwodini" userId="a6c47d42-fa7d-4e68-80e6-62010da9d630" providerId="ADAL" clId="{150AA7B4-709D-422A-A6D0-C8ED0BF330DF}" dt="2021-11-17T06:04:52.319" v="64"/>
          <ac:spMkLst>
            <pc:docMk/>
            <pc:sldMk cId="1512067533" sldId="272"/>
            <ac:spMk id="2" creationId="{00000000-0000-0000-0000-000000000000}"/>
          </ac:spMkLst>
        </pc:spChg>
      </pc:sldChg>
      <pc:sldChg chg="modSp">
        <pc:chgData name="Feby Artwodini" userId="a6c47d42-fa7d-4e68-80e6-62010da9d630" providerId="ADAL" clId="{150AA7B4-709D-422A-A6D0-C8ED0BF330DF}" dt="2021-11-17T06:04:52.319" v="64"/>
        <pc:sldMkLst>
          <pc:docMk/>
          <pc:sldMk cId="3072746015" sldId="273"/>
        </pc:sldMkLst>
        <pc:spChg chg="mod">
          <ac:chgData name="Feby Artwodini" userId="a6c47d42-fa7d-4e68-80e6-62010da9d630" providerId="ADAL" clId="{150AA7B4-709D-422A-A6D0-C8ED0BF330DF}" dt="2021-11-17T06:04:52.319" v="64"/>
          <ac:spMkLst>
            <pc:docMk/>
            <pc:sldMk cId="3072746015" sldId="273"/>
            <ac:spMk id="2" creationId="{00000000-0000-0000-0000-000000000000}"/>
          </ac:spMkLst>
        </pc:spChg>
        <pc:spChg chg="mod">
          <ac:chgData name="Feby Artwodini" userId="a6c47d42-fa7d-4e68-80e6-62010da9d630" providerId="ADAL" clId="{150AA7B4-709D-422A-A6D0-C8ED0BF330DF}" dt="2021-11-17T06:04:52.319" v="64"/>
          <ac:spMkLst>
            <pc:docMk/>
            <pc:sldMk cId="3072746015" sldId="273"/>
            <ac:spMk id="3" creationId="{00000000-0000-0000-0000-000000000000}"/>
          </ac:spMkLst>
        </pc:spChg>
      </pc:sldChg>
      <pc:sldChg chg="modSp">
        <pc:chgData name="Feby Artwodini" userId="a6c47d42-fa7d-4e68-80e6-62010da9d630" providerId="ADAL" clId="{150AA7B4-709D-422A-A6D0-C8ED0BF330DF}" dt="2021-11-17T06:04:52.319" v="64"/>
        <pc:sldMkLst>
          <pc:docMk/>
          <pc:sldMk cId="777600393" sldId="289"/>
        </pc:sldMkLst>
        <pc:spChg chg="mod">
          <ac:chgData name="Feby Artwodini" userId="a6c47d42-fa7d-4e68-80e6-62010da9d630" providerId="ADAL" clId="{150AA7B4-709D-422A-A6D0-C8ED0BF330DF}" dt="2021-11-17T06:04:52.319" v="64"/>
          <ac:spMkLst>
            <pc:docMk/>
            <pc:sldMk cId="777600393" sldId="289"/>
            <ac:spMk id="2" creationId="{00000000-0000-0000-0000-000000000000}"/>
          </ac:spMkLst>
        </pc:spChg>
        <pc:spChg chg="mod">
          <ac:chgData name="Feby Artwodini" userId="a6c47d42-fa7d-4e68-80e6-62010da9d630" providerId="ADAL" clId="{150AA7B4-709D-422A-A6D0-C8ED0BF330DF}" dt="2021-11-17T06:04:52.319" v="64"/>
          <ac:spMkLst>
            <pc:docMk/>
            <pc:sldMk cId="777600393" sldId="289"/>
            <ac:spMk id="3" creationId="{00000000-0000-0000-0000-000000000000}"/>
          </ac:spMkLst>
        </pc:spChg>
      </pc:sldChg>
      <pc:sldChg chg="modSp">
        <pc:chgData name="Feby Artwodini" userId="a6c47d42-fa7d-4e68-80e6-62010da9d630" providerId="ADAL" clId="{150AA7B4-709D-422A-A6D0-C8ED0BF330DF}" dt="2021-11-17T06:04:52.319" v="64"/>
        <pc:sldMkLst>
          <pc:docMk/>
          <pc:sldMk cId="3770308544" sldId="303"/>
        </pc:sldMkLst>
        <pc:spChg chg="mod">
          <ac:chgData name="Feby Artwodini" userId="a6c47d42-fa7d-4e68-80e6-62010da9d630" providerId="ADAL" clId="{150AA7B4-709D-422A-A6D0-C8ED0BF330DF}" dt="2021-11-17T06:04:52.319" v="64"/>
          <ac:spMkLst>
            <pc:docMk/>
            <pc:sldMk cId="3770308544" sldId="303"/>
            <ac:spMk id="2" creationId="{00000000-0000-0000-0000-000000000000}"/>
          </ac:spMkLst>
        </pc:spChg>
        <pc:spChg chg="mod">
          <ac:chgData name="Feby Artwodini" userId="a6c47d42-fa7d-4e68-80e6-62010da9d630" providerId="ADAL" clId="{150AA7B4-709D-422A-A6D0-C8ED0BF330DF}" dt="2021-11-17T06:04:52.319" v="64"/>
          <ac:spMkLst>
            <pc:docMk/>
            <pc:sldMk cId="3770308544" sldId="303"/>
            <ac:spMk id="3" creationId="{00000000-0000-0000-0000-000000000000}"/>
          </ac:spMkLst>
        </pc:spChg>
      </pc:sldChg>
      <pc:sldChg chg="modSp">
        <pc:chgData name="Feby Artwodini" userId="a6c47d42-fa7d-4e68-80e6-62010da9d630" providerId="ADAL" clId="{150AA7B4-709D-422A-A6D0-C8ED0BF330DF}" dt="2021-11-17T06:04:52.319" v="64"/>
        <pc:sldMkLst>
          <pc:docMk/>
          <pc:sldMk cId="611165294" sldId="305"/>
        </pc:sldMkLst>
        <pc:spChg chg="mod">
          <ac:chgData name="Feby Artwodini" userId="a6c47d42-fa7d-4e68-80e6-62010da9d630" providerId="ADAL" clId="{150AA7B4-709D-422A-A6D0-C8ED0BF330DF}" dt="2021-11-17T06:04:52.319" v="64"/>
          <ac:spMkLst>
            <pc:docMk/>
            <pc:sldMk cId="611165294" sldId="305"/>
            <ac:spMk id="2" creationId="{00000000-0000-0000-0000-000000000000}"/>
          </ac:spMkLst>
        </pc:spChg>
      </pc:sldChg>
      <pc:sldChg chg="modSp">
        <pc:chgData name="Feby Artwodini" userId="a6c47d42-fa7d-4e68-80e6-62010da9d630" providerId="ADAL" clId="{150AA7B4-709D-422A-A6D0-C8ED0BF330DF}" dt="2021-11-17T06:04:52.319" v="64"/>
        <pc:sldMkLst>
          <pc:docMk/>
          <pc:sldMk cId="1141061612" sldId="306"/>
        </pc:sldMkLst>
        <pc:spChg chg="mod">
          <ac:chgData name="Feby Artwodini" userId="a6c47d42-fa7d-4e68-80e6-62010da9d630" providerId="ADAL" clId="{150AA7B4-709D-422A-A6D0-C8ED0BF330DF}" dt="2021-11-17T06:04:52.319" v="64"/>
          <ac:spMkLst>
            <pc:docMk/>
            <pc:sldMk cId="1141061612" sldId="306"/>
            <ac:spMk id="2" creationId="{00000000-0000-0000-0000-000000000000}"/>
          </ac:spMkLst>
        </pc:spChg>
      </pc:sldChg>
      <pc:sldChg chg="modSp">
        <pc:chgData name="Feby Artwodini" userId="a6c47d42-fa7d-4e68-80e6-62010da9d630" providerId="ADAL" clId="{150AA7B4-709D-422A-A6D0-C8ED0BF330DF}" dt="2021-11-17T06:04:52.319" v="64"/>
        <pc:sldMkLst>
          <pc:docMk/>
          <pc:sldMk cId="1597965989" sldId="307"/>
        </pc:sldMkLst>
        <pc:spChg chg="mod">
          <ac:chgData name="Feby Artwodini" userId="a6c47d42-fa7d-4e68-80e6-62010da9d630" providerId="ADAL" clId="{150AA7B4-709D-422A-A6D0-C8ED0BF330DF}" dt="2021-11-17T06:04:52.319" v="64"/>
          <ac:spMkLst>
            <pc:docMk/>
            <pc:sldMk cId="1597965989" sldId="307"/>
            <ac:spMk id="2" creationId="{00000000-0000-0000-0000-000000000000}"/>
          </ac:spMkLst>
        </pc:spChg>
        <pc:spChg chg="mod">
          <ac:chgData name="Feby Artwodini" userId="a6c47d42-fa7d-4e68-80e6-62010da9d630" providerId="ADAL" clId="{150AA7B4-709D-422A-A6D0-C8ED0BF330DF}" dt="2021-11-17T06:04:52.319" v="64"/>
          <ac:spMkLst>
            <pc:docMk/>
            <pc:sldMk cId="1597965989" sldId="307"/>
            <ac:spMk id="3" creationId="{00000000-0000-0000-0000-000000000000}"/>
          </ac:spMkLst>
        </pc:spChg>
      </pc:sldChg>
      <pc:sldChg chg="modSp">
        <pc:chgData name="Feby Artwodini" userId="a6c47d42-fa7d-4e68-80e6-62010da9d630" providerId="ADAL" clId="{150AA7B4-709D-422A-A6D0-C8ED0BF330DF}" dt="2021-11-17T06:04:52.319" v="64"/>
        <pc:sldMkLst>
          <pc:docMk/>
          <pc:sldMk cId="2246764397" sldId="309"/>
        </pc:sldMkLst>
        <pc:spChg chg="mod">
          <ac:chgData name="Feby Artwodini" userId="a6c47d42-fa7d-4e68-80e6-62010da9d630" providerId="ADAL" clId="{150AA7B4-709D-422A-A6D0-C8ED0BF330DF}" dt="2021-11-17T06:04:52.319" v="64"/>
          <ac:spMkLst>
            <pc:docMk/>
            <pc:sldMk cId="2246764397" sldId="309"/>
            <ac:spMk id="2" creationId="{00000000-0000-0000-0000-000000000000}"/>
          </ac:spMkLst>
        </pc:spChg>
      </pc:sldChg>
      <pc:sldChg chg="modSp">
        <pc:chgData name="Feby Artwodini" userId="a6c47d42-fa7d-4e68-80e6-62010da9d630" providerId="ADAL" clId="{150AA7B4-709D-422A-A6D0-C8ED0BF330DF}" dt="2021-11-17T06:04:52.319" v="64"/>
        <pc:sldMkLst>
          <pc:docMk/>
          <pc:sldMk cId="1399829718" sldId="315"/>
        </pc:sldMkLst>
        <pc:spChg chg="mod">
          <ac:chgData name="Feby Artwodini" userId="a6c47d42-fa7d-4e68-80e6-62010da9d630" providerId="ADAL" clId="{150AA7B4-709D-422A-A6D0-C8ED0BF330DF}" dt="2021-11-17T06:04:52.319" v="64"/>
          <ac:spMkLst>
            <pc:docMk/>
            <pc:sldMk cId="1399829718" sldId="315"/>
            <ac:spMk id="2" creationId="{00000000-0000-0000-0000-000000000000}"/>
          </ac:spMkLst>
        </pc:spChg>
      </pc:sldChg>
      <pc:sldChg chg="modSp">
        <pc:chgData name="Feby Artwodini" userId="a6c47d42-fa7d-4e68-80e6-62010da9d630" providerId="ADAL" clId="{150AA7B4-709D-422A-A6D0-C8ED0BF330DF}" dt="2021-11-17T06:04:52.319" v="64"/>
        <pc:sldMkLst>
          <pc:docMk/>
          <pc:sldMk cId="3365660212" sldId="316"/>
        </pc:sldMkLst>
        <pc:spChg chg="mod">
          <ac:chgData name="Feby Artwodini" userId="a6c47d42-fa7d-4e68-80e6-62010da9d630" providerId="ADAL" clId="{150AA7B4-709D-422A-A6D0-C8ED0BF330DF}" dt="2021-11-17T06:04:52.319" v="64"/>
          <ac:spMkLst>
            <pc:docMk/>
            <pc:sldMk cId="3365660212" sldId="316"/>
            <ac:spMk id="2" creationId="{00000000-0000-0000-0000-000000000000}"/>
          </ac:spMkLst>
        </pc:spChg>
      </pc:sldChg>
      <pc:sldChg chg="modSp">
        <pc:chgData name="Feby Artwodini" userId="a6c47d42-fa7d-4e68-80e6-62010da9d630" providerId="ADAL" clId="{150AA7B4-709D-422A-A6D0-C8ED0BF330DF}" dt="2021-11-17T06:04:52.319" v="64"/>
        <pc:sldMkLst>
          <pc:docMk/>
          <pc:sldMk cId="2591954857" sldId="317"/>
        </pc:sldMkLst>
        <pc:spChg chg="mod">
          <ac:chgData name="Feby Artwodini" userId="a6c47d42-fa7d-4e68-80e6-62010da9d630" providerId="ADAL" clId="{150AA7B4-709D-422A-A6D0-C8ED0BF330DF}" dt="2021-11-17T06:04:52.319" v="64"/>
          <ac:spMkLst>
            <pc:docMk/>
            <pc:sldMk cId="2591954857" sldId="317"/>
            <ac:spMk id="2" creationId="{00000000-0000-0000-0000-000000000000}"/>
          </ac:spMkLst>
        </pc:spChg>
      </pc:sldChg>
      <pc:sldChg chg="modSp">
        <pc:chgData name="Feby Artwodini" userId="a6c47d42-fa7d-4e68-80e6-62010da9d630" providerId="ADAL" clId="{150AA7B4-709D-422A-A6D0-C8ED0BF330DF}" dt="2021-11-17T06:04:52.319" v="64"/>
        <pc:sldMkLst>
          <pc:docMk/>
          <pc:sldMk cId="1139421790" sldId="318"/>
        </pc:sldMkLst>
        <pc:spChg chg="mod">
          <ac:chgData name="Feby Artwodini" userId="a6c47d42-fa7d-4e68-80e6-62010da9d630" providerId="ADAL" clId="{150AA7B4-709D-422A-A6D0-C8ED0BF330DF}" dt="2021-11-17T06:04:52.319" v="64"/>
          <ac:spMkLst>
            <pc:docMk/>
            <pc:sldMk cId="1139421790" sldId="318"/>
            <ac:spMk id="2" creationId="{00000000-0000-0000-0000-000000000000}"/>
          </ac:spMkLst>
        </pc:spChg>
      </pc:sldChg>
      <pc:sldChg chg="modSp">
        <pc:chgData name="Feby Artwodini" userId="a6c47d42-fa7d-4e68-80e6-62010da9d630" providerId="ADAL" clId="{150AA7B4-709D-422A-A6D0-C8ED0BF330DF}" dt="2021-11-17T06:04:52.319" v="64"/>
        <pc:sldMkLst>
          <pc:docMk/>
          <pc:sldMk cId="3965954260" sldId="319"/>
        </pc:sldMkLst>
        <pc:spChg chg="mod">
          <ac:chgData name="Feby Artwodini" userId="a6c47d42-fa7d-4e68-80e6-62010da9d630" providerId="ADAL" clId="{150AA7B4-709D-422A-A6D0-C8ED0BF330DF}" dt="2021-11-17T06:04:52.319" v="64"/>
          <ac:spMkLst>
            <pc:docMk/>
            <pc:sldMk cId="3965954260" sldId="319"/>
            <ac:spMk id="2" creationId="{00000000-0000-0000-0000-000000000000}"/>
          </ac:spMkLst>
        </pc:spChg>
      </pc:sldChg>
      <pc:sldChg chg="modSp">
        <pc:chgData name="Feby Artwodini" userId="a6c47d42-fa7d-4e68-80e6-62010da9d630" providerId="ADAL" clId="{150AA7B4-709D-422A-A6D0-C8ED0BF330DF}" dt="2021-11-17T06:04:52.319" v="64"/>
        <pc:sldMkLst>
          <pc:docMk/>
          <pc:sldMk cId="181112004" sldId="320"/>
        </pc:sldMkLst>
        <pc:spChg chg="mod">
          <ac:chgData name="Feby Artwodini" userId="a6c47d42-fa7d-4e68-80e6-62010da9d630" providerId="ADAL" clId="{150AA7B4-709D-422A-A6D0-C8ED0BF330DF}" dt="2021-11-17T06:04:52.319" v="64"/>
          <ac:spMkLst>
            <pc:docMk/>
            <pc:sldMk cId="181112004" sldId="320"/>
            <ac:spMk id="2" creationId="{00000000-0000-0000-0000-000000000000}"/>
          </ac:spMkLst>
        </pc:spChg>
      </pc:sldChg>
      <pc:sldChg chg="modSp">
        <pc:chgData name="Feby Artwodini" userId="a6c47d42-fa7d-4e68-80e6-62010da9d630" providerId="ADAL" clId="{150AA7B4-709D-422A-A6D0-C8ED0BF330DF}" dt="2021-11-17T06:04:52.319" v="64"/>
        <pc:sldMkLst>
          <pc:docMk/>
          <pc:sldMk cId="1784780954" sldId="321"/>
        </pc:sldMkLst>
        <pc:spChg chg="mod">
          <ac:chgData name="Feby Artwodini" userId="a6c47d42-fa7d-4e68-80e6-62010da9d630" providerId="ADAL" clId="{150AA7B4-709D-422A-A6D0-C8ED0BF330DF}" dt="2021-11-17T06:04:52.319" v="64"/>
          <ac:spMkLst>
            <pc:docMk/>
            <pc:sldMk cId="1784780954" sldId="321"/>
            <ac:spMk id="2" creationId="{00000000-0000-0000-0000-000000000000}"/>
          </ac:spMkLst>
        </pc:spChg>
      </pc:sldChg>
      <pc:sldChg chg="modSp">
        <pc:chgData name="Feby Artwodini" userId="a6c47d42-fa7d-4e68-80e6-62010da9d630" providerId="ADAL" clId="{150AA7B4-709D-422A-A6D0-C8ED0BF330DF}" dt="2021-11-17T06:04:52.319" v="64"/>
        <pc:sldMkLst>
          <pc:docMk/>
          <pc:sldMk cId="2026180687" sldId="322"/>
        </pc:sldMkLst>
        <pc:spChg chg="mod">
          <ac:chgData name="Feby Artwodini" userId="a6c47d42-fa7d-4e68-80e6-62010da9d630" providerId="ADAL" clId="{150AA7B4-709D-422A-A6D0-C8ED0BF330DF}" dt="2021-11-17T06:04:52.319" v="64"/>
          <ac:spMkLst>
            <pc:docMk/>
            <pc:sldMk cId="2026180687" sldId="322"/>
            <ac:spMk id="2" creationId="{00000000-0000-0000-0000-000000000000}"/>
          </ac:spMkLst>
        </pc:spChg>
        <pc:spChg chg="mod">
          <ac:chgData name="Feby Artwodini" userId="a6c47d42-fa7d-4e68-80e6-62010da9d630" providerId="ADAL" clId="{150AA7B4-709D-422A-A6D0-C8ED0BF330DF}" dt="2021-11-17T06:04:52.319" v="64"/>
          <ac:spMkLst>
            <pc:docMk/>
            <pc:sldMk cId="2026180687" sldId="322"/>
            <ac:spMk id="3" creationId="{00000000-0000-0000-0000-000000000000}"/>
          </ac:spMkLst>
        </pc:spChg>
      </pc:sldChg>
      <pc:sldChg chg="modSp">
        <pc:chgData name="Feby Artwodini" userId="a6c47d42-fa7d-4e68-80e6-62010da9d630" providerId="ADAL" clId="{150AA7B4-709D-422A-A6D0-C8ED0BF330DF}" dt="2021-11-17T06:04:52.319" v="64"/>
        <pc:sldMkLst>
          <pc:docMk/>
          <pc:sldMk cId="3888970691" sldId="324"/>
        </pc:sldMkLst>
        <pc:spChg chg="mod">
          <ac:chgData name="Feby Artwodini" userId="a6c47d42-fa7d-4e68-80e6-62010da9d630" providerId="ADAL" clId="{150AA7B4-709D-422A-A6D0-C8ED0BF330DF}" dt="2021-11-17T06:04:52.319" v="64"/>
          <ac:spMkLst>
            <pc:docMk/>
            <pc:sldMk cId="3888970691" sldId="324"/>
            <ac:spMk id="2" creationId="{00000000-0000-0000-0000-000000000000}"/>
          </ac:spMkLst>
        </pc:spChg>
      </pc:sldChg>
      <pc:sldChg chg="modSp">
        <pc:chgData name="Feby Artwodini" userId="a6c47d42-fa7d-4e68-80e6-62010da9d630" providerId="ADAL" clId="{150AA7B4-709D-422A-A6D0-C8ED0BF330DF}" dt="2021-11-17T06:04:52.319" v="64"/>
        <pc:sldMkLst>
          <pc:docMk/>
          <pc:sldMk cId="982524346" sldId="325"/>
        </pc:sldMkLst>
        <pc:spChg chg="mod">
          <ac:chgData name="Feby Artwodini" userId="a6c47d42-fa7d-4e68-80e6-62010da9d630" providerId="ADAL" clId="{150AA7B4-709D-422A-A6D0-C8ED0BF330DF}" dt="2021-11-17T06:04:52.319" v="64"/>
          <ac:spMkLst>
            <pc:docMk/>
            <pc:sldMk cId="982524346" sldId="325"/>
            <ac:spMk id="2" creationId="{00000000-0000-0000-0000-000000000000}"/>
          </ac:spMkLst>
        </pc:spChg>
        <pc:spChg chg="mod">
          <ac:chgData name="Feby Artwodini" userId="a6c47d42-fa7d-4e68-80e6-62010da9d630" providerId="ADAL" clId="{150AA7B4-709D-422A-A6D0-C8ED0BF330DF}" dt="2021-11-17T06:04:52.319" v="64"/>
          <ac:spMkLst>
            <pc:docMk/>
            <pc:sldMk cId="982524346" sldId="325"/>
            <ac:spMk id="3" creationId="{00000000-0000-0000-0000-000000000000}"/>
          </ac:spMkLst>
        </pc:spChg>
      </pc:sldChg>
      <pc:sldChg chg="modSp mod">
        <pc:chgData name="Feby Artwodini" userId="a6c47d42-fa7d-4e68-80e6-62010da9d630" providerId="ADAL" clId="{150AA7B4-709D-422A-A6D0-C8ED0BF330DF}" dt="2021-11-17T06:04:52.319" v="64"/>
        <pc:sldMkLst>
          <pc:docMk/>
          <pc:sldMk cId="291999282" sldId="326"/>
        </pc:sldMkLst>
        <pc:spChg chg="mod">
          <ac:chgData name="Feby Artwodini" userId="a6c47d42-fa7d-4e68-80e6-62010da9d630" providerId="ADAL" clId="{150AA7B4-709D-422A-A6D0-C8ED0BF330DF}" dt="2021-11-17T06:04:52.319" v="64"/>
          <ac:spMkLst>
            <pc:docMk/>
            <pc:sldMk cId="291999282" sldId="326"/>
            <ac:spMk id="2" creationId="{00000000-0000-0000-0000-000000000000}"/>
          </ac:spMkLst>
        </pc:spChg>
        <pc:spChg chg="mod">
          <ac:chgData name="Feby Artwodini" userId="a6c47d42-fa7d-4e68-80e6-62010da9d630" providerId="ADAL" clId="{150AA7B4-709D-422A-A6D0-C8ED0BF330DF}" dt="2021-11-17T06:04:52.319" v="64"/>
          <ac:spMkLst>
            <pc:docMk/>
            <pc:sldMk cId="291999282" sldId="326"/>
            <ac:spMk id="3" creationId="{00000000-0000-0000-0000-000000000000}"/>
          </ac:spMkLst>
        </pc:spChg>
      </pc:sldChg>
      <pc:sldChg chg="modSp">
        <pc:chgData name="Feby Artwodini" userId="a6c47d42-fa7d-4e68-80e6-62010da9d630" providerId="ADAL" clId="{150AA7B4-709D-422A-A6D0-C8ED0BF330DF}" dt="2021-11-17T06:04:52.319" v="64"/>
        <pc:sldMkLst>
          <pc:docMk/>
          <pc:sldMk cId="1408961645" sldId="328"/>
        </pc:sldMkLst>
        <pc:spChg chg="mod">
          <ac:chgData name="Feby Artwodini" userId="a6c47d42-fa7d-4e68-80e6-62010da9d630" providerId="ADAL" clId="{150AA7B4-709D-422A-A6D0-C8ED0BF330DF}" dt="2021-11-17T06:04:52.319" v="64"/>
          <ac:spMkLst>
            <pc:docMk/>
            <pc:sldMk cId="1408961645" sldId="328"/>
            <ac:spMk id="3" creationId="{00000000-0000-0000-0000-000000000000}"/>
          </ac:spMkLst>
        </pc:spChg>
      </pc:sldChg>
      <pc:sldChg chg="modSp">
        <pc:chgData name="Feby Artwodini" userId="a6c47d42-fa7d-4e68-80e6-62010da9d630" providerId="ADAL" clId="{150AA7B4-709D-422A-A6D0-C8ED0BF330DF}" dt="2021-11-17T06:04:52.319" v="64"/>
        <pc:sldMkLst>
          <pc:docMk/>
          <pc:sldMk cId="3719333854" sldId="343"/>
        </pc:sldMkLst>
        <pc:spChg chg="mod">
          <ac:chgData name="Feby Artwodini" userId="a6c47d42-fa7d-4e68-80e6-62010da9d630" providerId="ADAL" clId="{150AA7B4-709D-422A-A6D0-C8ED0BF330DF}" dt="2021-11-17T06:04:52.319" v="64"/>
          <ac:spMkLst>
            <pc:docMk/>
            <pc:sldMk cId="3719333854" sldId="343"/>
            <ac:spMk id="2" creationId="{00000000-0000-0000-0000-000000000000}"/>
          </ac:spMkLst>
        </pc:spChg>
      </pc:sldChg>
      <pc:sldChg chg="modSp">
        <pc:chgData name="Feby Artwodini" userId="a6c47d42-fa7d-4e68-80e6-62010da9d630" providerId="ADAL" clId="{150AA7B4-709D-422A-A6D0-C8ED0BF330DF}" dt="2021-11-17T06:04:52.319" v="64"/>
        <pc:sldMkLst>
          <pc:docMk/>
          <pc:sldMk cId="1365489970" sldId="344"/>
        </pc:sldMkLst>
        <pc:spChg chg="mod">
          <ac:chgData name="Feby Artwodini" userId="a6c47d42-fa7d-4e68-80e6-62010da9d630" providerId="ADAL" clId="{150AA7B4-709D-422A-A6D0-C8ED0BF330DF}" dt="2021-11-17T06:04:52.319" v="64"/>
          <ac:spMkLst>
            <pc:docMk/>
            <pc:sldMk cId="1365489970" sldId="344"/>
            <ac:spMk id="2" creationId="{00000000-0000-0000-0000-000000000000}"/>
          </ac:spMkLst>
        </pc:spChg>
      </pc:sldChg>
      <pc:sldChg chg="modSp">
        <pc:chgData name="Feby Artwodini" userId="a6c47d42-fa7d-4e68-80e6-62010da9d630" providerId="ADAL" clId="{150AA7B4-709D-422A-A6D0-C8ED0BF330DF}" dt="2021-11-17T06:04:52.319" v="64"/>
        <pc:sldMkLst>
          <pc:docMk/>
          <pc:sldMk cId="1172693771" sldId="345"/>
        </pc:sldMkLst>
        <pc:spChg chg="mod">
          <ac:chgData name="Feby Artwodini" userId="a6c47d42-fa7d-4e68-80e6-62010da9d630" providerId="ADAL" clId="{150AA7B4-709D-422A-A6D0-C8ED0BF330DF}" dt="2021-11-17T06:04:52.319" v="64"/>
          <ac:spMkLst>
            <pc:docMk/>
            <pc:sldMk cId="1172693771" sldId="345"/>
            <ac:spMk id="2" creationId="{00000000-0000-0000-0000-000000000000}"/>
          </ac:spMkLst>
        </pc:spChg>
      </pc:sldChg>
      <pc:sldChg chg="modSp">
        <pc:chgData name="Feby Artwodini" userId="a6c47d42-fa7d-4e68-80e6-62010da9d630" providerId="ADAL" clId="{150AA7B4-709D-422A-A6D0-C8ED0BF330DF}" dt="2021-11-17T06:04:52.319" v="64"/>
        <pc:sldMkLst>
          <pc:docMk/>
          <pc:sldMk cId="550057016" sldId="346"/>
        </pc:sldMkLst>
        <pc:spChg chg="mod">
          <ac:chgData name="Feby Artwodini" userId="a6c47d42-fa7d-4e68-80e6-62010da9d630" providerId="ADAL" clId="{150AA7B4-709D-422A-A6D0-C8ED0BF330DF}" dt="2021-11-17T06:04:52.319" v="64"/>
          <ac:spMkLst>
            <pc:docMk/>
            <pc:sldMk cId="550057016" sldId="346"/>
            <ac:spMk id="2" creationId="{00000000-0000-0000-0000-000000000000}"/>
          </ac:spMkLst>
        </pc:spChg>
      </pc:sldChg>
      <pc:sldChg chg="modSp">
        <pc:chgData name="Feby Artwodini" userId="a6c47d42-fa7d-4e68-80e6-62010da9d630" providerId="ADAL" clId="{150AA7B4-709D-422A-A6D0-C8ED0BF330DF}" dt="2021-11-17T06:04:52.319" v="64"/>
        <pc:sldMkLst>
          <pc:docMk/>
          <pc:sldMk cId="4069369460" sldId="347"/>
        </pc:sldMkLst>
        <pc:spChg chg="mod">
          <ac:chgData name="Feby Artwodini" userId="a6c47d42-fa7d-4e68-80e6-62010da9d630" providerId="ADAL" clId="{150AA7B4-709D-422A-A6D0-C8ED0BF330DF}" dt="2021-11-17T06:04:52.319" v="64"/>
          <ac:spMkLst>
            <pc:docMk/>
            <pc:sldMk cId="4069369460" sldId="347"/>
            <ac:spMk id="2" creationId="{00000000-0000-0000-0000-000000000000}"/>
          </ac:spMkLst>
        </pc:spChg>
      </pc:sldChg>
      <pc:sldChg chg="modSp modNotesTx">
        <pc:chgData name="Feby Artwodini" userId="a6c47d42-fa7d-4e68-80e6-62010da9d630" providerId="ADAL" clId="{150AA7B4-709D-422A-A6D0-C8ED0BF330DF}" dt="2021-11-17T06:04:52.319" v="64"/>
        <pc:sldMkLst>
          <pc:docMk/>
          <pc:sldMk cId="2650685260" sldId="348"/>
        </pc:sldMkLst>
        <pc:spChg chg="mod">
          <ac:chgData name="Feby Artwodini" userId="a6c47d42-fa7d-4e68-80e6-62010da9d630" providerId="ADAL" clId="{150AA7B4-709D-422A-A6D0-C8ED0BF330DF}" dt="2021-11-17T06:04:52.319" v="64"/>
          <ac:spMkLst>
            <pc:docMk/>
            <pc:sldMk cId="2650685260" sldId="348"/>
            <ac:spMk id="2" creationId="{00000000-0000-0000-0000-000000000000}"/>
          </ac:spMkLst>
        </pc:spChg>
      </pc:sldChg>
      <pc:sldChg chg="modSp">
        <pc:chgData name="Feby Artwodini" userId="a6c47d42-fa7d-4e68-80e6-62010da9d630" providerId="ADAL" clId="{150AA7B4-709D-422A-A6D0-C8ED0BF330DF}" dt="2021-11-17T06:04:52.319" v="64"/>
        <pc:sldMkLst>
          <pc:docMk/>
          <pc:sldMk cId="1328331744" sldId="349"/>
        </pc:sldMkLst>
        <pc:spChg chg="mod">
          <ac:chgData name="Feby Artwodini" userId="a6c47d42-fa7d-4e68-80e6-62010da9d630" providerId="ADAL" clId="{150AA7B4-709D-422A-A6D0-C8ED0BF330DF}" dt="2021-11-17T06:04:52.319" v="64"/>
          <ac:spMkLst>
            <pc:docMk/>
            <pc:sldMk cId="1328331744" sldId="349"/>
            <ac:spMk id="2" creationId="{00000000-0000-0000-0000-000000000000}"/>
          </ac:spMkLst>
        </pc:spChg>
      </pc:sldChg>
      <pc:sldChg chg="modSp">
        <pc:chgData name="Feby Artwodini" userId="a6c47d42-fa7d-4e68-80e6-62010da9d630" providerId="ADAL" clId="{150AA7B4-709D-422A-A6D0-C8ED0BF330DF}" dt="2021-11-17T06:04:52.319" v="64"/>
        <pc:sldMkLst>
          <pc:docMk/>
          <pc:sldMk cId="972890598" sldId="350"/>
        </pc:sldMkLst>
        <pc:spChg chg="mod">
          <ac:chgData name="Feby Artwodini" userId="a6c47d42-fa7d-4e68-80e6-62010da9d630" providerId="ADAL" clId="{150AA7B4-709D-422A-A6D0-C8ED0BF330DF}" dt="2021-11-17T06:04:52.319" v="64"/>
          <ac:spMkLst>
            <pc:docMk/>
            <pc:sldMk cId="972890598" sldId="350"/>
            <ac:spMk id="2" creationId="{00000000-0000-0000-0000-000000000000}"/>
          </ac:spMkLst>
        </pc:spChg>
      </pc:sldChg>
      <pc:sldChg chg="modSp">
        <pc:chgData name="Feby Artwodini" userId="a6c47d42-fa7d-4e68-80e6-62010da9d630" providerId="ADAL" clId="{150AA7B4-709D-422A-A6D0-C8ED0BF330DF}" dt="2021-11-17T06:04:52.319" v="64"/>
        <pc:sldMkLst>
          <pc:docMk/>
          <pc:sldMk cId="461536254" sldId="351"/>
        </pc:sldMkLst>
        <pc:spChg chg="mod">
          <ac:chgData name="Feby Artwodini" userId="a6c47d42-fa7d-4e68-80e6-62010da9d630" providerId="ADAL" clId="{150AA7B4-709D-422A-A6D0-C8ED0BF330DF}" dt="2021-11-17T06:04:52.319" v="64"/>
          <ac:spMkLst>
            <pc:docMk/>
            <pc:sldMk cId="461536254" sldId="351"/>
            <ac:spMk id="2" creationId="{00000000-0000-0000-0000-000000000000}"/>
          </ac:spMkLst>
        </pc:spChg>
      </pc:sldChg>
      <pc:sldChg chg="modSp">
        <pc:chgData name="Feby Artwodini" userId="a6c47d42-fa7d-4e68-80e6-62010da9d630" providerId="ADAL" clId="{150AA7B4-709D-422A-A6D0-C8ED0BF330DF}" dt="2021-11-17T06:04:52.319" v="64"/>
        <pc:sldMkLst>
          <pc:docMk/>
          <pc:sldMk cId="1907803449" sldId="352"/>
        </pc:sldMkLst>
        <pc:spChg chg="mod">
          <ac:chgData name="Feby Artwodini" userId="a6c47d42-fa7d-4e68-80e6-62010da9d630" providerId="ADAL" clId="{150AA7B4-709D-422A-A6D0-C8ED0BF330DF}" dt="2021-11-17T06:04:52.319" v="64"/>
          <ac:spMkLst>
            <pc:docMk/>
            <pc:sldMk cId="1907803449" sldId="352"/>
            <ac:spMk id="2" creationId="{00000000-0000-0000-0000-000000000000}"/>
          </ac:spMkLst>
        </pc:spChg>
      </pc:sldChg>
      <pc:sldChg chg="modSp">
        <pc:chgData name="Feby Artwodini" userId="a6c47d42-fa7d-4e68-80e6-62010da9d630" providerId="ADAL" clId="{150AA7B4-709D-422A-A6D0-C8ED0BF330DF}" dt="2021-11-17T06:04:52.319" v="64"/>
        <pc:sldMkLst>
          <pc:docMk/>
          <pc:sldMk cId="3383688010" sldId="353"/>
        </pc:sldMkLst>
        <pc:spChg chg="mod">
          <ac:chgData name="Feby Artwodini" userId="a6c47d42-fa7d-4e68-80e6-62010da9d630" providerId="ADAL" clId="{150AA7B4-709D-422A-A6D0-C8ED0BF330DF}" dt="2021-11-17T06:04:52.319" v="64"/>
          <ac:spMkLst>
            <pc:docMk/>
            <pc:sldMk cId="3383688010" sldId="353"/>
            <ac:spMk id="2" creationId="{00000000-0000-0000-0000-000000000000}"/>
          </ac:spMkLst>
        </pc:spChg>
      </pc:sldChg>
      <pc:sldChg chg="addSp modSp new mod">
        <pc:chgData name="Feby Artwodini" userId="a6c47d42-fa7d-4e68-80e6-62010da9d630" providerId="ADAL" clId="{150AA7B4-709D-422A-A6D0-C8ED0BF330DF}" dt="2021-11-17T06:04:52.319" v="64"/>
        <pc:sldMkLst>
          <pc:docMk/>
          <pc:sldMk cId="2199170820" sldId="354"/>
        </pc:sldMkLst>
        <pc:spChg chg="mod">
          <ac:chgData name="Feby Artwodini" userId="a6c47d42-fa7d-4e68-80e6-62010da9d630" providerId="ADAL" clId="{150AA7B4-709D-422A-A6D0-C8ED0BF330DF}" dt="2021-11-17T06:04:52.319" v="64"/>
          <ac:spMkLst>
            <pc:docMk/>
            <pc:sldMk cId="2199170820" sldId="354"/>
            <ac:spMk id="2" creationId="{5B9C4F38-2727-46F6-8BE0-9A7AEB467A24}"/>
          </ac:spMkLst>
        </pc:spChg>
        <pc:spChg chg="mod">
          <ac:chgData name="Feby Artwodini" userId="a6c47d42-fa7d-4e68-80e6-62010da9d630" providerId="ADAL" clId="{150AA7B4-709D-422A-A6D0-C8ED0BF330DF}" dt="2021-11-17T06:04:52.319" v="64"/>
          <ac:spMkLst>
            <pc:docMk/>
            <pc:sldMk cId="2199170820" sldId="354"/>
            <ac:spMk id="3" creationId="{B158DB64-2F0A-4BA7-9CD5-626398BF0F2D}"/>
          </ac:spMkLst>
        </pc:spChg>
        <pc:picChg chg="add mod">
          <ac:chgData name="Feby Artwodini" userId="a6c47d42-fa7d-4e68-80e6-62010da9d630" providerId="ADAL" clId="{150AA7B4-709D-422A-A6D0-C8ED0BF330DF}" dt="2021-11-17T05:30:43.839" v="20" actId="1076"/>
          <ac:picMkLst>
            <pc:docMk/>
            <pc:sldMk cId="2199170820" sldId="354"/>
            <ac:picMk id="5" creationId="{3EC37B38-DC14-4E53-A41C-F1DF1915E2EE}"/>
          </ac:picMkLst>
        </pc:picChg>
      </pc:sldChg>
      <pc:sldChg chg="addSp modSp new mod">
        <pc:chgData name="Feby Artwodini" userId="a6c47d42-fa7d-4e68-80e6-62010da9d630" providerId="ADAL" clId="{150AA7B4-709D-422A-A6D0-C8ED0BF330DF}" dt="2021-11-17T06:04:52.319" v="64"/>
        <pc:sldMkLst>
          <pc:docMk/>
          <pc:sldMk cId="3385185425" sldId="355"/>
        </pc:sldMkLst>
        <pc:spChg chg="mod">
          <ac:chgData name="Feby Artwodini" userId="a6c47d42-fa7d-4e68-80e6-62010da9d630" providerId="ADAL" clId="{150AA7B4-709D-422A-A6D0-C8ED0BF330DF}" dt="2021-11-17T06:04:52.319" v="64"/>
          <ac:spMkLst>
            <pc:docMk/>
            <pc:sldMk cId="3385185425" sldId="355"/>
            <ac:spMk id="2" creationId="{FB3D2BA3-0B57-4CC1-B54D-74C98813C952}"/>
          </ac:spMkLst>
        </pc:spChg>
        <pc:spChg chg="mod">
          <ac:chgData name="Feby Artwodini" userId="a6c47d42-fa7d-4e68-80e6-62010da9d630" providerId="ADAL" clId="{150AA7B4-709D-422A-A6D0-C8ED0BF330DF}" dt="2021-11-17T06:04:52.319" v="64"/>
          <ac:spMkLst>
            <pc:docMk/>
            <pc:sldMk cId="3385185425" sldId="355"/>
            <ac:spMk id="3" creationId="{463B1C48-45FB-4419-AF2C-09A6E51FA7A4}"/>
          </ac:spMkLst>
        </pc:spChg>
        <pc:picChg chg="add mod">
          <ac:chgData name="Feby Artwodini" userId="a6c47d42-fa7d-4e68-80e6-62010da9d630" providerId="ADAL" clId="{150AA7B4-709D-422A-A6D0-C8ED0BF330DF}" dt="2021-11-17T05:32:06.620" v="29" actId="1076"/>
          <ac:picMkLst>
            <pc:docMk/>
            <pc:sldMk cId="3385185425" sldId="355"/>
            <ac:picMk id="5" creationId="{19E39B08-F5D9-4012-8AE8-4AB471AD76F4}"/>
          </ac:picMkLst>
        </pc:picChg>
      </pc:sldChg>
      <pc:sldChg chg="addSp delSp modSp new add del mod">
        <pc:chgData name="Feby Artwodini" userId="a6c47d42-fa7d-4e68-80e6-62010da9d630" providerId="ADAL" clId="{150AA7B4-709D-422A-A6D0-C8ED0BF330DF}" dt="2021-11-17T06:05:06.386" v="68" actId="1076"/>
        <pc:sldMkLst>
          <pc:docMk/>
          <pc:sldMk cId="864584761" sldId="356"/>
        </pc:sldMkLst>
        <pc:spChg chg="del">
          <ac:chgData name="Feby Artwodini" userId="a6c47d42-fa7d-4e68-80e6-62010da9d630" providerId="ADAL" clId="{150AA7B4-709D-422A-A6D0-C8ED0BF330DF}" dt="2021-11-17T06:04:08.086" v="45" actId="478"/>
          <ac:spMkLst>
            <pc:docMk/>
            <pc:sldMk cId="864584761" sldId="356"/>
            <ac:spMk id="2" creationId="{B8E75BBD-D21B-4611-B02B-B0EB76CD798B}"/>
          </ac:spMkLst>
        </pc:spChg>
        <pc:spChg chg="mod">
          <ac:chgData name="Feby Artwodini" userId="a6c47d42-fa7d-4e68-80e6-62010da9d630" providerId="ADAL" clId="{150AA7B4-709D-422A-A6D0-C8ED0BF330DF}" dt="2021-11-17T06:04:58.238" v="65"/>
          <ac:spMkLst>
            <pc:docMk/>
            <pc:sldMk cId="864584761" sldId="356"/>
            <ac:spMk id="3" creationId="{F22B673D-D9B1-44F7-AB79-8CCE3BE8C2FF}"/>
          </ac:spMkLst>
        </pc:spChg>
        <pc:spChg chg="add mod">
          <ac:chgData name="Feby Artwodini" userId="a6c47d42-fa7d-4e68-80e6-62010da9d630" providerId="ADAL" clId="{150AA7B4-709D-422A-A6D0-C8ED0BF330DF}" dt="2021-11-17T06:05:01.835" v="66" actId="1076"/>
          <ac:spMkLst>
            <pc:docMk/>
            <pc:sldMk cId="864584761" sldId="356"/>
            <ac:spMk id="5" creationId="{A5DAB278-AE66-4AB3-97E6-B44DA8E11A3C}"/>
          </ac:spMkLst>
        </pc:spChg>
        <pc:picChg chg="add del mod">
          <ac:chgData name="Feby Artwodini" userId="a6c47d42-fa7d-4e68-80e6-62010da9d630" providerId="ADAL" clId="{150AA7B4-709D-422A-A6D0-C8ED0BF330DF}" dt="2021-11-17T06:05:06.386" v="68" actId="1076"/>
          <ac:picMkLst>
            <pc:docMk/>
            <pc:sldMk cId="864584761" sldId="356"/>
            <ac:picMk id="12290" creationId="{50386CA2-3F9A-44C8-99D8-56349D829145}"/>
          </ac:picMkLst>
        </pc:picChg>
      </pc:sldChg>
      <pc:sldChg chg="add del setBg">
        <pc:chgData name="Feby Artwodini" userId="a6c47d42-fa7d-4e68-80e6-62010da9d630" providerId="ADAL" clId="{150AA7B4-709D-422A-A6D0-C8ED0BF330DF}" dt="2021-11-17T06:04:35.091" v="60" actId="47"/>
        <pc:sldMkLst>
          <pc:docMk/>
          <pc:sldMk cId="603911187" sldId="357"/>
        </pc:sldMkLst>
      </pc:sldChg>
      <pc:sldMasterChg chg="modSldLayout">
        <pc:chgData name="Feby Artwodini" userId="a6c47d42-fa7d-4e68-80e6-62010da9d630" providerId="ADAL" clId="{150AA7B4-709D-422A-A6D0-C8ED0BF330DF}" dt="2021-11-17T06:04:47.707" v="61"/>
        <pc:sldMasterMkLst>
          <pc:docMk/>
          <pc:sldMasterMk cId="641391952" sldId="2147483696"/>
        </pc:sldMasterMkLst>
        <pc:sldLayoutChg chg="addSp">
          <pc:chgData name="Feby Artwodini" userId="a6c47d42-fa7d-4e68-80e6-62010da9d630" providerId="ADAL" clId="{150AA7B4-709D-422A-A6D0-C8ED0BF330DF}" dt="2021-11-17T06:04:47.707" v="61"/>
          <pc:sldLayoutMkLst>
            <pc:docMk/>
            <pc:sldMasterMk cId="641391952" sldId="2147483696"/>
            <pc:sldLayoutMk cId="3517269762" sldId="2147483699"/>
          </pc:sldLayoutMkLst>
          <pc:spChg chg="add">
            <ac:chgData name="Feby Artwodini" userId="a6c47d42-fa7d-4e68-80e6-62010da9d630" providerId="ADAL" clId="{150AA7B4-709D-422A-A6D0-C8ED0BF330DF}" dt="2021-11-17T06:04:47.707" v="61"/>
            <ac:spMkLst>
              <pc:docMk/>
              <pc:sldMasterMk cId="641391952" sldId="2147483696"/>
              <pc:sldLayoutMk cId="3517269762" sldId="2147483699"/>
              <ac:spMk id="455" creationId="{6096C26B-A4F5-4B67-A529-9479D6D94A3E}"/>
            </ac:spMkLst>
          </pc:spChg>
          <pc:picChg chg="add">
            <ac:chgData name="Feby Artwodini" userId="a6c47d42-fa7d-4e68-80e6-62010da9d630" providerId="ADAL" clId="{150AA7B4-709D-422A-A6D0-C8ED0BF330DF}" dt="2021-11-17T06:04:47.707" v="61"/>
            <ac:picMkLst>
              <pc:docMk/>
              <pc:sldMasterMk cId="641391952" sldId="2147483696"/>
              <pc:sldLayoutMk cId="3517269762" sldId="2147483699"/>
              <ac:picMk id="456" creationId="{1FC4FC80-723E-4085-8900-E73AC7B719B0}"/>
            </ac:picMkLst>
          </pc:picChg>
        </pc:sldLayoutChg>
      </pc:sldMasterChg>
      <pc:sldMasterChg chg="modSldLayout">
        <pc:chgData name="Feby Artwodini" userId="a6c47d42-fa7d-4e68-80e6-62010da9d630" providerId="ADAL" clId="{150AA7B4-709D-422A-A6D0-C8ED0BF330DF}" dt="2021-11-17T06:04:58.238" v="65"/>
        <pc:sldMasterMkLst>
          <pc:docMk/>
          <pc:sldMasterMk cId="3511913722" sldId="2147483696"/>
        </pc:sldMasterMkLst>
        <pc:sldLayoutChg chg="addSp">
          <pc:chgData name="Feby Artwodini" userId="a6c47d42-fa7d-4e68-80e6-62010da9d630" providerId="ADAL" clId="{150AA7B4-709D-422A-A6D0-C8ED0BF330DF}" dt="2021-11-17T06:04:58.238" v="65"/>
          <pc:sldLayoutMkLst>
            <pc:docMk/>
            <pc:sldMasterMk cId="3511913722" sldId="2147483696"/>
            <pc:sldLayoutMk cId="997270702" sldId="2147483699"/>
          </pc:sldLayoutMkLst>
          <pc:spChg chg="add">
            <ac:chgData name="Feby Artwodini" userId="a6c47d42-fa7d-4e68-80e6-62010da9d630" providerId="ADAL" clId="{150AA7B4-709D-422A-A6D0-C8ED0BF330DF}" dt="2021-11-17T06:04:58.238" v="65"/>
            <ac:spMkLst>
              <pc:docMk/>
              <pc:sldMasterMk cId="3511913722" sldId="2147483696"/>
              <pc:sldLayoutMk cId="997270702" sldId="2147483699"/>
              <ac:spMk id="455" creationId="{713A2C8A-225F-4812-94E7-1D5FF4BE39E6}"/>
            </ac:spMkLst>
          </pc:spChg>
          <pc:picChg chg="add">
            <ac:chgData name="Feby Artwodini" userId="a6c47d42-fa7d-4e68-80e6-62010da9d630" providerId="ADAL" clId="{150AA7B4-709D-422A-A6D0-C8ED0BF330DF}" dt="2021-11-17T06:04:58.238" v="65"/>
            <ac:picMkLst>
              <pc:docMk/>
              <pc:sldMasterMk cId="3511913722" sldId="2147483696"/>
              <pc:sldLayoutMk cId="997270702" sldId="2147483699"/>
              <ac:picMk id="456" creationId="{18ED967E-A201-4015-A8F9-44349C144A5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96B48-F1BB-4BCF-888E-D8787593E5E3}" type="datetimeFigureOut">
              <a:rPr lang="en-ID" smtClean="0"/>
              <a:t>17/11/2021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0A769-BE36-46E3-B81D-12FD568F2926}" type="slidenum">
              <a:rPr lang="en-ID" smtClean="0"/>
              <a:t>‹#›</a:t>
            </a:fld>
            <a:endParaRPr lang="en-ID"/>
          </a:p>
        </p:txBody>
      </p:sp>
    </p:spTree>
    <p:extLst>
      <p:ext uri="{BB962C8B-B14F-4D97-AF65-F5344CB8AC3E}">
        <p14:creationId xmlns:p14="http://schemas.microsoft.com/office/powerpoint/2010/main" val="69959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ALVINN: An Autonomous Land Vehicle in a Neural Network</a:t>
            </a:r>
          </a:p>
          <a:p>
            <a:r>
              <a:rPr lang="en-ID" dirty="0"/>
              <a:t>https://www.youtube.com/watch?v=8KBOf7NJh4Y</a:t>
            </a:r>
            <a:r>
              <a:rPr lang="en-US" dirty="0"/>
              <a:t> </a:t>
            </a:r>
            <a:endParaRPr lang="en-ID" dirty="0"/>
          </a:p>
        </p:txBody>
      </p:sp>
      <p:sp>
        <p:nvSpPr>
          <p:cNvPr id="4" name="Slide Number Placeholder 3"/>
          <p:cNvSpPr>
            <a:spLocks noGrp="1"/>
          </p:cNvSpPr>
          <p:nvPr>
            <p:ph type="sldNum" sz="quarter" idx="5"/>
          </p:nvPr>
        </p:nvSpPr>
        <p:spPr/>
        <p:txBody>
          <a:bodyPr/>
          <a:lstStyle/>
          <a:p>
            <a:fld id="{DDC0A769-BE36-46E3-B81D-12FD568F2926}" type="slidenum">
              <a:rPr lang="en-ID" smtClean="0"/>
              <a:t>14</a:t>
            </a:fld>
            <a:endParaRPr lang="en-ID"/>
          </a:p>
        </p:txBody>
      </p:sp>
    </p:spTree>
    <p:extLst>
      <p:ext uri="{BB962C8B-B14F-4D97-AF65-F5344CB8AC3E}">
        <p14:creationId xmlns:p14="http://schemas.microsoft.com/office/powerpoint/2010/main" val="213559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23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13906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743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55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447959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829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567947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95000"/>
                  <a:lumOff val="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423577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95000"/>
                  <a:lumOff val="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4220273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95000"/>
                  <a:lumOff val="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545707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93482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pattFill prst="solidDmnd">
          <a:fgClr>
            <a:schemeClr val="tx2"/>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t>Click to edit Master title style</a:t>
            </a:r>
            <a:endParaRPr lang="en-US" dirty="0"/>
          </a:p>
        </p:txBody>
      </p:sp>
      <p:sp>
        <p:nvSpPr>
          <p:cNvPr id="3" name="Content Placeholder 2"/>
          <p:cNvSpPr>
            <a:spLocks noGrp="1"/>
          </p:cNvSpPr>
          <p:nvPr>
            <p:ph idx="1"/>
          </p:nvPr>
        </p:nvSpPr>
        <p:spPr>
          <a:solidFill>
            <a:schemeClr val="accent1"/>
          </a:solidFill>
        </p:spPr>
        <p:txBody>
          <a:bodyPr>
            <a:normAutofit/>
          </a:bodyPr>
          <a:lstStyle>
            <a:lvl1pPr marL="91440" indent="-91440">
              <a:buClr>
                <a:srgbClr val="00FF00"/>
              </a:buClr>
              <a:buFont typeface="Wingdings" panose="05000000000000000000" pitchFamily="2" charset="2"/>
              <a:buChar char="v"/>
              <a:defRPr sz="2800">
                <a:solidFill>
                  <a:schemeClr val="bg1"/>
                </a:solidFill>
              </a:defRPr>
            </a:lvl1pPr>
            <a:lvl2pPr marL="265176" indent="-137160">
              <a:buClr>
                <a:srgbClr val="C00000"/>
              </a:buClr>
              <a:buFont typeface="Wingdings" panose="05000000000000000000" pitchFamily="2" charset="2"/>
              <a:buChar char="§"/>
              <a:defRPr sz="2400">
                <a:solidFill>
                  <a:schemeClr val="bg1"/>
                </a:solidFill>
              </a:defRPr>
            </a:lvl2pPr>
            <a:lvl3pPr marL="448056" indent="-137160">
              <a:buClr>
                <a:srgbClr val="C00000"/>
              </a:buClr>
              <a:buFont typeface="Wingdings" panose="05000000000000000000" pitchFamily="2" charset="2"/>
              <a:buChar char="§"/>
              <a:defRPr sz="1800">
                <a:solidFill>
                  <a:schemeClr val="bg1"/>
                </a:solidFill>
              </a:defRPr>
            </a:lvl3pPr>
            <a:lvl4pPr marL="594360" indent="-137160">
              <a:buClr>
                <a:srgbClr val="C00000"/>
              </a:buClr>
              <a:buFont typeface="Wingdings" panose="05000000000000000000" pitchFamily="2" charset="2"/>
              <a:buChar char="§"/>
              <a:defRPr sz="1800">
                <a:solidFill>
                  <a:schemeClr val="bg1"/>
                </a:solidFill>
              </a:defRPr>
            </a:lvl4pPr>
            <a:lvl5pPr marL="777240" indent="-137160">
              <a:buClr>
                <a:srgbClr val="C00000"/>
              </a:buClr>
              <a:buFont typeface="Wingdings" panose="05000000000000000000" pitchFamily="2" charset="2"/>
              <a:buChar cha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95670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466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223841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775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645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91440" indent="-91440">
              <a:buClr>
                <a:srgbClr val="00FF00"/>
              </a:buClr>
              <a:buFont typeface="Wingdings" panose="05000000000000000000" pitchFamily="2" charset="2"/>
              <a:buChar char="v"/>
              <a:defRPr sz="2800">
                <a:solidFill>
                  <a:schemeClr val="bg1"/>
                </a:solidFill>
              </a:defRPr>
            </a:lvl1pPr>
            <a:lvl2pPr marL="265176" indent="-137160">
              <a:buClr>
                <a:srgbClr val="00FF00"/>
              </a:buClr>
              <a:buFont typeface="Wingdings" panose="05000000000000000000" pitchFamily="2" charset="2"/>
              <a:buChar char="v"/>
              <a:defRPr sz="2400">
                <a:solidFill>
                  <a:schemeClr val="bg1"/>
                </a:solidFill>
              </a:defRPr>
            </a:lvl2pPr>
            <a:lvl3pPr marL="448056" indent="-137160">
              <a:buClr>
                <a:srgbClr val="00FF00"/>
              </a:buClr>
              <a:buFont typeface="Wingdings" panose="05000000000000000000" pitchFamily="2" charset="2"/>
              <a:buChar char="v"/>
              <a:defRPr sz="1800">
                <a:solidFill>
                  <a:schemeClr val="bg1"/>
                </a:solidFill>
              </a:defRPr>
            </a:lvl3pPr>
            <a:lvl4pPr marL="594360" indent="-137160">
              <a:buClr>
                <a:srgbClr val="00FF00"/>
              </a:buClr>
              <a:buFont typeface="Wingdings" panose="05000000000000000000" pitchFamily="2" charset="2"/>
              <a:buChar char="v"/>
              <a:defRPr sz="1800">
                <a:solidFill>
                  <a:schemeClr val="bg1"/>
                </a:solidFill>
              </a:defRPr>
            </a:lvl4pPr>
            <a:lvl5pPr marL="777240" indent="-137160">
              <a:buClr>
                <a:srgbClr val="00FF00"/>
              </a:buClr>
              <a:buFont typeface="Wingdings" panose="05000000000000000000" pitchFamily="2" charset="2"/>
              <a:buChar char="v"/>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3917865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9124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37051028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95000"/>
                  <a:lumOff val="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9718909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95000"/>
                  <a:lumOff val="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35493778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95000"/>
                  <a:lumOff val="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33743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907462" y="1970226"/>
            <a:ext cx="7772400" cy="1463040"/>
          </a:xfrm>
        </p:spPr>
        <p:txBody>
          <a:bodyPr anchor="ctr">
            <a:normAutofit/>
          </a:bodyPr>
          <a:lstStyle>
            <a:lvl1pPr algn="r">
              <a:defRPr sz="5000" b="0" spc="200" baseline="0"/>
            </a:lvl1pPr>
          </a:lstStyle>
          <a:p>
            <a:r>
              <a:rPr lang="en-US" dirty="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79947" y="4403056"/>
            <a:ext cx="10999915" cy="2067648"/>
          </a:xfrm>
          <a:prstGeom prst="rect">
            <a:avLst/>
          </a:prstGeom>
          <a:blipFill dpi="0" rotWithShape="1">
            <a:blip r:embed="rId2">
              <a:alphaModFix amt="50000"/>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p:cNvPicPr>
            <a:picLocks noChangeAspect="1"/>
          </p:cNvPicPr>
          <p:nvPr userDrawn="1"/>
        </p:nvPicPr>
        <p:blipFill>
          <a:blip r:embed="rId3"/>
          <a:stretch>
            <a:fillRect/>
          </a:stretch>
        </p:blipFill>
        <p:spPr>
          <a:xfrm>
            <a:off x="679947" y="999388"/>
            <a:ext cx="3179251" cy="3403668"/>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53808419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3701550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667102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94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9888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5032637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55" name="Rectangle 454">
            <a:extLst>
              <a:ext uri="{FF2B5EF4-FFF2-40B4-BE49-F238E27FC236}">
                <a16:creationId xmlns:a16="http://schemas.microsoft.com/office/drawing/2014/main" id="{713A2C8A-225F-4812-94E7-1D5FF4BE39E6}"/>
              </a:ext>
            </a:extLst>
          </p:cNvPr>
          <p:cNvSpPr/>
          <p:nvPr userDrawn="1"/>
        </p:nvSpPr>
        <p:spPr>
          <a:xfrm>
            <a:off x="679947" y="4403056"/>
            <a:ext cx="10999915" cy="2067648"/>
          </a:xfrm>
          <a:prstGeom prst="rect">
            <a:avLst/>
          </a:prstGeom>
          <a:blipFill dpi="0" rotWithShape="1">
            <a:blip r:embed="rId2">
              <a:alphaModFix amt="50000"/>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456" name="Picture 455">
            <a:extLst>
              <a:ext uri="{FF2B5EF4-FFF2-40B4-BE49-F238E27FC236}">
                <a16:creationId xmlns:a16="http://schemas.microsoft.com/office/drawing/2014/main" id="{18ED967E-A201-4015-A8F9-44349C144A5A}"/>
              </a:ext>
            </a:extLst>
          </p:cNvPr>
          <p:cNvPicPr>
            <a:picLocks noChangeAspect="1"/>
          </p:cNvPicPr>
          <p:nvPr userDrawn="1"/>
        </p:nvPicPr>
        <p:blipFill>
          <a:blip r:embed="rId3"/>
          <a:stretch>
            <a:fillRect/>
          </a:stretch>
        </p:blipFill>
        <p:spPr>
          <a:xfrm>
            <a:off x="679947" y="999388"/>
            <a:ext cx="3179251" cy="3403668"/>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9972707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6526057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95000"/>
                  <a:lumOff val="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343869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95000"/>
                  <a:lumOff val="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29237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7619820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95000"/>
                  <a:lumOff val="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38320057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7693285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3899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478311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95000"/>
                  <a:lumOff val="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29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95000"/>
                  <a:lumOff val="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46733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95000"/>
                  <a:lumOff val="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284702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95000"/>
                  <a:lumOff val="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8614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spTree>
    <p:extLst>
      <p:ext uri="{BB962C8B-B14F-4D97-AF65-F5344CB8AC3E}">
        <p14:creationId xmlns:p14="http://schemas.microsoft.com/office/powerpoint/2010/main" val="1323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solidFill>
                  <a:prstClr val="white">
                    <a:lumMod val="95000"/>
                    <a:lumOff val="5000"/>
                  </a:prstClr>
                </a:solidFill>
              </a:rPr>
              <a:pPr/>
              <a:t>11/17/2021</a:t>
            </a:fld>
            <a:endParaRPr lang="en-US" dirty="0">
              <a:solidFill>
                <a:prstClr val="white">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95000"/>
                  <a:lumOff val="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lumMod val="95000"/>
                    <a:lumOff val="5000"/>
                  </a:prstClr>
                </a:solidFill>
              </a:rPr>
              <a:pPr/>
              <a:t>‹#›</a:t>
            </a:fld>
            <a:endParaRPr lang="en-US" dirty="0">
              <a:solidFill>
                <a:prstClr val="white">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2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9D6E9DEC-419B-4CC5-A080-3B06BD5A8291}" type="datetimeFigureOut">
              <a:rPr lang="en-US" smtClean="0">
                <a:solidFill>
                  <a:prstClr val="white">
                    <a:lumMod val="95000"/>
                    <a:lumOff val="5000"/>
                  </a:prstClr>
                </a:solidFill>
              </a:rPr>
              <a:pPr defTabSz="457200"/>
              <a:t>11/17/2021</a:t>
            </a:fld>
            <a:endParaRPr lang="en-US" dirty="0">
              <a:solidFill>
                <a:prstClr val="white">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defTabSz="457200"/>
            <a:endParaRPr lang="en-US" dirty="0">
              <a:solidFill>
                <a:prstClr val="white">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6D22F896-40B5-4ADD-8801-0D06FADFA095}" type="slidenum">
              <a:rPr lang="en-US" smtClean="0">
                <a:solidFill>
                  <a:prstClr val="white">
                    <a:lumMod val="95000"/>
                    <a:lumOff val="5000"/>
                  </a:prstClr>
                </a:solidFill>
              </a:rPr>
              <a:pPr defTabSz="457200"/>
              <a:t>‹#›</a:t>
            </a:fld>
            <a:endParaRPr lang="en-US" dirty="0">
              <a:solidFill>
                <a:prstClr val="white">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3798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9D6E9DEC-419B-4CC5-A080-3B06BD5A8291}" type="datetimeFigureOut">
              <a:rPr lang="en-US" smtClean="0">
                <a:solidFill>
                  <a:prstClr val="white">
                    <a:lumMod val="95000"/>
                    <a:lumOff val="5000"/>
                  </a:prstClr>
                </a:solidFill>
              </a:rPr>
              <a:pPr defTabSz="457200"/>
              <a:t>11/17/2021</a:t>
            </a:fld>
            <a:endParaRPr lang="en-US" dirty="0">
              <a:solidFill>
                <a:prstClr val="white">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defTabSz="457200"/>
            <a:endParaRPr lang="en-US" dirty="0">
              <a:solidFill>
                <a:prstClr val="white">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6D22F896-40B5-4ADD-8801-0D06FADFA095}" type="slidenum">
              <a:rPr lang="en-US" smtClean="0">
                <a:solidFill>
                  <a:prstClr val="white">
                    <a:lumMod val="95000"/>
                    <a:lumOff val="5000"/>
                  </a:prstClr>
                </a:solidFill>
              </a:rPr>
              <a:pPr defTabSz="457200"/>
              <a:t>‹#›</a:t>
            </a:fld>
            <a:endParaRPr lang="en-US" dirty="0">
              <a:solidFill>
                <a:prstClr val="white">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829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9D6E9DEC-419B-4CC5-A080-3B06BD5A8291}" type="datetimeFigureOut">
              <a:rPr lang="en-US" smtClean="0">
                <a:solidFill>
                  <a:prstClr val="white">
                    <a:lumMod val="95000"/>
                    <a:lumOff val="5000"/>
                  </a:prstClr>
                </a:solidFill>
              </a:rPr>
              <a:pPr defTabSz="457200"/>
              <a:t>11/17/2021</a:t>
            </a:fld>
            <a:endParaRPr lang="en-US" dirty="0">
              <a:solidFill>
                <a:prstClr val="white">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defTabSz="457200"/>
            <a:endParaRPr lang="en-US" dirty="0">
              <a:solidFill>
                <a:prstClr val="white">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6D22F896-40B5-4ADD-8801-0D06FADFA095}" type="slidenum">
              <a:rPr lang="en-US" smtClean="0">
                <a:solidFill>
                  <a:prstClr val="white">
                    <a:lumMod val="95000"/>
                    <a:lumOff val="5000"/>
                  </a:prstClr>
                </a:solidFill>
              </a:rPr>
              <a:pPr defTabSz="457200"/>
              <a:t>‹#›</a:t>
            </a:fld>
            <a:endParaRPr lang="en-US" dirty="0">
              <a:solidFill>
                <a:prstClr val="white">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86726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9D6E9DEC-419B-4CC5-A080-3B06BD5A8291}" type="datetimeFigureOut">
              <a:rPr lang="en-US" smtClean="0">
                <a:solidFill>
                  <a:prstClr val="white">
                    <a:lumMod val="95000"/>
                    <a:lumOff val="5000"/>
                  </a:prstClr>
                </a:solidFill>
              </a:rPr>
              <a:pPr defTabSz="457200"/>
              <a:t>11/17/2021</a:t>
            </a:fld>
            <a:endParaRPr lang="en-US" dirty="0">
              <a:solidFill>
                <a:prstClr val="white">
                  <a:lumMod val="95000"/>
                  <a:lumOff val="5000"/>
                </a:prstClr>
              </a:solidFill>
            </a:endParaRP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defTabSz="457200"/>
            <a:endParaRPr lang="en-US" dirty="0">
              <a:solidFill>
                <a:prstClr val="white">
                  <a:lumMod val="95000"/>
                  <a:lumOff val="5000"/>
                </a:prstClr>
              </a:solidFill>
            </a:endParaRP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457200"/>
            <a:fld id="{6D22F896-40B5-4ADD-8801-0D06FADFA095}" type="slidenum">
              <a:rPr lang="en-US" smtClean="0">
                <a:solidFill>
                  <a:prstClr val="white">
                    <a:lumMod val="95000"/>
                    <a:lumOff val="5000"/>
                  </a:prstClr>
                </a:solidFill>
              </a:rPr>
              <a:pPr defTabSz="457200"/>
              <a:t>‹#›</a:t>
            </a:fld>
            <a:endParaRPr lang="en-US" dirty="0">
              <a:solidFill>
                <a:prstClr val="white">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9137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Artificial </a:t>
            </a:r>
            <a:r>
              <a:rPr lang="en-US" b="1"/>
              <a:t>neural network</a:t>
            </a:r>
            <a:endParaRPr lang="id-ID" dirty="0">
              <a:solidFill>
                <a:srgbClr val="00B0F0"/>
              </a:solidFill>
            </a:endParaRPr>
          </a:p>
        </p:txBody>
      </p:sp>
      <p:sp>
        <p:nvSpPr>
          <p:cNvPr id="3" name="Subtitle 2"/>
          <p:cNvSpPr>
            <a:spLocks noGrp="1"/>
          </p:cNvSpPr>
          <p:nvPr>
            <p:ph type="subTitle" idx="1"/>
          </p:nvPr>
        </p:nvSpPr>
        <p:spPr/>
        <p:txBody>
          <a:bodyPr/>
          <a:lstStyle/>
          <a:p>
            <a:pPr algn="ctr"/>
            <a:r>
              <a:rPr lang="id-ID" b="1" dirty="0">
                <a:solidFill>
                  <a:schemeClr val="tx1"/>
                </a:solidFill>
              </a:rPr>
              <a:t>Departemen Sistem Informasi ITS</a:t>
            </a:r>
          </a:p>
        </p:txBody>
      </p:sp>
    </p:spTree>
    <p:extLst>
      <p:ext uri="{BB962C8B-B14F-4D97-AF65-F5344CB8AC3E}">
        <p14:creationId xmlns:p14="http://schemas.microsoft.com/office/powerpoint/2010/main" val="89351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 (1)</a:t>
            </a:r>
            <a:endParaRPr lang="id-ID" dirty="0"/>
          </a:p>
        </p:txBody>
      </p:sp>
      <p:sp>
        <p:nvSpPr>
          <p:cNvPr id="3" name="Content Placeholder 2"/>
          <p:cNvSpPr>
            <a:spLocks noGrp="1"/>
          </p:cNvSpPr>
          <p:nvPr>
            <p:ph idx="1"/>
          </p:nvPr>
        </p:nvSpPr>
        <p:spPr>
          <a:xfrm>
            <a:off x="1024128" y="1791328"/>
            <a:ext cx="10159687" cy="1356610"/>
          </a:xfrm>
          <a:solidFill>
            <a:schemeClr val="tx2"/>
          </a:solidFill>
        </p:spPr>
        <p:txBody>
          <a:bodyPr>
            <a:normAutofit/>
          </a:bodyPr>
          <a:lstStyle/>
          <a:p>
            <a:pPr marL="0" indent="0">
              <a:buNone/>
            </a:pPr>
            <a:r>
              <a:rPr lang="en-US" sz="2400" dirty="0">
                <a:latin typeface="Bookman Old Style" panose="02050604050505020204" pitchFamily="18" charset="0"/>
              </a:rPr>
              <a:t>Artificial neural network (Neural Network) </a:t>
            </a:r>
            <a:r>
              <a:rPr lang="en-US" sz="2400" dirty="0" err="1">
                <a:latin typeface="Bookman Old Style" panose="02050604050505020204" pitchFamily="18" charset="0"/>
              </a:rPr>
              <a:t>adalah</a:t>
            </a:r>
            <a:r>
              <a:rPr lang="en-US" sz="2400" dirty="0">
                <a:latin typeface="Bookman Old Style" panose="02050604050505020204" pitchFamily="18" charset="0"/>
              </a:rPr>
              <a:t> </a:t>
            </a:r>
            <a:r>
              <a:rPr lang="en-US" sz="2400" dirty="0" err="1">
                <a:latin typeface="Bookman Old Style" panose="02050604050505020204" pitchFamily="18" charset="0"/>
              </a:rPr>
              <a:t>sebuah</a:t>
            </a:r>
            <a:r>
              <a:rPr lang="en-US" sz="2400" dirty="0">
                <a:latin typeface="Bookman Old Style" panose="02050604050505020204" pitchFamily="18" charset="0"/>
              </a:rPr>
              <a:t> </a:t>
            </a:r>
            <a:r>
              <a:rPr lang="en-US" sz="2400" dirty="0" err="1">
                <a:latin typeface="Bookman Old Style" panose="02050604050505020204" pitchFamily="18" charset="0"/>
              </a:rPr>
              <a:t>sistem</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pemrosesan</a:t>
            </a:r>
            <a:r>
              <a:rPr lang="en-US" sz="2400" dirty="0">
                <a:latin typeface="Bookman Old Style" panose="02050604050505020204" pitchFamily="18" charset="0"/>
              </a:rPr>
              <a:t> </a:t>
            </a:r>
            <a:r>
              <a:rPr lang="en-US" sz="2400" dirty="0" err="1">
                <a:latin typeface="Bookman Old Style" panose="02050604050505020204" pitchFamily="18" charset="0"/>
              </a:rPr>
              <a:t>informasi</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meniru</a:t>
            </a:r>
            <a:r>
              <a:rPr lang="en-US" sz="2400" dirty="0">
                <a:latin typeface="Bookman Old Style" panose="02050604050505020204" pitchFamily="18" charset="0"/>
              </a:rPr>
              <a:t>” </a:t>
            </a:r>
            <a:r>
              <a:rPr lang="en-US" sz="2400" dirty="0" err="1">
                <a:latin typeface="Bookman Old Style" panose="02050604050505020204" pitchFamily="18" charset="0"/>
              </a:rPr>
              <a:t>cara</a:t>
            </a:r>
            <a:r>
              <a:rPr lang="en-US" sz="2400" dirty="0">
                <a:latin typeface="Bookman Old Style" panose="02050604050505020204" pitchFamily="18" charset="0"/>
              </a:rPr>
              <a:t> </a:t>
            </a:r>
            <a:r>
              <a:rPr lang="en-US" sz="2400" dirty="0" err="1">
                <a:latin typeface="Bookman Old Style" panose="02050604050505020204" pitchFamily="18" charset="0"/>
              </a:rPr>
              <a:t>kerja</a:t>
            </a:r>
            <a:r>
              <a:rPr lang="en-US" sz="2400" dirty="0">
                <a:latin typeface="Bookman Old Style" panose="02050604050505020204" pitchFamily="18" charset="0"/>
              </a:rPr>
              <a:t> </a:t>
            </a:r>
            <a:r>
              <a:rPr lang="en-US" sz="2400" dirty="0" err="1">
                <a:latin typeface="Bookman Old Style" panose="02050604050505020204" pitchFamily="18" charset="0"/>
              </a:rPr>
              <a:t>sistem</a:t>
            </a:r>
            <a:r>
              <a:rPr lang="en-US" sz="2400" dirty="0">
                <a:latin typeface="Bookman Old Style" panose="02050604050505020204" pitchFamily="18" charset="0"/>
              </a:rPr>
              <a:t> </a:t>
            </a:r>
            <a:r>
              <a:rPr lang="en-US" sz="2400" dirty="0" err="1">
                <a:latin typeface="Bookman Old Style" panose="02050604050505020204" pitchFamily="18" charset="0"/>
              </a:rPr>
              <a:t>saraf</a:t>
            </a:r>
            <a:r>
              <a:rPr lang="en-US" sz="2400" dirty="0">
                <a:latin typeface="Bookman Old Style" panose="02050604050505020204" pitchFamily="18" charset="0"/>
              </a:rPr>
              <a:t> </a:t>
            </a:r>
            <a:r>
              <a:rPr lang="en-US" sz="2400" dirty="0" err="1">
                <a:latin typeface="Bookman Old Style" panose="02050604050505020204" pitchFamily="18" charset="0"/>
              </a:rPr>
              <a:t>biologis</a:t>
            </a:r>
            <a:endParaRPr lang="id-ID" dirty="0"/>
          </a:p>
        </p:txBody>
      </p:sp>
      <p:pic>
        <p:nvPicPr>
          <p:cNvPr id="4" name="Picture 4"/>
          <p:cNvPicPr>
            <a:picLocks noChangeAspect="1" noChangeArrowheads="1"/>
          </p:cNvPicPr>
          <p:nvPr/>
        </p:nvPicPr>
        <p:blipFill>
          <a:blip r:embed="rId2" cstate="print">
            <a:lum contrast="12000"/>
            <a:extLst>
              <a:ext uri="{28A0092B-C50C-407E-A947-70E740481C1C}">
                <a14:useLocalDpi xmlns:a14="http://schemas.microsoft.com/office/drawing/2010/main" val="0"/>
              </a:ext>
            </a:extLst>
          </a:blip>
          <a:srcRect/>
          <a:stretch>
            <a:fillRect/>
          </a:stretch>
        </p:blipFill>
        <p:spPr bwMode="auto">
          <a:xfrm>
            <a:off x="306574" y="3518726"/>
            <a:ext cx="5029925" cy="257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6302" y="3518726"/>
            <a:ext cx="6328872"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75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5DAB278-AE66-4AB3-97E6-B44DA8E11A3C}"/>
              </a:ext>
            </a:extLst>
          </p:cNvPr>
          <p:cNvSpPr>
            <a:spLocks noGrp="1"/>
          </p:cNvSpPr>
          <p:nvPr>
            <p:ph type="title"/>
          </p:nvPr>
        </p:nvSpPr>
        <p:spPr>
          <a:xfrm>
            <a:off x="922528" y="242824"/>
            <a:ext cx="9720072" cy="1499616"/>
          </a:xfrm>
        </p:spPr>
        <p:txBody>
          <a:bodyPr/>
          <a:lstStyle/>
          <a:p>
            <a:r>
              <a:rPr lang="en-US" dirty="0"/>
              <a:t>Artificial Neural Network (2)</a:t>
            </a:r>
            <a:endParaRPr lang="id-ID" dirty="0"/>
          </a:p>
        </p:txBody>
      </p:sp>
      <p:sp>
        <p:nvSpPr>
          <p:cNvPr id="3" name="Content Placeholder 2">
            <a:extLst>
              <a:ext uri="{FF2B5EF4-FFF2-40B4-BE49-F238E27FC236}">
                <a16:creationId xmlns:a16="http://schemas.microsoft.com/office/drawing/2014/main" id="{F22B673D-D9B1-44F7-AB79-8CCE3BE8C2FF}"/>
              </a:ext>
            </a:extLst>
          </p:cNvPr>
          <p:cNvSpPr>
            <a:spLocks noGrp="1"/>
          </p:cNvSpPr>
          <p:nvPr>
            <p:ph idx="1"/>
          </p:nvPr>
        </p:nvSpPr>
        <p:spPr/>
        <p:txBody>
          <a:bodyPr/>
          <a:lstStyle/>
          <a:p>
            <a:endParaRPr lang="en-ID" dirty="0"/>
          </a:p>
        </p:txBody>
      </p:sp>
      <p:pic>
        <p:nvPicPr>
          <p:cNvPr id="12290" name="Picture 2">
            <a:extLst>
              <a:ext uri="{FF2B5EF4-FFF2-40B4-BE49-F238E27FC236}">
                <a16:creationId xmlns:a16="http://schemas.microsoft.com/office/drawing/2014/main" id="{50386CA2-3F9A-44C8-99D8-56349D829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485900"/>
            <a:ext cx="6959601" cy="493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58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Neuron </a:t>
            </a:r>
            <a:r>
              <a:rPr lang="en-US" dirty="0" err="1"/>
              <a:t>pada</a:t>
            </a:r>
            <a:r>
              <a:rPr lang="en-US" dirty="0"/>
              <a:t> Artificial neural network</a:t>
            </a:r>
            <a:endParaRPr lang="id-ID" dirty="0"/>
          </a:p>
        </p:txBody>
      </p:sp>
      <p:sp>
        <p:nvSpPr>
          <p:cNvPr id="3" name="Content Placeholder 2"/>
          <p:cNvSpPr>
            <a:spLocks noGrp="1"/>
          </p:cNvSpPr>
          <p:nvPr>
            <p:ph idx="1"/>
          </p:nvPr>
        </p:nvSpPr>
        <p:spPr>
          <a:xfrm>
            <a:off x="1024128" y="2084832"/>
            <a:ext cx="10159687" cy="4585791"/>
          </a:xfrm>
          <a:solidFill>
            <a:schemeClr val="tx2"/>
          </a:solidFill>
        </p:spPr>
        <p:txBody>
          <a:bodyPr>
            <a:normAutofit/>
          </a:bodyPr>
          <a:lstStyle/>
          <a:p>
            <a:pPr marL="509588" indent="-509588" algn="just"/>
            <a:r>
              <a:rPr lang="en-US" sz="2400" dirty="0" err="1">
                <a:latin typeface="Bookman Old Style" panose="02050604050505020204" pitchFamily="18" charset="0"/>
              </a:rPr>
              <a:t>Tiap</a:t>
            </a:r>
            <a:r>
              <a:rPr lang="en-US" sz="2400" dirty="0">
                <a:latin typeface="Bookman Old Style" panose="02050604050505020204" pitchFamily="18" charset="0"/>
              </a:rPr>
              <a:t> </a:t>
            </a:r>
            <a:r>
              <a:rPr lang="en-US" sz="2400" dirty="0" err="1">
                <a:latin typeface="Bookman Old Style" panose="02050604050505020204" pitchFamily="18" charset="0"/>
              </a:rPr>
              <a:t>penghubung</a:t>
            </a:r>
            <a:r>
              <a:rPr lang="en-US" sz="2400" dirty="0">
                <a:latin typeface="Bookman Old Style" panose="02050604050505020204" pitchFamily="18" charset="0"/>
              </a:rPr>
              <a:t> </a:t>
            </a:r>
            <a:r>
              <a:rPr lang="en-US" sz="2400" dirty="0" err="1">
                <a:latin typeface="Bookman Old Style" panose="02050604050505020204" pitchFamily="18" charset="0"/>
              </a:rPr>
              <a:t>diasosiasikan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sebuah</a:t>
            </a:r>
            <a:r>
              <a:rPr lang="en-US" sz="2400" dirty="0">
                <a:latin typeface="Bookman Old Style" panose="02050604050505020204" pitchFamily="18" charset="0"/>
              </a:rPr>
              <a:t> </a:t>
            </a:r>
            <a:r>
              <a:rPr lang="en-US" sz="2400" dirty="0" err="1">
                <a:latin typeface="Bookman Old Style" panose="02050604050505020204" pitchFamily="18" charset="0"/>
              </a:rPr>
              <a:t>nilai</a:t>
            </a:r>
            <a:r>
              <a:rPr lang="en-US" sz="2400" dirty="0">
                <a:latin typeface="Bookman Old Style" panose="02050604050505020204" pitchFamily="18" charset="0"/>
              </a:rPr>
              <a:t> </a:t>
            </a:r>
            <a:r>
              <a:rPr lang="en-US" sz="2400" dirty="0" err="1">
                <a:latin typeface="Bookman Old Style" panose="02050604050505020204" pitchFamily="18" charset="0"/>
              </a:rPr>
              <a:t>bobot</a:t>
            </a:r>
            <a:r>
              <a:rPr lang="en-US" sz="2400" dirty="0">
                <a:latin typeface="Bookman Old Style" panose="02050604050505020204" pitchFamily="18" charset="0"/>
              </a:rPr>
              <a:t> (w). </a:t>
            </a:r>
            <a:r>
              <a:rPr lang="en-US" sz="2400" dirty="0" err="1">
                <a:latin typeface="Bookman Old Style" panose="02050604050505020204" pitchFamily="18" charset="0"/>
              </a:rPr>
              <a:t>Seperti</a:t>
            </a:r>
            <a:r>
              <a:rPr lang="en-US" sz="2400" dirty="0">
                <a:latin typeface="Bookman Old Style" panose="02050604050505020204" pitchFamily="18" charset="0"/>
              </a:rPr>
              <a:t> </a:t>
            </a:r>
            <a:r>
              <a:rPr lang="en-US" sz="2400" dirty="0" err="1">
                <a:latin typeface="Bookman Old Style" panose="02050604050505020204" pitchFamily="18" charset="0"/>
              </a:rPr>
              <a:t>pada</a:t>
            </a:r>
            <a:r>
              <a:rPr lang="en-US" sz="2400" dirty="0">
                <a:latin typeface="Bookman Old Style" panose="02050604050505020204" pitchFamily="18" charset="0"/>
              </a:rPr>
              <a:t> </a:t>
            </a:r>
            <a:r>
              <a:rPr lang="en-US" sz="2400" dirty="0" err="1">
                <a:latin typeface="Bookman Old Style" panose="02050604050505020204" pitchFamily="18" charset="0"/>
              </a:rPr>
              <a:t>sebuah</a:t>
            </a:r>
            <a:r>
              <a:rPr lang="en-US" sz="2400" dirty="0">
                <a:latin typeface="Bookman Old Style" panose="02050604050505020204" pitchFamily="18" charset="0"/>
              </a:rPr>
              <a:t> </a:t>
            </a:r>
            <a:r>
              <a:rPr lang="en-US" sz="2400" dirty="0" err="1">
                <a:latin typeface="Bookman Old Style" panose="02050604050505020204" pitchFamily="18" charset="0"/>
              </a:rPr>
              <a:t>sinapsis</a:t>
            </a:r>
            <a:r>
              <a:rPr lang="en-US" sz="2400" dirty="0">
                <a:latin typeface="Bookman Old Style" panose="02050604050505020204" pitchFamily="18" charset="0"/>
              </a:rPr>
              <a:t>, </a:t>
            </a:r>
            <a:r>
              <a:rPr lang="en-US" sz="2400" dirty="0" err="1">
                <a:latin typeface="Bookman Old Style" panose="02050604050505020204" pitchFamily="18" charset="0"/>
              </a:rPr>
              <a:t>nilai</a:t>
            </a:r>
            <a:r>
              <a:rPr lang="en-US" sz="2400" dirty="0">
                <a:latin typeface="Bookman Old Style" panose="02050604050505020204" pitchFamily="18" charset="0"/>
              </a:rPr>
              <a:t> </a:t>
            </a:r>
            <a:r>
              <a:rPr lang="en-US" sz="2400" dirty="0" err="1">
                <a:latin typeface="Bookman Old Style" panose="02050604050505020204" pitchFamily="18" charset="0"/>
              </a:rPr>
              <a:t>bobot</a:t>
            </a:r>
            <a:r>
              <a:rPr lang="en-US" sz="2400" dirty="0">
                <a:latin typeface="Bookman Old Style" panose="02050604050505020204" pitchFamily="18" charset="0"/>
              </a:rPr>
              <a:t> </a:t>
            </a:r>
            <a:r>
              <a:rPr lang="en-US" sz="2400" dirty="0" err="1">
                <a:latin typeface="Bookman Old Style" panose="02050604050505020204" pitchFamily="18" charset="0"/>
              </a:rPr>
              <a:t>menentukan</a:t>
            </a:r>
            <a:r>
              <a:rPr lang="en-US" sz="2400" dirty="0">
                <a:latin typeface="Bookman Old Style" panose="02050604050505020204" pitchFamily="18" charset="0"/>
              </a:rPr>
              <a:t> </a:t>
            </a:r>
            <a:r>
              <a:rPr lang="en-US" sz="2400" dirty="0" err="1">
                <a:latin typeface="Bookman Old Style" panose="02050604050505020204" pitchFamily="18" charset="0"/>
              </a:rPr>
              <a:t>derajat</a:t>
            </a:r>
            <a:r>
              <a:rPr lang="en-US" sz="2400" dirty="0">
                <a:latin typeface="Bookman Old Style" panose="02050604050505020204" pitchFamily="18" charset="0"/>
              </a:rPr>
              <a:t> </a:t>
            </a:r>
            <a:r>
              <a:rPr lang="en-US" sz="2400" dirty="0" err="1">
                <a:latin typeface="Bookman Old Style" panose="02050604050505020204" pitchFamily="18" charset="0"/>
              </a:rPr>
              <a:t>pengaruh</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sebuah</a:t>
            </a:r>
            <a:r>
              <a:rPr lang="en-US" sz="2400" dirty="0">
                <a:latin typeface="Bookman Old Style" panose="02050604050505020204" pitchFamily="18" charset="0"/>
              </a:rPr>
              <a:t> neuron </a:t>
            </a:r>
            <a:r>
              <a:rPr lang="en-US" sz="2400" dirty="0" err="1">
                <a:latin typeface="Bookman Old Style" panose="02050604050505020204" pitchFamily="18" charset="0"/>
              </a:rPr>
              <a:t>ke</a:t>
            </a:r>
            <a:r>
              <a:rPr lang="en-US" sz="2400" dirty="0">
                <a:latin typeface="Bookman Old Style" panose="02050604050505020204" pitchFamily="18" charset="0"/>
              </a:rPr>
              <a:t> neuron yang </a:t>
            </a:r>
            <a:r>
              <a:rPr lang="en-US" sz="2400" dirty="0" err="1">
                <a:latin typeface="Bookman Old Style" panose="02050604050505020204" pitchFamily="18" charset="0"/>
              </a:rPr>
              <a:t>lainnya</a:t>
            </a:r>
            <a:r>
              <a:rPr lang="en-US" sz="2400" dirty="0">
                <a:latin typeface="Bookman Old Style" panose="02050604050505020204" pitchFamily="18" charset="0"/>
              </a:rPr>
              <a:t>. </a:t>
            </a:r>
            <a:r>
              <a:rPr lang="en-US" sz="2400" dirty="0" err="1">
                <a:latin typeface="Bookman Old Style" panose="02050604050505020204" pitchFamily="18" charset="0"/>
              </a:rPr>
              <a:t>Pengaruh</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sebuah</a:t>
            </a:r>
            <a:r>
              <a:rPr lang="en-US" sz="2400" dirty="0">
                <a:latin typeface="Bookman Old Style" panose="02050604050505020204" pitchFamily="18" charset="0"/>
              </a:rPr>
              <a:t> neuron </a:t>
            </a:r>
            <a:r>
              <a:rPr lang="en-US" sz="2400" dirty="0" err="1">
                <a:latin typeface="Bookman Old Style" panose="02050604050505020204" pitchFamily="18" charset="0"/>
              </a:rPr>
              <a:t>ke</a:t>
            </a:r>
            <a:r>
              <a:rPr lang="en-US" sz="2400" dirty="0">
                <a:latin typeface="Bookman Old Style" panose="02050604050505020204" pitchFamily="18" charset="0"/>
              </a:rPr>
              <a:t> neuron yang </a:t>
            </a:r>
            <a:r>
              <a:rPr lang="en-US" sz="2400" dirty="0" err="1">
                <a:latin typeface="Bookman Old Style" panose="02050604050505020204" pitchFamily="18" charset="0"/>
              </a:rPr>
              <a:t>lainnya</a:t>
            </a:r>
            <a:r>
              <a:rPr lang="en-US" sz="2400" dirty="0">
                <a:latin typeface="Bookman Old Style" panose="02050604050505020204" pitchFamily="18" charset="0"/>
              </a:rPr>
              <a:t> </a:t>
            </a:r>
            <a:r>
              <a:rPr lang="en-US" sz="2400" dirty="0" err="1">
                <a:latin typeface="Bookman Old Style" panose="02050604050505020204" pitchFamily="18" charset="0"/>
              </a:rPr>
              <a:t>merupakan</a:t>
            </a:r>
            <a:r>
              <a:rPr lang="en-US" sz="2400" dirty="0">
                <a:latin typeface="Bookman Old Style" panose="02050604050505020204" pitchFamily="18" charset="0"/>
              </a:rPr>
              <a:t> </a:t>
            </a:r>
            <a:r>
              <a:rPr lang="en-US" sz="2400" dirty="0" err="1">
                <a:latin typeface="Bookman Old Style" panose="02050604050505020204" pitchFamily="18" charset="0"/>
              </a:rPr>
              <a:t>hasil</a:t>
            </a:r>
            <a:r>
              <a:rPr lang="en-US" sz="2400" dirty="0">
                <a:latin typeface="Bookman Old Style" panose="02050604050505020204" pitchFamily="18" charset="0"/>
              </a:rPr>
              <a:t> kali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nilai</a:t>
            </a:r>
            <a:r>
              <a:rPr lang="en-US" sz="2400" dirty="0">
                <a:latin typeface="Bookman Old Style" panose="02050604050505020204" pitchFamily="18" charset="0"/>
              </a:rPr>
              <a:t> </a:t>
            </a:r>
            <a:r>
              <a:rPr lang="en-US" sz="2400" dirty="0" err="1">
                <a:latin typeface="Bookman Old Style" panose="02050604050505020204" pitchFamily="18" charset="0"/>
              </a:rPr>
              <a:t>keluaran</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neuron-neuron yang </a:t>
            </a:r>
            <a:r>
              <a:rPr lang="en-US" sz="2400" dirty="0" err="1">
                <a:latin typeface="Bookman Old Style" panose="02050604050505020204" pitchFamily="18" charset="0"/>
              </a:rPr>
              <a:t>masuk</a:t>
            </a:r>
            <a:r>
              <a:rPr lang="en-US" sz="2400" dirty="0">
                <a:latin typeface="Bookman Old Style" panose="02050604050505020204" pitchFamily="18" charset="0"/>
              </a:rPr>
              <a:t> </a:t>
            </a:r>
            <a:r>
              <a:rPr lang="en-US" sz="2400" dirty="0" err="1">
                <a:latin typeface="Bookman Old Style" panose="02050604050505020204" pitchFamily="18" charset="0"/>
              </a:rPr>
              <a:t>ke</a:t>
            </a:r>
            <a:r>
              <a:rPr lang="en-US" sz="2400" dirty="0">
                <a:latin typeface="Bookman Old Style" panose="02050604050505020204" pitchFamily="18" charset="0"/>
              </a:rPr>
              <a:t> neuron (x)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nilai</a:t>
            </a:r>
            <a:r>
              <a:rPr lang="en-US" sz="2400" dirty="0">
                <a:latin typeface="Bookman Old Style" panose="02050604050505020204" pitchFamily="18" charset="0"/>
              </a:rPr>
              <a:t> </a:t>
            </a:r>
            <a:r>
              <a:rPr lang="en-US" sz="2400" dirty="0" err="1">
                <a:latin typeface="Bookman Old Style" panose="02050604050505020204" pitchFamily="18" charset="0"/>
              </a:rPr>
              <a:t>bobot</a:t>
            </a:r>
            <a:r>
              <a:rPr lang="en-US" sz="2400" dirty="0">
                <a:latin typeface="Bookman Old Style" panose="02050604050505020204" pitchFamily="18" charset="0"/>
              </a:rPr>
              <a:t> (w) yang </a:t>
            </a:r>
            <a:r>
              <a:rPr lang="en-US" sz="2400" dirty="0" err="1">
                <a:latin typeface="Bookman Old Style" panose="02050604050505020204" pitchFamily="18" charset="0"/>
              </a:rPr>
              <a:t>menghubungkan</a:t>
            </a:r>
            <a:r>
              <a:rPr lang="en-US" sz="2400" dirty="0">
                <a:latin typeface="Bookman Old Style" panose="02050604050505020204" pitchFamily="18" charset="0"/>
              </a:rPr>
              <a:t> neuron-neuron </a:t>
            </a:r>
            <a:r>
              <a:rPr lang="en-US" sz="2400" dirty="0" err="1">
                <a:latin typeface="Bookman Old Style" panose="02050604050505020204" pitchFamily="18" charset="0"/>
              </a:rPr>
              <a:t>tadi</a:t>
            </a:r>
            <a:r>
              <a:rPr lang="en-US" sz="2400" dirty="0">
                <a:latin typeface="Bookman Old Style" panose="02050604050505020204" pitchFamily="18" charset="0"/>
              </a:rPr>
              <a:t>.</a:t>
            </a:r>
          </a:p>
          <a:p>
            <a:pPr marL="509588" indent="-509588" algn="just"/>
            <a:r>
              <a:rPr lang="en-US" sz="2400" dirty="0" err="1">
                <a:latin typeface="Bookman Old Style" panose="02050604050505020204" pitchFamily="18" charset="0"/>
              </a:rPr>
              <a:t>Tiap</a:t>
            </a:r>
            <a:r>
              <a:rPr lang="en-US" sz="2400" dirty="0">
                <a:latin typeface="Bookman Old Style" panose="02050604050505020204" pitchFamily="18" charset="0"/>
              </a:rPr>
              <a:t> neuron </a:t>
            </a:r>
            <a:r>
              <a:rPr lang="en-US" sz="2400" dirty="0" err="1">
                <a:latin typeface="Bookman Old Style" panose="02050604050505020204" pitchFamily="18" charset="0"/>
              </a:rPr>
              <a:t>dikombinasikan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sebuah</a:t>
            </a:r>
            <a:r>
              <a:rPr lang="en-US" sz="2400" dirty="0">
                <a:latin typeface="Bookman Old Style" panose="02050604050505020204" pitchFamily="18" charset="0"/>
              </a:rPr>
              <a:t> </a:t>
            </a:r>
            <a:r>
              <a:rPr lang="en-US" sz="2400" dirty="0" err="1">
                <a:latin typeface="Bookman Old Style" panose="02050604050505020204" pitchFamily="18" charset="0"/>
              </a:rPr>
              <a:t>fungsi</a:t>
            </a:r>
            <a:r>
              <a:rPr lang="en-US" sz="2400" dirty="0">
                <a:latin typeface="Bookman Old Style" panose="02050604050505020204" pitchFamily="18" charset="0"/>
              </a:rPr>
              <a:t> </a:t>
            </a:r>
            <a:r>
              <a:rPr lang="en-US" sz="2400" dirty="0" err="1">
                <a:latin typeface="Bookman Old Style" panose="02050604050505020204" pitchFamily="18" charset="0"/>
              </a:rPr>
              <a:t>aktivasi</a:t>
            </a:r>
            <a:r>
              <a:rPr lang="en-US" sz="2400" dirty="0">
                <a:latin typeface="Bookman Old Style" panose="02050604050505020204" pitchFamily="18" charset="0"/>
              </a:rPr>
              <a:t> yang </a:t>
            </a:r>
            <a:r>
              <a:rPr lang="en-US" sz="2400" dirty="0" err="1">
                <a:latin typeface="Bookman Old Style" panose="02050604050505020204" pitchFamily="18" charset="0"/>
              </a:rPr>
              <a:t>berfungsi</a:t>
            </a:r>
            <a:r>
              <a:rPr lang="en-US" sz="2400" dirty="0">
                <a:latin typeface="Bookman Old Style" panose="02050604050505020204" pitchFamily="18" charset="0"/>
              </a:rPr>
              <a:t> </a:t>
            </a:r>
            <a:r>
              <a:rPr lang="en-US" sz="2400" dirty="0" err="1">
                <a:latin typeface="Bookman Old Style" panose="02050604050505020204" pitchFamily="18" charset="0"/>
              </a:rPr>
              <a:t>sebagai</a:t>
            </a:r>
            <a:r>
              <a:rPr lang="en-US" sz="2400" dirty="0">
                <a:latin typeface="Bookman Old Style" panose="02050604050505020204" pitchFamily="18" charset="0"/>
              </a:rPr>
              <a:t> </a:t>
            </a:r>
            <a:r>
              <a:rPr lang="en-US" sz="2400" dirty="0" err="1">
                <a:latin typeface="Bookman Old Style" panose="02050604050505020204" pitchFamily="18" charset="0"/>
              </a:rPr>
              <a:t>penghubung</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penjumlahan</a:t>
            </a:r>
            <a:r>
              <a:rPr lang="en-US" sz="2400" dirty="0">
                <a:latin typeface="Bookman Old Style" panose="02050604050505020204" pitchFamily="18" charset="0"/>
              </a:rPr>
              <a:t> </a:t>
            </a:r>
            <a:r>
              <a:rPr lang="en-US" sz="2400" dirty="0" err="1">
                <a:latin typeface="Bookman Old Style" panose="02050604050505020204" pitchFamily="18" charset="0"/>
              </a:rPr>
              <a:t>semua</a:t>
            </a:r>
            <a:r>
              <a:rPr lang="en-US" sz="2400" dirty="0">
                <a:latin typeface="Bookman Old Style" panose="02050604050505020204" pitchFamily="18" charset="0"/>
              </a:rPr>
              <a:t> </a:t>
            </a:r>
            <a:r>
              <a:rPr lang="en-US" sz="2400" dirty="0" err="1">
                <a:latin typeface="Bookman Old Style" panose="02050604050505020204" pitchFamily="18" charset="0"/>
              </a:rPr>
              <a:t>nilai</a:t>
            </a:r>
            <a:r>
              <a:rPr lang="en-US" sz="2400" dirty="0">
                <a:latin typeface="Bookman Old Style" panose="02050604050505020204" pitchFamily="18" charset="0"/>
              </a:rPr>
              <a:t> </a:t>
            </a:r>
            <a:r>
              <a:rPr lang="en-US" sz="2400" dirty="0" err="1">
                <a:latin typeface="Bookman Old Style" panose="02050604050505020204" pitchFamily="18" charset="0"/>
              </a:rPr>
              <a:t>masukan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nilai</a:t>
            </a:r>
            <a:r>
              <a:rPr lang="en-US" sz="2400" dirty="0">
                <a:latin typeface="Bookman Old Style" panose="02050604050505020204" pitchFamily="18" charset="0"/>
              </a:rPr>
              <a:t> </a:t>
            </a:r>
            <a:r>
              <a:rPr lang="en-US" sz="2400" dirty="0" err="1">
                <a:latin typeface="Bookman Old Style" panose="02050604050505020204" pitchFamily="18" charset="0"/>
              </a:rPr>
              <a:t>keluarannya</a:t>
            </a:r>
            <a:r>
              <a:rPr lang="en-US" sz="2400" dirty="0">
                <a:latin typeface="Bookman Old Style" panose="02050604050505020204" pitchFamily="18" charset="0"/>
              </a:rPr>
              <a:t>. </a:t>
            </a:r>
            <a:r>
              <a:rPr lang="en-US" sz="2400" dirty="0" err="1">
                <a:latin typeface="Bookman Old Style" panose="02050604050505020204" pitchFamily="18" charset="0"/>
              </a:rPr>
              <a:t>Keluaran</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neuron </a:t>
            </a:r>
            <a:r>
              <a:rPr lang="en-US" sz="2400" dirty="0" err="1">
                <a:latin typeface="Bookman Old Style" panose="02050604050505020204" pitchFamily="18" charset="0"/>
              </a:rPr>
              <a:t>inilah</a:t>
            </a:r>
            <a:r>
              <a:rPr lang="en-US" sz="2400" dirty="0">
                <a:latin typeface="Bookman Old Style" panose="02050604050505020204" pitchFamily="18" charset="0"/>
              </a:rPr>
              <a:t> yang </a:t>
            </a:r>
            <a:r>
              <a:rPr lang="en-US" sz="2400" dirty="0" err="1">
                <a:latin typeface="Bookman Old Style" panose="02050604050505020204" pitchFamily="18" charset="0"/>
              </a:rPr>
              <a:t>nantinya</a:t>
            </a:r>
            <a:r>
              <a:rPr lang="en-US" sz="2400" dirty="0">
                <a:latin typeface="Bookman Old Style" panose="02050604050505020204" pitchFamily="18" charset="0"/>
              </a:rPr>
              <a:t> </a:t>
            </a:r>
            <a:r>
              <a:rPr lang="en-US" sz="2400" dirty="0" err="1">
                <a:latin typeface="Bookman Old Style" panose="02050604050505020204" pitchFamily="18" charset="0"/>
              </a:rPr>
              <a:t>akan</a:t>
            </a:r>
            <a:r>
              <a:rPr lang="en-US" sz="2400" dirty="0">
                <a:latin typeface="Bookman Old Style" panose="02050604050505020204" pitchFamily="18" charset="0"/>
              </a:rPr>
              <a:t> </a:t>
            </a:r>
            <a:r>
              <a:rPr lang="en-US" sz="2400" dirty="0" err="1">
                <a:latin typeface="Bookman Old Style" panose="02050604050505020204" pitchFamily="18" charset="0"/>
              </a:rPr>
              <a:t>menentukan</a:t>
            </a:r>
            <a:r>
              <a:rPr lang="en-US" sz="2400" dirty="0">
                <a:latin typeface="Bookman Old Style" panose="02050604050505020204" pitchFamily="18" charset="0"/>
              </a:rPr>
              <a:t> </a:t>
            </a:r>
            <a:r>
              <a:rPr lang="en-US" sz="2400" dirty="0" err="1">
                <a:latin typeface="Bookman Old Style" panose="02050604050505020204" pitchFamily="18" charset="0"/>
              </a:rPr>
              <a:t>apakah</a:t>
            </a:r>
            <a:r>
              <a:rPr lang="en-US" sz="2400" dirty="0">
                <a:latin typeface="Bookman Old Style" panose="02050604050505020204" pitchFamily="18" charset="0"/>
              </a:rPr>
              <a:t> </a:t>
            </a:r>
            <a:r>
              <a:rPr lang="en-US" sz="2400" dirty="0" err="1">
                <a:latin typeface="Bookman Old Style" panose="02050604050505020204" pitchFamily="18" charset="0"/>
              </a:rPr>
              <a:t>sebuah</a:t>
            </a:r>
            <a:r>
              <a:rPr lang="en-US" sz="2400" dirty="0">
                <a:latin typeface="Bookman Old Style" panose="02050604050505020204" pitchFamily="18" charset="0"/>
              </a:rPr>
              <a:t> neuron </a:t>
            </a:r>
            <a:r>
              <a:rPr lang="en-US" sz="2400" dirty="0" err="1">
                <a:latin typeface="Bookman Old Style" panose="02050604050505020204" pitchFamily="18" charset="0"/>
              </a:rPr>
              <a:t>itu</a:t>
            </a:r>
            <a:r>
              <a:rPr lang="en-US" sz="2400" dirty="0">
                <a:latin typeface="Bookman Old Style" panose="02050604050505020204" pitchFamily="18" charset="0"/>
              </a:rPr>
              <a:t> </a:t>
            </a:r>
            <a:r>
              <a:rPr lang="en-US" sz="2400" dirty="0" err="1">
                <a:latin typeface="Bookman Old Style" panose="02050604050505020204" pitchFamily="18" charset="0"/>
              </a:rPr>
              <a:t>aktif</a:t>
            </a:r>
            <a:r>
              <a:rPr lang="en-US" sz="2400" dirty="0">
                <a:latin typeface="Bookman Old Style" panose="02050604050505020204" pitchFamily="18" charset="0"/>
              </a:rPr>
              <a:t> </a:t>
            </a:r>
            <a:r>
              <a:rPr lang="en-US" sz="2400" dirty="0" err="1">
                <a:latin typeface="Bookman Old Style" panose="02050604050505020204" pitchFamily="18" charset="0"/>
              </a:rPr>
              <a:t>ataukah</a:t>
            </a:r>
            <a:r>
              <a:rPr lang="en-US" sz="2400" dirty="0">
                <a:latin typeface="Bookman Old Style" panose="02050604050505020204" pitchFamily="18" charset="0"/>
              </a:rPr>
              <a:t> </a:t>
            </a:r>
            <a:r>
              <a:rPr lang="en-US" sz="2400" dirty="0" err="1">
                <a:latin typeface="Bookman Old Style" panose="02050604050505020204" pitchFamily="18" charset="0"/>
              </a:rPr>
              <a:t>tidak</a:t>
            </a:r>
            <a:r>
              <a:rPr lang="en-US" sz="2400" dirty="0">
                <a:latin typeface="Bookman Old Style" panose="02050604050505020204" pitchFamily="18" charset="0"/>
              </a:rPr>
              <a:t>. </a:t>
            </a:r>
          </a:p>
        </p:txBody>
      </p:sp>
    </p:spTree>
    <p:extLst>
      <p:ext uri="{BB962C8B-B14F-4D97-AF65-F5344CB8AC3E}">
        <p14:creationId xmlns:p14="http://schemas.microsoft.com/office/powerpoint/2010/main" val="55005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Representasi</a:t>
            </a:r>
            <a:r>
              <a:rPr lang="en-US" dirty="0"/>
              <a:t> neural network</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072746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ALVINN</a:t>
            </a:r>
            <a:endParaRPr lang="id-ID" dirty="0"/>
          </a:p>
        </p:txBody>
      </p:sp>
      <p:sp>
        <p:nvSpPr>
          <p:cNvPr id="3" name="Content Placeholder 2"/>
          <p:cNvSpPr>
            <a:spLocks noGrp="1"/>
          </p:cNvSpPr>
          <p:nvPr>
            <p:ph idx="1"/>
          </p:nvPr>
        </p:nvSpPr>
        <p:spPr>
          <a:xfrm>
            <a:off x="3779520" y="2286000"/>
            <a:ext cx="7404295" cy="4023360"/>
          </a:xfrm>
          <a:solidFill>
            <a:schemeClr val="tx2"/>
          </a:solidFill>
        </p:spPr>
        <p:txBody>
          <a:bodyPr>
            <a:normAutofit/>
          </a:bodyPr>
          <a:lstStyle/>
          <a:p>
            <a:pPr marL="577850" indent="-577850"/>
            <a:r>
              <a:rPr lang="en-US" sz="2400" dirty="0">
                <a:latin typeface="Bookman Old Style" panose="02050604050505020204" pitchFamily="18" charset="0"/>
              </a:rPr>
              <a:t>Prototype ANN </a:t>
            </a:r>
            <a:r>
              <a:rPr lang="en-US" sz="2400" dirty="0" err="1">
                <a:latin typeface="Bookman Old Style" panose="02050604050505020204" pitchFamily="18" charset="0"/>
              </a:rPr>
              <a:t>dikembangkan</a:t>
            </a:r>
            <a:r>
              <a:rPr lang="en-US" sz="2400" dirty="0">
                <a:latin typeface="Bookman Old Style" panose="02050604050505020204" pitchFamily="18" charset="0"/>
              </a:rPr>
              <a:t> </a:t>
            </a:r>
            <a:r>
              <a:rPr lang="en-US" sz="2400" dirty="0" err="1">
                <a:latin typeface="Bookman Old Style" panose="02050604050505020204" pitchFamily="18" charset="0"/>
              </a:rPr>
              <a:t>tahun</a:t>
            </a:r>
            <a:r>
              <a:rPr lang="en-US" sz="2400" dirty="0">
                <a:latin typeface="Bookman Old Style" panose="02050604050505020204" pitchFamily="18" charset="0"/>
              </a:rPr>
              <a:t> 1993 </a:t>
            </a:r>
          </a:p>
          <a:p>
            <a:pPr marL="577850" indent="-577850"/>
            <a:r>
              <a:rPr lang="en-US" sz="2400" dirty="0" err="1">
                <a:latin typeface="Bookman Old Style" panose="02050604050505020204" pitchFamily="18" charset="0"/>
              </a:rPr>
              <a:t>Sistem</a:t>
            </a:r>
            <a:r>
              <a:rPr lang="en-US" sz="2400" dirty="0">
                <a:latin typeface="Bookman Old Style" panose="02050604050505020204" pitchFamily="18" charset="0"/>
              </a:rPr>
              <a:t> </a:t>
            </a:r>
            <a:r>
              <a:rPr lang="en-US" sz="2400" dirty="0" err="1">
                <a:latin typeface="Bookman Old Style" panose="02050604050505020204" pitchFamily="18" charset="0"/>
              </a:rPr>
              <a:t>kemudi</a:t>
            </a:r>
            <a:r>
              <a:rPr lang="en-US" sz="2400" dirty="0">
                <a:latin typeface="Bookman Old Style" panose="02050604050505020204" pitchFamily="18" charset="0"/>
              </a:rPr>
              <a:t> </a:t>
            </a:r>
            <a:r>
              <a:rPr lang="en-US" sz="2400" dirty="0" err="1">
                <a:latin typeface="Bookman Old Style" panose="02050604050505020204" pitchFamily="18" charset="0"/>
              </a:rPr>
              <a:t>otomatis</a:t>
            </a:r>
            <a:r>
              <a:rPr lang="en-US" sz="2400" dirty="0">
                <a:latin typeface="Bookman Old Style" panose="02050604050505020204" pitchFamily="18" charset="0"/>
              </a:rPr>
              <a:t> </a:t>
            </a:r>
            <a:r>
              <a:rPr lang="en-US" sz="2400" dirty="0" err="1">
                <a:latin typeface="Bookman Old Style" panose="02050604050505020204" pitchFamily="18" charset="0"/>
              </a:rPr>
              <a:t>kendaraan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kecepatan</a:t>
            </a:r>
            <a:r>
              <a:rPr lang="en-US" sz="2400" dirty="0">
                <a:latin typeface="Bookman Old Style" panose="02050604050505020204" pitchFamily="18" charset="0"/>
              </a:rPr>
              <a:t> normal di </a:t>
            </a:r>
            <a:r>
              <a:rPr lang="en-US" sz="2400" dirty="0" err="1">
                <a:latin typeface="Bookman Old Style" panose="02050604050505020204" pitchFamily="18" charset="0"/>
              </a:rPr>
              <a:t>jalan</a:t>
            </a:r>
            <a:r>
              <a:rPr lang="en-US" sz="2400" dirty="0">
                <a:latin typeface="Bookman Old Style" panose="02050604050505020204" pitchFamily="18" charset="0"/>
              </a:rPr>
              <a:t> </a:t>
            </a:r>
            <a:r>
              <a:rPr lang="en-US" sz="2400" dirty="0" err="1">
                <a:latin typeface="Bookman Old Style" panose="02050604050505020204" pitchFamily="18" charset="0"/>
              </a:rPr>
              <a:t>raya</a:t>
            </a:r>
            <a:endParaRPr lang="en-US" sz="2400" dirty="0">
              <a:latin typeface="Bookman Old Style" panose="02050604050505020204" pitchFamily="18" charset="0"/>
            </a:endParaRPr>
          </a:p>
          <a:p>
            <a:pPr marL="577850" indent="-577850"/>
            <a:r>
              <a:rPr lang="en-US" sz="2400" dirty="0">
                <a:latin typeface="Bookman Old Style" panose="02050604050505020204" pitchFamily="18" charset="0"/>
              </a:rPr>
              <a:t>ANN </a:t>
            </a:r>
            <a:r>
              <a:rPr lang="en-US" sz="2400" dirty="0" err="1">
                <a:latin typeface="Bookman Old Style" panose="02050604050505020204" pitchFamily="18" charset="0"/>
              </a:rPr>
              <a:t>melakukan</a:t>
            </a:r>
            <a:r>
              <a:rPr lang="en-US" sz="2400" dirty="0">
                <a:latin typeface="Bookman Old Style" panose="02050604050505020204" pitchFamily="18" charset="0"/>
              </a:rPr>
              <a:t> </a:t>
            </a:r>
            <a:r>
              <a:rPr lang="en-US" sz="2400" dirty="0" err="1">
                <a:latin typeface="Bookman Old Style" panose="02050604050505020204" pitchFamily="18" charset="0"/>
              </a:rPr>
              <a:t>pembelajaran</a:t>
            </a:r>
            <a:r>
              <a:rPr lang="en-US" sz="2400" dirty="0">
                <a:latin typeface="Bookman Old Style" panose="02050604050505020204" pitchFamily="18" charset="0"/>
              </a:rPr>
              <a:t> </a:t>
            </a:r>
            <a:r>
              <a:rPr lang="en-US" sz="2400" dirty="0" err="1">
                <a:latin typeface="Bookman Old Style" panose="02050604050505020204" pitchFamily="18" charset="0"/>
              </a:rPr>
              <a:t>selama</a:t>
            </a:r>
            <a:r>
              <a:rPr lang="en-US" sz="2400" dirty="0">
                <a:latin typeface="Bookman Old Style" panose="02050604050505020204" pitchFamily="18" charset="0"/>
              </a:rPr>
              <a:t> 5 </a:t>
            </a:r>
            <a:r>
              <a:rPr lang="en-US" sz="2400" dirty="0" err="1">
                <a:latin typeface="Bookman Old Style" panose="02050604050505020204" pitchFamily="18" charset="0"/>
              </a:rPr>
              <a:t>menit</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mengetahui</a:t>
            </a:r>
            <a:r>
              <a:rPr lang="en-US" sz="2400" dirty="0">
                <a:latin typeface="Bookman Old Style" panose="02050604050505020204" pitchFamily="18" charset="0"/>
              </a:rPr>
              <a:t> </a:t>
            </a:r>
            <a:r>
              <a:rPr lang="en-US" sz="2400" dirty="0" err="1">
                <a:latin typeface="Bookman Old Style" panose="02050604050505020204" pitchFamily="18" charset="0"/>
              </a:rPr>
              <a:t>bagaimana</a:t>
            </a:r>
            <a:r>
              <a:rPr lang="en-US" sz="2400" dirty="0">
                <a:latin typeface="Bookman Old Style" panose="02050604050505020204" pitchFamily="18" charset="0"/>
              </a:rPr>
              <a:t> </a:t>
            </a:r>
            <a:r>
              <a:rPr lang="en-US" sz="2400" dirty="0" err="1">
                <a:latin typeface="Bookman Old Style" panose="02050604050505020204" pitchFamily="18" charset="0"/>
              </a:rPr>
              <a:t>manusia</a:t>
            </a:r>
            <a:r>
              <a:rPr lang="en-US" sz="2400" dirty="0">
                <a:latin typeface="Bookman Old Style" panose="02050604050505020204" pitchFamily="18" charset="0"/>
              </a:rPr>
              <a:t> </a:t>
            </a:r>
            <a:r>
              <a:rPr lang="en-US" sz="2400" dirty="0" err="1">
                <a:latin typeface="Bookman Old Style" panose="02050604050505020204" pitchFamily="18" charset="0"/>
              </a:rPr>
              <a:t>mengendarai</a:t>
            </a:r>
            <a:r>
              <a:rPr lang="en-US" sz="2400" dirty="0">
                <a:latin typeface="Bookman Old Style" panose="02050604050505020204" pitchFamily="18" charset="0"/>
              </a:rPr>
              <a:t> </a:t>
            </a:r>
            <a:r>
              <a:rPr lang="en-US" sz="2400" dirty="0" err="1">
                <a:latin typeface="Bookman Old Style" panose="02050604050505020204" pitchFamily="18" charset="0"/>
              </a:rPr>
              <a:t>kendaraan</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Alvinn</a:t>
            </a:r>
            <a:r>
              <a:rPr lang="en-US" sz="2400" dirty="0">
                <a:latin typeface="Bookman Old Style" panose="02050604050505020204" pitchFamily="18" charset="0"/>
              </a:rPr>
              <a:t> </a:t>
            </a:r>
            <a:r>
              <a:rPr lang="en-US" sz="2400" dirty="0" err="1">
                <a:latin typeface="Bookman Old Style" panose="02050604050505020204" pitchFamily="18" charset="0"/>
              </a:rPr>
              <a:t>berhasil</a:t>
            </a:r>
            <a:r>
              <a:rPr lang="en-US" sz="2400" dirty="0">
                <a:latin typeface="Bookman Old Style" panose="02050604050505020204" pitchFamily="18" charset="0"/>
              </a:rPr>
              <a:t> </a:t>
            </a:r>
            <a:r>
              <a:rPr lang="en-US" sz="2400" dirty="0" err="1">
                <a:latin typeface="Bookman Old Style" panose="02050604050505020204" pitchFamily="18" charset="0"/>
              </a:rPr>
              <a:t>menjalankan</a:t>
            </a:r>
            <a:r>
              <a:rPr lang="en-US" sz="2400" dirty="0">
                <a:latin typeface="Bookman Old Style" panose="02050604050505020204" pitchFamily="18" charset="0"/>
              </a:rPr>
              <a:t> </a:t>
            </a:r>
            <a:r>
              <a:rPr lang="en-US" sz="2400" dirty="0" err="1">
                <a:latin typeface="Bookman Old Style" panose="02050604050505020204" pitchFamily="18" charset="0"/>
              </a:rPr>
              <a:t>kendaraan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kecepatan</a:t>
            </a:r>
            <a:r>
              <a:rPr lang="en-US" sz="2400" dirty="0">
                <a:latin typeface="Bookman Old Style" panose="02050604050505020204" pitchFamily="18" charset="0"/>
              </a:rPr>
              <a:t> 70mph </a:t>
            </a:r>
            <a:r>
              <a:rPr lang="en-US" sz="2400" dirty="0" err="1">
                <a:latin typeface="Bookman Old Style" panose="02050604050505020204" pitchFamily="18" charset="0"/>
              </a:rPr>
              <a:t>sejauh</a:t>
            </a:r>
            <a:r>
              <a:rPr lang="en-US" sz="2400" dirty="0">
                <a:latin typeface="Bookman Old Style" panose="02050604050505020204" pitchFamily="18" charset="0"/>
              </a:rPr>
              <a:t> 90 mil di </a:t>
            </a:r>
            <a:r>
              <a:rPr lang="en-US" sz="2400" dirty="0" err="1">
                <a:latin typeface="Bookman Old Style" panose="02050604050505020204" pitchFamily="18" charset="0"/>
              </a:rPr>
              <a:t>jalan</a:t>
            </a:r>
            <a:r>
              <a:rPr lang="en-US" sz="2400" dirty="0">
                <a:latin typeface="Bookman Old Style" panose="02050604050505020204" pitchFamily="18" charset="0"/>
              </a:rPr>
              <a:t> </a:t>
            </a:r>
            <a:r>
              <a:rPr lang="en-US" sz="2400" dirty="0" err="1">
                <a:latin typeface="Bookman Old Style" panose="02050604050505020204" pitchFamily="18" charset="0"/>
              </a:rPr>
              <a:t>raya</a:t>
            </a:r>
            <a:r>
              <a:rPr lang="en-US" sz="2400" dirty="0">
                <a:latin typeface="Bookman Old Style" panose="02050604050505020204" pitchFamily="18" charset="0"/>
              </a:rPr>
              <a:t> (</a:t>
            </a:r>
            <a:r>
              <a:rPr lang="en-US" sz="2400" dirty="0" err="1">
                <a:latin typeface="Bookman Old Style" panose="02050604050505020204" pitchFamily="18" charset="0"/>
              </a:rPr>
              <a:t>sisi</a:t>
            </a:r>
            <a:r>
              <a:rPr lang="en-US" sz="2400" dirty="0">
                <a:latin typeface="Bookman Old Style" panose="02050604050505020204" pitchFamily="18" charset="0"/>
              </a:rPr>
              <a:t> </a:t>
            </a:r>
            <a:r>
              <a:rPr lang="en-US" sz="2400" dirty="0" err="1">
                <a:latin typeface="Bookman Old Style" panose="02050604050505020204" pitchFamily="18" charset="0"/>
              </a:rPr>
              <a:t>kiri</a:t>
            </a:r>
            <a:r>
              <a:rPr lang="en-US" sz="2400" dirty="0">
                <a:latin typeface="Bookman Old Style" panose="02050604050505020204" pitchFamily="18" charset="0"/>
              </a:rPr>
              <a:t> </a:t>
            </a:r>
            <a:r>
              <a:rPr lang="en-US" sz="2400" dirty="0" err="1">
                <a:latin typeface="Bookman Old Style" panose="02050604050505020204" pitchFamily="18" charset="0"/>
              </a:rPr>
              <a:t>jalan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lalu</a:t>
            </a:r>
            <a:r>
              <a:rPr lang="en-US" sz="2400" dirty="0">
                <a:latin typeface="Bookman Old Style" panose="02050604050505020204" pitchFamily="18" charset="0"/>
              </a:rPr>
              <a:t> </a:t>
            </a:r>
            <a:r>
              <a:rPr lang="en-US" sz="2400" dirty="0" err="1">
                <a:latin typeface="Bookman Old Style" panose="02050604050505020204" pitchFamily="18" charset="0"/>
              </a:rPr>
              <a:t>lintas</a:t>
            </a:r>
            <a:r>
              <a:rPr lang="en-US" sz="2400" dirty="0">
                <a:latin typeface="Bookman Old Style" panose="02050604050505020204" pitchFamily="18" charset="0"/>
              </a:rPr>
              <a:t> </a:t>
            </a:r>
            <a:r>
              <a:rPr lang="en-US" sz="2400" dirty="0" err="1">
                <a:latin typeface="Bookman Old Style" panose="02050604050505020204" pitchFamily="18" charset="0"/>
              </a:rPr>
              <a:t>jalan</a:t>
            </a:r>
            <a:r>
              <a:rPr lang="en-US" sz="2400" dirty="0">
                <a:latin typeface="Bookman Old Style" panose="02050604050505020204" pitchFamily="18" charset="0"/>
              </a:rPr>
              <a:t> normal)</a:t>
            </a:r>
          </a:p>
        </p:txBody>
      </p:sp>
      <p:pic>
        <p:nvPicPr>
          <p:cNvPr id="5" name="Picture 138" descr="E:\KSU\Teaching\Fall 1999\Machine Learning\Hsu\Prep\Figs\alvinn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81" y="2286000"/>
            <a:ext cx="3622639" cy="271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6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3" name="DRIVEB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ALVINN</a:t>
            </a:r>
            <a:endParaRPr lang="id-ID" dirty="0"/>
          </a:p>
        </p:txBody>
      </p:sp>
      <p:sp>
        <p:nvSpPr>
          <p:cNvPr id="3" name="Content Placeholder 2"/>
          <p:cNvSpPr>
            <a:spLocks noGrp="1"/>
          </p:cNvSpPr>
          <p:nvPr>
            <p:ph idx="1"/>
          </p:nvPr>
        </p:nvSpPr>
        <p:spPr>
          <a:xfrm>
            <a:off x="4597205" y="901192"/>
            <a:ext cx="7156645" cy="3099308"/>
          </a:xfrm>
          <a:solidFill>
            <a:schemeClr val="tx2"/>
          </a:solidFill>
        </p:spPr>
        <p:txBody>
          <a:bodyPr>
            <a:normAutofit/>
          </a:bodyPr>
          <a:lstStyle/>
          <a:p>
            <a:pPr marL="577850" indent="-577850"/>
            <a:r>
              <a:rPr lang="en-US" sz="2400" dirty="0">
                <a:latin typeface="Bookman Old Style" panose="02050604050505020204" pitchFamily="18" charset="0"/>
              </a:rPr>
              <a:t>Input data </a:t>
            </a:r>
            <a:r>
              <a:rPr lang="en-US" sz="2400" dirty="0" err="1">
                <a:latin typeface="Bookman Old Style" panose="02050604050505020204" pitchFamily="18" charset="0"/>
              </a:rPr>
              <a:t>berasal</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kamera</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sensor </a:t>
            </a:r>
            <a:r>
              <a:rPr lang="en-US" sz="2400" dirty="0" err="1">
                <a:latin typeface="Bookman Old Style" panose="02050604050505020204" pitchFamily="18" charset="0"/>
              </a:rPr>
              <a:t>sebanyak</a:t>
            </a:r>
            <a:r>
              <a:rPr lang="en-US" sz="2400" dirty="0">
                <a:latin typeface="Bookman Old Style" panose="02050604050505020204" pitchFamily="18" charset="0"/>
              </a:rPr>
              <a:t> 960 </a:t>
            </a:r>
            <a:r>
              <a:rPr lang="en-US" sz="2400" dirty="0" err="1">
                <a:latin typeface="Bookman Old Style" panose="02050604050505020204" pitchFamily="18" charset="0"/>
              </a:rPr>
              <a:t>berukuran</a:t>
            </a:r>
            <a:r>
              <a:rPr lang="en-US" sz="2400" dirty="0">
                <a:latin typeface="Bookman Old Style" panose="02050604050505020204" pitchFamily="18" charset="0"/>
              </a:rPr>
              <a:t> 30x32 pixel</a:t>
            </a:r>
          </a:p>
          <a:p>
            <a:pPr marL="577850" indent="-577850"/>
            <a:r>
              <a:rPr lang="en-US" sz="2400" dirty="0">
                <a:latin typeface="Bookman Old Style" panose="02050604050505020204" pitchFamily="18" charset="0"/>
              </a:rPr>
              <a:t>Data </a:t>
            </a:r>
            <a:r>
              <a:rPr lang="en-US" sz="2400" dirty="0" err="1">
                <a:latin typeface="Bookman Old Style" panose="02050604050505020204" pitchFamily="18" charset="0"/>
              </a:rPr>
              <a:t>diterima</a:t>
            </a:r>
            <a:r>
              <a:rPr lang="en-US" sz="2400" dirty="0">
                <a:latin typeface="Bookman Old Style" panose="02050604050505020204" pitchFamily="18" charset="0"/>
              </a:rPr>
              <a:t> </a:t>
            </a:r>
            <a:r>
              <a:rPr lang="en-US" sz="2400" dirty="0" err="1">
                <a:latin typeface="Bookman Old Style" panose="02050604050505020204" pitchFamily="18" charset="0"/>
              </a:rPr>
              <a:t>oleh</a:t>
            </a:r>
            <a:r>
              <a:rPr lang="en-US" sz="2400" dirty="0">
                <a:latin typeface="Bookman Old Style" panose="02050604050505020204" pitchFamily="18" charset="0"/>
              </a:rPr>
              <a:t> 4 unit hidden layer</a:t>
            </a:r>
          </a:p>
          <a:p>
            <a:pPr marL="577850" indent="-577850"/>
            <a:r>
              <a:rPr lang="en-US" sz="2400" dirty="0">
                <a:latin typeface="Bookman Old Style" panose="02050604050505020204" pitchFamily="18" charset="0"/>
              </a:rPr>
              <a:t>Output </a:t>
            </a:r>
            <a:r>
              <a:rPr lang="en-US" sz="2400" dirty="0" err="1">
                <a:latin typeface="Bookman Old Style" panose="02050604050505020204" pitchFamily="18" charset="0"/>
              </a:rPr>
              <a:t>dari</a:t>
            </a:r>
            <a:r>
              <a:rPr lang="en-US" sz="2400" dirty="0">
                <a:latin typeface="Bookman Old Style" panose="02050604050505020204" pitchFamily="18" charset="0"/>
              </a:rPr>
              <a:t> hidden layer </a:t>
            </a:r>
            <a:r>
              <a:rPr lang="en-US" sz="2400" dirty="0" err="1">
                <a:latin typeface="Bookman Old Style" panose="02050604050505020204" pitchFamily="18" charset="0"/>
              </a:rPr>
              <a:t>diterima</a:t>
            </a:r>
            <a:r>
              <a:rPr lang="en-US" sz="2400" dirty="0">
                <a:latin typeface="Bookman Old Style" panose="02050604050505020204" pitchFamily="18" charset="0"/>
              </a:rPr>
              <a:t> </a:t>
            </a:r>
            <a:r>
              <a:rPr lang="en-US" sz="2400" dirty="0" err="1">
                <a:latin typeface="Bookman Old Style" panose="02050604050505020204" pitchFamily="18" charset="0"/>
              </a:rPr>
              <a:t>oleh</a:t>
            </a:r>
            <a:r>
              <a:rPr lang="en-US" sz="2400" dirty="0">
                <a:latin typeface="Bookman Old Style" panose="02050604050505020204" pitchFamily="18" charset="0"/>
              </a:rPr>
              <a:t> 30 unit output layer yang </a:t>
            </a:r>
            <a:r>
              <a:rPr lang="en-US" sz="2400" dirty="0" err="1">
                <a:latin typeface="Bookman Old Style" panose="02050604050505020204" pitchFamily="18" charset="0"/>
              </a:rPr>
              <a:t>menunjukkan</a:t>
            </a:r>
            <a:r>
              <a:rPr lang="en-US" sz="2400" dirty="0">
                <a:latin typeface="Bookman Old Style" panose="02050604050505020204" pitchFamily="18" charset="0"/>
              </a:rPr>
              <a:t> </a:t>
            </a:r>
            <a:r>
              <a:rPr lang="en-US" sz="2400" dirty="0" err="1">
                <a:latin typeface="Bookman Old Style" panose="02050604050505020204" pitchFamily="18" charset="0"/>
              </a:rPr>
              <a:t>seberapa</a:t>
            </a:r>
            <a:r>
              <a:rPr lang="en-US" sz="2400" dirty="0">
                <a:latin typeface="Bookman Old Style" panose="02050604050505020204" pitchFamily="18" charset="0"/>
              </a:rPr>
              <a:t> </a:t>
            </a:r>
            <a:r>
              <a:rPr lang="en-US" sz="2400" dirty="0" err="1">
                <a:latin typeface="Bookman Old Style" panose="02050604050505020204" pitchFamily="18" charset="0"/>
              </a:rPr>
              <a:t>banyak</a:t>
            </a:r>
            <a:r>
              <a:rPr lang="en-US" sz="2400" dirty="0">
                <a:latin typeface="Bookman Old Style" panose="02050604050505020204" pitchFamily="18" charset="0"/>
              </a:rPr>
              <a:t> </a:t>
            </a:r>
            <a:r>
              <a:rPr lang="en-US" sz="2400" dirty="0" err="1">
                <a:latin typeface="Bookman Old Style" panose="02050604050505020204" pitchFamily="18" charset="0"/>
              </a:rPr>
              <a:t>kemudi</a:t>
            </a:r>
            <a:r>
              <a:rPr lang="en-US" sz="2400" dirty="0">
                <a:latin typeface="Bookman Old Style" panose="02050604050505020204" pitchFamily="18" charset="0"/>
              </a:rPr>
              <a:t> </a:t>
            </a:r>
            <a:r>
              <a:rPr lang="en-US" sz="2400" dirty="0" err="1">
                <a:latin typeface="Bookman Old Style" panose="02050604050505020204" pitchFamily="18" charset="0"/>
              </a:rPr>
              <a:t>harus</a:t>
            </a:r>
            <a:r>
              <a:rPr lang="en-US" sz="2400" dirty="0">
                <a:latin typeface="Bookman Old Style" panose="02050604050505020204" pitchFamily="18" charset="0"/>
              </a:rPr>
              <a:t> </a:t>
            </a:r>
            <a:r>
              <a:rPr lang="en-US" sz="2400" dirty="0" err="1">
                <a:latin typeface="Bookman Old Style" panose="02050604050505020204" pitchFamily="18" charset="0"/>
              </a:rPr>
              <a:t>diputar</a:t>
            </a:r>
            <a:endParaRPr lang="en-US" sz="2400" dirty="0">
              <a:latin typeface="Bookman Old Style" panose="02050604050505020204" pitchFamily="18"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45" y="1691640"/>
            <a:ext cx="4100625" cy="496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9070" y="4212336"/>
            <a:ext cx="2211388"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6826055" y="4624197"/>
            <a:ext cx="4203895" cy="1085850"/>
          </a:xfrm>
          <a:prstGeom prst="rect">
            <a:avLst/>
          </a:prstGeom>
          <a:solidFill>
            <a:schemeClr val="tx2"/>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rgbClr val="00FF00"/>
              </a:buClr>
              <a:buSzPct val="100000"/>
              <a:buFont typeface="Wingdings" panose="05000000000000000000" pitchFamily="2" charset="2"/>
              <a:buChar char="v"/>
              <a:defRPr sz="2800" kern="1200">
                <a:solidFill>
                  <a:schemeClr val="bg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2400" kern="1200">
                <a:solidFill>
                  <a:schemeClr val="bg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1800" kern="1200">
                <a:solidFill>
                  <a:schemeClr val="bg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1800" kern="1200">
                <a:solidFill>
                  <a:schemeClr val="bg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1800" kern="1200">
                <a:solidFill>
                  <a:schemeClr val="bg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400" dirty="0" err="1">
                <a:latin typeface="Bookman Old Style" panose="02050604050505020204" pitchFamily="18" charset="0"/>
              </a:rPr>
              <a:t>Bobot</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masing-masing</a:t>
            </a:r>
            <a:r>
              <a:rPr lang="en-US" sz="2400" dirty="0">
                <a:latin typeface="Bookman Old Style" panose="02050604050505020204" pitchFamily="18" charset="0"/>
              </a:rPr>
              <a:t> unit</a:t>
            </a:r>
          </a:p>
        </p:txBody>
      </p:sp>
    </p:spTree>
    <p:extLst>
      <p:ext uri="{BB962C8B-B14F-4D97-AF65-F5344CB8AC3E}">
        <p14:creationId xmlns:p14="http://schemas.microsoft.com/office/powerpoint/2010/main" val="132833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Karakteristik</a:t>
            </a:r>
            <a:r>
              <a:rPr lang="en-US" dirty="0"/>
              <a:t> task </a:t>
            </a:r>
            <a:r>
              <a:rPr lang="en-US" dirty="0" err="1"/>
              <a:t>untuk</a:t>
            </a:r>
            <a:r>
              <a:rPr lang="en-US" dirty="0"/>
              <a:t> neural network</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159796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yang </a:t>
            </a:r>
            <a:r>
              <a:rPr lang="en-US" dirty="0" err="1"/>
              <a:t>bisa</a:t>
            </a:r>
            <a:r>
              <a:rPr lang="en-US" dirty="0"/>
              <a:t> </a:t>
            </a:r>
            <a:r>
              <a:rPr lang="en-US" dirty="0" err="1"/>
              <a:t>diselesaikan</a:t>
            </a:r>
            <a:r>
              <a:rPr lang="en-US" dirty="0"/>
              <a:t> </a:t>
            </a:r>
            <a:r>
              <a:rPr lang="en-US" dirty="0" err="1"/>
              <a:t>dengan</a:t>
            </a:r>
            <a:r>
              <a:rPr lang="en-US" dirty="0"/>
              <a:t> neural </a:t>
            </a:r>
            <a:r>
              <a:rPr lang="en-US" dirty="0" err="1"/>
              <a:t>netWORK</a:t>
            </a:r>
            <a:endParaRPr lang="id-ID" dirty="0"/>
          </a:p>
        </p:txBody>
      </p:sp>
      <p:sp>
        <p:nvSpPr>
          <p:cNvPr id="3" name="Content Placeholder 2"/>
          <p:cNvSpPr>
            <a:spLocks noGrp="1"/>
          </p:cNvSpPr>
          <p:nvPr>
            <p:ph idx="1"/>
          </p:nvPr>
        </p:nvSpPr>
        <p:spPr>
          <a:xfrm>
            <a:off x="1024128" y="2286000"/>
            <a:ext cx="10159687" cy="4023360"/>
          </a:xfrm>
          <a:solidFill>
            <a:schemeClr val="tx2"/>
          </a:solidFill>
        </p:spPr>
        <p:txBody>
          <a:bodyPr>
            <a:normAutofit/>
          </a:bodyPr>
          <a:lstStyle/>
          <a:p>
            <a:pPr marL="577850" indent="-577850"/>
            <a:r>
              <a:rPr lang="en-US" sz="2400" dirty="0">
                <a:latin typeface="Bookman Old Style" panose="02050604050505020204" pitchFamily="18" charset="0"/>
              </a:rPr>
              <a:t>Data </a:t>
            </a:r>
            <a:r>
              <a:rPr lang="en-US" sz="2400" dirty="0" err="1">
                <a:latin typeface="Bookman Old Style" panose="02050604050505020204" pitchFamily="18" charset="0"/>
              </a:rPr>
              <a:t>pelatihan</a:t>
            </a:r>
            <a:r>
              <a:rPr lang="en-US" sz="2400" dirty="0">
                <a:latin typeface="Bookman Old Style" panose="02050604050505020204" pitchFamily="18" charset="0"/>
              </a:rPr>
              <a:t> </a:t>
            </a:r>
            <a:r>
              <a:rPr lang="en-US" sz="2400" dirty="0" err="1">
                <a:latin typeface="Bookman Old Style" panose="02050604050505020204" pitchFamily="18" charset="0"/>
              </a:rPr>
              <a:t>terlalu</a:t>
            </a:r>
            <a:r>
              <a:rPr lang="en-US" sz="2400" dirty="0">
                <a:latin typeface="Bookman Old Style" panose="02050604050505020204" pitchFamily="18" charset="0"/>
              </a:rPr>
              <a:t> </a:t>
            </a:r>
            <a:r>
              <a:rPr lang="en-US" sz="2400" dirty="0" err="1">
                <a:latin typeface="Bookman Old Style" panose="02050604050505020204" pitchFamily="18" charset="0"/>
              </a:rPr>
              <a:t>banyak</a:t>
            </a:r>
            <a:r>
              <a:rPr lang="en-US" sz="2400" dirty="0">
                <a:latin typeface="Bookman Old Style" panose="02050604050505020204" pitchFamily="18" charset="0"/>
              </a:rPr>
              <a:t> noisy </a:t>
            </a:r>
          </a:p>
          <a:p>
            <a:pPr marL="577850" indent="-577850"/>
            <a:r>
              <a:rPr lang="en-US" sz="2400" dirty="0">
                <a:latin typeface="Bookman Old Style" panose="02050604050505020204" pitchFamily="18" charset="0"/>
              </a:rPr>
              <a:t>Data yang </a:t>
            </a:r>
            <a:r>
              <a:rPr lang="en-US" sz="2400" dirty="0" err="1">
                <a:latin typeface="Bookman Old Style" panose="02050604050505020204" pitchFamily="18" charset="0"/>
              </a:rPr>
              <a:t>kompleks</a:t>
            </a:r>
            <a:r>
              <a:rPr lang="en-US" sz="2400" dirty="0">
                <a:latin typeface="Bookman Old Style" panose="02050604050505020204" pitchFamily="18" charset="0"/>
              </a:rPr>
              <a:t> </a:t>
            </a:r>
          </a:p>
          <a:p>
            <a:pPr marL="577850" indent="-577850"/>
            <a:r>
              <a:rPr lang="en-US" sz="2400" dirty="0" err="1">
                <a:latin typeface="Bookman Old Style" panose="02050604050505020204" pitchFamily="18" charset="0"/>
              </a:rPr>
              <a:t>Penggunaan</a:t>
            </a:r>
            <a:r>
              <a:rPr lang="en-US" sz="2400" dirty="0">
                <a:latin typeface="Bookman Old Style" panose="02050604050505020204" pitchFamily="18" charset="0"/>
              </a:rPr>
              <a:t> </a:t>
            </a:r>
            <a:r>
              <a:rPr lang="en-US" sz="2400" dirty="0" err="1">
                <a:latin typeface="Bookman Old Style" panose="02050604050505020204" pitchFamily="18" charset="0"/>
              </a:rPr>
              <a:t>reprsentasi</a:t>
            </a:r>
            <a:r>
              <a:rPr lang="en-US" sz="2400" dirty="0">
                <a:latin typeface="Bookman Old Style" panose="02050604050505020204" pitchFamily="18" charset="0"/>
              </a:rPr>
              <a:t> </a:t>
            </a:r>
            <a:r>
              <a:rPr lang="en-US" sz="2400" dirty="0" err="1">
                <a:latin typeface="Bookman Old Style" panose="02050604050505020204" pitchFamily="18" charset="0"/>
              </a:rPr>
              <a:t>simbolik</a:t>
            </a:r>
            <a:r>
              <a:rPr lang="en-US" sz="2400" dirty="0">
                <a:latin typeface="Bookman Old Style" panose="02050604050505020204" pitchFamily="18" charset="0"/>
              </a:rPr>
              <a:t>, </a:t>
            </a:r>
            <a:r>
              <a:rPr lang="en-US" sz="2400" dirty="0" err="1">
                <a:latin typeface="Bookman Old Style" panose="02050604050505020204" pitchFamily="18" charset="0"/>
              </a:rPr>
              <a:t>misalnya</a:t>
            </a:r>
            <a:r>
              <a:rPr lang="en-US" sz="2400" dirty="0">
                <a:latin typeface="Bookman Old Style" panose="02050604050505020204" pitchFamily="18" charset="0"/>
              </a:rPr>
              <a:t> decision tree</a:t>
            </a:r>
          </a:p>
        </p:txBody>
      </p:sp>
    </p:spTree>
    <p:extLst>
      <p:ext uri="{BB962C8B-B14F-4D97-AF65-F5344CB8AC3E}">
        <p14:creationId xmlns:p14="http://schemas.microsoft.com/office/powerpoint/2010/main" val="114106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Karaktersitik</a:t>
            </a:r>
            <a:r>
              <a:rPr lang="en-US" dirty="0"/>
              <a:t> problem neural </a:t>
            </a:r>
            <a:r>
              <a:rPr lang="en-US" dirty="0" err="1"/>
              <a:t>netWORK</a:t>
            </a:r>
            <a:endParaRPr lang="id-ID" dirty="0"/>
          </a:p>
        </p:txBody>
      </p:sp>
      <p:sp>
        <p:nvSpPr>
          <p:cNvPr id="3" name="Content Placeholder 2"/>
          <p:cNvSpPr>
            <a:spLocks noGrp="1"/>
          </p:cNvSpPr>
          <p:nvPr>
            <p:ph idx="1"/>
          </p:nvPr>
        </p:nvSpPr>
        <p:spPr>
          <a:xfrm>
            <a:off x="1024128" y="2286000"/>
            <a:ext cx="10159687" cy="4023360"/>
          </a:xfrm>
          <a:solidFill>
            <a:schemeClr val="tx2"/>
          </a:solidFill>
        </p:spPr>
        <p:txBody>
          <a:bodyPr>
            <a:normAutofit fontScale="92500" lnSpcReduction="20000"/>
          </a:bodyPr>
          <a:lstStyle/>
          <a:p>
            <a:pPr marL="0" indent="0">
              <a:buNone/>
            </a:pPr>
            <a:r>
              <a:rPr lang="en-US" sz="2400" i="1" dirty="0">
                <a:latin typeface="Bookman Old Style" panose="02050604050505020204" pitchFamily="18" charset="0"/>
              </a:rPr>
              <a:t>Neural network </a:t>
            </a:r>
            <a:r>
              <a:rPr lang="en-US" sz="2400" dirty="0" err="1">
                <a:latin typeface="Bookman Old Style" panose="02050604050505020204" pitchFamily="18" charset="0"/>
              </a:rPr>
              <a:t>bisa</a:t>
            </a:r>
            <a:r>
              <a:rPr lang="en-US" sz="2400" dirty="0">
                <a:latin typeface="Bookman Old Style" panose="02050604050505020204" pitchFamily="18" charset="0"/>
              </a:rPr>
              <a:t> </a:t>
            </a:r>
            <a:r>
              <a:rPr lang="en-US" sz="2400" dirty="0" err="1">
                <a:latin typeface="Bookman Old Style" panose="02050604050505020204" pitchFamily="18" charset="0"/>
              </a:rPr>
              <a:t>menyelesaikan</a:t>
            </a:r>
            <a:r>
              <a:rPr lang="en-US" sz="2400" dirty="0">
                <a:latin typeface="Bookman Old Style" panose="02050604050505020204" pitchFamily="18" charset="0"/>
              </a:rPr>
              <a:t> problem yang </a:t>
            </a:r>
            <a:r>
              <a:rPr lang="en-US" sz="2400" dirty="0" err="1">
                <a:latin typeface="Bookman Old Style" panose="02050604050505020204" pitchFamily="18" charset="0"/>
              </a:rPr>
              <a:t>mempunyai</a:t>
            </a:r>
            <a:r>
              <a:rPr lang="en-US" sz="2400" dirty="0">
                <a:latin typeface="Bookman Old Style" panose="02050604050505020204" pitchFamily="18" charset="0"/>
              </a:rPr>
              <a:t> </a:t>
            </a:r>
            <a:r>
              <a:rPr lang="en-US" sz="2400" dirty="0" err="1">
                <a:latin typeface="Bookman Old Style" panose="02050604050505020204" pitchFamily="18" charset="0"/>
              </a:rPr>
              <a:t>karakteristik</a:t>
            </a:r>
            <a:r>
              <a:rPr lang="en-US" sz="2400" dirty="0">
                <a:latin typeface="Bookman Old Style" panose="02050604050505020204" pitchFamily="18" charset="0"/>
              </a:rPr>
              <a:t> :</a:t>
            </a:r>
          </a:p>
          <a:p>
            <a:pPr marL="577850" indent="-577850"/>
            <a:r>
              <a:rPr lang="en-US" sz="2400" i="1" dirty="0">
                <a:latin typeface="Bookman Old Style" panose="02050604050505020204" pitchFamily="18" charset="0"/>
              </a:rPr>
              <a:t>Instance </a:t>
            </a:r>
            <a:r>
              <a:rPr lang="en-US" sz="2400" dirty="0" err="1">
                <a:latin typeface="Bookman Old Style" panose="02050604050505020204" pitchFamily="18" charset="0"/>
              </a:rPr>
              <a:t>direpresentasikan</a:t>
            </a:r>
            <a:r>
              <a:rPr lang="en-US" sz="2400" dirty="0">
                <a:latin typeface="Bookman Old Style" panose="02050604050505020204" pitchFamily="18" charset="0"/>
              </a:rPr>
              <a:t> </a:t>
            </a:r>
            <a:r>
              <a:rPr lang="en-US" sz="2400" dirty="0" err="1">
                <a:latin typeface="Bookman Old Style" panose="02050604050505020204" pitchFamily="18" charset="0"/>
              </a:rPr>
              <a:t>dalam</a:t>
            </a:r>
            <a:r>
              <a:rPr lang="en-US" sz="2400" dirty="0">
                <a:latin typeface="Bookman Old Style" panose="02050604050505020204" pitchFamily="18" charset="0"/>
              </a:rPr>
              <a:t> </a:t>
            </a:r>
            <a:r>
              <a:rPr lang="en-US" sz="2400" dirty="0" err="1">
                <a:latin typeface="Bookman Old Style" panose="02050604050505020204" pitchFamily="18" charset="0"/>
              </a:rPr>
              <a:t>pasangan</a:t>
            </a:r>
            <a:r>
              <a:rPr lang="en-US" sz="2400" dirty="0">
                <a:latin typeface="Bookman Old Style" panose="02050604050505020204" pitchFamily="18" charset="0"/>
              </a:rPr>
              <a:t> attribute-value yang </a:t>
            </a:r>
            <a:r>
              <a:rPr lang="en-US" sz="2400" dirty="0" err="1">
                <a:latin typeface="Bookman Old Style" panose="02050604050505020204" pitchFamily="18" charset="0"/>
              </a:rPr>
              <a:t>banyak</a:t>
            </a:r>
            <a:r>
              <a:rPr lang="en-US" sz="2400" dirty="0">
                <a:latin typeface="Bookman Old Style" panose="02050604050505020204" pitchFamily="18" charset="0"/>
              </a:rPr>
              <a:t> </a:t>
            </a:r>
          </a:p>
          <a:p>
            <a:pPr marL="577850" indent="-577850"/>
            <a:r>
              <a:rPr lang="en-US" sz="2400" dirty="0">
                <a:latin typeface="Bookman Old Style" panose="02050604050505020204" pitchFamily="18" charset="0"/>
              </a:rPr>
              <a:t>Target output </a:t>
            </a:r>
            <a:r>
              <a:rPr lang="en-US" sz="2400" dirty="0" err="1">
                <a:latin typeface="Bookman Old Style" panose="02050604050505020204" pitchFamily="18" charset="0"/>
              </a:rPr>
              <a:t>bisa</a:t>
            </a:r>
            <a:r>
              <a:rPr lang="en-US" sz="2400" dirty="0">
                <a:latin typeface="Bookman Old Style" panose="02050604050505020204" pitchFamily="18" charset="0"/>
              </a:rPr>
              <a:t> </a:t>
            </a:r>
            <a:r>
              <a:rPr lang="en-US" sz="2400" dirty="0" err="1">
                <a:latin typeface="Bookman Old Style" panose="02050604050505020204" pitchFamily="18" charset="0"/>
              </a:rPr>
              <a:t>bernilai</a:t>
            </a:r>
            <a:r>
              <a:rPr lang="en-US" sz="2400" dirty="0">
                <a:latin typeface="Bookman Old Style" panose="02050604050505020204" pitchFamily="18" charset="0"/>
              </a:rPr>
              <a:t> </a:t>
            </a:r>
            <a:r>
              <a:rPr lang="en-US" sz="2400" dirty="0" err="1">
                <a:latin typeface="Bookman Old Style" panose="02050604050505020204" pitchFamily="18" charset="0"/>
              </a:rPr>
              <a:t>diskrit</a:t>
            </a:r>
            <a:r>
              <a:rPr lang="en-US" sz="2400" dirty="0">
                <a:latin typeface="Bookman Old Style" panose="02050604050505020204" pitchFamily="18" charset="0"/>
              </a:rPr>
              <a:t>, real, </a:t>
            </a:r>
            <a:r>
              <a:rPr lang="en-US" sz="2400" dirty="0" err="1">
                <a:latin typeface="Bookman Old Style" panose="02050604050505020204" pitchFamily="18" charset="0"/>
              </a:rPr>
              <a:t>atau</a:t>
            </a:r>
            <a:r>
              <a:rPr lang="en-US" sz="2400" dirty="0">
                <a:latin typeface="Bookman Old Style" panose="02050604050505020204" pitchFamily="18" charset="0"/>
              </a:rPr>
              <a:t> vector(</a:t>
            </a:r>
            <a:r>
              <a:rPr lang="en-US" sz="2400" dirty="0" err="1">
                <a:latin typeface="Bookman Old Style" panose="02050604050505020204" pitchFamily="18" charset="0"/>
              </a:rPr>
              <a:t>diskrit</a:t>
            </a:r>
            <a:r>
              <a:rPr lang="en-US" sz="2400" dirty="0">
                <a:latin typeface="Bookman Old Style" panose="02050604050505020204" pitchFamily="18" charset="0"/>
              </a:rPr>
              <a:t>/real)</a:t>
            </a:r>
          </a:p>
          <a:p>
            <a:pPr marL="577850" indent="-577850"/>
            <a:r>
              <a:rPr lang="en-US" sz="2400" dirty="0" err="1">
                <a:latin typeface="Bookman Old Style" panose="02050604050505020204" pitchFamily="18" charset="0"/>
              </a:rPr>
              <a:t>Penggunaan</a:t>
            </a:r>
            <a:r>
              <a:rPr lang="en-US" sz="2400" dirty="0">
                <a:latin typeface="Bookman Old Style" panose="02050604050505020204" pitchFamily="18" charset="0"/>
              </a:rPr>
              <a:t> </a:t>
            </a:r>
            <a:r>
              <a:rPr lang="en-US" sz="2400" dirty="0" err="1">
                <a:latin typeface="Bookman Old Style" panose="02050604050505020204" pitchFamily="18" charset="0"/>
              </a:rPr>
              <a:t>reprsentasi</a:t>
            </a:r>
            <a:r>
              <a:rPr lang="en-US" sz="2400" dirty="0">
                <a:latin typeface="Bookman Old Style" panose="02050604050505020204" pitchFamily="18" charset="0"/>
              </a:rPr>
              <a:t> </a:t>
            </a:r>
            <a:r>
              <a:rPr lang="en-US" sz="2400" dirty="0" err="1">
                <a:latin typeface="Bookman Old Style" panose="02050604050505020204" pitchFamily="18" charset="0"/>
              </a:rPr>
              <a:t>simbolik</a:t>
            </a:r>
            <a:r>
              <a:rPr lang="en-US" sz="2400" dirty="0">
                <a:latin typeface="Bookman Old Style" panose="02050604050505020204" pitchFamily="18" charset="0"/>
              </a:rPr>
              <a:t>, </a:t>
            </a:r>
            <a:r>
              <a:rPr lang="en-US" sz="2400" dirty="0" err="1">
                <a:latin typeface="Bookman Old Style" panose="02050604050505020204" pitchFamily="18" charset="0"/>
              </a:rPr>
              <a:t>misalnya</a:t>
            </a:r>
            <a:r>
              <a:rPr lang="en-US" sz="2400" dirty="0">
                <a:latin typeface="Bookman Old Style" panose="02050604050505020204" pitchFamily="18" charset="0"/>
              </a:rPr>
              <a:t> decision tree</a:t>
            </a:r>
          </a:p>
          <a:p>
            <a:pPr marL="577850" indent="-577850"/>
            <a:r>
              <a:rPr lang="en-US" sz="2400" dirty="0">
                <a:latin typeface="Bookman Old Style" panose="02050604050505020204" pitchFamily="18" charset="0"/>
              </a:rPr>
              <a:t>Data training </a:t>
            </a:r>
            <a:r>
              <a:rPr lang="en-US" sz="2400" dirty="0" err="1">
                <a:latin typeface="Bookman Old Style" panose="02050604050505020204" pitchFamily="18" charset="0"/>
              </a:rPr>
              <a:t>bisa</a:t>
            </a:r>
            <a:r>
              <a:rPr lang="en-US" sz="2400" dirty="0">
                <a:latin typeface="Bookman Old Style" panose="02050604050505020204" pitchFamily="18" charset="0"/>
              </a:rPr>
              <a:t> </a:t>
            </a:r>
            <a:r>
              <a:rPr lang="en-US" sz="2400" dirty="0" err="1">
                <a:latin typeface="Bookman Old Style" panose="02050604050505020204" pitchFamily="18" charset="0"/>
              </a:rPr>
              <a:t>mengandung</a:t>
            </a:r>
            <a:r>
              <a:rPr lang="en-US" sz="2400" dirty="0">
                <a:latin typeface="Bookman Old Style" panose="02050604050505020204" pitchFamily="18" charset="0"/>
              </a:rPr>
              <a:t> error</a:t>
            </a:r>
          </a:p>
          <a:p>
            <a:pPr marL="577850" indent="-577850"/>
            <a:r>
              <a:rPr lang="en-US" sz="2400" dirty="0" err="1">
                <a:latin typeface="Bookman Old Style" panose="02050604050505020204" pitchFamily="18" charset="0"/>
              </a:rPr>
              <a:t>Tidak</a:t>
            </a:r>
            <a:r>
              <a:rPr lang="en-US" sz="2400" dirty="0">
                <a:latin typeface="Bookman Old Style" panose="02050604050505020204" pitchFamily="18" charset="0"/>
              </a:rPr>
              <a:t> </a:t>
            </a:r>
            <a:r>
              <a:rPr lang="en-US" sz="2400" dirty="0" err="1">
                <a:latin typeface="Bookman Old Style" panose="02050604050505020204" pitchFamily="18" charset="0"/>
              </a:rPr>
              <a:t>ada</a:t>
            </a:r>
            <a:r>
              <a:rPr lang="en-US" sz="2400" dirty="0">
                <a:latin typeface="Bookman Old Style" panose="02050604050505020204" pitchFamily="18" charset="0"/>
              </a:rPr>
              <a:t> </a:t>
            </a:r>
            <a:r>
              <a:rPr lang="en-US" sz="2400" dirty="0" err="1">
                <a:latin typeface="Bookman Old Style" panose="02050604050505020204" pitchFamily="18" charset="0"/>
              </a:rPr>
              <a:t>batasan</a:t>
            </a:r>
            <a:r>
              <a:rPr lang="en-US" sz="2400" dirty="0">
                <a:latin typeface="Bookman Old Style" panose="02050604050505020204" pitchFamily="18" charset="0"/>
              </a:rPr>
              <a:t> </a:t>
            </a:r>
            <a:r>
              <a:rPr lang="en-US" sz="2400" dirty="0" err="1">
                <a:latin typeface="Bookman Old Style" panose="02050604050505020204" pitchFamily="18" charset="0"/>
              </a:rPr>
              <a:t>waktu</a:t>
            </a:r>
            <a:r>
              <a:rPr lang="en-US" sz="2400" dirty="0">
                <a:latin typeface="Bookman Old Style" panose="02050604050505020204" pitchFamily="18" charset="0"/>
              </a:rPr>
              <a:t> </a:t>
            </a:r>
            <a:r>
              <a:rPr lang="en-US" sz="2400" dirty="0" err="1">
                <a:latin typeface="Bookman Old Style" panose="02050604050505020204" pitchFamily="18" charset="0"/>
              </a:rPr>
              <a:t>pelatihan</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Dibutuhkannya</a:t>
            </a:r>
            <a:r>
              <a:rPr lang="en-US" sz="2400" dirty="0">
                <a:latin typeface="Bookman Old Style" panose="02050604050505020204" pitchFamily="18" charset="0"/>
              </a:rPr>
              <a:t> </a:t>
            </a:r>
            <a:r>
              <a:rPr lang="en-US" sz="2400" dirty="0" err="1">
                <a:latin typeface="Bookman Old Style" panose="02050604050505020204" pitchFamily="18" charset="0"/>
              </a:rPr>
              <a:t>evaluasi</a:t>
            </a:r>
            <a:r>
              <a:rPr lang="en-US" sz="2400" dirty="0">
                <a:latin typeface="Bookman Old Style" panose="02050604050505020204" pitchFamily="18" charset="0"/>
              </a:rPr>
              <a:t> yang </a:t>
            </a:r>
            <a:r>
              <a:rPr lang="en-US" sz="2400" dirty="0" err="1">
                <a:latin typeface="Bookman Old Style" panose="02050604050505020204" pitchFamily="18" charset="0"/>
              </a:rPr>
              <a:t>cepat</a:t>
            </a:r>
            <a:r>
              <a:rPr lang="en-US" sz="2400" dirty="0">
                <a:latin typeface="Bookman Old Style" panose="02050604050505020204" pitchFamily="18" charset="0"/>
              </a:rPr>
              <a:t> </a:t>
            </a:r>
            <a:r>
              <a:rPr lang="en-US" sz="2400" dirty="0" err="1">
                <a:latin typeface="Bookman Old Style" panose="02050604050505020204" pitchFamily="18" charset="0"/>
              </a:rPr>
              <a:t>terhadap</a:t>
            </a:r>
            <a:r>
              <a:rPr lang="en-US" sz="2400" dirty="0">
                <a:latin typeface="Bookman Old Style" panose="02050604050505020204" pitchFamily="18" charset="0"/>
              </a:rPr>
              <a:t> proses </a:t>
            </a:r>
            <a:r>
              <a:rPr lang="en-US" sz="2400" dirty="0" err="1">
                <a:latin typeface="Bookman Old Style" panose="02050604050505020204" pitchFamily="18" charset="0"/>
              </a:rPr>
              <a:t>pembelajaran</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Tidak</a:t>
            </a:r>
            <a:r>
              <a:rPr lang="en-US" sz="2400" dirty="0">
                <a:latin typeface="Bookman Old Style" panose="02050604050505020204" pitchFamily="18" charset="0"/>
              </a:rPr>
              <a:t> </a:t>
            </a:r>
            <a:r>
              <a:rPr lang="en-US" sz="2400" dirty="0" err="1">
                <a:latin typeface="Bookman Old Style" panose="02050604050505020204" pitchFamily="18" charset="0"/>
              </a:rPr>
              <a:t>mementingkan</a:t>
            </a:r>
            <a:r>
              <a:rPr lang="en-US" sz="2400" dirty="0">
                <a:latin typeface="Bookman Old Style" panose="02050604050505020204" pitchFamily="18" charset="0"/>
              </a:rPr>
              <a:t> </a:t>
            </a:r>
            <a:r>
              <a:rPr lang="en-US" sz="2400" dirty="0" err="1">
                <a:latin typeface="Bookman Old Style" panose="02050604050505020204" pitchFamily="18" charset="0"/>
              </a:rPr>
              <a:t>kemampuan</a:t>
            </a:r>
            <a:r>
              <a:rPr lang="en-US" sz="2400" dirty="0">
                <a:latin typeface="Bookman Old Style" panose="02050604050505020204" pitchFamily="18" charset="0"/>
              </a:rPr>
              <a:t> </a:t>
            </a:r>
            <a:r>
              <a:rPr lang="en-US" sz="2400" dirty="0" err="1">
                <a:latin typeface="Bookman Old Style" panose="02050604050505020204" pitchFamily="18" charset="0"/>
              </a:rPr>
              <a:t>manusia</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mengerti</a:t>
            </a:r>
            <a:r>
              <a:rPr lang="en-US" sz="2400" dirty="0">
                <a:latin typeface="Bookman Old Style" panose="02050604050505020204" pitchFamily="18" charset="0"/>
              </a:rPr>
              <a:t> proses </a:t>
            </a:r>
            <a:r>
              <a:rPr lang="en-US" sz="2400" dirty="0" err="1">
                <a:latin typeface="Bookman Old Style" panose="02050604050505020204" pitchFamily="18" charset="0"/>
              </a:rPr>
              <a:t>pembelajaran</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1784780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PENGGUNAAN NEURAL NETWORK</a:t>
            </a:r>
            <a:endParaRPr lang="id-ID" dirty="0"/>
          </a:p>
        </p:txBody>
      </p:sp>
      <p:sp>
        <p:nvSpPr>
          <p:cNvPr id="3" name="Content Placeholder 2"/>
          <p:cNvSpPr>
            <a:spLocks noGrp="1"/>
          </p:cNvSpPr>
          <p:nvPr>
            <p:ph idx="1"/>
          </p:nvPr>
        </p:nvSpPr>
        <p:spPr>
          <a:xfrm>
            <a:off x="1024128" y="2286000"/>
            <a:ext cx="10159687" cy="4023360"/>
          </a:xfrm>
          <a:solidFill>
            <a:schemeClr val="tx2"/>
          </a:solidFill>
        </p:spPr>
        <p:txBody>
          <a:bodyPr>
            <a:normAutofit/>
          </a:bodyPr>
          <a:lstStyle/>
          <a:p>
            <a:pPr marL="577850" indent="-577850"/>
            <a:r>
              <a:rPr lang="en-US" sz="2400" dirty="0" err="1">
                <a:latin typeface="Bookman Old Style" panose="02050604050505020204" pitchFamily="18" charset="0"/>
              </a:rPr>
              <a:t>Pemrosesan</a:t>
            </a:r>
            <a:r>
              <a:rPr lang="en-US" sz="2400" dirty="0">
                <a:latin typeface="Bookman Old Style" panose="02050604050505020204" pitchFamily="18" charset="0"/>
              </a:rPr>
              <a:t> </a:t>
            </a:r>
            <a:r>
              <a:rPr lang="en-US" sz="2400" dirty="0" err="1">
                <a:latin typeface="Bookman Old Style" panose="02050604050505020204" pitchFamily="18" charset="0"/>
              </a:rPr>
              <a:t>Sinyal</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Sistem</a:t>
            </a:r>
            <a:r>
              <a:rPr lang="en-US" sz="2400" dirty="0">
                <a:latin typeface="Bookman Old Style" panose="02050604050505020204" pitchFamily="18" charset="0"/>
              </a:rPr>
              <a:t> </a:t>
            </a:r>
            <a:r>
              <a:rPr lang="en-US" sz="2400" dirty="0" err="1">
                <a:latin typeface="Bookman Old Style" panose="02050604050505020204" pitchFamily="18" charset="0"/>
              </a:rPr>
              <a:t>kendali</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Pengenalan</a:t>
            </a:r>
            <a:r>
              <a:rPr lang="en-US" sz="2400" dirty="0">
                <a:latin typeface="Bookman Old Style" panose="02050604050505020204" pitchFamily="18" charset="0"/>
              </a:rPr>
              <a:t> </a:t>
            </a:r>
            <a:r>
              <a:rPr lang="en-US" sz="2400" dirty="0" err="1">
                <a:latin typeface="Bookman Old Style" panose="02050604050505020204" pitchFamily="18" charset="0"/>
              </a:rPr>
              <a:t>Pola</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Kedokteran</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Sintesa</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Pengenalan</a:t>
            </a:r>
            <a:r>
              <a:rPr lang="en-US" sz="2400" dirty="0">
                <a:latin typeface="Bookman Old Style" panose="02050604050505020204" pitchFamily="18" charset="0"/>
              </a:rPr>
              <a:t> </a:t>
            </a:r>
            <a:r>
              <a:rPr lang="en-US" sz="2400" dirty="0" err="1">
                <a:latin typeface="Bookman Old Style" panose="02050604050505020204" pitchFamily="18" charset="0"/>
              </a:rPr>
              <a:t>suara</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Bisnis</a:t>
            </a:r>
            <a:endParaRPr lang="en-US" sz="2400" dirty="0">
              <a:latin typeface="Bookman Old Style" panose="02050604050505020204" pitchFamily="18" charset="0"/>
            </a:endParaRPr>
          </a:p>
          <a:p>
            <a:pPr marL="577850" indent="-577850"/>
            <a:endParaRPr lang="id-ID" dirty="0"/>
          </a:p>
        </p:txBody>
      </p:sp>
    </p:spTree>
    <p:extLst>
      <p:ext uri="{BB962C8B-B14F-4D97-AF65-F5344CB8AC3E}">
        <p14:creationId xmlns:p14="http://schemas.microsoft.com/office/powerpoint/2010/main" val="18111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OUTLINE</a:t>
            </a:r>
          </a:p>
        </p:txBody>
      </p:sp>
      <p:sp>
        <p:nvSpPr>
          <p:cNvPr id="3" name="Content Placeholder 2"/>
          <p:cNvSpPr>
            <a:spLocks noGrp="1"/>
          </p:cNvSpPr>
          <p:nvPr>
            <p:ph idx="1"/>
          </p:nvPr>
        </p:nvSpPr>
        <p:spPr/>
        <p:txBody>
          <a:bodyPr/>
          <a:lstStyle/>
          <a:p>
            <a:r>
              <a:rPr lang="en-US" dirty="0" err="1"/>
              <a:t>Pengantar</a:t>
            </a:r>
            <a:r>
              <a:rPr lang="en-US" dirty="0"/>
              <a:t> Neural Network</a:t>
            </a:r>
            <a:endParaRPr lang="id-ID" dirty="0"/>
          </a:p>
          <a:p>
            <a:r>
              <a:rPr lang="en-US" dirty="0" err="1"/>
              <a:t>Representasi</a:t>
            </a:r>
            <a:r>
              <a:rPr lang="en-US" dirty="0"/>
              <a:t> NN</a:t>
            </a:r>
            <a:endParaRPr lang="id-ID" dirty="0"/>
          </a:p>
          <a:p>
            <a:r>
              <a:rPr lang="en-US" dirty="0" err="1"/>
              <a:t>Karakteristik</a:t>
            </a:r>
            <a:r>
              <a:rPr lang="en-US" dirty="0"/>
              <a:t> task </a:t>
            </a:r>
            <a:r>
              <a:rPr lang="en-US" dirty="0" err="1"/>
              <a:t>untuk</a:t>
            </a:r>
            <a:r>
              <a:rPr lang="en-US" dirty="0"/>
              <a:t> NN</a:t>
            </a:r>
          </a:p>
          <a:p>
            <a:r>
              <a:rPr lang="en-US" dirty="0"/>
              <a:t>Perceptron</a:t>
            </a:r>
            <a:endParaRPr lang="id-ID" dirty="0"/>
          </a:p>
        </p:txBody>
      </p:sp>
    </p:spTree>
    <p:extLst>
      <p:ext uri="{BB962C8B-B14F-4D97-AF65-F5344CB8AC3E}">
        <p14:creationId xmlns:p14="http://schemas.microsoft.com/office/powerpoint/2010/main" val="377030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Pemrosesan</a:t>
            </a:r>
            <a:r>
              <a:rPr lang="en-US" dirty="0"/>
              <a:t> </a:t>
            </a:r>
            <a:r>
              <a:rPr lang="en-US" dirty="0" err="1"/>
              <a:t>sinyal</a:t>
            </a:r>
            <a:endParaRPr lang="id-ID" dirty="0"/>
          </a:p>
        </p:txBody>
      </p:sp>
      <p:sp>
        <p:nvSpPr>
          <p:cNvPr id="3" name="Content Placeholder 2"/>
          <p:cNvSpPr>
            <a:spLocks noGrp="1"/>
          </p:cNvSpPr>
          <p:nvPr>
            <p:ph idx="1"/>
          </p:nvPr>
        </p:nvSpPr>
        <p:spPr>
          <a:xfrm>
            <a:off x="1024128" y="2286000"/>
            <a:ext cx="2543531" cy="4023360"/>
          </a:xfrm>
          <a:solidFill>
            <a:schemeClr val="tx2"/>
          </a:solidFill>
        </p:spPr>
        <p:txBody>
          <a:bodyPr>
            <a:normAutofit/>
          </a:bodyPr>
          <a:lstStyle/>
          <a:p>
            <a:pPr marL="577850" indent="-577850"/>
            <a:r>
              <a:rPr lang="en-US" sz="2400" dirty="0" err="1">
                <a:latin typeface="Bookman Old Style" panose="02050604050505020204" pitchFamily="18" charset="0"/>
              </a:rPr>
              <a:t>Menghapus</a:t>
            </a:r>
            <a:r>
              <a:rPr lang="en-US" sz="2400" dirty="0">
                <a:latin typeface="Bookman Old Style" panose="02050604050505020204" pitchFamily="18" charset="0"/>
              </a:rPr>
              <a:t> </a:t>
            </a:r>
            <a:r>
              <a:rPr lang="en-US" sz="2400" dirty="0" err="1">
                <a:latin typeface="Bookman Old Style" panose="02050604050505020204" pitchFamily="18" charset="0"/>
              </a:rPr>
              <a:t>gangguan</a:t>
            </a:r>
            <a:r>
              <a:rPr lang="en-US" sz="2400" dirty="0">
                <a:latin typeface="Bookman Old Style" panose="02050604050505020204" pitchFamily="18" charset="0"/>
              </a:rPr>
              <a:t> </a:t>
            </a:r>
            <a:r>
              <a:rPr lang="en-US" sz="2400" dirty="0" err="1">
                <a:latin typeface="Bookman Old Style" panose="02050604050505020204" pitchFamily="18" charset="0"/>
              </a:rPr>
              <a:t>suara</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Menghapus</a:t>
            </a:r>
            <a:r>
              <a:rPr lang="en-US" sz="2400" dirty="0">
                <a:latin typeface="Bookman Old Style" panose="02050604050505020204" pitchFamily="18" charset="0"/>
              </a:rPr>
              <a:t> </a:t>
            </a:r>
            <a:r>
              <a:rPr lang="en-US" sz="2400" dirty="0" err="1">
                <a:latin typeface="Bookman Old Style" panose="02050604050505020204" pitchFamily="18" charset="0"/>
              </a:rPr>
              <a:t>gema</a:t>
            </a:r>
            <a:r>
              <a:rPr lang="en-US" sz="2400" dirty="0">
                <a:latin typeface="Bookman Old Style" panose="02050604050505020204" pitchFamily="18" charset="0"/>
              </a:rPr>
              <a:t> </a:t>
            </a:r>
            <a:r>
              <a:rPr lang="en-US" sz="2400" dirty="0" err="1">
                <a:latin typeface="Bookman Old Style" panose="02050604050505020204" pitchFamily="18" charset="0"/>
              </a:rPr>
              <a:t>suara</a:t>
            </a:r>
            <a:endParaRPr lang="en-US" sz="2400" dirty="0">
              <a:latin typeface="Bookman Old Style" panose="02050604050505020204" pitchFamily="18" charset="0"/>
            </a:endParaRPr>
          </a:p>
          <a:p>
            <a:pPr marL="577850" indent="-577850"/>
            <a:endParaRPr lang="id-ID" dirty="0"/>
          </a:p>
        </p:txBody>
      </p:sp>
      <p:pic>
        <p:nvPicPr>
          <p:cNvPr id="7174" name="Picture 6" descr="http://jn.physiology.org/content/jn/86/3/1104/F5.large.jpg?width=800&amp;height=600&amp;carousel=1"/>
          <p:cNvPicPr>
            <a:picLocks noChangeAspect="1" noChangeArrowheads="1"/>
          </p:cNvPicPr>
          <p:nvPr/>
        </p:nvPicPr>
        <p:blipFill rotWithShape="1">
          <a:blip r:embed="rId2">
            <a:extLst>
              <a:ext uri="{28A0092B-C50C-407E-A947-70E740481C1C}">
                <a14:useLocalDpi xmlns:a14="http://schemas.microsoft.com/office/drawing/2010/main" val="0"/>
              </a:ext>
            </a:extLst>
          </a:blip>
          <a:srcRect t="3726" b="52250"/>
          <a:stretch/>
        </p:blipFill>
        <p:spPr bwMode="auto">
          <a:xfrm>
            <a:off x="3747540" y="2286000"/>
            <a:ext cx="8397976" cy="380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764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Sistem</a:t>
            </a:r>
            <a:r>
              <a:rPr lang="en-US" dirty="0"/>
              <a:t> </a:t>
            </a:r>
            <a:r>
              <a:rPr lang="en-US" dirty="0" err="1"/>
              <a:t>kendali</a:t>
            </a:r>
            <a:endParaRPr lang="id-ID" dirty="0"/>
          </a:p>
        </p:txBody>
      </p:sp>
      <p:sp>
        <p:nvSpPr>
          <p:cNvPr id="3" name="Content Placeholder 2"/>
          <p:cNvSpPr>
            <a:spLocks noGrp="1"/>
          </p:cNvSpPr>
          <p:nvPr>
            <p:ph idx="1"/>
          </p:nvPr>
        </p:nvSpPr>
        <p:spPr>
          <a:xfrm>
            <a:off x="374455" y="1746354"/>
            <a:ext cx="1299346" cy="4023360"/>
          </a:xfrm>
          <a:solidFill>
            <a:schemeClr val="tx2"/>
          </a:solidFill>
        </p:spPr>
        <p:txBody>
          <a:bodyPr>
            <a:normAutofit/>
          </a:bodyPr>
          <a:lstStyle/>
          <a:p>
            <a:pPr marL="0" indent="0">
              <a:buNone/>
            </a:pPr>
            <a:r>
              <a:rPr lang="en-US" sz="2400" dirty="0" err="1">
                <a:latin typeface="Bookman Old Style" panose="02050604050505020204" pitchFamily="18" charset="0"/>
              </a:rPr>
              <a:t>Kendali</a:t>
            </a:r>
            <a:r>
              <a:rPr lang="en-US" sz="2400" dirty="0">
                <a:latin typeface="Bookman Old Style" panose="02050604050505020204" pitchFamily="18" charset="0"/>
              </a:rPr>
              <a:t> robot</a:t>
            </a:r>
          </a:p>
          <a:p>
            <a:pPr marL="577850" indent="-577850"/>
            <a:endParaRPr lang="id-ID" dirty="0"/>
          </a:p>
        </p:txBody>
      </p:sp>
      <p:pic>
        <p:nvPicPr>
          <p:cNvPr id="6146" name="Picture 2" descr="http://www.bccn-goettingen.de/Members/tobias/images/d1Graphic1Kopi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553" y="1746354"/>
            <a:ext cx="9707574" cy="511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82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PENGenalan</a:t>
            </a:r>
            <a:r>
              <a:rPr lang="en-US" dirty="0"/>
              <a:t> </a:t>
            </a:r>
            <a:r>
              <a:rPr lang="en-US" dirty="0" err="1"/>
              <a:t>pola</a:t>
            </a:r>
            <a:endParaRPr lang="id-ID" dirty="0"/>
          </a:p>
        </p:txBody>
      </p:sp>
      <p:sp>
        <p:nvSpPr>
          <p:cNvPr id="3" name="Content Placeholder 2"/>
          <p:cNvSpPr>
            <a:spLocks noGrp="1"/>
          </p:cNvSpPr>
          <p:nvPr>
            <p:ph idx="1"/>
          </p:nvPr>
        </p:nvSpPr>
        <p:spPr>
          <a:xfrm>
            <a:off x="1024128" y="2286000"/>
            <a:ext cx="10683190" cy="4023360"/>
          </a:xfrm>
          <a:solidFill>
            <a:schemeClr val="tx2"/>
          </a:solidFill>
        </p:spPr>
        <p:txBody>
          <a:bodyPr>
            <a:normAutofit/>
          </a:bodyPr>
          <a:lstStyle/>
          <a:p>
            <a:pPr marL="0" indent="0">
              <a:buNone/>
            </a:pPr>
            <a:r>
              <a:rPr lang="en-US" sz="2400" dirty="0" err="1">
                <a:latin typeface="Bookman Old Style" panose="02050604050505020204" pitchFamily="18" charset="0"/>
              </a:rPr>
              <a:t>Pengenalan</a:t>
            </a:r>
            <a:r>
              <a:rPr lang="en-US" sz="2400" dirty="0">
                <a:latin typeface="Bookman Old Style" panose="02050604050505020204" pitchFamily="18" charset="0"/>
              </a:rPr>
              <a:t> </a:t>
            </a:r>
            <a:r>
              <a:rPr lang="en-US" sz="2400" dirty="0" err="1">
                <a:latin typeface="Bookman Old Style" panose="02050604050505020204" pitchFamily="18" charset="0"/>
              </a:rPr>
              <a:t>Huruf</a:t>
            </a:r>
            <a:r>
              <a:rPr lang="en-US" sz="2400" dirty="0">
                <a:latin typeface="Bookman Old Style" panose="02050604050505020204" pitchFamily="18" charset="0"/>
              </a:rPr>
              <a:t> 				</a:t>
            </a:r>
            <a:r>
              <a:rPr lang="en-US" sz="2400" dirty="0" err="1">
                <a:latin typeface="Bookman Old Style" panose="02050604050505020204" pitchFamily="18" charset="0"/>
              </a:rPr>
              <a:t>Pengenalan</a:t>
            </a:r>
            <a:r>
              <a:rPr lang="en-US" sz="2400" dirty="0">
                <a:latin typeface="Bookman Old Style" panose="02050604050505020204" pitchFamily="18" charset="0"/>
              </a:rPr>
              <a:t> </a:t>
            </a:r>
            <a:r>
              <a:rPr lang="en-US" sz="2400" dirty="0" err="1">
                <a:latin typeface="Bookman Old Style" panose="02050604050505020204" pitchFamily="18" charset="0"/>
              </a:rPr>
              <a:t>gambar</a:t>
            </a:r>
            <a:endParaRPr lang="en-US" sz="2400" dirty="0">
              <a:latin typeface="Bookman Old Style" panose="02050604050505020204" pitchFamily="18" charset="0"/>
            </a:endParaRPr>
          </a:p>
          <a:p>
            <a:pPr marL="577850" indent="-577850"/>
            <a:endParaRPr lang="id-ID" dirty="0"/>
          </a:p>
        </p:txBody>
      </p:sp>
      <p:pic>
        <p:nvPicPr>
          <p:cNvPr id="5122" name="Picture 2" descr="http://www.heatonresearch.com/images/article/1c/ch2fig4.jpg"/>
          <p:cNvPicPr>
            <a:picLocks noChangeAspect="1" noChangeArrowheads="1"/>
          </p:cNvPicPr>
          <p:nvPr/>
        </p:nvPicPr>
        <p:blipFill rotWithShape="1">
          <a:blip r:embed="rId2">
            <a:extLst>
              <a:ext uri="{28A0092B-C50C-407E-A947-70E740481C1C}">
                <a14:useLocalDpi xmlns:a14="http://schemas.microsoft.com/office/drawing/2010/main" val="0"/>
              </a:ext>
            </a:extLst>
          </a:blip>
          <a:srcRect l="8307" t="9752" r="11669" b="22159"/>
          <a:stretch/>
        </p:blipFill>
        <p:spPr bwMode="auto">
          <a:xfrm>
            <a:off x="224852" y="2969850"/>
            <a:ext cx="4422098" cy="32345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vision-systems.com/content/dam/VSD/print-articles/2011/05/newstrnds-1105vs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163" y="3113455"/>
            <a:ext cx="6054751" cy="355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660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kedokteran</a:t>
            </a:r>
            <a:endParaRPr lang="id-ID" dirty="0"/>
          </a:p>
        </p:txBody>
      </p:sp>
      <p:sp>
        <p:nvSpPr>
          <p:cNvPr id="3" name="Content Placeholder 2"/>
          <p:cNvSpPr>
            <a:spLocks noGrp="1"/>
          </p:cNvSpPr>
          <p:nvPr>
            <p:ph idx="1"/>
          </p:nvPr>
        </p:nvSpPr>
        <p:spPr>
          <a:xfrm>
            <a:off x="1024128" y="2286000"/>
            <a:ext cx="2138797" cy="4023360"/>
          </a:xfrm>
          <a:solidFill>
            <a:schemeClr val="tx2"/>
          </a:solidFill>
        </p:spPr>
        <p:txBody>
          <a:bodyPr>
            <a:normAutofit/>
          </a:bodyPr>
          <a:lstStyle/>
          <a:p>
            <a:pPr marL="577850" indent="-577850"/>
            <a:r>
              <a:rPr lang="en-US" sz="2400" dirty="0" err="1">
                <a:latin typeface="Bookman Old Style" panose="02050604050505020204" pitchFamily="18" charset="0"/>
              </a:rPr>
              <a:t>Diagnosa</a:t>
            </a:r>
            <a:r>
              <a:rPr lang="en-US" sz="2400" dirty="0">
                <a:latin typeface="Bookman Old Style" panose="02050604050505020204" pitchFamily="18" charset="0"/>
              </a:rPr>
              <a:t> </a:t>
            </a:r>
            <a:r>
              <a:rPr lang="en-US" sz="2400" dirty="0" err="1">
                <a:latin typeface="Bookman Old Style" panose="02050604050505020204" pitchFamily="18" charset="0"/>
              </a:rPr>
              <a:t>Penyakit</a:t>
            </a:r>
            <a:endParaRPr lang="en-US" sz="2400" dirty="0">
              <a:latin typeface="Bookman Old Style" panose="02050604050505020204" pitchFamily="18" charset="0"/>
            </a:endParaRPr>
          </a:p>
          <a:p>
            <a:pPr marL="577850" indent="-577850"/>
            <a:endParaRPr lang="en-US" sz="2400" dirty="0">
              <a:latin typeface="Bookman Old Style" panose="02050604050505020204" pitchFamily="18" charset="0"/>
            </a:endParaRPr>
          </a:p>
          <a:p>
            <a:pPr marL="577850" indent="-577850"/>
            <a:endParaRPr lang="id-ID" dirty="0"/>
          </a:p>
        </p:txBody>
      </p:sp>
      <p:pic>
        <p:nvPicPr>
          <p:cNvPr id="4098" name="Picture 2" descr="http://www.spandidos-publications.com/article_images/br/1/5/BR-01-05-0757-g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1981" y="1573967"/>
            <a:ext cx="7275124" cy="5250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54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Sintesa</a:t>
            </a:r>
            <a:r>
              <a:rPr lang="en-US" dirty="0"/>
              <a:t> </a:t>
            </a:r>
            <a:r>
              <a:rPr lang="en-US" dirty="0" err="1"/>
              <a:t>dan</a:t>
            </a:r>
            <a:r>
              <a:rPr lang="en-US" dirty="0"/>
              <a:t> </a:t>
            </a:r>
            <a:r>
              <a:rPr lang="en-US" dirty="0" err="1"/>
              <a:t>Pengenalan</a:t>
            </a:r>
            <a:r>
              <a:rPr lang="en-US" dirty="0"/>
              <a:t> </a:t>
            </a:r>
            <a:r>
              <a:rPr lang="en-US" dirty="0" err="1"/>
              <a:t>suara</a:t>
            </a:r>
            <a:endParaRPr lang="id-ID" dirty="0"/>
          </a:p>
        </p:txBody>
      </p:sp>
      <p:sp>
        <p:nvSpPr>
          <p:cNvPr id="3" name="Content Placeholder 2"/>
          <p:cNvSpPr>
            <a:spLocks noGrp="1"/>
          </p:cNvSpPr>
          <p:nvPr>
            <p:ph idx="1"/>
          </p:nvPr>
        </p:nvSpPr>
        <p:spPr>
          <a:xfrm>
            <a:off x="1024129" y="2286000"/>
            <a:ext cx="2423610" cy="4023360"/>
          </a:xfrm>
          <a:solidFill>
            <a:schemeClr val="tx2"/>
          </a:solidFill>
        </p:spPr>
        <p:txBody>
          <a:bodyPr>
            <a:normAutofit/>
          </a:bodyPr>
          <a:lstStyle/>
          <a:p>
            <a:pPr marL="577850" indent="-577850"/>
            <a:r>
              <a:rPr lang="en-US" sz="2400" dirty="0" err="1">
                <a:latin typeface="Bookman Old Style" panose="02050604050505020204" pitchFamily="18" charset="0"/>
              </a:rPr>
              <a:t>Sintesa</a:t>
            </a:r>
            <a:r>
              <a:rPr lang="en-US" sz="2400" dirty="0">
                <a:latin typeface="Bookman Old Style" panose="02050604050505020204" pitchFamily="18" charset="0"/>
              </a:rPr>
              <a:t> </a:t>
            </a:r>
            <a:r>
              <a:rPr lang="en-US" sz="2400" dirty="0" err="1">
                <a:latin typeface="Bookman Old Style" panose="02050604050505020204" pitchFamily="18" charset="0"/>
              </a:rPr>
              <a:t>suara</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Pengenalan</a:t>
            </a:r>
            <a:r>
              <a:rPr lang="en-US" sz="2400" dirty="0">
                <a:latin typeface="Bookman Old Style" panose="02050604050505020204" pitchFamily="18" charset="0"/>
              </a:rPr>
              <a:t> </a:t>
            </a:r>
            <a:r>
              <a:rPr lang="en-US" sz="2400" dirty="0" err="1">
                <a:latin typeface="Bookman Old Style" panose="02050604050505020204" pitchFamily="18" charset="0"/>
              </a:rPr>
              <a:t>suara</a:t>
            </a:r>
            <a:endParaRPr lang="en-US" sz="2400" dirty="0">
              <a:latin typeface="Bookman Old Style" panose="02050604050505020204" pitchFamily="18" charset="0"/>
            </a:endParaRPr>
          </a:p>
          <a:p>
            <a:pPr marL="577850" indent="-577850"/>
            <a:endParaRPr lang="id-ID" dirty="0"/>
          </a:p>
        </p:txBody>
      </p:sp>
      <p:pic>
        <p:nvPicPr>
          <p:cNvPr id="2050" name="Picture 2" descr="http://www.cslu.ogi.edu/tutordemos/nnet_recog/overview.gif"/>
          <p:cNvPicPr>
            <a:picLocks noChangeAspect="1" noChangeArrowheads="1"/>
          </p:cNvPicPr>
          <p:nvPr/>
        </p:nvPicPr>
        <p:blipFill rotWithShape="1">
          <a:blip r:embed="rId2">
            <a:extLst>
              <a:ext uri="{28A0092B-C50C-407E-A947-70E740481C1C}">
                <a14:useLocalDpi xmlns:a14="http://schemas.microsoft.com/office/drawing/2010/main" val="0"/>
              </a:ext>
            </a:extLst>
          </a:blip>
          <a:srcRect l="5936" t="13195" r="5329" b="7246"/>
          <a:stretch/>
        </p:blipFill>
        <p:spPr bwMode="auto">
          <a:xfrm>
            <a:off x="4257209" y="1708878"/>
            <a:ext cx="7171206" cy="503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954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bisnis</a:t>
            </a:r>
            <a:endParaRPr lang="id-ID" dirty="0"/>
          </a:p>
        </p:txBody>
      </p:sp>
      <p:sp>
        <p:nvSpPr>
          <p:cNvPr id="3" name="Content Placeholder 2"/>
          <p:cNvSpPr>
            <a:spLocks noGrp="1"/>
          </p:cNvSpPr>
          <p:nvPr>
            <p:ph idx="1"/>
          </p:nvPr>
        </p:nvSpPr>
        <p:spPr>
          <a:xfrm>
            <a:off x="1024129" y="2286000"/>
            <a:ext cx="2288698" cy="4023360"/>
          </a:xfrm>
          <a:solidFill>
            <a:schemeClr val="tx2"/>
          </a:solidFill>
        </p:spPr>
        <p:txBody>
          <a:bodyPr>
            <a:normAutofit/>
          </a:bodyPr>
          <a:lstStyle/>
          <a:p>
            <a:pPr marL="577850" indent="-577850"/>
            <a:r>
              <a:rPr lang="en-US" sz="2400" dirty="0" err="1">
                <a:latin typeface="Bookman Old Style" panose="02050604050505020204" pitchFamily="18" charset="0"/>
              </a:rPr>
              <a:t>Prediksi</a:t>
            </a:r>
            <a:r>
              <a:rPr lang="en-US" sz="2400" dirty="0">
                <a:latin typeface="Bookman Old Style" panose="02050604050505020204" pitchFamily="18" charset="0"/>
              </a:rPr>
              <a:t> </a:t>
            </a:r>
            <a:r>
              <a:rPr lang="en-US" sz="2400" dirty="0" err="1">
                <a:latin typeface="Bookman Old Style" panose="02050604050505020204" pitchFamily="18" charset="0"/>
              </a:rPr>
              <a:t>harga</a:t>
            </a:r>
            <a:r>
              <a:rPr lang="en-US" sz="2400" dirty="0">
                <a:latin typeface="Bookman Old Style" panose="02050604050505020204" pitchFamily="18" charset="0"/>
              </a:rPr>
              <a:t> </a:t>
            </a:r>
            <a:r>
              <a:rPr lang="en-US" sz="2400" dirty="0" err="1">
                <a:latin typeface="Bookman Old Style" panose="02050604050505020204" pitchFamily="18" charset="0"/>
              </a:rPr>
              <a:t>saham</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Prediksi</a:t>
            </a:r>
            <a:r>
              <a:rPr lang="en-US" sz="2400" dirty="0">
                <a:latin typeface="Bookman Old Style" panose="02050604050505020204" pitchFamily="18" charset="0"/>
              </a:rPr>
              <a:t> </a:t>
            </a:r>
            <a:r>
              <a:rPr lang="en-US" sz="2400" dirty="0" err="1">
                <a:latin typeface="Bookman Old Style" panose="02050604050505020204" pitchFamily="18" charset="0"/>
              </a:rPr>
              <a:t>kegagalan</a:t>
            </a:r>
            <a:r>
              <a:rPr lang="en-US" sz="2400" dirty="0">
                <a:latin typeface="Bookman Old Style" panose="02050604050505020204" pitchFamily="18" charset="0"/>
              </a:rPr>
              <a:t> </a:t>
            </a:r>
            <a:r>
              <a:rPr lang="en-US" sz="2400" dirty="0" err="1">
                <a:latin typeface="Bookman Old Style" panose="02050604050505020204" pitchFamily="18" charset="0"/>
              </a:rPr>
              <a:t>bisnis</a:t>
            </a:r>
            <a:endParaRPr lang="en-US" dirty="0"/>
          </a:p>
        </p:txBody>
      </p:sp>
      <p:pic>
        <p:nvPicPr>
          <p:cNvPr id="3074" name="Picture 2" descr="http://www.addaptron.com/blog/wp-content/uploads/2011/06/div-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405" y="1362260"/>
            <a:ext cx="8015990" cy="529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2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7760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Struktur</a:t>
            </a:r>
            <a:r>
              <a:rPr lang="en-US" dirty="0"/>
              <a:t> Artificial neural network</a:t>
            </a:r>
            <a:endParaRPr lang="id-ID" dirty="0"/>
          </a:p>
        </p:txBody>
      </p:sp>
      <p:sp>
        <p:nvSpPr>
          <p:cNvPr id="3" name="Content Placeholder 2"/>
          <p:cNvSpPr>
            <a:spLocks noGrp="1"/>
          </p:cNvSpPr>
          <p:nvPr>
            <p:ph idx="1"/>
          </p:nvPr>
        </p:nvSpPr>
        <p:spPr>
          <a:xfrm>
            <a:off x="502920" y="2084832"/>
            <a:ext cx="11125200" cy="4585791"/>
          </a:xfrm>
          <a:solidFill>
            <a:schemeClr val="tx2"/>
          </a:solidFill>
        </p:spPr>
        <p:txBody>
          <a:bodyPr>
            <a:normAutofit/>
          </a:bodyPr>
          <a:lstStyle/>
          <a:p>
            <a:pPr marL="0" indent="0" algn="just">
              <a:lnSpc>
                <a:spcPct val="100000"/>
              </a:lnSpc>
              <a:spcBef>
                <a:spcPts val="0"/>
              </a:spcBef>
              <a:spcAft>
                <a:spcPts val="0"/>
              </a:spcAft>
              <a:buNone/>
            </a:pPr>
            <a:r>
              <a:rPr lang="en-US" sz="2400" dirty="0">
                <a:latin typeface="Bookman Old Style" panose="02050604050505020204" pitchFamily="18" charset="0"/>
              </a:rPr>
              <a:t>Multilayer </a:t>
            </a:r>
            <a:r>
              <a:rPr lang="en-US" sz="2400" dirty="0" err="1">
                <a:latin typeface="Bookman Old Style" panose="02050604050505020204" pitchFamily="18" charset="0"/>
              </a:rPr>
              <a:t>feedfoward</a:t>
            </a:r>
            <a:r>
              <a:rPr lang="en-US" sz="2400" dirty="0">
                <a:latin typeface="Bookman Old Style" panose="02050604050505020204" pitchFamily="18" charset="0"/>
              </a:rPr>
              <a:t>			Single layer			organized </a:t>
            </a:r>
          </a:p>
          <a:p>
            <a:pPr marL="0" indent="0" algn="just">
              <a:lnSpc>
                <a:spcPct val="100000"/>
              </a:lnSpc>
              <a:spcBef>
                <a:spcPts val="0"/>
              </a:spcBef>
              <a:spcAft>
                <a:spcPts val="0"/>
              </a:spcAft>
              <a:buNone/>
            </a:pPr>
            <a:r>
              <a:rPr lang="en-US" sz="2400" dirty="0">
                <a:latin typeface="Bookman Old Style" panose="02050604050505020204" pitchFamily="18" charset="0"/>
              </a:rPr>
              <a:t>				 	</a:t>
            </a:r>
            <a:r>
              <a:rPr lang="en-US" sz="2400" dirty="0" err="1">
                <a:latin typeface="Bookman Old Style" panose="02050604050505020204" pitchFamily="18" charset="0"/>
              </a:rPr>
              <a:t>terhubung</a:t>
            </a:r>
            <a:r>
              <a:rPr lang="en-US" sz="2400" dirty="0">
                <a:latin typeface="Bookman Old Style" panose="02050604050505020204" pitchFamily="18" charset="0"/>
              </a:rPr>
              <a:t> </a:t>
            </a:r>
            <a:r>
              <a:rPr lang="en-US" sz="2400" dirty="0" err="1">
                <a:latin typeface="Bookman Old Style" panose="02050604050505020204" pitchFamily="18" charset="0"/>
              </a:rPr>
              <a:t>penuh</a:t>
            </a:r>
            <a:r>
              <a:rPr lang="en-US" sz="2400" dirty="0">
                <a:latin typeface="Bookman Old Style" panose="02050604050505020204" pitchFamily="18" charset="0"/>
              </a:rPr>
              <a:t> 			feature map</a:t>
            </a:r>
          </a:p>
          <a:p>
            <a:pPr marL="0" indent="0" algn="just">
              <a:lnSpc>
                <a:spcPct val="100000"/>
              </a:lnSpc>
              <a:spcBef>
                <a:spcPts val="0"/>
              </a:spcBef>
              <a:spcAft>
                <a:spcPts val="0"/>
              </a:spcAft>
              <a:buNone/>
            </a:pPr>
            <a:endParaRPr lang="en-US" sz="2400" dirty="0">
              <a:latin typeface="Bookman Old Style" panose="02050604050505020204" pitchFamily="18" charset="0"/>
            </a:endParaRPr>
          </a:p>
          <a:p>
            <a:pPr marL="0" indent="0" algn="just">
              <a:lnSpc>
                <a:spcPct val="100000"/>
              </a:lnSpc>
              <a:spcBef>
                <a:spcPts val="0"/>
              </a:spcBef>
              <a:spcAft>
                <a:spcPts val="0"/>
              </a:spcAft>
              <a:buNone/>
            </a:pPr>
            <a:endParaRPr lang="en-US" sz="2400" dirty="0">
              <a:latin typeface="Bookman Old Style" panose="02050604050505020204" pitchFamily="18" charset="0"/>
            </a:endParaRPr>
          </a:p>
          <a:p>
            <a:pPr marL="0" indent="0" algn="just">
              <a:lnSpc>
                <a:spcPct val="100000"/>
              </a:lnSpc>
              <a:spcBef>
                <a:spcPts val="0"/>
              </a:spcBef>
              <a:spcAft>
                <a:spcPts val="0"/>
              </a:spcAft>
              <a:buNone/>
            </a:pPr>
            <a:endParaRPr lang="en-US" sz="2400" dirty="0">
              <a:latin typeface="Bookman Old Style" panose="02050604050505020204" pitchFamily="18" charset="0"/>
            </a:endParaRPr>
          </a:p>
          <a:p>
            <a:pPr marL="0" indent="0" algn="just">
              <a:lnSpc>
                <a:spcPct val="100000"/>
              </a:lnSpc>
              <a:spcBef>
                <a:spcPts val="0"/>
              </a:spcBef>
              <a:spcAft>
                <a:spcPts val="0"/>
              </a:spcAft>
              <a:buNone/>
            </a:pPr>
            <a:endParaRPr lang="en-US" sz="2400" dirty="0">
              <a:latin typeface="Bookman Old Style" panose="02050604050505020204" pitchFamily="18" charset="0"/>
            </a:endParaRPr>
          </a:p>
          <a:p>
            <a:pPr marL="0" indent="0" algn="just">
              <a:lnSpc>
                <a:spcPct val="100000"/>
              </a:lnSpc>
              <a:spcBef>
                <a:spcPts val="0"/>
              </a:spcBef>
              <a:spcAft>
                <a:spcPts val="0"/>
              </a:spcAft>
              <a:buNone/>
            </a:pPr>
            <a:r>
              <a:rPr lang="en-US" sz="2400" dirty="0">
                <a:latin typeface="Bookman Old Style" panose="02050604050505020204" pitchFamily="18" charset="0"/>
              </a:rPr>
              <a:t>Two layer </a:t>
            </a:r>
            <a:r>
              <a:rPr lang="en-US" sz="2400" dirty="0" err="1">
                <a:latin typeface="Bookman Old Style" panose="02050604050505020204" pitchFamily="18" charset="0"/>
              </a:rPr>
              <a:t>feedfoward</a:t>
            </a:r>
            <a:r>
              <a:rPr lang="en-US" sz="2400" dirty="0">
                <a:latin typeface="Bookman Old Style" panose="02050604050505020204" pitchFamily="18" charset="0"/>
              </a:rPr>
              <a:t>			</a:t>
            </a:r>
          </a:p>
        </p:txBody>
      </p:sp>
      <p:pic>
        <p:nvPicPr>
          <p:cNvPr id="4" name="Picture 3"/>
          <p:cNvPicPr>
            <a:picLocks noChangeAspect="1"/>
          </p:cNvPicPr>
          <p:nvPr/>
        </p:nvPicPr>
        <p:blipFill rotWithShape="1">
          <a:blip r:embed="rId2"/>
          <a:srcRect l="34715" t="36154" r="20468" b="21294"/>
          <a:stretch/>
        </p:blipFill>
        <p:spPr>
          <a:xfrm>
            <a:off x="1024128" y="2593298"/>
            <a:ext cx="2637215" cy="1349115"/>
          </a:xfrm>
          <a:prstGeom prst="rect">
            <a:avLst/>
          </a:prstGeom>
        </p:spPr>
      </p:pic>
      <p:pic>
        <p:nvPicPr>
          <p:cNvPr id="5" name="Picture 4"/>
          <p:cNvPicPr>
            <a:picLocks noChangeAspect="1"/>
          </p:cNvPicPr>
          <p:nvPr/>
        </p:nvPicPr>
        <p:blipFill rotWithShape="1">
          <a:blip r:embed="rId3"/>
          <a:srcRect l="56375" t="23752" r="26228" b="14665"/>
          <a:stretch/>
        </p:blipFill>
        <p:spPr>
          <a:xfrm>
            <a:off x="5986687" y="3013423"/>
            <a:ext cx="1564025" cy="2983042"/>
          </a:xfrm>
          <a:prstGeom prst="rect">
            <a:avLst/>
          </a:prstGeom>
        </p:spPr>
      </p:pic>
      <p:pic>
        <p:nvPicPr>
          <p:cNvPr id="6" name="Picture 5"/>
          <p:cNvPicPr>
            <a:picLocks noChangeAspect="1"/>
          </p:cNvPicPr>
          <p:nvPr/>
        </p:nvPicPr>
        <p:blipFill rotWithShape="1">
          <a:blip r:embed="rId4"/>
          <a:srcRect l="27511" t="35435" r="31962" b="25869"/>
          <a:stretch/>
        </p:blipFill>
        <p:spPr>
          <a:xfrm>
            <a:off x="1036319" y="4835576"/>
            <a:ext cx="3200401" cy="1646449"/>
          </a:xfrm>
          <a:prstGeom prst="rect">
            <a:avLst/>
          </a:prstGeom>
        </p:spPr>
      </p:pic>
      <p:pic>
        <p:nvPicPr>
          <p:cNvPr id="7" name="Picture 6"/>
          <p:cNvPicPr>
            <a:picLocks noChangeAspect="1"/>
          </p:cNvPicPr>
          <p:nvPr/>
        </p:nvPicPr>
        <p:blipFill rotWithShape="1">
          <a:blip r:embed="rId5"/>
          <a:srcRect l="31259" t="27609" r="25169" b="13044"/>
          <a:stretch/>
        </p:blipFill>
        <p:spPr>
          <a:xfrm>
            <a:off x="8641079" y="3046521"/>
            <a:ext cx="2987041" cy="2192102"/>
          </a:xfrm>
          <a:prstGeom prst="rect">
            <a:avLst/>
          </a:prstGeom>
        </p:spPr>
      </p:pic>
    </p:spTree>
    <p:extLst>
      <p:ext uri="{BB962C8B-B14F-4D97-AF65-F5344CB8AC3E}">
        <p14:creationId xmlns:p14="http://schemas.microsoft.com/office/powerpoint/2010/main" val="4069369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endParaRPr lang="id-ID" dirty="0"/>
          </a:p>
        </p:txBody>
      </p:sp>
      <p:sp>
        <p:nvSpPr>
          <p:cNvPr id="14" name="Content Placeholder 2"/>
          <p:cNvSpPr>
            <a:spLocks noGrp="1"/>
          </p:cNvSpPr>
          <p:nvPr>
            <p:ph idx="1"/>
          </p:nvPr>
        </p:nvSpPr>
        <p:spPr>
          <a:xfrm>
            <a:off x="1024129" y="2286000"/>
            <a:ext cx="5948172" cy="4023360"/>
          </a:xfrm>
          <a:solidFill>
            <a:schemeClr val="tx2"/>
          </a:solidFill>
        </p:spPr>
        <p:txBody>
          <a:bodyPr>
            <a:normAutofit/>
          </a:bodyPr>
          <a:lstStyle/>
          <a:p>
            <a:pPr marL="577850" indent="-577850"/>
            <a:r>
              <a:rPr lang="id-ID" sz="2400" dirty="0">
                <a:latin typeface="Bookman Old Style" panose="02050604050505020204" pitchFamily="18" charset="0"/>
              </a:rPr>
              <a:t>Arsitektur sederhana dalam jaringan syaraf tiruan terdiri dari satu layer input unit (yang jumlah neuronnya sesuai dengan banyaknya jumlah komponen dari data yang ingin dikenali) dan satu output unit</a:t>
            </a:r>
            <a:endParaRPr lang="en-US" sz="2400" dirty="0">
              <a:latin typeface="Bookman Old Style" panose="02050604050505020204" pitchFamily="18" charset="0"/>
            </a:endParaRP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084" y="2335530"/>
            <a:ext cx="4436701" cy="379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90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Pembelajaran</a:t>
            </a:r>
            <a:r>
              <a:rPr lang="en-US" dirty="0"/>
              <a:t> perceptron</a:t>
            </a:r>
            <a:endParaRPr lang="id-ID" dirty="0"/>
          </a:p>
        </p:txBody>
      </p:sp>
      <p:sp>
        <p:nvSpPr>
          <p:cNvPr id="14" name="Content Placeholder 2"/>
          <p:cNvSpPr>
            <a:spLocks noGrp="1"/>
          </p:cNvSpPr>
          <p:nvPr>
            <p:ph idx="1"/>
          </p:nvPr>
        </p:nvSpPr>
        <p:spPr>
          <a:xfrm>
            <a:off x="1024128" y="2286000"/>
            <a:ext cx="10386821" cy="4023360"/>
          </a:xfrm>
          <a:solidFill>
            <a:schemeClr val="tx2"/>
          </a:solidFill>
        </p:spPr>
        <p:txBody>
          <a:bodyPr>
            <a:normAutofit/>
          </a:bodyPr>
          <a:lstStyle/>
          <a:p>
            <a:pPr marL="577850" indent="-577850"/>
            <a:r>
              <a:rPr lang="id-ID" sz="2400" dirty="0">
                <a:latin typeface="Bookman Old Style" panose="02050604050505020204" pitchFamily="18" charset="0"/>
              </a:rPr>
              <a:t>Pembelajaran dengan perceptron memiliki asumsi bahwa prosedur pembelajaran terbukti untuk mengarahkan bobot menjadi konvergen. Perbedaan mendasar dengan Hebb net adalah pada perceptron terdapat error pada input pattern yang dilatihkan, maka bobot akan berubah sesuai dengan formula </a:t>
            </a:r>
            <a:endParaRPr lang="en-US" sz="2400" dirty="0">
              <a:latin typeface="Bookman Old Style" panose="02050604050505020204" pitchFamily="18" charset="0"/>
            </a:endParaRPr>
          </a:p>
          <a:p>
            <a:pPr marL="0" indent="0">
              <a:buNone/>
            </a:pPr>
            <a:r>
              <a:rPr lang="en-US" sz="2400" dirty="0">
                <a:latin typeface="Bookman Old Style" panose="02050604050505020204" pitchFamily="18" charset="0"/>
              </a:rPr>
              <a:t>		</a:t>
            </a:r>
            <a:r>
              <a:rPr lang="id-ID" sz="2400" dirty="0">
                <a:latin typeface="Bookman Old Style" panose="02050604050505020204" pitchFamily="18" charset="0"/>
              </a:rPr>
              <a:t>w i (new) = w i (old) +  </a:t>
            </a:r>
            <a:r>
              <a:rPr lang="id-ID" sz="2400" dirty="0">
                <a:latin typeface="Bookman Old Style" panose="02050604050505020204" pitchFamily="18" charset="0"/>
                <a:sym typeface="Symbol" panose="05050102010706020507" pitchFamily="18" charset="2"/>
              </a:rPr>
              <a:t></a:t>
            </a:r>
            <a:r>
              <a:rPr lang="id-ID" sz="2400" dirty="0">
                <a:latin typeface="Bookman Old Style" panose="02050604050505020204" pitchFamily="18" charset="0"/>
              </a:rPr>
              <a:t>tx i </a:t>
            </a:r>
            <a:endParaRPr lang="en-US" sz="2400" dirty="0">
              <a:latin typeface="Bookman Old Style" panose="02050604050505020204" pitchFamily="18" charset="0"/>
            </a:endParaRPr>
          </a:p>
          <a:p>
            <a:pPr marL="577850" indent="-577850"/>
            <a:r>
              <a:rPr lang="id-ID" sz="2400" dirty="0">
                <a:latin typeface="Bookman Old Style" panose="02050604050505020204" pitchFamily="18" charset="0"/>
              </a:rPr>
              <a:t>dan jika tidak terdapat error maka nilai bobot tidak akan berubah, atau dengan kata lain bahwa bobot hanya berubah mengikuti kondisi tertentu.</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46153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Artificial neural network</a:t>
            </a:r>
            <a:endParaRPr lang="id-ID" dirty="0">
              <a:solidFill>
                <a:schemeClr val="tx1"/>
              </a:solidFill>
            </a:endParaRPr>
          </a:p>
        </p:txBody>
      </p:sp>
    </p:spTree>
    <p:extLst>
      <p:ext uri="{BB962C8B-B14F-4D97-AF65-F5344CB8AC3E}">
        <p14:creationId xmlns:p14="http://schemas.microsoft.com/office/powerpoint/2010/main" val="1512067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Pembelajaran</a:t>
            </a:r>
            <a:r>
              <a:rPr lang="en-US" dirty="0"/>
              <a:t> perceptron</a:t>
            </a:r>
            <a:endParaRPr lang="id-ID" dirty="0"/>
          </a:p>
        </p:txBody>
      </p:sp>
      <p:sp>
        <p:nvSpPr>
          <p:cNvPr id="4" name="Text Box 4"/>
          <p:cNvSpPr txBox="1">
            <a:spLocks noChangeArrowheads="1"/>
          </p:cNvSpPr>
          <p:nvPr/>
        </p:nvSpPr>
        <p:spPr bwMode="auto">
          <a:xfrm>
            <a:off x="1024128" y="1818833"/>
            <a:ext cx="8077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1143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id-ID" b="1" dirty="0">
                <a:solidFill>
                  <a:schemeClr val="bg1"/>
                </a:solidFill>
                <a:latin typeface="Bookman Old Style" panose="02050604050505020204" pitchFamily="18" charset="0"/>
              </a:rPr>
              <a:t>Algoritma</a:t>
            </a:r>
          </a:p>
          <a:p>
            <a:pPr algn="just"/>
            <a:endParaRPr lang="id-ID" sz="2000" dirty="0">
              <a:solidFill>
                <a:schemeClr val="bg1"/>
              </a:solidFill>
              <a:latin typeface="Bookman Old Style" panose="02050604050505020204" pitchFamily="18" charset="0"/>
            </a:endParaRPr>
          </a:p>
          <a:p>
            <a:pPr algn="just"/>
            <a:r>
              <a:rPr lang="id-ID" sz="2000" dirty="0">
                <a:solidFill>
                  <a:schemeClr val="bg1"/>
                </a:solidFill>
                <a:latin typeface="Bookman Old Style" panose="02050604050505020204" pitchFamily="18" charset="0"/>
              </a:rPr>
              <a:t>Langkah 0	Inisialisasi semua bobot dan bias</a:t>
            </a:r>
          </a:p>
          <a:p>
            <a:pPr algn="just"/>
            <a:r>
              <a:rPr lang="id-ID" sz="2000" dirty="0">
                <a:solidFill>
                  <a:schemeClr val="bg1"/>
                </a:solidFill>
                <a:latin typeface="Bookman Old Style" panose="02050604050505020204" pitchFamily="18" charset="0"/>
              </a:rPr>
              <a:t>		Untuk kemudahan, set bobot dan bias = 0</a:t>
            </a:r>
          </a:p>
          <a:p>
            <a:pPr algn="just"/>
            <a:r>
              <a:rPr lang="id-ID" sz="2000" dirty="0">
                <a:solidFill>
                  <a:schemeClr val="bg1"/>
                </a:solidFill>
                <a:latin typeface="Bookman Old Style" panose="02050604050505020204" pitchFamily="18" charset="0"/>
              </a:rPr>
              <a:t>Set learning rate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 ( 0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1) Untuk kemudahan, set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 =1</a:t>
            </a:r>
          </a:p>
          <a:p>
            <a:pPr algn="just"/>
            <a:r>
              <a:rPr lang="id-ID" sz="2000" dirty="0">
                <a:solidFill>
                  <a:schemeClr val="bg1"/>
                </a:solidFill>
                <a:latin typeface="Bookman Old Style" panose="02050604050505020204" pitchFamily="18" charset="0"/>
              </a:rPr>
              <a:t>Langkah 1	</a:t>
            </a:r>
          </a:p>
          <a:p>
            <a:pPr algn="just"/>
            <a:r>
              <a:rPr lang="id-ID" sz="2000" dirty="0">
                <a:solidFill>
                  <a:schemeClr val="bg1"/>
                </a:solidFill>
                <a:latin typeface="Bookman Old Style" panose="02050604050505020204" pitchFamily="18" charset="0"/>
              </a:rPr>
              <a:t>selama kondisi stop tidak terpenuhi,  lakukan langkah 2 – 6</a:t>
            </a:r>
          </a:p>
          <a:p>
            <a:pPr algn="just"/>
            <a:r>
              <a:rPr lang="id-ID" sz="2000" dirty="0">
                <a:solidFill>
                  <a:schemeClr val="bg1"/>
                </a:solidFill>
                <a:latin typeface="Bookman Old Style" panose="02050604050505020204" pitchFamily="18" charset="0"/>
              </a:rPr>
              <a:t>Langkah 2	</a:t>
            </a:r>
          </a:p>
          <a:p>
            <a:pPr algn="just"/>
            <a:r>
              <a:rPr lang="id-ID" sz="2000" dirty="0">
                <a:solidFill>
                  <a:schemeClr val="bg1"/>
                </a:solidFill>
                <a:latin typeface="Bookman Old Style" panose="02050604050505020204" pitchFamily="18" charset="0"/>
              </a:rPr>
              <a:t>untuk setiap pasangan vektor input dan target output , s : t, lakukan langkah 3 – 5</a:t>
            </a:r>
          </a:p>
          <a:p>
            <a:pPr algn="just"/>
            <a:r>
              <a:rPr lang="id-ID" sz="2000" dirty="0">
                <a:solidFill>
                  <a:schemeClr val="bg1"/>
                </a:solidFill>
                <a:latin typeface="Bookman Old Style" panose="02050604050505020204" pitchFamily="18" charset="0"/>
              </a:rPr>
              <a:t>Langkah 3	Set aktivasi input :</a:t>
            </a:r>
          </a:p>
          <a:p>
            <a:pPr lvl="2" algn="just"/>
            <a:r>
              <a:rPr lang="id-ID" sz="2000" dirty="0">
                <a:solidFill>
                  <a:schemeClr val="bg1"/>
                </a:solidFill>
                <a:latin typeface="Bookman Old Style" panose="02050604050505020204" pitchFamily="18" charset="0"/>
              </a:rPr>
              <a:t>			x</a:t>
            </a:r>
            <a:r>
              <a:rPr lang="id-ID" sz="2000" baseline="-25000" dirty="0">
                <a:solidFill>
                  <a:schemeClr val="bg1"/>
                </a:solidFill>
                <a:latin typeface="Bookman Old Style" panose="02050604050505020204" pitchFamily="18" charset="0"/>
              </a:rPr>
              <a:t> i</a:t>
            </a:r>
            <a:r>
              <a:rPr lang="id-ID" sz="2000" dirty="0">
                <a:solidFill>
                  <a:schemeClr val="bg1"/>
                </a:solidFill>
                <a:latin typeface="Bookman Old Style" panose="02050604050505020204" pitchFamily="18" charset="0"/>
              </a:rPr>
              <a:t> =  s</a:t>
            </a:r>
            <a:r>
              <a:rPr lang="id-ID" sz="2000" baseline="-25000" dirty="0">
                <a:solidFill>
                  <a:schemeClr val="bg1"/>
                </a:solidFill>
                <a:latin typeface="Bookman Old Style" panose="02050604050505020204" pitchFamily="18" charset="0"/>
              </a:rPr>
              <a:t> i</a:t>
            </a:r>
            <a:r>
              <a:rPr lang="id-ID" sz="2000" dirty="0">
                <a:solidFill>
                  <a:schemeClr val="bg1"/>
                </a:solidFill>
                <a:latin typeface="Bookman Old Style" panose="02050604050505020204" pitchFamily="18" charset="0"/>
              </a:rPr>
              <a:t> ,</a:t>
            </a:r>
          </a:p>
          <a:p>
            <a:pPr algn="just"/>
            <a:r>
              <a:rPr lang="id-ID" sz="2000" dirty="0">
                <a:solidFill>
                  <a:schemeClr val="bg1"/>
                </a:solidFill>
                <a:latin typeface="Bookman Old Style" panose="02050604050505020204" pitchFamily="18" charset="0"/>
              </a:rPr>
              <a:t>Langkah 4	Hitung output :</a:t>
            </a:r>
          </a:p>
          <a:p>
            <a:pPr algn="just"/>
            <a:r>
              <a:rPr lang="id-ID" sz="2000" dirty="0">
                <a:solidFill>
                  <a:schemeClr val="bg1"/>
                </a:solidFill>
                <a:latin typeface="Bookman Old Style" panose="02050604050505020204" pitchFamily="18" charset="0"/>
              </a:rPr>
              <a:t>			y_in = b + </a:t>
            </a:r>
            <a:r>
              <a:rPr lang="id-ID" sz="2000" dirty="0">
                <a:solidFill>
                  <a:schemeClr val="bg1"/>
                </a:solidFill>
                <a:latin typeface="Bookman Old Style" panose="02050604050505020204" pitchFamily="18" charset="0"/>
                <a:sym typeface="Symbol" panose="05050102010706020507" pitchFamily="18" charset="2"/>
              </a:rPr>
              <a:t></a:t>
            </a:r>
            <a:r>
              <a:rPr lang="id-ID" sz="2000" baseline="-25000" dirty="0">
                <a:solidFill>
                  <a:schemeClr val="bg1"/>
                </a:solidFill>
                <a:latin typeface="Bookman Old Style" panose="02050604050505020204" pitchFamily="18" charset="0"/>
              </a:rPr>
              <a:t>i</a:t>
            </a:r>
            <a:r>
              <a:rPr lang="id-ID" sz="2000" dirty="0">
                <a:solidFill>
                  <a:schemeClr val="bg1"/>
                </a:solidFill>
                <a:latin typeface="Bookman Old Style" panose="02050604050505020204" pitchFamily="18" charset="0"/>
              </a:rPr>
              <a:t> x</a:t>
            </a:r>
            <a:r>
              <a:rPr lang="id-ID" sz="2000" baseline="-25000" dirty="0">
                <a:solidFill>
                  <a:schemeClr val="bg1"/>
                </a:solidFill>
                <a:latin typeface="Bookman Old Style" panose="02050604050505020204" pitchFamily="18" charset="0"/>
              </a:rPr>
              <a:t> i</a:t>
            </a:r>
            <a:r>
              <a:rPr lang="id-ID" sz="2000" dirty="0">
                <a:solidFill>
                  <a:schemeClr val="bg1"/>
                </a:solidFill>
                <a:latin typeface="Bookman Old Style" panose="02050604050505020204" pitchFamily="18" charset="0"/>
              </a:rPr>
              <a:t> w</a:t>
            </a:r>
            <a:r>
              <a:rPr lang="id-ID" sz="2000" baseline="-25000" dirty="0">
                <a:solidFill>
                  <a:schemeClr val="bg1"/>
                </a:solidFill>
                <a:latin typeface="Bookman Old Style" panose="02050604050505020204" pitchFamily="18" charset="0"/>
              </a:rPr>
              <a:t> i</a:t>
            </a:r>
          </a:p>
          <a:p>
            <a:pPr algn="just"/>
            <a:endParaRPr lang="id-ID"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90780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Pembelajaran</a:t>
            </a:r>
            <a:r>
              <a:rPr lang="en-US" dirty="0"/>
              <a:t> perceptron</a:t>
            </a:r>
            <a:endParaRPr lang="id-ID" dirty="0"/>
          </a:p>
        </p:txBody>
      </p:sp>
      <p:sp>
        <p:nvSpPr>
          <p:cNvPr id="5" name="Text Box 4"/>
          <p:cNvSpPr txBox="1">
            <a:spLocks noChangeArrowheads="1"/>
          </p:cNvSpPr>
          <p:nvPr/>
        </p:nvSpPr>
        <p:spPr bwMode="auto">
          <a:xfrm>
            <a:off x="762000" y="1874838"/>
            <a:ext cx="8077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1143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id-ID" b="1" dirty="0">
                <a:solidFill>
                  <a:schemeClr val="bg1"/>
                </a:solidFill>
                <a:latin typeface="Bookman Old Style" panose="02050604050505020204" pitchFamily="18" charset="0"/>
              </a:rPr>
              <a:t>Algoritma</a:t>
            </a:r>
          </a:p>
          <a:p>
            <a:pPr algn="just"/>
            <a:r>
              <a:rPr lang="id-ID" sz="2000" dirty="0">
                <a:solidFill>
                  <a:schemeClr val="bg1"/>
                </a:solidFill>
                <a:latin typeface="Bookman Old Style" panose="02050604050505020204" pitchFamily="18" charset="0"/>
              </a:rPr>
              <a:t>		y = 1	jika y_in &gt; </a:t>
            </a:r>
            <a:r>
              <a:rPr lang="id-ID" sz="2000" dirty="0">
                <a:solidFill>
                  <a:schemeClr val="bg1"/>
                </a:solidFill>
                <a:latin typeface="Bookman Old Style" panose="02050604050505020204" pitchFamily="18" charset="0"/>
                <a:sym typeface="Symbol" panose="05050102010706020507" pitchFamily="18" charset="2"/>
              </a:rPr>
              <a:t></a:t>
            </a:r>
            <a:endParaRPr lang="id-ID" sz="2000" dirty="0">
              <a:solidFill>
                <a:schemeClr val="bg1"/>
              </a:solidFill>
              <a:latin typeface="Bookman Old Style" panose="02050604050505020204" pitchFamily="18" charset="0"/>
            </a:endParaRPr>
          </a:p>
          <a:p>
            <a:pPr algn="just"/>
            <a:r>
              <a:rPr lang="id-ID" sz="2000" dirty="0">
                <a:solidFill>
                  <a:schemeClr val="bg1"/>
                </a:solidFill>
                <a:latin typeface="Bookman Old Style" panose="02050604050505020204" pitchFamily="18" charset="0"/>
              </a:rPr>
              <a:t>		      0 	jika  -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 y_in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 </a:t>
            </a:r>
            <a:r>
              <a:rPr lang="id-ID" sz="2000" dirty="0">
                <a:solidFill>
                  <a:schemeClr val="bg1"/>
                </a:solidFill>
                <a:latin typeface="Bookman Old Style" panose="02050604050505020204" pitchFamily="18" charset="0"/>
                <a:sym typeface="Symbol" panose="05050102010706020507" pitchFamily="18" charset="2"/>
              </a:rPr>
              <a:t></a:t>
            </a:r>
            <a:endParaRPr lang="id-ID" sz="2000" dirty="0">
              <a:solidFill>
                <a:schemeClr val="bg1"/>
              </a:solidFill>
              <a:latin typeface="Bookman Old Style" panose="02050604050505020204" pitchFamily="18" charset="0"/>
            </a:endParaRPr>
          </a:p>
          <a:p>
            <a:pPr algn="just"/>
            <a:r>
              <a:rPr lang="id-ID" sz="2000" dirty="0">
                <a:solidFill>
                  <a:schemeClr val="bg1"/>
                </a:solidFill>
                <a:latin typeface="Bookman Old Style" panose="02050604050505020204" pitchFamily="18" charset="0"/>
              </a:rPr>
              <a:t>		     -1	jika y_in &lt; </a:t>
            </a:r>
            <a:r>
              <a:rPr lang="id-ID" sz="2000" dirty="0">
                <a:solidFill>
                  <a:schemeClr val="bg1"/>
                </a:solidFill>
                <a:latin typeface="Bookman Old Style" panose="02050604050505020204" pitchFamily="18" charset="0"/>
                <a:sym typeface="Symbol" panose="05050102010706020507" pitchFamily="18" charset="2"/>
              </a:rPr>
              <a:t></a:t>
            </a:r>
            <a:endParaRPr lang="id-ID" sz="2000" dirty="0">
              <a:solidFill>
                <a:schemeClr val="bg1"/>
              </a:solidFill>
              <a:latin typeface="Bookman Old Style" panose="02050604050505020204" pitchFamily="18" charset="0"/>
            </a:endParaRPr>
          </a:p>
          <a:p>
            <a:pPr algn="just"/>
            <a:r>
              <a:rPr lang="id-ID" sz="2000" dirty="0">
                <a:solidFill>
                  <a:schemeClr val="bg1"/>
                </a:solidFill>
                <a:latin typeface="Bookman Old Style" panose="02050604050505020204" pitchFamily="18" charset="0"/>
              </a:rPr>
              <a:t>Langkah 5	update nilai bobot dan bias jika terjadi error</a:t>
            </a:r>
          </a:p>
          <a:p>
            <a:pPr lvl="2" algn="just"/>
            <a:r>
              <a:rPr lang="id-ID" sz="2000" dirty="0">
                <a:solidFill>
                  <a:schemeClr val="bg1"/>
                </a:solidFill>
                <a:latin typeface="Bookman Old Style" panose="02050604050505020204" pitchFamily="18" charset="0"/>
              </a:rPr>
              <a:t>	If y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 t</a:t>
            </a:r>
          </a:p>
          <a:p>
            <a:pPr algn="just"/>
            <a:r>
              <a:rPr lang="id-ID" sz="2000" dirty="0">
                <a:solidFill>
                  <a:schemeClr val="bg1"/>
                </a:solidFill>
                <a:latin typeface="Bookman Old Style" panose="02050604050505020204" pitchFamily="18" charset="0"/>
              </a:rPr>
              <a:t>			w</a:t>
            </a:r>
            <a:r>
              <a:rPr lang="id-ID" sz="2000" baseline="-25000" dirty="0">
                <a:solidFill>
                  <a:schemeClr val="bg1"/>
                </a:solidFill>
                <a:latin typeface="Bookman Old Style" panose="02050604050505020204" pitchFamily="18" charset="0"/>
              </a:rPr>
              <a:t> i</a:t>
            </a:r>
            <a:r>
              <a:rPr lang="id-ID" sz="2000" dirty="0">
                <a:solidFill>
                  <a:schemeClr val="bg1"/>
                </a:solidFill>
                <a:latin typeface="Bookman Old Style" panose="02050604050505020204" pitchFamily="18" charset="0"/>
              </a:rPr>
              <a:t> (new) = w</a:t>
            </a:r>
            <a:r>
              <a:rPr lang="id-ID" sz="2000" baseline="-25000" dirty="0">
                <a:solidFill>
                  <a:schemeClr val="bg1"/>
                </a:solidFill>
                <a:latin typeface="Bookman Old Style" panose="02050604050505020204" pitchFamily="18" charset="0"/>
              </a:rPr>
              <a:t> i</a:t>
            </a:r>
            <a:r>
              <a:rPr lang="id-ID" sz="2000" dirty="0">
                <a:solidFill>
                  <a:schemeClr val="bg1"/>
                </a:solidFill>
                <a:latin typeface="Bookman Old Style" panose="02050604050505020204" pitchFamily="18" charset="0"/>
              </a:rPr>
              <a:t> (old) +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tx </a:t>
            </a:r>
            <a:r>
              <a:rPr lang="id-ID" sz="2000" baseline="-25000" dirty="0">
                <a:solidFill>
                  <a:schemeClr val="bg1"/>
                </a:solidFill>
                <a:latin typeface="Bookman Old Style" panose="02050604050505020204" pitchFamily="18" charset="0"/>
              </a:rPr>
              <a:t>i </a:t>
            </a:r>
          </a:p>
          <a:p>
            <a:pPr algn="just"/>
            <a:r>
              <a:rPr lang="id-ID" sz="2000" dirty="0">
                <a:solidFill>
                  <a:schemeClr val="bg1"/>
                </a:solidFill>
                <a:latin typeface="Bookman Old Style" panose="02050604050505020204" pitchFamily="18" charset="0"/>
              </a:rPr>
              <a:t>			b (new) =  b (old) +  </a:t>
            </a:r>
            <a:r>
              <a:rPr lang="id-ID" sz="2000" dirty="0">
                <a:solidFill>
                  <a:schemeClr val="bg1"/>
                </a:solidFill>
                <a:latin typeface="Bookman Old Style" panose="02050604050505020204" pitchFamily="18" charset="0"/>
                <a:sym typeface="Symbol" panose="05050102010706020507" pitchFamily="18" charset="2"/>
              </a:rPr>
              <a:t></a:t>
            </a:r>
            <a:r>
              <a:rPr lang="id-ID" sz="2000" dirty="0">
                <a:solidFill>
                  <a:schemeClr val="bg1"/>
                </a:solidFill>
                <a:latin typeface="Bookman Old Style" panose="02050604050505020204" pitchFamily="18" charset="0"/>
              </a:rPr>
              <a:t>t</a:t>
            </a:r>
            <a:r>
              <a:rPr lang="id-ID" sz="2000" baseline="-25000" dirty="0">
                <a:solidFill>
                  <a:schemeClr val="bg1"/>
                </a:solidFill>
                <a:latin typeface="Bookman Old Style" panose="02050604050505020204" pitchFamily="18" charset="0"/>
              </a:rPr>
              <a:t>  </a:t>
            </a:r>
            <a:endParaRPr lang="id-ID" sz="2000" dirty="0">
              <a:solidFill>
                <a:schemeClr val="bg1"/>
              </a:solidFill>
              <a:latin typeface="Bookman Old Style" panose="02050604050505020204" pitchFamily="18" charset="0"/>
            </a:endParaRPr>
          </a:p>
          <a:p>
            <a:pPr algn="just"/>
            <a:r>
              <a:rPr lang="id-ID" sz="2000" dirty="0">
                <a:solidFill>
                  <a:schemeClr val="bg1"/>
                </a:solidFill>
                <a:latin typeface="Bookman Old Style" panose="02050604050505020204" pitchFamily="18" charset="0"/>
              </a:rPr>
              <a:t>		else</a:t>
            </a:r>
          </a:p>
          <a:p>
            <a:pPr algn="just"/>
            <a:r>
              <a:rPr lang="id-ID" sz="2000" dirty="0">
                <a:solidFill>
                  <a:schemeClr val="bg1"/>
                </a:solidFill>
                <a:latin typeface="Bookman Old Style" panose="02050604050505020204" pitchFamily="18" charset="0"/>
              </a:rPr>
              <a:t>			w</a:t>
            </a:r>
            <a:r>
              <a:rPr lang="id-ID" sz="2000" baseline="-25000" dirty="0">
                <a:solidFill>
                  <a:schemeClr val="bg1"/>
                </a:solidFill>
                <a:latin typeface="Bookman Old Style" panose="02050604050505020204" pitchFamily="18" charset="0"/>
              </a:rPr>
              <a:t> i</a:t>
            </a:r>
            <a:r>
              <a:rPr lang="id-ID" sz="2000" dirty="0">
                <a:solidFill>
                  <a:schemeClr val="bg1"/>
                </a:solidFill>
                <a:latin typeface="Bookman Old Style" panose="02050604050505020204" pitchFamily="18" charset="0"/>
              </a:rPr>
              <a:t> (new) = w</a:t>
            </a:r>
            <a:r>
              <a:rPr lang="id-ID" sz="2000" baseline="-25000" dirty="0">
                <a:solidFill>
                  <a:schemeClr val="bg1"/>
                </a:solidFill>
                <a:latin typeface="Bookman Old Style" panose="02050604050505020204" pitchFamily="18" charset="0"/>
              </a:rPr>
              <a:t> i</a:t>
            </a:r>
            <a:r>
              <a:rPr lang="id-ID" sz="2000" dirty="0">
                <a:solidFill>
                  <a:schemeClr val="bg1"/>
                </a:solidFill>
                <a:latin typeface="Bookman Old Style" panose="02050604050505020204" pitchFamily="18" charset="0"/>
              </a:rPr>
              <a:t> (old) </a:t>
            </a:r>
            <a:endParaRPr lang="id-ID" sz="2000" baseline="-25000" dirty="0">
              <a:solidFill>
                <a:schemeClr val="bg1"/>
              </a:solidFill>
              <a:latin typeface="Bookman Old Style" panose="02050604050505020204" pitchFamily="18" charset="0"/>
            </a:endParaRPr>
          </a:p>
          <a:p>
            <a:pPr algn="just"/>
            <a:r>
              <a:rPr lang="id-ID" sz="2000" dirty="0">
                <a:solidFill>
                  <a:schemeClr val="bg1"/>
                </a:solidFill>
                <a:latin typeface="Bookman Old Style" panose="02050604050505020204" pitchFamily="18" charset="0"/>
              </a:rPr>
              <a:t>			b (new) =  b (old)</a:t>
            </a:r>
            <a:r>
              <a:rPr lang="id-ID" sz="2000" baseline="-25000" dirty="0">
                <a:solidFill>
                  <a:schemeClr val="bg1"/>
                </a:solidFill>
                <a:latin typeface="Bookman Old Style" panose="02050604050505020204" pitchFamily="18" charset="0"/>
              </a:rPr>
              <a:t> </a:t>
            </a:r>
            <a:endParaRPr lang="id-ID" sz="2000" dirty="0">
              <a:solidFill>
                <a:schemeClr val="bg1"/>
              </a:solidFill>
              <a:latin typeface="Bookman Old Style" panose="02050604050505020204" pitchFamily="18" charset="0"/>
            </a:endParaRPr>
          </a:p>
          <a:p>
            <a:pPr algn="just"/>
            <a:r>
              <a:rPr lang="id-ID" sz="2000" dirty="0">
                <a:solidFill>
                  <a:schemeClr val="bg1"/>
                </a:solidFill>
                <a:latin typeface="Bookman Old Style" panose="02050604050505020204" pitchFamily="18" charset="0"/>
              </a:rPr>
              <a:t>Langkah 6	Tes kondisi stop</a:t>
            </a:r>
          </a:p>
          <a:p>
            <a:pPr algn="just"/>
            <a:r>
              <a:rPr lang="id-ID" sz="2000" dirty="0">
                <a:solidFill>
                  <a:schemeClr val="bg1"/>
                </a:solidFill>
                <a:latin typeface="Bookman Old Style" panose="02050604050505020204" pitchFamily="18" charset="0"/>
              </a:rPr>
              <a:t>Jika tidak ada bobot yang berubah pada step 2, maka stop, selain itu lanjutkan</a:t>
            </a:r>
            <a:endParaRPr lang="id-ID" dirty="0">
              <a:solidFill>
                <a:schemeClr val="bg1"/>
              </a:solidFill>
              <a:latin typeface="Bookman Old Style" panose="02050604050505020204" pitchFamily="18" charset="0"/>
            </a:endParaRPr>
          </a:p>
          <a:p>
            <a:pPr algn="just"/>
            <a:endParaRPr lang="id-ID" sz="20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383688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a:t>
            </a:r>
            <a:r>
              <a:rPr lang="en-US" dirty="0" err="1"/>
              <a:t>perhitungan</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026180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Arsitektur</a:t>
            </a:r>
            <a:endParaRPr lang="en-US" dirty="0"/>
          </a:p>
        </p:txBody>
      </p:sp>
      <p:sp>
        <p:nvSpPr>
          <p:cNvPr id="3" name="Content Placeholder 2"/>
          <p:cNvSpPr>
            <a:spLocks noGrp="1"/>
          </p:cNvSpPr>
          <p:nvPr>
            <p:ph idx="1"/>
          </p:nvPr>
        </p:nvSpPr>
        <p:spPr>
          <a:xfrm>
            <a:off x="154699" y="2255520"/>
            <a:ext cx="11859856" cy="4023360"/>
          </a:xfrm>
        </p:spPr>
        <p:txBody>
          <a:bodyPr/>
          <a:lstStyle/>
          <a:p>
            <a:r>
              <a:rPr lang="en-US" dirty="0"/>
              <a:t>Simple </a:t>
            </a:r>
            <a:r>
              <a:rPr lang="en-US" dirty="0" err="1"/>
              <a:t>Perceptron</a:t>
            </a:r>
            <a:endParaRPr lang="en-US" dirty="0"/>
          </a:p>
          <a:p>
            <a:endParaRPr lang="en-US" dirty="0"/>
          </a:p>
        </p:txBody>
      </p:sp>
      <p:sp>
        <p:nvSpPr>
          <p:cNvPr id="4" name="Oval 3"/>
          <p:cNvSpPr/>
          <p:nvPr/>
        </p:nvSpPr>
        <p:spPr>
          <a:xfrm>
            <a:off x="3048000" y="2590800"/>
            <a:ext cx="836772" cy="6858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X1</a:t>
            </a:r>
          </a:p>
        </p:txBody>
      </p:sp>
      <p:sp>
        <p:nvSpPr>
          <p:cNvPr id="5" name="Oval 4"/>
          <p:cNvSpPr/>
          <p:nvPr/>
        </p:nvSpPr>
        <p:spPr>
          <a:xfrm>
            <a:off x="3048000" y="3581400"/>
            <a:ext cx="836772" cy="6858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X2</a:t>
            </a:r>
          </a:p>
        </p:txBody>
      </p:sp>
      <p:sp>
        <p:nvSpPr>
          <p:cNvPr id="6" name="Oval 5"/>
          <p:cNvSpPr/>
          <p:nvPr/>
        </p:nvSpPr>
        <p:spPr>
          <a:xfrm>
            <a:off x="3048000" y="5410200"/>
            <a:ext cx="836772" cy="6858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Xn</a:t>
            </a:r>
            <a:endParaRPr lang="en-US" dirty="0">
              <a:solidFill>
                <a:schemeClr val="bg1"/>
              </a:solidFill>
            </a:endParaRPr>
          </a:p>
        </p:txBody>
      </p:sp>
      <p:sp>
        <p:nvSpPr>
          <p:cNvPr id="7" name="Oval 6"/>
          <p:cNvSpPr/>
          <p:nvPr/>
        </p:nvSpPr>
        <p:spPr>
          <a:xfrm>
            <a:off x="7010400" y="4038600"/>
            <a:ext cx="836772" cy="6858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a:t>
            </a:r>
          </a:p>
        </p:txBody>
      </p:sp>
      <p:sp>
        <p:nvSpPr>
          <p:cNvPr id="8" name="Oval 7"/>
          <p:cNvSpPr/>
          <p:nvPr/>
        </p:nvSpPr>
        <p:spPr>
          <a:xfrm>
            <a:off x="5943600" y="2209800"/>
            <a:ext cx="836772" cy="6858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10" name="Straight Arrow Connector 9"/>
          <p:cNvCxnSpPr>
            <a:stCxn id="4" idx="6"/>
            <a:endCxn id="7" idx="1"/>
          </p:cNvCxnSpPr>
          <p:nvPr/>
        </p:nvCxnSpPr>
        <p:spPr>
          <a:xfrm>
            <a:off x="3884772" y="2933700"/>
            <a:ext cx="3248170" cy="120533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7" idx="2"/>
          </p:cNvCxnSpPr>
          <p:nvPr/>
        </p:nvCxnSpPr>
        <p:spPr>
          <a:xfrm>
            <a:off x="3884772" y="3924300"/>
            <a:ext cx="3125628" cy="4572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7" idx="3"/>
          </p:cNvCxnSpPr>
          <p:nvPr/>
        </p:nvCxnSpPr>
        <p:spPr>
          <a:xfrm flipV="1">
            <a:off x="3884772" y="4623967"/>
            <a:ext cx="3248170" cy="112913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5"/>
            <a:endCxn id="7" idx="0"/>
          </p:cNvCxnSpPr>
          <p:nvPr/>
        </p:nvCxnSpPr>
        <p:spPr>
          <a:xfrm>
            <a:off x="6657830" y="2795167"/>
            <a:ext cx="770956" cy="124343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76600" y="4191001"/>
            <a:ext cx="743798" cy="1200329"/>
          </a:xfrm>
          <a:prstGeom prst="rect">
            <a:avLst/>
          </a:prstGeom>
          <a:noFill/>
        </p:spPr>
        <p:txBody>
          <a:bodyPr wrap="square" rtlCol="0">
            <a:spAutoFit/>
          </a:bodyPr>
          <a:lstStyle/>
          <a:p>
            <a:r>
              <a:rPr lang="en-US" sz="2400" b="1" dirty="0">
                <a:solidFill>
                  <a:schemeClr val="bg1"/>
                </a:solidFill>
              </a:rPr>
              <a:t>.</a:t>
            </a:r>
          </a:p>
          <a:p>
            <a:r>
              <a:rPr lang="en-US" sz="2400" b="1" dirty="0">
                <a:solidFill>
                  <a:schemeClr val="bg1"/>
                </a:solidFill>
              </a:rPr>
              <a:t>.</a:t>
            </a:r>
          </a:p>
          <a:p>
            <a:r>
              <a:rPr lang="en-US" sz="2400" b="1" dirty="0">
                <a:solidFill>
                  <a:schemeClr val="bg1"/>
                </a:solidFill>
              </a:rPr>
              <a:t>.</a:t>
            </a:r>
          </a:p>
        </p:txBody>
      </p:sp>
      <p:sp>
        <p:nvSpPr>
          <p:cNvPr id="26" name="TextBox 25"/>
          <p:cNvSpPr txBox="1"/>
          <p:nvPr/>
        </p:nvSpPr>
        <p:spPr>
          <a:xfrm>
            <a:off x="6934199" y="3135868"/>
            <a:ext cx="650823" cy="369332"/>
          </a:xfrm>
          <a:prstGeom prst="rect">
            <a:avLst/>
          </a:prstGeom>
          <a:noFill/>
        </p:spPr>
        <p:txBody>
          <a:bodyPr wrap="square" rtlCol="0">
            <a:spAutoFit/>
          </a:bodyPr>
          <a:lstStyle/>
          <a:p>
            <a:r>
              <a:rPr lang="en-US" dirty="0">
                <a:solidFill>
                  <a:schemeClr val="bg1"/>
                </a:solidFill>
              </a:rPr>
              <a:t>b</a:t>
            </a:r>
          </a:p>
        </p:txBody>
      </p:sp>
      <p:sp>
        <p:nvSpPr>
          <p:cNvPr id="27" name="TextBox 26"/>
          <p:cNvSpPr txBox="1"/>
          <p:nvPr/>
        </p:nvSpPr>
        <p:spPr>
          <a:xfrm>
            <a:off x="5105399" y="3124201"/>
            <a:ext cx="650823" cy="369332"/>
          </a:xfrm>
          <a:prstGeom prst="rect">
            <a:avLst/>
          </a:prstGeom>
          <a:noFill/>
        </p:spPr>
        <p:txBody>
          <a:bodyPr wrap="square" rtlCol="0">
            <a:spAutoFit/>
          </a:bodyPr>
          <a:lstStyle/>
          <a:p>
            <a:r>
              <a:rPr lang="en-US" dirty="0">
                <a:solidFill>
                  <a:schemeClr val="bg1"/>
                </a:solidFill>
              </a:rPr>
              <a:t>W1</a:t>
            </a:r>
          </a:p>
        </p:txBody>
      </p:sp>
      <p:sp>
        <p:nvSpPr>
          <p:cNvPr id="28" name="TextBox 27"/>
          <p:cNvSpPr txBox="1"/>
          <p:nvPr/>
        </p:nvSpPr>
        <p:spPr>
          <a:xfrm>
            <a:off x="4724399" y="3810001"/>
            <a:ext cx="650823" cy="369332"/>
          </a:xfrm>
          <a:prstGeom prst="rect">
            <a:avLst/>
          </a:prstGeom>
          <a:noFill/>
        </p:spPr>
        <p:txBody>
          <a:bodyPr wrap="square" rtlCol="0">
            <a:spAutoFit/>
          </a:bodyPr>
          <a:lstStyle/>
          <a:p>
            <a:r>
              <a:rPr lang="en-US" dirty="0">
                <a:solidFill>
                  <a:schemeClr val="bg1"/>
                </a:solidFill>
              </a:rPr>
              <a:t>W2</a:t>
            </a:r>
          </a:p>
        </p:txBody>
      </p:sp>
      <p:sp>
        <p:nvSpPr>
          <p:cNvPr id="29" name="TextBox 28"/>
          <p:cNvSpPr txBox="1"/>
          <p:nvPr/>
        </p:nvSpPr>
        <p:spPr>
          <a:xfrm>
            <a:off x="4876799" y="4876800"/>
            <a:ext cx="650823" cy="369332"/>
          </a:xfrm>
          <a:prstGeom prst="rect">
            <a:avLst/>
          </a:prstGeom>
          <a:noFill/>
        </p:spPr>
        <p:txBody>
          <a:bodyPr wrap="square" rtlCol="0">
            <a:spAutoFit/>
          </a:bodyPr>
          <a:lstStyle/>
          <a:p>
            <a:r>
              <a:rPr lang="en-US" dirty="0" err="1">
                <a:solidFill>
                  <a:schemeClr val="bg1"/>
                </a:solidFill>
              </a:rPr>
              <a:t>Wn</a:t>
            </a:r>
            <a:endParaRPr lang="en-US" dirty="0">
              <a:solidFill>
                <a:schemeClr val="bg1"/>
              </a:solidFill>
            </a:endParaRPr>
          </a:p>
        </p:txBody>
      </p:sp>
    </p:spTree>
    <p:extLst>
      <p:ext uri="{BB962C8B-B14F-4D97-AF65-F5344CB8AC3E}">
        <p14:creationId xmlns:p14="http://schemas.microsoft.com/office/powerpoint/2010/main" val="3888970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Masalah</a:t>
            </a:r>
            <a:endParaRPr lang="en-US" dirty="0"/>
          </a:p>
        </p:txBody>
      </p:sp>
      <p:sp>
        <p:nvSpPr>
          <p:cNvPr id="3" name="Content Placeholder 2"/>
          <p:cNvSpPr>
            <a:spLocks noGrp="1"/>
          </p:cNvSpPr>
          <p:nvPr>
            <p:ph idx="1"/>
          </p:nvPr>
        </p:nvSpPr>
        <p:spPr/>
        <p:txBody>
          <a:bodyPr/>
          <a:lstStyle/>
          <a:p>
            <a:r>
              <a:rPr lang="en-US" dirty="0" err="1"/>
              <a:t>Klasifikasi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33312590"/>
              </p:ext>
            </p:extLst>
          </p:nvPr>
        </p:nvGraphicFramePr>
        <p:xfrm>
          <a:off x="3048000" y="2743200"/>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solidFill>
                            <a:schemeClr val="bg1"/>
                          </a:solidFill>
                        </a:rPr>
                        <a:t>X1</a:t>
                      </a:r>
                    </a:p>
                  </a:txBody>
                  <a:tcPr/>
                </a:tc>
                <a:tc>
                  <a:txBody>
                    <a:bodyPr/>
                    <a:lstStyle/>
                    <a:p>
                      <a:pPr algn="ctr"/>
                      <a:r>
                        <a:rPr lang="en-US" dirty="0">
                          <a:solidFill>
                            <a:schemeClr val="bg1"/>
                          </a:solidFill>
                        </a:rPr>
                        <a:t>X2</a:t>
                      </a:r>
                    </a:p>
                  </a:txBody>
                  <a:tcPr/>
                </a:tc>
                <a:tc>
                  <a:txBody>
                    <a:bodyPr/>
                    <a:lstStyle/>
                    <a:p>
                      <a:pPr algn="ctr"/>
                      <a:r>
                        <a:rPr lang="en-US" dirty="0">
                          <a:solidFill>
                            <a:schemeClr val="bg1"/>
                          </a:solidFill>
                        </a:rPr>
                        <a:t>1</a:t>
                      </a:r>
                    </a:p>
                  </a:txBody>
                  <a:tcPr/>
                </a:tc>
                <a:tc>
                  <a:txBody>
                    <a:bodyPr/>
                    <a:lstStyle/>
                    <a:p>
                      <a:pPr algn="ctr"/>
                      <a:r>
                        <a:rPr lang="en-US" dirty="0">
                          <a:solidFill>
                            <a:schemeClr val="bg1"/>
                          </a:solidFill>
                        </a:rPr>
                        <a:t>Target</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82524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Algoritma</a:t>
            </a:r>
            <a:endParaRPr lang="en-US" dirty="0"/>
          </a:p>
        </p:txBody>
      </p:sp>
      <p:sp>
        <p:nvSpPr>
          <p:cNvPr id="3" name="Content Placeholder 2"/>
          <p:cNvSpPr>
            <a:spLocks noGrp="1"/>
          </p:cNvSpPr>
          <p:nvPr>
            <p:ph idx="1"/>
          </p:nvPr>
        </p:nvSpPr>
        <p:spPr>
          <a:xfrm>
            <a:off x="1024128" y="2286000"/>
            <a:ext cx="9720073" cy="4305300"/>
          </a:xfrm>
        </p:spPr>
        <p:txBody>
          <a:bodyPr>
            <a:normAutofit lnSpcReduction="10000"/>
          </a:bodyPr>
          <a:lstStyle/>
          <a:p>
            <a:pPr marL="514350" indent="-514350"/>
            <a:r>
              <a:rPr lang="en-US" dirty="0"/>
              <a:t>Step 0 : </a:t>
            </a:r>
            <a:r>
              <a:rPr lang="en-US" dirty="0" err="1"/>
              <a:t>Inisialisasi</a:t>
            </a:r>
            <a:r>
              <a:rPr lang="en-US" dirty="0"/>
              <a:t> </a:t>
            </a:r>
            <a:r>
              <a:rPr lang="en-US" dirty="0" err="1"/>
              <a:t>bobot</a:t>
            </a:r>
            <a:r>
              <a:rPr lang="en-US" dirty="0"/>
              <a:t> (w) </a:t>
            </a:r>
            <a:r>
              <a:rPr lang="en-US" dirty="0" err="1"/>
              <a:t>dan</a:t>
            </a:r>
            <a:r>
              <a:rPr lang="en-US" dirty="0"/>
              <a:t> bias (b)</a:t>
            </a:r>
          </a:p>
          <a:p>
            <a:pPr marL="514350" indent="-514350">
              <a:buNone/>
            </a:pPr>
            <a:r>
              <a:rPr lang="en-US" dirty="0"/>
              <a:t>	Set learning rate </a:t>
            </a:r>
          </a:p>
          <a:p>
            <a:pPr marL="514350" indent="-514350"/>
            <a:r>
              <a:rPr lang="en-US" dirty="0"/>
              <a:t>Step 1 : </a:t>
            </a:r>
            <a:r>
              <a:rPr lang="en-US" dirty="0" err="1"/>
              <a:t>jalankan</a:t>
            </a:r>
            <a:r>
              <a:rPr lang="en-US" dirty="0"/>
              <a:t> step 2-6 </a:t>
            </a:r>
            <a:r>
              <a:rPr lang="en-US" dirty="0" err="1"/>
              <a:t>selama</a:t>
            </a:r>
            <a:r>
              <a:rPr lang="en-US" dirty="0"/>
              <a:t> </a:t>
            </a:r>
            <a:r>
              <a:rPr lang="en-US" dirty="0" err="1"/>
              <a:t>kondisi</a:t>
            </a:r>
            <a:r>
              <a:rPr lang="en-US" dirty="0"/>
              <a:t> false</a:t>
            </a:r>
          </a:p>
          <a:p>
            <a:pPr marL="514350" indent="-514350"/>
            <a:r>
              <a:rPr lang="en-US" dirty="0"/>
              <a:t>Step 2 : Training </a:t>
            </a:r>
            <a:r>
              <a:rPr lang="en-US" dirty="0" err="1"/>
              <a:t>untuk</a:t>
            </a:r>
            <a:r>
              <a:rPr lang="en-US" dirty="0"/>
              <a:t> </a:t>
            </a:r>
            <a:r>
              <a:rPr lang="en-US" dirty="0" err="1"/>
              <a:t>setiap</a:t>
            </a:r>
            <a:r>
              <a:rPr lang="en-US" dirty="0"/>
              <a:t> record</a:t>
            </a:r>
          </a:p>
          <a:p>
            <a:pPr marL="533400" indent="-457200"/>
            <a:r>
              <a:rPr lang="en-US" dirty="0"/>
              <a:t>Step 3 : set </a:t>
            </a:r>
            <a:r>
              <a:rPr lang="en-US" dirty="0" err="1"/>
              <a:t>aktifasi</a:t>
            </a:r>
            <a:r>
              <a:rPr lang="en-US" dirty="0"/>
              <a:t> input</a:t>
            </a:r>
          </a:p>
          <a:p>
            <a:pPr marL="533400" indent="-457200"/>
            <a:r>
              <a:rPr lang="en-US" dirty="0"/>
              <a:t>Step 4 : </a:t>
            </a:r>
            <a:r>
              <a:rPr lang="en-US" dirty="0" err="1"/>
              <a:t>Hitung</a:t>
            </a:r>
            <a:r>
              <a:rPr lang="en-US" dirty="0"/>
              <a:t> </a:t>
            </a:r>
            <a:r>
              <a:rPr lang="en-US" dirty="0" err="1"/>
              <a:t>respon</a:t>
            </a:r>
            <a:r>
              <a:rPr lang="en-US" dirty="0"/>
              <a:t> output</a:t>
            </a:r>
          </a:p>
          <a:p>
            <a:pPr marL="533400" indent="-457200"/>
            <a:r>
              <a:rPr lang="en-US" dirty="0"/>
              <a:t>Step 5 : Update </a:t>
            </a:r>
            <a:r>
              <a:rPr lang="en-US" dirty="0" err="1"/>
              <a:t>bobot</a:t>
            </a:r>
            <a:r>
              <a:rPr lang="en-US" dirty="0"/>
              <a:t> dan bias</a:t>
            </a:r>
          </a:p>
          <a:p>
            <a:pPr marL="533400" indent="-457200"/>
            <a:r>
              <a:rPr lang="en-US" dirty="0"/>
              <a:t>Step 6 : Test </a:t>
            </a:r>
            <a:r>
              <a:rPr lang="en-US" dirty="0" err="1"/>
              <a:t>kondisi</a:t>
            </a:r>
            <a:r>
              <a:rPr lang="en-US" dirty="0"/>
              <a:t> (</a:t>
            </a:r>
            <a:r>
              <a:rPr lang="en-US" dirty="0" err="1"/>
              <a:t>ada</a:t>
            </a:r>
            <a:r>
              <a:rPr lang="en-US" dirty="0"/>
              <a:t> </a:t>
            </a:r>
            <a:r>
              <a:rPr lang="en-US" dirty="0" err="1"/>
              <a:t>perubahan</a:t>
            </a:r>
            <a:r>
              <a:rPr lang="en-US" dirty="0"/>
              <a:t> </a:t>
            </a:r>
            <a:r>
              <a:rPr lang="en-US" dirty="0" err="1"/>
              <a:t>nilai</a:t>
            </a:r>
            <a:r>
              <a:rPr lang="en-US" dirty="0"/>
              <a:t> </a:t>
            </a:r>
            <a:r>
              <a:rPr lang="en-US" dirty="0" err="1"/>
              <a:t>bobot</a:t>
            </a:r>
            <a:r>
              <a:rPr lang="en-US" dirty="0"/>
              <a:t>)</a:t>
            </a:r>
          </a:p>
        </p:txBody>
      </p:sp>
      <p:graphicFrame>
        <p:nvGraphicFramePr>
          <p:cNvPr id="4" name="Object 3"/>
          <p:cNvGraphicFramePr>
            <a:graphicFrameLocks noChangeAspect="1"/>
          </p:cNvGraphicFramePr>
          <p:nvPr>
            <p:extLst>
              <p:ext uri="{D42A27DB-BD31-4B8C-83A1-F6EECF244321}">
                <p14:modId xmlns:p14="http://schemas.microsoft.com/office/powerpoint/2010/main" val="1460845222"/>
              </p:ext>
            </p:extLst>
          </p:nvPr>
        </p:nvGraphicFramePr>
        <p:xfrm>
          <a:off x="4076699" y="2876550"/>
          <a:ext cx="1514476" cy="457200"/>
        </p:xfrm>
        <a:graphic>
          <a:graphicData uri="http://schemas.openxmlformats.org/presentationml/2006/ole">
            <mc:AlternateContent xmlns:mc="http://schemas.openxmlformats.org/markup-compatibility/2006">
              <mc:Choice xmlns:v="urn:schemas-microsoft-com:vml" Requires="v">
                <p:oleObj name="Equation" r:id="rId2" imgW="672840" imgH="203040" progId="Equation.3">
                  <p:embed/>
                </p:oleObj>
              </mc:Choice>
              <mc:Fallback>
                <p:oleObj name="Equation" r:id="rId2" imgW="672840" imgH="20304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699" y="2876550"/>
                        <a:ext cx="1514476"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1999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499616"/>
          </a:xfrm>
        </p:spPr>
        <p:txBody>
          <a:bodyPr/>
          <a:lstStyle/>
          <a:p>
            <a:r>
              <a:rPr lang="en-US" dirty="0"/>
              <a:t>Formula</a:t>
            </a:r>
          </a:p>
        </p:txBody>
      </p:sp>
      <p:sp>
        <p:nvSpPr>
          <p:cNvPr id="3" name="Content Placeholder 2"/>
          <p:cNvSpPr>
            <a:spLocks noGrp="1"/>
          </p:cNvSpPr>
          <p:nvPr>
            <p:ph idx="1"/>
          </p:nvPr>
        </p:nvSpPr>
        <p:spPr>
          <a:xfrm>
            <a:off x="1981200" y="1295401"/>
            <a:ext cx="8229600" cy="5465171"/>
          </a:xfrm>
        </p:spPr>
        <p:txBody>
          <a:bodyPr/>
          <a:lstStyle/>
          <a:p>
            <a:r>
              <a:rPr lang="en-US" dirty="0" err="1"/>
              <a:t>Respon</a:t>
            </a:r>
            <a:r>
              <a:rPr lang="en-US" dirty="0"/>
              <a:t> Output</a:t>
            </a:r>
          </a:p>
          <a:p>
            <a:endParaRPr lang="en-US" dirty="0"/>
          </a:p>
          <a:p>
            <a:endParaRPr lang="en-US" dirty="0"/>
          </a:p>
          <a:p>
            <a:endParaRPr lang="en-US" dirty="0"/>
          </a:p>
          <a:p>
            <a:r>
              <a:rPr lang="en-US" dirty="0"/>
              <a:t>Update </a:t>
            </a:r>
            <a:r>
              <a:rPr lang="en-US" dirty="0" err="1"/>
              <a:t>bobot</a:t>
            </a:r>
            <a:r>
              <a:rPr lang="en-US" dirty="0"/>
              <a:t> </a:t>
            </a:r>
            <a:r>
              <a:rPr lang="en-US" dirty="0" err="1"/>
              <a:t>dan</a:t>
            </a:r>
            <a:r>
              <a:rPr lang="en-US" dirty="0"/>
              <a:t> bias</a:t>
            </a:r>
          </a:p>
        </p:txBody>
      </p:sp>
      <p:graphicFrame>
        <p:nvGraphicFramePr>
          <p:cNvPr id="4" name="Object 3"/>
          <p:cNvGraphicFramePr>
            <a:graphicFrameLocks noChangeAspect="1"/>
          </p:cNvGraphicFramePr>
          <p:nvPr/>
        </p:nvGraphicFramePr>
        <p:xfrm>
          <a:off x="5410200" y="1371600"/>
          <a:ext cx="4151086" cy="2438400"/>
        </p:xfrm>
        <a:graphic>
          <a:graphicData uri="http://schemas.openxmlformats.org/presentationml/2006/ole">
            <mc:AlternateContent xmlns:mc="http://schemas.openxmlformats.org/markup-compatibility/2006">
              <mc:Choice xmlns:v="urn:schemas-microsoft-com:vml" Requires="v">
                <p:oleObj name="Equation" r:id="rId2" imgW="1815840" imgH="1066680" progId="Equation.3">
                  <p:embed/>
                </p:oleObj>
              </mc:Choice>
              <mc:Fallback>
                <p:oleObj name="Equation" r:id="rId2" imgW="1815840" imgH="106668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71600"/>
                        <a:ext cx="4151086"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276600" y="4161160"/>
          <a:ext cx="4191000" cy="2599412"/>
        </p:xfrm>
        <a:graphic>
          <a:graphicData uri="http://schemas.openxmlformats.org/presentationml/2006/ole">
            <mc:AlternateContent xmlns:mc="http://schemas.openxmlformats.org/markup-compatibility/2006">
              <mc:Choice xmlns:v="urn:schemas-microsoft-com:vml" Requires="v">
                <p:oleObj name="Equation" r:id="rId4" imgW="1815840" imgH="1346040" progId="Equation.3">
                  <p:embed/>
                </p:oleObj>
              </mc:Choice>
              <mc:Fallback>
                <p:oleObj name="Equation" r:id="rId4" imgW="1815840" imgH="13460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161160"/>
                        <a:ext cx="4191000" cy="259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5596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0"/>
            <a:ext cx="9720072" cy="1499616"/>
          </a:xfrm>
        </p:spPr>
        <p:txBody>
          <a:bodyPr/>
          <a:lstStyle/>
          <a:p>
            <a:r>
              <a:rPr lang="en-US" dirty="0" err="1"/>
              <a:t>Iterasi</a:t>
            </a:r>
            <a:endParaRPr lang="en-US" dirty="0"/>
          </a:p>
        </p:txBody>
      </p:sp>
      <p:sp>
        <p:nvSpPr>
          <p:cNvPr id="3" name="Content Placeholder 2"/>
          <p:cNvSpPr>
            <a:spLocks noGrp="1"/>
          </p:cNvSpPr>
          <p:nvPr>
            <p:ph idx="1"/>
          </p:nvPr>
        </p:nvSpPr>
        <p:spPr/>
        <p:txBody>
          <a:bodyPr/>
          <a:lstStyle/>
          <a:p>
            <a:r>
              <a:rPr lang="en-US" dirty="0" err="1"/>
              <a:t>Untuk</a:t>
            </a:r>
            <a:r>
              <a:rPr lang="en-US" dirty="0"/>
              <a:t> </a:t>
            </a:r>
            <a:r>
              <a:rPr lang="en-US" dirty="0" err="1"/>
              <a:t>penyederhanaan</a:t>
            </a:r>
            <a:r>
              <a:rPr lang="en-US" dirty="0"/>
              <a:t>, w=0, b=0, </a:t>
            </a:r>
            <a:r>
              <a:rPr lang="en-US" dirty="0">
                <a:latin typeface="Symbol" pitchFamily="18" charset="2"/>
              </a:rPr>
              <a:t>a=1, q = 0</a:t>
            </a:r>
            <a:endParaRPr lang="en-US" dirty="0"/>
          </a:p>
          <a:p>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2215423427"/>
              </p:ext>
            </p:extLst>
          </p:nvPr>
        </p:nvGraphicFramePr>
        <p:xfrm>
          <a:off x="1676400" y="3429001"/>
          <a:ext cx="8763000" cy="2996173"/>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35389">
                  <a:extLst>
                    <a:ext uri="{9D8B030D-6E8A-4147-A177-3AD203B41FA5}">
                      <a16:colId xmlns:a16="http://schemas.microsoft.com/office/drawing/2014/main" val="20009"/>
                    </a:ext>
                  </a:extLst>
                </a:gridCol>
                <a:gridCol w="625111">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8961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147"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295401"/>
            <a:ext cx="8229600" cy="4830763"/>
          </a:xfrm>
        </p:spPr>
        <p:txBody>
          <a:bodyPr/>
          <a:lstStyle/>
          <a:p>
            <a:r>
              <a:rPr lang="en-US" dirty="0"/>
              <a:t>Epoch 1 </a:t>
            </a:r>
            <a:r>
              <a:rPr lang="en-US" dirty="0" err="1"/>
              <a:t>baris</a:t>
            </a:r>
            <a:r>
              <a:rPr lang="en-US" dirty="0"/>
              <a:t> 1</a:t>
            </a:r>
          </a:p>
          <a:p>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1803313843"/>
              </p:ext>
            </p:extLst>
          </p:nvPr>
        </p:nvGraphicFramePr>
        <p:xfrm>
          <a:off x="1676400" y="3429001"/>
          <a:ext cx="8763000" cy="2996173"/>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50380">
                  <a:extLst>
                    <a:ext uri="{9D8B030D-6E8A-4147-A177-3AD203B41FA5}">
                      <a16:colId xmlns:a16="http://schemas.microsoft.com/office/drawing/2014/main" val="20009"/>
                    </a:ext>
                  </a:extLst>
                </a:gridCol>
                <a:gridCol w="61012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3"/>
                  </a:ext>
                </a:extLst>
              </a:tr>
            </a:tbl>
          </a:graphicData>
        </a:graphic>
      </p:graphicFrame>
      <p:sp>
        <p:nvSpPr>
          <p:cNvPr id="5" name="Rectangular Callout 4"/>
          <p:cNvSpPr/>
          <p:nvPr/>
        </p:nvSpPr>
        <p:spPr>
          <a:xfrm>
            <a:off x="1289154" y="3276600"/>
            <a:ext cx="2825646" cy="1143000"/>
          </a:xfrm>
          <a:prstGeom prst="wedgeRectCallout">
            <a:avLst>
              <a:gd name="adj1" fmla="val 47387"/>
              <a:gd name="adj2" fmla="val 172182"/>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Net = b + (x1*w1+x2*w2)</a:t>
            </a:r>
          </a:p>
          <a:p>
            <a:r>
              <a:rPr lang="en-US" dirty="0"/>
              <a:t>Net = 0 + (1*0+1*0)</a:t>
            </a:r>
          </a:p>
          <a:p>
            <a:r>
              <a:rPr lang="en-US" dirty="0"/>
              <a:t>Net = 0</a:t>
            </a:r>
          </a:p>
        </p:txBody>
      </p:sp>
      <p:sp>
        <p:nvSpPr>
          <p:cNvPr id="8" name="Rectangular Callout 7"/>
          <p:cNvSpPr/>
          <p:nvPr/>
        </p:nvSpPr>
        <p:spPr>
          <a:xfrm>
            <a:off x="2563318" y="1981200"/>
            <a:ext cx="2237282" cy="1143000"/>
          </a:xfrm>
          <a:prstGeom prst="wedgeRectCallout">
            <a:avLst>
              <a:gd name="adj1" fmla="val 42136"/>
              <a:gd name="adj2" fmla="val 28628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           1 </a:t>
            </a:r>
            <a:r>
              <a:rPr lang="en-US" dirty="0" err="1"/>
              <a:t>jika</a:t>
            </a:r>
            <a:r>
              <a:rPr lang="en-US" dirty="0"/>
              <a:t> Net &gt;0</a:t>
            </a:r>
          </a:p>
          <a:p>
            <a:r>
              <a:rPr lang="en-US" dirty="0"/>
              <a:t>Out = 0 </a:t>
            </a:r>
            <a:r>
              <a:rPr lang="en-US" dirty="0" err="1"/>
              <a:t>jika</a:t>
            </a:r>
            <a:r>
              <a:rPr lang="en-US" dirty="0"/>
              <a:t> Net =0</a:t>
            </a:r>
          </a:p>
          <a:p>
            <a:r>
              <a:rPr lang="en-US" dirty="0"/>
              <a:t>          -1 </a:t>
            </a:r>
            <a:r>
              <a:rPr lang="en-US" dirty="0" err="1"/>
              <a:t>jika</a:t>
            </a:r>
            <a:r>
              <a:rPr lang="en-US" dirty="0"/>
              <a:t> Net&lt;0</a:t>
            </a:r>
          </a:p>
        </p:txBody>
      </p:sp>
      <p:sp>
        <p:nvSpPr>
          <p:cNvPr id="9" name="Rectangular Callout 8"/>
          <p:cNvSpPr/>
          <p:nvPr/>
        </p:nvSpPr>
        <p:spPr>
          <a:xfrm>
            <a:off x="4931764" y="1905000"/>
            <a:ext cx="2764436" cy="1143000"/>
          </a:xfrm>
          <a:prstGeom prst="wedgeRectCallout">
            <a:avLst>
              <a:gd name="adj1" fmla="val 32813"/>
              <a:gd name="adj2" fmla="val 26136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dW1 = </a:t>
            </a:r>
            <a:r>
              <a:rPr lang="en-US" dirty="0">
                <a:latin typeface="Symbol" pitchFamily="18" charset="2"/>
              </a:rPr>
              <a:t>a</a:t>
            </a:r>
            <a:r>
              <a:rPr lang="en-US" dirty="0"/>
              <a:t>TX1= 1*1*1 = 1</a:t>
            </a:r>
          </a:p>
          <a:p>
            <a:r>
              <a:rPr lang="en-US" dirty="0"/>
              <a:t>dW2 =</a:t>
            </a:r>
            <a:r>
              <a:rPr lang="en-US" dirty="0">
                <a:latin typeface="Symbol" pitchFamily="18" charset="2"/>
              </a:rPr>
              <a:t> a</a:t>
            </a:r>
            <a:r>
              <a:rPr lang="en-US" dirty="0"/>
              <a:t>TX2= 1*1*1 = 1</a:t>
            </a:r>
          </a:p>
          <a:p>
            <a:r>
              <a:rPr lang="en-US" dirty="0"/>
              <a:t>dW3 =</a:t>
            </a:r>
            <a:r>
              <a:rPr lang="en-US" dirty="0">
                <a:latin typeface="Symbol" pitchFamily="18" charset="2"/>
              </a:rPr>
              <a:t> a</a:t>
            </a:r>
            <a:r>
              <a:rPr lang="en-US" dirty="0"/>
              <a:t>TX3= 1*1*1 = 1</a:t>
            </a:r>
          </a:p>
        </p:txBody>
      </p:sp>
      <p:sp>
        <p:nvSpPr>
          <p:cNvPr id="10" name="Rectangular Callout 9"/>
          <p:cNvSpPr/>
          <p:nvPr/>
        </p:nvSpPr>
        <p:spPr>
          <a:xfrm>
            <a:off x="7848600" y="2133600"/>
            <a:ext cx="2944318" cy="1143000"/>
          </a:xfrm>
          <a:prstGeom prst="wedgeRectCallout">
            <a:avLst>
              <a:gd name="adj1" fmla="val 9564"/>
              <a:gd name="adj2" fmla="val 212839"/>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W1 = W1+dW1 = 0+1 = 1</a:t>
            </a:r>
          </a:p>
          <a:p>
            <a:r>
              <a:rPr lang="en-US" dirty="0"/>
              <a:t>W2 =</a:t>
            </a:r>
            <a:r>
              <a:rPr lang="en-US" dirty="0">
                <a:latin typeface="Symbol" pitchFamily="18" charset="2"/>
              </a:rPr>
              <a:t> </a:t>
            </a:r>
            <a:r>
              <a:rPr lang="en-US" dirty="0"/>
              <a:t>W2+dW2 = 0+1 = 1</a:t>
            </a:r>
          </a:p>
          <a:p>
            <a:r>
              <a:rPr lang="en-US" dirty="0"/>
              <a:t>W3 =</a:t>
            </a:r>
            <a:r>
              <a:rPr lang="en-US" dirty="0">
                <a:latin typeface="Symbol" pitchFamily="18" charset="2"/>
              </a:rPr>
              <a:t> </a:t>
            </a:r>
            <a:r>
              <a:rPr lang="en-US" dirty="0"/>
              <a:t>W3+dW3 = 0+1 = 1</a:t>
            </a:r>
          </a:p>
        </p:txBody>
      </p:sp>
    </p:spTree>
    <p:extLst>
      <p:ext uri="{BB962C8B-B14F-4D97-AF65-F5344CB8AC3E}">
        <p14:creationId xmlns:p14="http://schemas.microsoft.com/office/powerpoint/2010/main" val="2687322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6577"/>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295401"/>
            <a:ext cx="8229600" cy="4830763"/>
          </a:xfrm>
        </p:spPr>
        <p:txBody>
          <a:bodyPr/>
          <a:lstStyle/>
          <a:p>
            <a:r>
              <a:rPr lang="en-US" dirty="0"/>
              <a:t>Epoch 1 </a:t>
            </a:r>
            <a:r>
              <a:rPr lang="en-US" dirty="0" err="1"/>
              <a:t>baris</a:t>
            </a:r>
            <a:r>
              <a:rPr lang="en-US" dirty="0"/>
              <a:t> 2</a:t>
            </a:r>
            <a:endParaRPr lang="en-US" dirty="0">
              <a:latin typeface="Symbol" pitchFamily="18" charset="2"/>
            </a:endParaRPr>
          </a:p>
          <a:p>
            <a:pPr>
              <a:buNone/>
            </a:pP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543803908"/>
              </p:ext>
            </p:extLst>
          </p:nvPr>
        </p:nvGraphicFramePr>
        <p:xfrm>
          <a:off x="1676400" y="3429001"/>
          <a:ext cx="8763000" cy="2996173"/>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95350">
                  <a:extLst>
                    <a:ext uri="{9D8B030D-6E8A-4147-A177-3AD203B41FA5}">
                      <a16:colId xmlns:a16="http://schemas.microsoft.com/office/drawing/2014/main" val="20009"/>
                    </a:ext>
                  </a:extLst>
                </a:gridCol>
                <a:gridCol w="56515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extLst>
                  <a:ext uri="{0D108BD9-81ED-4DB2-BD59-A6C34878D82A}">
                    <a16:rowId xmlns:a16="http://schemas.microsoft.com/office/drawing/2014/main" val="10003"/>
                  </a:ext>
                </a:extLst>
              </a:tr>
            </a:tbl>
          </a:graphicData>
        </a:graphic>
      </p:graphicFrame>
      <p:sp>
        <p:nvSpPr>
          <p:cNvPr id="5" name="Rectangular Callout 4"/>
          <p:cNvSpPr/>
          <p:nvPr/>
        </p:nvSpPr>
        <p:spPr>
          <a:xfrm>
            <a:off x="1304144" y="3276600"/>
            <a:ext cx="2810656" cy="1143000"/>
          </a:xfrm>
          <a:prstGeom prst="wedgeRectCallout">
            <a:avLst>
              <a:gd name="adj1" fmla="val 47387"/>
              <a:gd name="adj2" fmla="val 172182"/>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Net = 1 + (x1*w1+x2*w2)</a:t>
            </a:r>
          </a:p>
          <a:p>
            <a:r>
              <a:rPr lang="en-US" dirty="0"/>
              <a:t>Net = 1 + (1*1+0*1)</a:t>
            </a:r>
          </a:p>
          <a:p>
            <a:r>
              <a:rPr lang="en-US" dirty="0"/>
              <a:t>Net = 2</a:t>
            </a:r>
          </a:p>
        </p:txBody>
      </p:sp>
      <p:sp>
        <p:nvSpPr>
          <p:cNvPr id="6" name="Rectangular Callout 5"/>
          <p:cNvSpPr/>
          <p:nvPr/>
        </p:nvSpPr>
        <p:spPr>
          <a:xfrm>
            <a:off x="2758190" y="1981200"/>
            <a:ext cx="2194810" cy="1143000"/>
          </a:xfrm>
          <a:prstGeom prst="wedgeRectCallout">
            <a:avLst>
              <a:gd name="adj1" fmla="val 42136"/>
              <a:gd name="adj2" fmla="val 28628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           1 </a:t>
            </a:r>
            <a:r>
              <a:rPr lang="en-US" dirty="0" err="1"/>
              <a:t>jika</a:t>
            </a:r>
            <a:r>
              <a:rPr lang="en-US" dirty="0"/>
              <a:t> Net &gt;0</a:t>
            </a:r>
          </a:p>
          <a:p>
            <a:r>
              <a:rPr lang="en-US" dirty="0"/>
              <a:t>Out = 0 </a:t>
            </a:r>
            <a:r>
              <a:rPr lang="en-US" dirty="0" err="1"/>
              <a:t>jika</a:t>
            </a:r>
            <a:r>
              <a:rPr lang="en-US" dirty="0"/>
              <a:t> Net =0</a:t>
            </a:r>
          </a:p>
          <a:p>
            <a:r>
              <a:rPr lang="en-US" dirty="0"/>
              <a:t>          -1 </a:t>
            </a:r>
            <a:r>
              <a:rPr lang="en-US" dirty="0" err="1"/>
              <a:t>jika</a:t>
            </a:r>
            <a:r>
              <a:rPr lang="en-US" dirty="0"/>
              <a:t> Net&lt;0</a:t>
            </a:r>
          </a:p>
        </p:txBody>
      </p:sp>
      <p:sp>
        <p:nvSpPr>
          <p:cNvPr id="7" name="Rectangular Callout 6"/>
          <p:cNvSpPr/>
          <p:nvPr/>
        </p:nvSpPr>
        <p:spPr>
          <a:xfrm>
            <a:off x="5105400" y="1905000"/>
            <a:ext cx="2974298" cy="1143000"/>
          </a:xfrm>
          <a:prstGeom prst="wedgeRectCallout">
            <a:avLst>
              <a:gd name="adj1" fmla="val 32813"/>
              <a:gd name="adj2" fmla="val 26136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dW1 = </a:t>
            </a:r>
            <a:r>
              <a:rPr lang="en-US" dirty="0">
                <a:latin typeface="Symbol" pitchFamily="18" charset="2"/>
              </a:rPr>
              <a:t>a</a:t>
            </a:r>
            <a:r>
              <a:rPr lang="en-US" dirty="0"/>
              <a:t>TX1= 1*-1*1 = -1</a:t>
            </a:r>
          </a:p>
          <a:p>
            <a:r>
              <a:rPr lang="en-US" dirty="0"/>
              <a:t>dW2 =</a:t>
            </a:r>
            <a:r>
              <a:rPr lang="en-US" dirty="0">
                <a:latin typeface="Symbol" pitchFamily="18" charset="2"/>
              </a:rPr>
              <a:t> a</a:t>
            </a:r>
            <a:r>
              <a:rPr lang="en-US" dirty="0"/>
              <a:t>TX2= 1*-1*0 = 0</a:t>
            </a:r>
          </a:p>
          <a:p>
            <a:r>
              <a:rPr lang="en-US" dirty="0"/>
              <a:t>dW3 =</a:t>
            </a:r>
            <a:r>
              <a:rPr lang="en-US" dirty="0">
                <a:latin typeface="Symbol" pitchFamily="18" charset="2"/>
              </a:rPr>
              <a:t> a</a:t>
            </a:r>
            <a:r>
              <a:rPr lang="en-US" dirty="0"/>
              <a:t>TX3= 1*-1*1 = -1</a:t>
            </a:r>
          </a:p>
        </p:txBody>
      </p:sp>
      <p:sp>
        <p:nvSpPr>
          <p:cNvPr id="8" name="Rectangular Callout 7"/>
          <p:cNvSpPr/>
          <p:nvPr/>
        </p:nvSpPr>
        <p:spPr>
          <a:xfrm>
            <a:off x="8308298" y="1981200"/>
            <a:ext cx="2895600" cy="1143000"/>
          </a:xfrm>
          <a:prstGeom prst="wedgeRectCallout">
            <a:avLst>
              <a:gd name="adj1" fmla="val -13214"/>
              <a:gd name="adj2" fmla="val 21415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W1 = W1+dW1 = 1-1 = 0</a:t>
            </a:r>
          </a:p>
          <a:p>
            <a:r>
              <a:rPr lang="en-US" dirty="0"/>
              <a:t>W2 =</a:t>
            </a:r>
            <a:r>
              <a:rPr lang="en-US" dirty="0">
                <a:latin typeface="Symbol" pitchFamily="18" charset="2"/>
              </a:rPr>
              <a:t> </a:t>
            </a:r>
            <a:r>
              <a:rPr lang="en-US" dirty="0"/>
              <a:t>W2+dW2 = 1+0 = 1</a:t>
            </a:r>
          </a:p>
          <a:p>
            <a:r>
              <a:rPr lang="en-US" dirty="0"/>
              <a:t>W3 =</a:t>
            </a:r>
            <a:r>
              <a:rPr lang="en-US" dirty="0">
                <a:latin typeface="Symbol" pitchFamily="18" charset="2"/>
              </a:rPr>
              <a:t> </a:t>
            </a:r>
            <a:r>
              <a:rPr lang="en-US" dirty="0"/>
              <a:t>W3+dW3 = 1-1 = 0</a:t>
            </a:r>
          </a:p>
        </p:txBody>
      </p:sp>
    </p:spTree>
    <p:extLst>
      <p:ext uri="{BB962C8B-B14F-4D97-AF65-F5344CB8AC3E}">
        <p14:creationId xmlns:p14="http://schemas.microsoft.com/office/powerpoint/2010/main" val="118194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Jaringan</a:t>
            </a:r>
            <a:r>
              <a:rPr lang="en-US" dirty="0"/>
              <a:t> </a:t>
            </a:r>
            <a:r>
              <a:rPr lang="en-US" dirty="0" err="1"/>
              <a:t>Saraf</a:t>
            </a:r>
            <a:r>
              <a:rPr lang="en-US" dirty="0"/>
              <a:t> </a:t>
            </a:r>
            <a:r>
              <a:rPr lang="en-US" dirty="0" err="1"/>
              <a:t>Manusia</a:t>
            </a:r>
            <a:endParaRPr lang="id-ID" dirty="0"/>
          </a:p>
        </p:txBody>
      </p:sp>
      <p:sp>
        <p:nvSpPr>
          <p:cNvPr id="3" name="Content Placeholder 2"/>
          <p:cNvSpPr>
            <a:spLocks noGrp="1"/>
          </p:cNvSpPr>
          <p:nvPr>
            <p:ph idx="1"/>
          </p:nvPr>
        </p:nvSpPr>
        <p:spPr>
          <a:xfrm>
            <a:off x="3522689" y="1896256"/>
            <a:ext cx="8364511" cy="4961744"/>
          </a:xfrm>
          <a:solidFill>
            <a:schemeClr val="tx2"/>
          </a:solidFill>
        </p:spPr>
        <p:txBody>
          <a:bodyPr>
            <a:normAutofit lnSpcReduction="10000"/>
          </a:bodyPr>
          <a:lstStyle/>
          <a:p>
            <a:pPr marL="577850" indent="-577850"/>
            <a:r>
              <a:rPr lang="en-US" sz="2400" dirty="0" err="1">
                <a:latin typeface="Bookman Old Style" panose="02050604050505020204" pitchFamily="18" charset="0"/>
              </a:rPr>
              <a:t>Sistem</a:t>
            </a:r>
            <a:r>
              <a:rPr lang="en-US" sz="2400" dirty="0">
                <a:latin typeface="Bookman Old Style" panose="02050604050505020204" pitchFamily="18" charset="0"/>
              </a:rPr>
              <a:t> </a:t>
            </a:r>
            <a:r>
              <a:rPr lang="en-US" sz="2400" dirty="0" err="1">
                <a:latin typeface="Bookman Old Style" panose="02050604050505020204" pitchFamily="18" charset="0"/>
              </a:rPr>
              <a:t>saraf</a:t>
            </a:r>
            <a:r>
              <a:rPr lang="en-US" sz="2400" dirty="0">
                <a:latin typeface="Bookman Old Style" panose="02050604050505020204" pitchFamily="18" charset="0"/>
              </a:rPr>
              <a:t> </a:t>
            </a:r>
            <a:r>
              <a:rPr lang="en-US" sz="2400" dirty="0" err="1">
                <a:latin typeface="Bookman Old Style" panose="02050604050505020204" pitchFamily="18" charset="0"/>
              </a:rPr>
              <a:t>bekerja</a:t>
            </a:r>
            <a:r>
              <a:rPr lang="en-US" sz="2400" dirty="0">
                <a:latin typeface="Bookman Old Style" panose="02050604050505020204" pitchFamily="18" charset="0"/>
              </a:rPr>
              <a:t> </a:t>
            </a:r>
            <a:r>
              <a:rPr lang="en-US" sz="2400" dirty="0" err="1">
                <a:latin typeface="Bookman Old Style" panose="02050604050505020204" pitchFamily="18" charset="0"/>
              </a:rPr>
              <a:t>melalui</a:t>
            </a:r>
            <a:r>
              <a:rPr lang="en-US" sz="2400" dirty="0">
                <a:latin typeface="Bookman Old Style" panose="02050604050505020204" pitchFamily="18" charset="0"/>
              </a:rPr>
              <a:t> </a:t>
            </a:r>
            <a:r>
              <a:rPr lang="en-US" sz="2400" dirty="0" err="1">
                <a:latin typeface="Bookman Old Style" panose="02050604050505020204" pitchFamily="18" charset="0"/>
              </a:rPr>
              <a:t>jaringan</a:t>
            </a:r>
            <a:r>
              <a:rPr lang="en-US" sz="2400" dirty="0">
                <a:latin typeface="Bookman Old Style" panose="02050604050505020204" pitchFamily="18" charset="0"/>
              </a:rPr>
              <a:t> </a:t>
            </a:r>
            <a:r>
              <a:rPr lang="en-US" sz="2400" dirty="0" err="1">
                <a:latin typeface="Bookman Old Style" panose="02050604050505020204" pitchFamily="18" charset="0"/>
              </a:rPr>
              <a:t>interkoneksi</a:t>
            </a:r>
            <a:r>
              <a:rPr lang="en-US" sz="2400" dirty="0">
                <a:latin typeface="Bookman Old Style" panose="02050604050505020204" pitchFamily="18" charset="0"/>
              </a:rPr>
              <a:t> </a:t>
            </a:r>
            <a:r>
              <a:rPr lang="en-US" sz="2400" dirty="0" err="1">
                <a:latin typeface="Bookman Old Style" panose="02050604050505020204" pitchFamily="18" charset="0"/>
              </a:rPr>
              <a:t>miliaran</a:t>
            </a:r>
            <a:r>
              <a:rPr lang="en-US" sz="2400" dirty="0">
                <a:latin typeface="Bookman Old Style" panose="02050604050505020204" pitchFamily="18" charset="0"/>
              </a:rPr>
              <a:t> neuron, 86 </a:t>
            </a:r>
            <a:r>
              <a:rPr lang="en-US" sz="2400" dirty="0" err="1">
                <a:latin typeface="Bookman Old Style" panose="02050604050505020204" pitchFamily="18" charset="0"/>
              </a:rPr>
              <a:t>milyar</a:t>
            </a:r>
            <a:r>
              <a:rPr lang="en-US" sz="2400" dirty="0">
                <a:latin typeface="Bookman Old Style" panose="02050604050505020204" pitchFamily="18" charset="0"/>
              </a:rPr>
              <a:t> neuron </a:t>
            </a:r>
            <a:r>
              <a:rPr lang="en-US" sz="2400" dirty="0" err="1">
                <a:latin typeface="Bookman Old Style" panose="02050604050505020204" pitchFamily="18" charset="0"/>
              </a:rPr>
              <a:t>diantaranya</a:t>
            </a:r>
            <a:r>
              <a:rPr lang="en-US" sz="2400" dirty="0">
                <a:latin typeface="Bookman Old Style" panose="02050604050505020204" pitchFamily="18" charset="0"/>
              </a:rPr>
              <a:t> </a:t>
            </a:r>
            <a:r>
              <a:rPr lang="en-US" sz="2400" dirty="0" err="1">
                <a:latin typeface="Bookman Old Style" panose="02050604050505020204" pitchFamily="18" charset="0"/>
              </a:rPr>
              <a:t>ada</a:t>
            </a:r>
            <a:r>
              <a:rPr lang="en-US" sz="2400" dirty="0">
                <a:latin typeface="Bookman Old Style" panose="02050604050505020204" pitchFamily="18" charset="0"/>
              </a:rPr>
              <a:t> di </a:t>
            </a:r>
            <a:r>
              <a:rPr lang="en-US" sz="2400" dirty="0" err="1">
                <a:latin typeface="Bookman Old Style" panose="02050604050505020204" pitchFamily="18" charset="0"/>
              </a:rPr>
              <a:t>otak</a:t>
            </a:r>
            <a:r>
              <a:rPr lang="en-US" sz="2400" dirty="0">
                <a:latin typeface="Bookman Old Style" panose="02050604050505020204" pitchFamily="18" charset="0"/>
              </a:rPr>
              <a:t> </a:t>
            </a:r>
            <a:r>
              <a:rPr lang="en-US" sz="2400" dirty="0" err="1">
                <a:latin typeface="Bookman Old Style" panose="02050604050505020204" pitchFamily="18" charset="0"/>
              </a:rPr>
              <a:t>manusia</a:t>
            </a:r>
            <a:endParaRPr lang="en-US" sz="2400" dirty="0">
              <a:latin typeface="Bookman Old Style" panose="02050604050505020204" pitchFamily="18" charset="0"/>
            </a:endParaRPr>
          </a:p>
          <a:p>
            <a:pPr marL="577850" indent="-577850"/>
            <a:r>
              <a:rPr lang="en-US" sz="2400" dirty="0">
                <a:latin typeface="Bookman Old Style" panose="02050604050505020204" pitchFamily="18" charset="0"/>
              </a:rPr>
              <a:t>Neuron </a:t>
            </a:r>
            <a:r>
              <a:rPr lang="en-US" sz="2400" dirty="0" err="1">
                <a:latin typeface="Bookman Old Style" panose="02050604050505020204" pitchFamily="18" charset="0"/>
              </a:rPr>
              <a:t>ini</a:t>
            </a:r>
            <a:r>
              <a:rPr lang="en-US" sz="2400" dirty="0">
                <a:latin typeface="Bookman Old Style" panose="02050604050505020204" pitchFamily="18" charset="0"/>
              </a:rPr>
              <a:t> </a:t>
            </a:r>
            <a:r>
              <a:rPr lang="en-US" sz="2400" dirty="0" err="1">
                <a:latin typeface="Bookman Old Style" panose="02050604050505020204" pitchFamily="18" charset="0"/>
              </a:rPr>
              <a:t>mengirimkan</a:t>
            </a:r>
            <a:r>
              <a:rPr lang="en-US" sz="2400" dirty="0">
                <a:latin typeface="Bookman Old Style" panose="02050604050505020204" pitchFamily="18" charset="0"/>
              </a:rPr>
              <a:t> </a:t>
            </a:r>
            <a:r>
              <a:rPr lang="en-US" sz="2400" dirty="0" err="1">
                <a:latin typeface="Bookman Old Style" panose="02050604050505020204" pitchFamily="18" charset="0"/>
              </a:rPr>
              <a:t>informasi</a:t>
            </a:r>
            <a:r>
              <a:rPr lang="en-US" sz="2400" dirty="0">
                <a:latin typeface="Bookman Old Style" panose="02050604050505020204" pitchFamily="18" charset="0"/>
              </a:rPr>
              <a:t> </a:t>
            </a:r>
            <a:r>
              <a:rPr lang="en-US" sz="2400" dirty="0" err="1">
                <a:latin typeface="Bookman Old Style" panose="02050604050505020204" pitchFamily="18" charset="0"/>
              </a:rPr>
              <a:t>dalam</a:t>
            </a:r>
            <a:r>
              <a:rPr lang="en-US" sz="2400" dirty="0">
                <a:latin typeface="Bookman Old Style" panose="02050604050505020204" pitchFamily="18" charset="0"/>
              </a:rPr>
              <a:t> </a:t>
            </a:r>
            <a:r>
              <a:rPr lang="en-US" sz="2400" dirty="0" err="1">
                <a:latin typeface="Bookman Old Style" panose="02050604050505020204" pitchFamily="18" charset="0"/>
              </a:rPr>
              <a:t>bentuk</a:t>
            </a:r>
            <a:r>
              <a:rPr lang="en-US" sz="2400" dirty="0">
                <a:latin typeface="Bookman Old Style" panose="02050604050505020204" pitchFamily="18" charset="0"/>
              </a:rPr>
              <a:t> </a:t>
            </a:r>
            <a:r>
              <a:rPr lang="en-US" sz="2400" dirty="0" err="1">
                <a:latin typeface="Bookman Old Style" panose="02050604050505020204" pitchFamily="18" charset="0"/>
              </a:rPr>
              <a:t>impuls</a:t>
            </a:r>
            <a:r>
              <a:rPr lang="en-US" sz="2400" dirty="0">
                <a:latin typeface="Bookman Old Style" panose="02050604050505020204" pitchFamily="18" charset="0"/>
              </a:rPr>
              <a:t> </a:t>
            </a:r>
            <a:r>
              <a:rPr lang="en-US" sz="2400" dirty="0" err="1">
                <a:latin typeface="Bookman Old Style" panose="02050604050505020204" pitchFamily="18" charset="0"/>
              </a:rPr>
              <a:t>saraf</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Bertanggung</a:t>
            </a:r>
            <a:r>
              <a:rPr lang="en-US" sz="2400" dirty="0">
                <a:latin typeface="Bookman Old Style" panose="02050604050505020204" pitchFamily="18" charset="0"/>
              </a:rPr>
              <a:t> </a:t>
            </a:r>
            <a:r>
              <a:rPr lang="en-US" sz="2400" dirty="0" err="1">
                <a:latin typeface="Bookman Old Style" panose="02050604050505020204" pitchFamily="18" charset="0"/>
              </a:rPr>
              <a:t>jawab</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mengendalikan</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mengkoordinasikan</a:t>
            </a:r>
            <a:r>
              <a:rPr lang="en-US" sz="2400" dirty="0">
                <a:latin typeface="Bookman Old Style" panose="02050604050505020204" pitchFamily="18" charset="0"/>
              </a:rPr>
              <a:t> </a:t>
            </a:r>
            <a:r>
              <a:rPr lang="en-US" sz="2400" dirty="0" err="1">
                <a:latin typeface="Bookman Old Style" panose="02050604050505020204" pitchFamily="18" charset="0"/>
              </a:rPr>
              <a:t>semua</a:t>
            </a:r>
            <a:r>
              <a:rPr lang="en-US" sz="2400" dirty="0">
                <a:latin typeface="Bookman Old Style" panose="02050604050505020204" pitchFamily="18" charset="0"/>
              </a:rPr>
              <a:t> </a:t>
            </a:r>
            <a:r>
              <a:rPr lang="en-US" sz="2400" dirty="0" err="1">
                <a:latin typeface="Bookman Old Style" panose="02050604050505020204" pitchFamily="18" charset="0"/>
              </a:rPr>
              <a:t>fungsi</a:t>
            </a:r>
            <a:r>
              <a:rPr lang="en-US" sz="2400" dirty="0">
                <a:latin typeface="Bookman Old Style" panose="02050604050505020204" pitchFamily="18" charset="0"/>
              </a:rPr>
              <a:t> </a:t>
            </a:r>
            <a:r>
              <a:rPr lang="en-US" sz="2400" dirty="0" err="1">
                <a:latin typeface="Bookman Old Style" panose="02050604050505020204" pitchFamily="18" charset="0"/>
              </a:rPr>
              <a:t>tubuh</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Sistem</a:t>
            </a:r>
            <a:r>
              <a:rPr lang="en-US" sz="2400" dirty="0">
                <a:latin typeface="Bookman Old Style" panose="02050604050505020204" pitchFamily="18" charset="0"/>
              </a:rPr>
              <a:t> </a:t>
            </a:r>
            <a:r>
              <a:rPr lang="en-US" sz="2400" dirty="0" err="1">
                <a:latin typeface="Bookman Old Style" panose="02050604050505020204" pitchFamily="18" charset="0"/>
              </a:rPr>
              <a:t>saraf</a:t>
            </a:r>
            <a:r>
              <a:rPr lang="en-US" sz="2400" dirty="0">
                <a:latin typeface="Bookman Old Style" panose="02050604050505020204" pitchFamily="18" charset="0"/>
              </a:rPr>
              <a:t> </a:t>
            </a:r>
            <a:r>
              <a:rPr lang="en-US" sz="2400" dirty="0" err="1">
                <a:latin typeface="Bookman Old Style" panose="02050604050505020204" pitchFamily="18" charset="0"/>
              </a:rPr>
              <a:t>manusia</a:t>
            </a:r>
            <a:r>
              <a:rPr lang="en-US" sz="2400" dirty="0">
                <a:latin typeface="Bookman Old Style" panose="02050604050505020204" pitchFamily="18" charset="0"/>
              </a:rPr>
              <a:t> yang </a:t>
            </a:r>
            <a:r>
              <a:rPr lang="en-US" sz="2400" dirty="0" err="1">
                <a:latin typeface="Bookman Old Style" panose="02050604050505020204" pitchFamily="18" charset="0"/>
              </a:rPr>
              <a:t>bersangkutan</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menerima</a:t>
            </a:r>
            <a:r>
              <a:rPr lang="en-US" sz="2400" dirty="0">
                <a:latin typeface="Bookman Old Style" panose="02050604050505020204" pitchFamily="18" charset="0"/>
              </a:rPr>
              <a:t> </a:t>
            </a:r>
            <a:r>
              <a:rPr lang="en-US" sz="2400" dirty="0" err="1">
                <a:latin typeface="Bookman Old Style" panose="02050604050505020204" pitchFamily="18" charset="0"/>
              </a:rPr>
              <a:t>informasi</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dunia</a:t>
            </a:r>
            <a:r>
              <a:rPr lang="en-US" sz="2400" dirty="0">
                <a:latin typeface="Bookman Old Style" panose="02050604050505020204" pitchFamily="18" charset="0"/>
              </a:rPr>
              <a:t> </a:t>
            </a:r>
            <a:r>
              <a:rPr lang="en-US" sz="2400" dirty="0" err="1">
                <a:latin typeface="Bookman Old Style" panose="02050604050505020204" pitchFamily="18" charset="0"/>
              </a:rPr>
              <a:t>luar</a:t>
            </a:r>
            <a:r>
              <a:rPr lang="en-US" sz="2400" dirty="0">
                <a:latin typeface="Bookman Old Style" panose="02050604050505020204" pitchFamily="18" charset="0"/>
              </a:rPr>
              <a:t>, </a:t>
            </a:r>
            <a:r>
              <a:rPr lang="en-US" sz="2400" dirty="0" err="1">
                <a:latin typeface="Bookman Old Style" panose="02050604050505020204" pitchFamily="18" charset="0"/>
              </a:rPr>
              <a:t>pengolahan</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kemudian</a:t>
            </a:r>
            <a:r>
              <a:rPr lang="en-US" sz="2400" dirty="0">
                <a:latin typeface="Bookman Old Style" panose="02050604050505020204" pitchFamily="18" charset="0"/>
              </a:rPr>
              <a:t> </a:t>
            </a:r>
            <a:r>
              <a:rPr lang="en-US" sz="2400" dirty="0" err="1">
                <a:latin typeface="Bookman Old Style" panose="02050604050505020204" pitchFamily="18" charset="0"/>
              </a:rPr>
              <a:t>menghasilkan</a:t>
            </a:r>
            <a:r>
              <a:rPr lang="en-US" sz="2400" dirty="0">
                <a:latin typeface="Bookman Old Style" panose="02050604050505020204" pitchFamily="18" charset="0"/>
              </a:rPr>
              <a:t> </a:t>
            </a:r>
            <a:r>
              <a:rPr lang="en-US" sz="2400" dirty="0" err="1">
                <a:latin typeface="Bookman Old Style" panose="02050604050505020204" pitchFamily="18" charset="0"/>
              </a:rPr>
              <a:t>respon</a:t>
            </a:r>
            <a:r>
              <a:rPr lang="en-US" sz="2400" dirty="0">
                <a:latin typeface="Bookman Old Style" panose="02050604050505020204" pitchFamily="18" charset="0"/>
              </a:rPr>
              <a:t> yang </a:t>
            </a:r>
            <a:r>
              <a:rPr lang="en-US" sz="2400" dirty="0" err="1">
                <a:latin typeface="Bookman Old Style" panose="02050604050505020204" pitchFamily="18" charset="0"/>
              </a:rPr>
              <a:t>tepat</a:t>
            </a:r>
            <a:endParaRPr lang="en-US" sz="2400" dirty="0">
              <a:latin typeface="Bookman Old Style" panose="02050604050505020204" pitchFamily="18" charset="0"/>
            </a:endParaRPr>
          </a:p>
          <a:p>
            <a:pPr marL="577850" indent="-577850"/>
            <a:r>
              <a:rPr lang="en-US" sz="2400" dirty="0" err="1">
                <a:latin typeface="Bookman Old Style" panose="02050604050505020204" pitchFamily="18" charset="0"/>
              </a:rPr>
              <a:t>Jaringan</a:t>
            </a:r>
            <a:r>
              <a:rPr lang="en-US" sz="2400" dirty="0">
                <a:latin typeface="Bookman Old Style" panose="02050604050505020204" pitchFamily="18" charset="0"/>
              </a:rPr>
              <a:t> yang </a:t>
            </a:r>
            <a:r>
              <a:rPr lang="en-US" sz="2400" dirty="0" err="1">
                <a:latin typeface="Bookman Old Style" panose="02050604050505020204" pitchFamily="18" charset="0"/>
              </a:rPr>
              <a:t>mengontrol</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mengkoordinasikan</a:t>
            </a:r>
            <a:r>
              <a:rPr lang="en-US" sz="2400" dirty="0">
                <a:latin typeface="Bookman Old Style" panose="02050604050505020204" pitchFamily="18" charset="0"/>
              </a:rPr>
              <a:t> </a:t>
            </a:r>
            <a:r>
              <a:rPr lang="en-US" sz="2400" dirty="0" err="1">
                <a:latin typeface="Bookman Old Style" panose="02050604050505020204" pitchFamily="18" charset="0"/>
              </a:rPr>
              <a:t>semua</a:t>
            </a:r>
            <a:r>
              <a:rPr lang="en-US" sz="2400" dirty="0">
                <a:latin typeface="Bookman Old Style" panose="02050604050505020204" pitchFamily="18" charset="0"/>
              </a:rPr>
              <a:t> </a:t>
            </a:r>
            <a:r>
              <a:rPr lang="en-US" sz="2400" dirty="0" err="1">
                <a:latin typeface="Bookman Old Style" panose="02050604050505020204" pitchFamily="18" charset="0"/>
              </a:rPr>
              <a:t>kegiatan</a:t>
            </a:r>
            <a:r>
              <a:rPr lang="en-US" sz="2400" dirty="0">
                <a:latin typeface="Bookman Old Style" panose="02050604050505020204" pitchFamily="18" charset="0"/>
              </a:rPr>
              <a:t> </a:t>
            </a:r>
            <a:r>
              <a:rPr lang="en-US" sz="2400" dirty="0" err="1">
                <a:latin typeface="Bookman Old Style" panose="02050604050505020204" pitchFamily="18" charset="0"/>
              </a:rPr>
              <a:t>tubuh</a:t>
            </a:r>
            <a:r>
              <a:rPr lang="en-US" sz="2400" dirty="0">
                <a:latin typeface="Bookman Old Style" panose="02050604050505020204" pitchFamily="18" charset="0"/>
              </a:rPr>
              <a:t>, </a:t>
            </a:r>
            <a:r>
              <a:rPr lang="en-US" sz="2400" dirty="0" err="1">
                <a:latin typeface="Bookman Old Style" panose="02050604050505020204" pitchFamily="18" charset="0"/>
              </a:rPr>
              <a:t>dengan</a:t>
            </a:r>
            <a:r>
              <a:rPr lang="en-US" sz="2400" dirty="0">
                <a:latin typeface="Bookman Old Style" panose="02050604050505020204" pitchFamily="18" charset="0"/>
              </a:rPr>
              <a:t> </a:t>
            </a:r>
            <a:r>
              <a:rPr lang="en-US" sz="2400" dirty="0" err="1">
                <a:latin typeface="Bookman Old Style" panose="02050604050505020204" pitchFamily="18" charset="0"/>
              </a:rPr>
              <a:t>mengirimkan</a:t>
            </a:r>
            <a:r>
              <a:rPr lang="en-US" sz="2400" dirty="0">
                <a:latin typeface="Bookman Old Style" panose="02050604050505020204" pitchFamily="18" charset="0"/>
              </a:rPr>
              <a:t> </a:t>
            </a:r>
            <a:r>
              <a:rPr lang="en-US" sz="2400" dirty="0" err="1">
                <a:latin typeface="Bookman Old Style" panose="02050604050505020204" pitchFamily="18" charset="0"/>
              </a:rPr>
              <a:t>pesan</a:t>
            </a:r>
            <a:r>
              <a:rPr lang="en-US" sz="2400" dirty="0">
                <a:latin typeface="Bookman Old Style" panose="02050604050505020204" pitchFamily="18" charset="0"/>
              </a:rPr>
              <a:t> </a:t>
            </a:r>
            <a:r>
              <a:rPr lang="en-US" sz="2400" dirty="0" err="1">
                <a:latin typeface="Bookman Old Style" panose="02050604050505020204" pitchFamily="18" charset="0"/>
              </a:rPr>
              <a:t>atau</a:t>
            </a:r>
            <a:r>
              <a:rPr lang="en-US" sz="2400" dirty="0">
                <a:latin typeface="Bookman Old Style" panose="02050604050505020204" pitchFamily="18" charset="0"/>
              </a:rPr>
              <a:t> </a:t>
            </a:r>
            <a:r>
              <a:rPr lang="en-US" sz="2400" dirty="0" err="1">
                <a:latin typeface="Bookman Old Style" panose="02050604050505020204" pitchFamily="18" charset="0"/>
              </a:rPr>
              <a:t>sinyal</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otak</a:t>
            </a:r>
            <a:r>
              <a:rPr lang="en-US" sz="2400" dirty="0">
                <a:latin typeface="Bookman Old Style" panose="02050604050505020204" pitchFamily="18" charset="0"/>
              </a:rPr>
              <a:t> </a:t>
            </a:r>
            <a:r>
              <a:rPr lang="en-US" sz="2400" dirty="0" err="1">
                <a:latin typeface="Bookman Old Style" panose="02050604050505020204" pitchFamily="18" charset="0"/>
              </a:rPr>
              <a:t>ke</a:t>
            </a:r>
            <a:r>
              <a:rPr lang="en-US" sz="2400" dirty="0">
                <a:latin typeface="Bookman Old Style" panose="02050604050505020204" pitchFamily="18" charset="0"/>
              </a:rPr>
              <a:t> </a:t>
            </a:r>
            <a:r>
              <a:rPr lang="en-US" sz="2400" dirty="0" err="1">
                <a:latin typeface="Bookman Old Style" panose="02050604050505020204" pitchFamily="18" charset="0"/>
              </a:rPr>
              <a:t>bagian-bagian</a:t>
            </a:r>
            <a:r>
              <a:rPr lang="en-US" sz="2400" dirty="0">
                <a:latin typeface="Bookman Old Style" panose="02050604050505020204" pitchFamily="18" charset="0"/>
              </a:rPr>
              <a:t> </a:t>
            </a:r>
            <a:r>
              <a:rPr lang="en-US" sz="2400" dirty="0" err="1">
                <a:latin typeface="Bookman Old Style" panose="02050604050505020204" pitchFamily="18" charset="0"/>
              </a:rPr>
              <a:t>berbeda</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tubuh</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sebaliknya</a:t>
            </a:r>
            <a:endParaRPr lang="id-ID" sz="2400" dirty="0">
              <a:latin typeface="Bookman Old Style" panose="02050604050505020204" pitchFamily="18" charset="0"/>
            </a:endParaRPr>
          </a:p>
        </p:txBody>
      </p:sp>
      <p:pic>
        <p:nvPicPr>
          <p:cNvPr id="4" name="Picture 3" descr="Sistem Saraf"/>
          <p:cNvPicPr/>
          <p:nvPr/>
        </p:nvPicPr>
        <p:blipFill>
          <a:blip r:embed="rId2">
            <a:extLst>
              <a:ext uri="{28A0092B-C50C-407E-A947-70E740481C1C}">
                <a14:useLocalDpi xmlns:a14="http://schemas.microsoft.com/office/drawing/2010/main" val="0"/>
              </a:ext>
            </a:extLst>
          </a:blip>
          <a:srcRect/>
          <a:stretch>
            <a:fillRect/>
          </a:stretch>
        </p:blipFill>
        <p:spPr bwMode="auto">
          <a:xfrm>
            <a:off x="349570" y="1706568"/>
            <a:ext cx="2978246" cy="5151432"/>
          </a:xfrm>
          <a:prstGeom prst="rect">
            <a:avLst/>
          </a:prstGeom>
          <a:noFill/>
          <a:ln>
            <a:noFill/>
          </a:ln>
        </p:spPr>
      </p:pic>
    </p:spTree>
    <p:extLst>
      <p:ext uri="{BB962C8B-B14F-4D97-AF65-F5344CB8AC3E}">
        <p14:creationId xmlns:p14="http://schemas.microsoft.com/office/powerpoint/2010/main" val="3719333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148" y="7042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219201"/>
            <a:ext cx="8229600" cy="4906963"/>
          </a:xfrm>
        </p:spPr>
        <p:txBody>
          <a:bodyPr/>
          <a:lstStyle/>
          <a:p>
            <a:r>
              <a:rPr lang="en-US" dirty="0"/>
              <a:t>Epoch 1 </a:t>
            </a:r>
            <a:r>
              <a:rPr lang="en-US" dirty="0" err="1"/>
              <a:t>baris</a:t>
            </a:r>
            <a:r>
              <a:rPr lang="en-US" dirty="0"/>
              <a:t> 3</a:t>
            </a:r>
            <a:endParaRPr lang="en-US" dirty="0">
              <a:latin typeface="Symbol" pitchFamily="18" charset="2"/>
            </a:endParaRPr>
          </a:p>
          <a:p>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601062399"/>
              </p:ext>
            </p:extLst>
          </p:nvPr>
        </p:nvGraphicFramePr>
        <p:xfrm>
          <a:off x="1676400" y="3429001"/>
          <a:ext cx="8763000" cy="2996173"/>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20399">
                  <a:extLst>
                    <a:ext uri="{9D8B030D-6E8A-4147-A177-3AD203B41FA5}">
                      <a16:colId xmlns:a16="http://schemas.microsoft.com/office/drawing/2014/main" val="20009"/>
                    </a:ext>
                  </a:extLst>
                </a:gridCol>
                <a:gridCol w="640101">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extLst>
                  <a:ext uri="{0D108BD9-81ED-4DB2-BD59-A6C34878D82A}">
                    <a16:rowId xmlns:a16="http://schemas.microsoft.com/office/drawing/2014/main" val="10002"/>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extLst>
                  <a:ext uri="{0D108BD9-81ED-4DB2-BD59-A6C34878D82A}">
                    <a16:rowId xmlns:a16="http://schemas.microsoft.com/office/drawing/2014/main" val="10003"/>
                  </a:ext>
                </a:extLst>
              </a:tr>
            </a:tbl>
          </a:graphicData>
        </a:graphic>
      </p:graphicFrame>
      <p:sp>
        <p:nvSpPr>
          <p:cNvPr id="5" name="Rectangular Callout 4"/>
          <p:cNvSpPr/>
          <p:nvPr/>
        </p:nvSpPr>
        <p:spPr>
          <a:xfrm>
            <a:off x="1259174" y="3276600"/>
            <a:ext cx="2855626" cy="1143000"/>
          </a:xfrm>
          <a:prstGeom prst="wedgeRectCallout">
            <a:avLst>
              <a:gd name="adj1" fmla="val 47387"/>
              <a:gd name="adj2" fmla="val 172182"/>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Net = b + (x1*w1+x2*w2)</a:t>
            </a:r>
          </a:p>
          <a:p>
            <a:r>
              <a:rPr lang="en-US" dirty="0"/>
              <a:t>Net = 0 + (0*0+1*1)</a:t>
            </a:r>
          </a:p>
          <a:p>
            <a:r>
              <a:rPr lang="en-US" dirty="0"/>
              <a:t>Net = 1</a:t>
            </a:r>
          </a:p>
        </p:txBody>
      </p:sp>
      <p:sp>
        <p:nvSpPr>
          <p:cNvPr id="6" name="Rectangular Callout 5"/>
          <p:cNvSpPr/>
          <p:nvPr/>
        </p:nvSpPr>
        <p:spPr>
          <a:xfrm>
            <a:off x="2728210" y="1981200"/>
            <a:ext cx="2224790" cy="1143000"/>
          </a:xfrm>
          <a:prstGeom prst="wedgeRectCallout">
            <a:avLst>
              <a:gd name="adj1" fmla="val 42136"/>
              <a:gd name="adj2" fmla="val 28628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           1 </a:t>
            </a:r>
            <a:r>
              <a:rPr lang="en-US" dirty="0" err="1"/>
              <a:t>jika</a:t>
            </a:r>
            <a:r>
              <a:rPr lang="en-US" dirty="0"/>
              <a:t> Net &gt;0</a:t>
            </a:r>
          </a:p>
          <a:p>
            <a:r>
              <a:rPr lang="en-US" dirty="0"/>
              <a:t>Out = 0 </a:t>
            </a:r>
            <a:r>
              <a:rPr lang="en-US" dirty="0" err="1"/>
              <a:t>jika</a:t>
            </a:r>
            <a:r>
              <a:rPr lang="en-US" dirty="0"/>
              <a:t> Net =0</a:t>
            </a:r>
          </a:p>
          <a:p>
            <a:r>
              <a:rPr lang="en-US" dirty="0"/>
              <a:t>          -1 </a:t>
            </a:r>
            <a:r>
              <a:rPr lang="en-US" dirty="0" err="1"/>
              <a:t>jika</a:t>
            </a:r>
            <a:r>
              <a:rPr lang="en-US" dirty="0"/>
              <a:t> Net&lt;0</a:t>
            </a:r>
          </a:p>
        </p:txBody>
      </p:sp>
      <p:sp>
        <p:nvSpPr>
          <p:cNvPr id="7" name="Rectangular Callout 6"/>
          <p:cNvSpPr/>
          <p:nvPr/>
        </p:nvSpPr>
        <p:spPr>
          <a:xfrm>
            <a:off x="5105399" y="1905000"/>
            <a:ext cx="2869367" cy="1143000"/>
          </a:xfrm>
          <a:prstGeom prst="wedgeRectCallout">
            <a:avLst>
              <a:gd name="adj1" fmla="val 27606"/>
              <a:gd name="adj2" fmla="val 257429"/>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dW1 = </a:t>
            </a:r>
            <a:r>
              <a:rPr lang="en-US" dirty="0">
                <a:latin typeface="Symbol" pitchFamily="18" charset="2"/>
              </a:rPr>
              <a:t>a</a:t>
            </a:r>
            <a:r>
              <a:rPr lang="en-US" dirty="0"/>
              <a:t>TX1= 1*-1*0 = 0</a:t>
            </a:r>
          </a:p>
          <a:p>
            <a:r>
              <a:rPr lang="en-US" dirty="0"/>
              <a:t>dW2 =</a:t>
            </a:r>
            <a:r>
              <a:rPr lang="en-US" dirty="0">
                <a:latin typeface="Symbol" pitchFamily="18" charset="2"/>
              </a:rPr>
              <a:t> a</a:t>
            </a:r>
            <a:r>
              <a:rPr lang="en-US" dirty="0"/>
              <a:t>TX2= 1*-1*1 = -1</a:t>
            </a:r>
          </a:p>
          <a:p>
            <a:r>
              <a:rPr lang="en-US" dirty="0"/>
              <a:t>dW3 =</a:t>
            </a:r>
            <a:r>
              <a:rPr lang="en-US" dirty="0">
                <a:latin typeface="Symbol" pitchFamily="18" charset="2"/>
              </a:rPr>
              <a:t> a</a:t>
            </a:r>
            <a:r>
              <a:rPr lang="en-US" dirty="0"/>
              <a:t>TX3= 1*-1*1 = -1</a:t>
            </a:r>
          </a:p>
        </p:txBody>
      </p:sp>
      <p:sp>
        <p:nvSpPr>
          <p:cNvPr id="8" name="Rectangular Callout 7"/>
          <p:cNvSpPr/>
          <p:nvPr/>
        </p:nvSpPr>
        <p:spPr>
          <a:xfrm>
            <a:off x="8763000" y="1981200"/>
            <a:ext cx="2895600" cy="1143000"/>
          </a:xfrm>
          <a:prstGeom prst="wedgeRectCallout">
            <a:avLst>
              <a:gd name="adj1" fmla="val -30298"/>
              <a:gd name="adj2" fmla="val 21677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W1 = W1+dW1 = 0+0 = 0</a:t>
            </a:r>
          </a:p>
          <a:p>
            <a:r>
              <a:rPr lang="en-US" dirty="0"/>
              <a:t>W2 =</a:t>
            </a:r>
            <a:r>
              <a:rPr lang="en-US" dirty="0">
                <a:latin typeface="Symbol" pitchFamily="18" charset="2"/>
              </a:rPr>
              <a:t> </a:t>
            </a:r>
            <a:r>
              <a:rPr lang="en-US" dirty="0"/>
              <a:t>W2+dW2 = 1-1 = 0</a:t>
            </a:r>
          </a:p>
          <a:p>
            <a:r>
              <a:rPr lang="en-US" dirty="0"/>
              <a:t>W3 =</a:t>
            </a:r>
            <a:r>
              <a:rPr lang="en-US" dirty="0">
                <a:latin typeface="Symbol" pitchFamily="18" charset="2"/>
              </a:rPr>
              <a:t> </a:t>
            </a:r>
            <a:r>
              <a:rPr lang="en-US" dirty="0"/>
              <a:t>W3+dW3 = 0-1 = -1</a:t>
            </a:r>
          </a:p>
        </p:txBody>
      </p:sp>
    </p:spTree>
    <p:extLst>
      <p:ext uri="{BB962C8B-B14F-4D97-AF65-F5344CB8AC3E}">
        <p14:creationId xmlns:p14="http://schemas.microsoft.com/office/powerpoint/2010/main" val="8244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118" y="7042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219201"/>
            <a:ext cx="8229600" cy="4906963"/>
          </a:xfrm>
        </p:spPr>
        <p:txBody>
          <a:bodyPr/>
          <a:lstStyle/>
          <a:p>
            <a:r>
              <a:rPr lang="en-US" dirty="0"/>
              <a:t>Epoch 1 </a:t>
            </a:r>
            <a:r>
              <a:rPr lang="en-US" dirty="0" err="1"/>
              <a:t>baris</a:t>
            </a:r>
            <a:r>
              <a:rPr lang="en-US" dirty="0"/>
              <a:t> 4</a:t>
            </a:r>
            <a:endParaRPr lang="en-US" dirty="0">
              <a:latin typeface="Symbol" pitchFamily="18" charset="2"/>
            </a:endParaRPr>
          </a:p>
          <a:p>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2837978320"/>
              </p:ext>
            </p:extLst>
          </p:nvPr>
        </p:nvGraphicFramePr>
        <p:xfrm>
          <a:off x="1676400" y="3429001"/>
          <a:ext cx="8763000" cy="318516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730250">
                  <a:extLst>
                    <a:ext uri="{9D8B030D-6E8A-4147-A177-3AD203B41FA5}">
                      <a16:colId xmlns:a16="http://schemas.microsoft.com/office/drawing/2014/main" val="20009"/>
                    </a:ext>
                  </a:extLst>
                </a:gridCol>
                <a:gridCol w="73025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dirty="0"/>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extLst>
                  <a:ext uri="{0D108BD9-81ED-4DB2-BD59-A6C34878D82A}">
                    <a16:rowId xmlns:a16="http://schemas.microsoft.com/office/drawing/2014/main" val="10002"/>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extLst>
                  <a:ext uri="{0D108BD9-81ED-4DB2-BD59-A6C34878D82A}">
                    <a16:rowId xmlns:a16="http://schemas.microsoft.com/office/drawing/2014/main" val="10003"/>
                  </a:ext>
                </a:extLst>
              </a:tr>
            </a:tbl>
          </a:graphicData>
        </a:graphic>
      </p:graphicFrame>
      <p:sp>
        <p:nvSpPr>
          <p:cNvPr id="5" name="Rectangular Callout 4"/>
          <p:cNvSpPr/>
          <p:nvPr/>
        </p:nvSpPr>
        <p:spPr>
          <a:xfrm>
            <a:off x="1523999" y="3276600"/>
            <a:ext cx="2793167" cy="1143000"/>
          </a:xfrm>
          <a:prstGeom prst="wedgeRectCallout">
            <a:avLst>
              <a:gd name="adj1" fmla="val 47387"/>
              <a:gd name="adj2" fmla="val 172182"/>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Net = b + (x1*w1+x2*w2)</a:t>
            </a:r>
          </a:p>
          <a:p>
            <a:r>
              <a:rPr lang="en-US" dirty="0"/>
              <a:t>Net = -1 + (0*0+0*0)</a:t>
            </a:r>
          </a:p>
          <a:p>
            <a:r>
              <a:rPr lang="en-US" dirty="0"/>
              <a:t>Net = -1</a:t>
            </a:r>
          </a:p>
        </p:txBody>
      </p:sp>
      <p:sp>
        <p:nvSpPr>
          <p:cNvPr id="6" name="Rectangular Callout 5"/>
          <p:cNvSpPr/>
          <p:nvPr/>
        </p:nvSpPr>
        <p:spPr>
          <a:xfrm>
            <a:off x="2895599" y="1981200"/>
            <a:ext cx="2156085" cy="1143000"/>
          </a:xfrm>
          <a:prstGeom prst="wedgeRectCallout">
            <a:avLst>
              <a:gd name="adj1" fmla="val 42136"/>
              <a:gd name="adj2" fmla="val 28628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           1 </a:t>
            </a:r>
            <a:r>
              <a:rPr lang="en-US" dirty="0" err="1"/>
              <a:t>jika</a:t>
            </a:r>
            <a:r>
              <a:rPr lang="en-US" dirty="0"/>
              <a:t> Net &gt;0</a:t>
            </a:r>
          </a:p>
          <a:p>
            <a:r>
              <a:rPr lang="en-US" dirty="0"/>
              <a:t>Out = 0 </a:t>
            </a:r>
            <a:r>
              <a:rPr lang="en-US" dirty="0" err="1"/>
              <a:t>jika</a:t>
            </a:r>
            <a:r>
              <a:rPr lang="en-US" dirty="0"/>
              <a:t> Net =0</a:t>
            </a:r>
          </a:p>
          <a:p>
            <a:r>
              <a:rPr lang="en-US" dirty="0"/>
              <a:t>          -1 </a:t>
            </a:r>
            <a:r>
              <a:rPr lang="en-US" dirty="0" err="1"/>
              <a:t>jika</a:t>
            </a:r>
            <a:r>
              <a:rPr lang="en-US" dirty="0"/>
              <a:t> Net&lt;0</a:t>
            </a:r>
          </a:p>
        </p:txBody>
      </p:sp>
      <p:sp>
        <p:nvSpPr>
          <p:cNvPr id="8" name="Rectangular Callout 7"/>
          <p:cNvSpPr/>
          <p:nvPr/>
        </p:nvSpPr>
        <p:spPr>
          <a:xfrm>
            <a:off x="7450111" y="1752600"/>
            <a:ext cx="2913089" cy="1524000"/>
          </a:xfrm>
          <a:prstGeom prst="wedgeRectCallout">
            <a:avLst>
              <a:gd name="adj1" fmla="val 9564"/>
              <a:gd name="adj2" fmla="val 212839"/>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a:t>Karena</a:t>
            </a:r>
            <a:r>
              <a:rPr lang="en-US" dirty="0"/>
              <a:t> out=target, </a:t>
            </a:r>
            <a:r>
              <a:rPr lang="en-US" dirty="0" err="1"/>
              <a:t>maka</a:t>
            </a:r>
            <a:r>
              <a:rPr lang="en-US" dirty="0"/>
              <a:t> </a:t>
            </a:r>
            <a:r>
              <a:rPr lang="en-US" dirty="0" err="1"/>
              <a:t>tidak</a:t>
            </a:r>
            <a:r>
              <a:rPr lang="en-US" dirty="0"/>
              <a:t> </a:t>
            </a:r>
            <a:r>
              <a:rPr lang="en-US" dirty="0" err="1"/>
              <a:t>ada</a:t>
            </a:r>
            <a:r>
              <a:rPr lang="en-US" dirty="0"/>
              <a:t> </a:t>
            </a:r>
            <a:r>
              <a:rPr lang="en-US" dirty="0" err="1"/>
              <a:t>perubahan</a:t>
            </a:r>
            <a:r>
              <a:rPr lang="en-US" dirty="0"/>
              <a:t> </a:t>
            </a:r>
            <a:r>
              <a:rPr lang="en-US" dirty="0" err="1"/>
              <a:t>bobot</a:t>
            </a:r>
            <a:endParaRPr lang="en-US" dirty="0"/>
          </a:p>
          <a:p>
            <a:r>
              <a:rPr lang="en-US" dirty="0"/>
              <a:t>W1 = W1+dW1 = 0+1 = 1</a:t>
            </a:r>
          </a:p>
          <a:p>
            <a:r>
              <a:rPr lang="en-US" dirty="0"/>
              <a:t>W2 =</a:t>
            </a:r>
            <a:r>
              <a:rPr lang="en-US" dirty="0">
                <a:latin typeface="Symbol" pitchFamily="18" charset="2"/>
              </a:rPr>
              <a:t> </a:t>
            </a:r>
            <a:r>
              <a:rPr lang="en-US" dirty="0"/>
              <a:t>W2+dW2 = 0+1 = 1</a:t>
            </a:r>
          </a:p>
          <a:p>
            <a:r>
              <a:rPr lang="en-US" dirty="0"/>
              <a:t>W3 =</a:t>
            </a:r>
            <a:r>
              <a:rPr lang="en-US" dirty="0">
                <a:latin typeface="Symbol" pitchFamily="18" charset="2"/>
              </a:rPr>
              <a:t> </a:t>
            </a:r>
            <a:r>
              <a:rPr lang="en-US" dirty="0"/>
              <a:t>W3+dW3 = 0+1 = 1</a:t>
            </a:r>
          </a:p>
        </p:txBody>
      </p:sp>
    </p:spTree>
    <p:extLst>
      <p:ext uri="{BB962C8B-B14F-4D97-AF65-F5344CB8AC3E}">
        <p14:creationId xmlns:p14="http://schemas.microsoft.com/office/powerpoint/2010/main" val="162282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8"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1</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2763067064"/>
              </p:ext>
            </p:extLst>
          </p:nvPr>
        </p:nvGraphicFramePr>
        <p:xfrm>
          <a:off x="1752600" y="1981201"/>
          <a:ext cx="8763000" cy="4264119"/>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64120">
                  <a:extLst>
                    <a:ext uri="{9D8B030D-6E8A-4147-A177-3AD203B41FA5}">
                      <a16:colId xmlns:a16="http://schemas.microsoft.com/office/drawing/2014/main" val="20009"/>
                    </a:ext>
                  </a:extLst>
                </a:gridCol>
                <a:gridCol w="59638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8433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2</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1789253984"/>
              </p:ext>
            </p:extLst>
          </p:nvPr>
        </p:nvGraphicFramePr>
        <p:xfrm>
          <a:off x="1752600" y="1981201"/>
          <a:ext cx="8763000" cy="4264119"/>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19150">
                  <a:extLst>
                    <a:ext uri="{9D8B030D-6E8A-4147-A177-3AD203B41FA5}">
                      <a16:colId xmlns:a16="http://schemas.microsoft.com/office/drawing/2014/main" val="20009"/>
                    </a:ext>
                  </a:extLst>
                </a:gridCol>
                <a:gridCol w="64135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75771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67"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3</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2424440415"/>
              </p:ext>
            </p:extLst>
          </p:nvPr>
        </p:nvGraphicFramePr>
        <p:xfrm>
          <a:off x="1752600" y="1981201"/>
          <a:ext cx="8763000" cy="4264119"/>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49130">
                  <a:extLst>
                    <a:ext uri="{9D8B030D-6E8A-4147-A177-3AD203B41FA5}">
                      <a16:colId xmlns:a16="http://schemas.microsoft.com/office/drawing/2014/main" val="20009"/>
                    </a:ext>
                  </a:extLst>
                </a:gridCol>
                <a:gridCol w="61137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98290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137"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4</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1517648273"/>
              </p:ext>
            </p:extLst>
          </p:nvPr>
        </p:nvGraphicFramePr>
        <p:xfrm>
          <a:off x="1752600" y="1981201"/>
          <a:ext cx="8763000" cy="4264119"/>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49130">
                  <a:extLst>
                    <a:ext uri="{9D8B030D-6E8A-4147-A177-3AD203B41FA5}">
                      <a16:colId xmlns:a16="http://schemas.microsoft.com/office/drawing/2014/main" val="20009"/>
                    </a:ext>
                  </a:extLst>
                </a:gridCol>
                <a:gridCol w="61137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-2)</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-3)</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-3</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042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9916"/>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5</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1785860751"/>
              </p:ext>
            </p:extLst>
          </p:nvPr>
        </p:nvGraphicFramePr>
        <p:xfrm>
          <a:off x="1752600" y="1981201"/>
          <a:ext cx="8763000" cy="4453106"/>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730250">
                  <a:extLst>
                    <a:ext uri="{9D8B030D-6E8A-4147-A177-3AD203B41FA5}">
                      <a16:colId xmlns:a16="http://schemas.microsoft.com/office/drawing/2014/main" val="20009"/>
                    </a:ext>
                  </a:extLst>
                </a:gridCol>
                <a:gridCol w="73025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-2)</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-2)</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-3)</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-3</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94297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177"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6</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227558248"/>
              </p:ext>
            </p:extLst>
          </p:nvPr>
        </p:nvGraphicFramePr>
        <p:xfrm>
          <a:off x="1752600" y="1981201"/>
          <a:ext cx="8763000" cy="4264119"/>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79111">
                  <a:extLst>
                    <a:ext uri="{9D8B030D-6E8A-4147-A177-3AD203B41FA5}">
                      <a16:colId xmlns:a16="http://schemas.microsoft.com/office/drawing/2014/main" val="20009"/>
                    </a:ext>
                  </a:extLst>
                </a:gridCol>
                <a:gridCol w="581389">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2</a:t>
                      </a:r>
                    </a:p>
                  </a:txBody>
                  <a:tcPr/>
                </a:tc>
                <a:tc>
                  <a:txBody>
                    <a:bodyPr/>
                    <a:lstStyle/>
                    <a:p>
                      <a:pPr algn="ctr"/>
                      <a:r>
                        <a:rPr lang="en-US" sz="2400" dirty="0"/>
                        <a:t>-2)</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-3</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70382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147"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7</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2286444086"/>
              </p:ext>
            </p:extLst>
          </p:nvPr>
        </p:nvGraphicFramePr>
        <p:xfrm>
          <a:off x="1752600" y="1981201"/>
          <a:ext cx="8763000" cy="4264119"/>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94101">
                  <a:extLst>
                    <a:ext uri="{9D8B030D-6E8A-4147-A177-3AD203B41FA5}">
                      <a16:colId xmlns:a16="http://schemas.microsoft.com/office/drawing/2014/main" val="20009"/>
                    </a:ext>
                  </a:extLst>
                </a:gridCol>
                <a:gridCol w="566399">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-2)</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3</a:t>
                      </a:r>
                    </a:p>
                  </a:txBody>
                  <a:tcPr/>
                </a:tc>
                <a:tc>
                  <a:txBody>
                    <a:bodyPr/>
                    <a:lstStyle/>
                    <a:p>
                      <a:pPr algn="ctr"/>
                      <a:r>
                        <a:rPr lang="en-US" sz="2400" dirty="0"/>
                        <a:t>-3)</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-4)</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-4</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84527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9"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8</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1222777429"/>
              </p:ext>
            </p:extLst>
          </p:nvPr>
        </p:nvGraphicFramePr>
        <p:xfrm>
          <a:off x="1752600" y="1981201"/>
          <a:ext cx="8763000" cy="4264119"/>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34140">
                  <a:extLst>
                    <a:ext uri="{9D8B030D-6E8A-4147-A177-3AD203B41FA5}">
                      <a16:colId xmlns:a16="http://schemas.microsoft.com/office/drawing/2014/main" val="20009"/>
                    </a:ext>
                  </a:extLst>
                </a:gridCol>
                <a:gridCol w="62636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-3)</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-3)</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2</a:t>
                      </a:r>
                    </a:p>
                  </a:txBody>
                  <a:tcPr/>
                </a:tc>
                <a:tc>
                  <a:txBody>
                    <a:bodyPr/>
                    <a:lstStyle/>
                    <a:p>
                      <a:pPr algn="ctr"/>
                      <a:r>
                        <a:rPr lang="en-US" sz="2400" dirty="0"/>
                        <a:t>-4)</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-4</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2</a:t>
                      </a:r>
                    </a:p>
                  </a:txBody>
                  <a:tcPr/>
                </a:tc>
                <a:tc>
                  <a:txBody>
                    <a:bodyPr/>
                    <a:lstStyle/>
                    <a:p>
                      <a:pPr algn="ctr"/>
                      <a:r>
                        <a:rPr lang="en-US" sz="2400" dirty="0"/>
                        <a:t>-4)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308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Struktur</a:t>
            </a:r>
            <a:r>
              <a:rPr lang="en-US" dirty="0"/>
              <a:t> </a:t>
            </a:r>
            <a:r>
              <a:rPr lang="en-US" dirty="0" err="1"/>
              <a:t>sel</a:t>
            </a:r>
            <a:endParaRPr lang="id-ID" dirty="0"/>
          </a:p>
        </p:txBody>
      </p:sp>
      <p:sp>
        <p:nvSpPr>
          <p:cNvPr id="3" name="Content Placeholder 2"/>
          <p:cNvSpPr>
            <a:spLocks noGrp="1"/>
          </p:cNvSpPr>
          <p:nvPr>
            <p:ph idx="1"/>
          </p:nvPr>
        </p:nvSpPr>
        <p:spPr>
          <a:xfrm>
            <a:off x="290076" y="2324074"/>
            <a:ext cx="3137574" cy="2226039"/>
          </a:xfrm>
          <a:solidFill>
            <a:schemeClr val="tx2"/>
          </a:solidFill>
        </p:spPr>
        <p:txBody>
          <a:bodyPr>
            <a:normAutofit/>
          </a:bodyPr>
          <a:lstStyle/>
          <a:p>
            <a:pPr marL="0" indent="0">
              <a:buNone/>
            </a:pPr>
            <a:r>
              <a:rPr lang="en-US" sz="2400" dirty="0">
                <a:latin typeface="Bookman Old Style" panose="02050604050505020204" pitchFamily="18" charset="0"/>
              </a:rPr>
              <a:t>Neuron </a:t>
            </a:r>
            <a:r>
              <a:rPr lang="en-US" sz="2400" dirty="0" err="1">
                <a:latin typeface="Bookman Old Style" panose="02050604050505020204" pitchFamily="18" charset="0"/>
              </a:rPr>
              <a:t>pada</a:t>
            </a:r>
            <a:r>
              <a:rPr lang="en-US" sz="2400" dirty="0">
                <a:latin typeface="Bookman Old Style" panose="02050604050505020204" pitchFamily="18" charset="0"/>
              </a:rPr>
              <a:t> </a:t>
            </a:r>
            <a:r>
              <a:rPr lang="en-US" sz="2400" dirty="0" err="1">
                <a:latin typeface="Bookman Old Style" panose="02050604050505020204" pitchFamily="18" charset="0"/>
              </a:rPr>
              <a:t>manusia</a:t>
            </a:r>
            <a:r>
              <a:rPr lang="en-US" sz="2400" dirty="0">
                <a:latin typeface="Bookman Old Style" panose="02050604050505020204" pitchFamily="18" charset="0"/>
              </a:rPr>
              <a:t>, </a:t>
            </a:r>
            <a:r>
              <a:rPr lang="en-US" sz="2400" dirty="0" err="1">
                <a:latin typeface="Bookman Old Style" panose="02050604050505020204" pitchFamily="18" charset="0"/>
              </a:rPr>
              <a:t>terdiri</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sel</a:t>
            </a:r>
            <a:r>
              <a:rPr lang="en-US" sz="2400" dirty="0">
                <a:latin typeface="Bookman Old Style" panose="02050604050505020204" pitchFamily="18" charset="0"/>
              </a:rPr>
              <a:t> </a:t>
            </a:r>
            <a:r>
              <a:rPr lang="en-US" sz="2400" dirty="0" err="1">
                <a:latin typeface="Bookman Old Style" panose="02050604050505020204" pitchFamily="18" charset="0"/>
              </a:rPr>
              <a:t>tubuh</a:t>
            </a:r>
            <a:r>
              <a:rPr lang="en-US" sz="2400" dirty="0">
                <a:latin typeface="Bookman Old Style" panose="02050604050505020204" pitchFamily="18" charset="0"/>
              </a:rPr>
              <a:t>, </a:t>
            </a:r>
            <a:r>
              <a:rPr lang="en-US" sz="2400" dirty="0" err="1">
                <a:latin typeface="Bookman Old Style" panose="02050604050505020204" pitchFamily="18" charset="0"/>
              </a:rPr>
              <a:t>sebuah</a:t>
            </a:r>
            <a:r>
              <a:rPr lang="en-US" sz="2400" dirty="0">
                <a:latin typeface="Bookman Old Style" panose="02050604050505020204" pitchFamily="18" charset="0"/>
              </a:rPr>
              <a:t> axon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banyak</a:t>
            </a:r>
            <a:r>
              <a:rPr lang="en-US" sz="2400" dirty="0">
                <a:latin typeface="Bookman Old Style" panose="02050604050505020204" pitchFamily="18" charset="0"/>
              </a:rPr>
              <a:t> </a:t>
            </a:r>
            <a:r>
              <a:rPr lang="en-US" sz="2400" dirty="0" err="1">
                <a:latin typeface="Bookman Old Style" panose="02050604050505020204" pitchFamily="18" charset="0"/>
              </a:rPr>
              <a:t>dendrit</a:t>
            </a:r>
            <a:r>
              <a:rPr lang="en-US" sz="2400" dirty="0">
                <a:latin typeface="Bookman Old Style" panose="02050604050505020204" pitchFamily="18" charset="0"/>
              </a:rPr>
              <a:t>. </a:t>
            </a:r>
            <a:endParaRPr lang="id-ID" dirty="0"/>
          </a:p>
        </p:txBody>
      </p:sp>
      <p:pic>
        <p:nvPicPr>
          <p:cNvPr id="1026" name="Picture 2" descr="https://abisjatuhbangunlagi.files.wordpress.com/2012/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930" y="3028014"/>
            <a:ext cx="7442951" cy="3501270"/>
          </a:xfrm>
          <a:prstGeom prst="rect">
            <a:avLst/>
          </a:prstGeom>
          <a:noFill/>
          <a:extLst>
            <a:ext uri="{909E8E84-426E-40DD-AFC4-6F175D3DCCD1}">
              <a14:hiddenFill xmlns:a14="http://schemas.microsoft.com/office/drawing/2010/main">
                <a:solidFill>
                  <a:srgbClr val="FFFFFF"/>
                </a:solidFill>
              </a14:hiddenFill>
            </a:ext>
          </a:extLst>
        </p:spPr>
      </p:pic>
      <p:sp>
        <p:nvSpPr>
          <p:cNvPr id="8" name="Line Callout 2 (Accent Bar) 7"/>
          <p:cNvSpPr/>
          <p:nvPr/>
        </p:nvSpPr>
        <p:spPr>
          <a:xfrm flipH="1">
            <a:off x="559430" y="4916773"/>
            <a:ext cx="2408620" cy="1469036"/>
          </a:xfrm>
          <a:prstGeom prst="accentCallout2">
            <a:avLst>
              <a:gd name="adj1" fmla="val 18750"/>
              <a:gd name="adj2" fmla="val -8333"/>
              <a:gd name="adj3" fmla="val 18750"/>
              <a:gd name="adj4" fmla="val -16667"/>
              <a:gd name="adj5" fmla="val -24235"/>
              <a:gd name="adj6" fmla="val -1263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Axon : </a:t>
            </a:r>
          </a:p>
          <a:p>
            <a:r>
              <a:rPr lang="en-US" dirty="0" err="1">
                <a:solidFill>
                  <a:schemeClr val="bg1"/>
                </a:solidFill>
              </a:rPr>
              <a:t>penghubung</a:t>
            </a:r>
            <a:r>
              <a:rPr lang="en-US" dirty="0">
                <a:solidFill>
                  <a:schemeClr val="bg1"/>
                </a:solidFill>
              </a:rPr>
              <a:t> yang </a:t>
            </a:r>
            <a:r>
              <a:rPr lang="en-US" dirty="0" err="1">
                <a:solidFill>
                  <a:schemeClr val="bg1"/>
                </a:solidFill>
              </a:rPr>
              <a:t>mengirimkan</a:t>
            </a:r>
            <a:r>
              <a:rPr lang="en-US" dirty="0">
                <a:solidFill>
                  <a:schemeClr val="bg1"/>
                </a:solidFill>
              </a:rPr>
              <a:t> </a:t>
            </a:r>
            <a:r>
              <a:rPr lang="en-US" dirty="0" err="1">
                <a:solidFill>
                  <a:schemeClr val="bg1"/>
                </a:solidFill>
              </a:rPr>
              <a:t>sinyal</a:t>
            </a:r>
            <a:r>
              <a:rPr lang="en-US" dirty="0">
                <a:solidFill>
                  <a:schemeClr val="bg1"/>
                </a:solidFill>
              </a:rPr>
              <a:t> </a:t>
            </a:r>
            <a:r>
              <a:rPr lang="en-US" dirty="0" err="1">
                <a:solidFill>
                  <a:schemeClr val="bg1"/>
                </a:solidFill>
              </a:rPr>
              <a:t>keluaran</a:t>
            </a:r>
            <a:r>
              <a:rPr lang="en-US" dirty="0">
                <a:solidFill>
                  <a:schemeClr val="bg1"/>
                </a:solidFill>
              </a:rPr>
              <a:t> neuron </a:t>
            </a:r>
            <a:r>
              <a:rPr lang="en-US" dirty="0" err="1">
                <a:solidFill>
                  <a:schemeClr val="bg1"/>
                </a:solidFill>
              </a:rPr>
              <a:t>menuju</a:t>
            </a:r>
            <a:r>
              <a:rPr lang="en-US" dirty="0">
                <a:solidFill>
                  <a:schemeClr val="bg1"/>
                </a:solidFill>
              </a:rPr>
              <a:t> neuron </a:t>
            </a:r>
            <a:r>
              <a:rPr lang="en-US" dirty="0" err="1">
                <a:solidFill>
                  <a:schemeClr val="bg1"/>
                </a:solidFill>
              </a:rPr>
              <a:t>lainnya</a:t>
            </a:r>
            <a:endParaRPr lang="en-US" dirty="0">
              <a:solidFill>
                <a:schemeClr val="bg1"/>
              </a:solidFill>
            </a:endParaRPr>
          </a:p>
        </p:txBody>
      </p:sp>
      <p:sp>
        <p:nvSpPr>
          <p:cNvPr id="10" name="Line Callout 2 (Accent Bar) 9"/>
          <p:cNvSpPr/>
          <p:nvPr/>
        </p:nvSpPr>
        <p:spPr>
          <a:xfrm>
            <a:off x="4751886" y="1208505"/>
            <a:ext cx="2225716" cy="1469036"/>
          </a:xfrm>
          <a:prstGeom prst="accentCallout2">
            <a:avLst>
              <a:gd name="adj1" fmla="val 18750"/>
              <a:gd name="adj2" fmla="val -8333"/>
              <a:gd name="adj3" fmla="val 18750"/>
              <a:gd name="adj4" fmla="val -16667"/>
              <a:gd name="adj5" fmla="val 154337"/>
              <a:gd name="adj6" fmla="val -230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Dendrit</a:t>
            </a:r>
            <a:r>
              <a:rPr lang="en-US" dirty="0">
                <a:solidFill>
                  <a:schemeClr val="bg1"/>
                </a:solidFill>
              </a:rPr>
              <a:t> : </a:t>
            </a:r>
          </a:p>
          <a:p>
            <a:r>
              <a:rPr lang="en-US" dirty="0" err="1">
                <a:solidFill>
                  <a:schemeClr val="bg1"/>
                </a:solidFill>
              </a:rPr>
              <a:t>Fasilitator</a:t>
            </a:r>
            <a:r>
              <a:rPr lang="en-US" dirty="0">
                <a:solidFill>
                  <a:schemeClr val="bg1"/>
                </a:solidFill>
              </a:rPr>
              <a:t> yang </a:t>
            </a:r>
            <a:r>
              <a:rPr lang="en-US" dirty="0" err="1">
                <a:solidFill>
                  <a:schemeClr val="bg1"/>
                </a:solidFill>
              </a:rPr>
              <a:t>menghubungkan</a:t>
            </a:r>
            <a:r>
              <a:rPr lang="en-US" dirty="0">
                <a:solidFill>
                  <a:schemeClr val="bg1"/>
                </a:solidFill>
              </a:rPr>
              <a:t> neuron </a:t>
            </a:r>
            <a:r>
              <a:rPr lang="en-US" dirty="0" err="1">
                <a:solidFill>
                  <a:schemeClr val="bg1"/>
                </a:solidFill>
              </a:rPr>
              <a:t>dengan</a:t>
            </a:r>
            <a:r>
              <a:rPr lang="en-US" dirty="0">
                <a:solidFill>
                  <a:schemeClr val="bg1"/>
                </a:solidFill>
              </a:rPr>
              <a:t> axon </a:t>
            </a:r>
            <a:r>
              <a:rPr lang="en-US" dirty="0" err="1">
                <a:solidFill>
                  <a:schemeClr val="bg1"/>
                </a:solidFill>
              </a:rPr>
              <a:t>dari</a:t>
            </a:r>
            <a:r>
              <a:rPr lang="en-US" dirty="0">
                <a:solidFill>
                  <a:schemeClr val="bg1"/>
                </a:solidFill>
              </a:rPr>
              <a:t> neuron </a:t>
            </a:r>
            <a:r>
              <a:rPr lang="en-US" dirty="0" err="1">
                <a:solidFill>
                  <a:schemeClr val="bg1"/>
                </a:solidFill>
              </a:rPr>
              <a:t>lainnya</a:t>
            </a:r>
            <a:endParaRPr lang="en-US" dirty="0">
              <a:solidFill>
                <a:schemeClr val="bg1"/>
              </a:solidFill>
            </a:endParaRPr>
          </a:p>
        </p:txBody>
      </p:sp>
      <p:sp>
        <p:nvSpPr>
          <p:cNvPr id="11" name="Line Callout 2 (Accent Bar) 10"/>
          <p:cNvSpPr/>
          <p:nvPr/>
        </p:nvSpPr>
        <p:spPr>
          <a:xfrm>
            <a:off x="7495087" y="1779182"/>
            <a:ext cx="1844175" cy="1028625"/>
          </a:xfrm>
          <a:prstGeom prst="accentCallout2">
            <a:avLst>
              <a:gd name="adj1" fmla="val 18750"/>
              <a:gd name="adj2" fmla="val -8333"/>
              <a:gd name="adj3" fmla="val 18750"/>
              <a:gd name="adj4" fmla="val -16667"/>
              <a:gd name="adj5" fmla="val 237829"/>
              <a:gd name="adj6" fmla="val -35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Nukleus</a:t>
            </a:r>
            <a:r>
              <a:rPr lang="en-US" dirty="0">
                <a:solidFill>
                  <a:schemeClr val="bg1"/>
                </a:solidFill>
              </a:rPr>
              <a:t> : </a:t>
            </a:r>
          </a:p>
          <a:p>
            <a:r>
              <a:rPr lang="en-US" dirty="0" err="1">
                <a:solidFill>
                  <a:schemeClr val="bg1"/>
                </a:solidFill>
              </a:rPr>
              <a:t>Inti</a:t>
            </a:r>
            <a:r>
              <a:rPr lang="en-US" dirty="0">
                <a:solidFill>
                  <a:schemeClr val="bg1"/>
                </a:solidFill>
              </a:rPr>
              <a:t> </a:t>
            </a:r>
            <a:r>
              <a:rPr lang="en-US" dirty="0" err="1">
                <a:solidFill>
                  <a:schemeClr val="bg1"/>
                </a:solidFill>
              </a:rPr>
              <a:t>sel</a:t>
            </a:r>
            <a:r>
              <a:rPr lang="en-US" dirty="0">
                <a:solidFill>
                  <a:schemeClr val="bg1"/>
                </a:solidFill>
              </a:rPr>
              <a:t> </a:t>
            </a:r>
            <a:r>
              <a:rPr lang="en-US" dirty="0" err="1">
                <a:solidFill>
                  <a:schemeClr val="bg1"/>
                </a:solidFill>
              </a:rPr>
              <a:t>pengolah</a:t>
            </a:r>
            <a:r>
              <a:rPr lang="en-US" dirty="0">
                <a:solidFill>
                  <a:schemeClr val="bg1"/>
                </a:solidFill>
              </a:rPr>
              <a:t> </a:t>
            </a:r>
            <a:r>
              <a:rPr lang="en-US" dirty="0" err="1">
                <a:solidFill>
                  <a:schemeClr val="bg1"/>
                </a:solidFill>
              </a:rPr>
              <a:t>informasi</a:t>
            </a:r>
            <a:endParaRPr lang="en-US" dirty="0">
              <a:solidFill>
                <a:schemeClr val="bg1"/>
              </a:solidFill>
            </a:endParaRPr>
          </a:p>
        </p:txBody>
      </p:sp>
      <p:sp>
        <p:nvSpPr>
          <p:cNvPr id="12" name="Line Callout 2 (Accent Bar) 11"/>
          <p:cNvSpPr/>
          <p:nvPr/>
        </p:nvSpPr>
        <p:spPr>
          <a:xfrm>
            <a:off x="9874386" y="811115"/>
            <a:ext cx="2194050" cy="2166226"/>
          </a:xfrm>
          <a:prstGeom prst="accentCallout2">
            <a:avLst>
              <a:gd name="adj1" fmla="val 92793"/>
              <a:gd name="adj2" fmla="val -7650"/>
              <a:gd name="adj3" fmla="val 92793"/>
              <a:gd name="adj4" fmla="val -17350"/>
              <a:gd name="adj5" fmla="val 150815"/>
              <a:gd name="adj6" fmla="val -847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Sinapsis</a:t>
            </a:r>
            <a:r>
              <a:rPr lang="en-US" dirty="0">
                <a:solidFill>
                  <a:schemeClr val="bg1"/>
                </a:solidFill>
              </a:rPr>
              <a:t> :</a:t>
            </a:r>
          </a:p>
          <a:p>
            <a:r>
              <a:rPr lang="en-US" dirty="0" err="1">
                <a:solidFill>
                  <a:schemeClr val="bg1"/>
                </a:solidFill>
              </a:rPr>
              <a:t>Berfungsi</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persimpangan</a:t>
            </a:r>
            <a:r>
              <a:rPr lang="en-US" dirty="0">
                <a:solidFill>
                  <a:schemeClr val="bg1"/>
                </a:solidFill>
              </a:rPr>
              <a:t>, di </a:t>
            </a:r>
            <a:r>
              <a:rPr lang="en-US" dirty="0" err="1">
                <a:solidFill>
                  <a:schemeClr val="bg1"/>
                </a:solidFill>
              </a:rPr>
              <a:t>mana</a:t>
            </a:r>
            <a:r>
              <a:rPr lang="en-US" dirty="0">
                <a:solidFill>
                  <a:schemeClr val="bg1"/>
                </a:solidFill>
              </a:rPr>
              <a:t> </a:t>
            </a:r>
            <a:r>
              <a:rPr lang="en-US" dirty="0" err="1">
                <a:solidFill>
                  <a:schemeClr val="bg1"/>
                </a:solidFill>
              </a:rPr>
              <a:t>impuls</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informasi</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mengalir</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satu</a:t>
            </a:r>
            <a:r>
              <a:rPr lang="en-US" dirty="0">
                <a:solidFill>
                  <a:schemeClr val="bg1"/>
                </a:solidFill>
              </a:rPr>
              <a:t> neuron </a:t>
            </a:r>
            <a:r>
              <a:rPr lang="en-US" dirty="0" err="1">
                <a:solidFill>
                  <a:schemeClr val="bg1"/>
                </a:solidFill>
              </a:rPr>
              <a:t>ke</a:t>
            </a:r>
            <a:r>
              <a:rPr lang="en-US" dirty="0">
                <a:solidFill>
                  <a:schemeClr val="bg1"/>
                </a:solidFill>
              </a:rPr>
              <a:t> yang lain</a:t>
            </a:r>
          </a:p>
        </p:txBody>
      </p:sp>
    </p:spTree>
    <p:extLst>
      <p:ext uri="{BB962C8B-B14F-4D97-AF65-F5344CB8AC3E}">
        <p14:creationId xmlns:p14="http://schemas.microsoft.com/office/powerpoint/2010/main" val="611165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9</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2233062702"/>
              </p:ext>
            </p:extLst>
          </p:nvPr>
        </p:nvGraphicFramePr>
        <p:xfrm>
          <a:off x="1752600" y="1981201"/>
          <a:ext cx="8763000" cy="4264119"/>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79111">
                  <a:extLst>
                    <a:ext uri="{9D8B030D-6E8A-4147-A177-3AD203B41FA5}">
                      <a16:colId xmlns:a16="http://schemas.microsoft.com/office/drawing/2014/main" val="20009"/>
                    </a:ext>
                  </a:extLst>
                </a:gridCol>
                <a:gridCol w="581389">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3</a:t>
                      </a:r>
                    </a:p>
                  </a:txBody>
                  <a:tcPr/>
                </a:tc>
                <a:tc>
                  <a:txBody>
                    <a:bodyPr/>
                    <a:lstStyle/>
                    <a:p>
                      <a:pPr algn="ctr"/>
                      <a:r>
                        <a:rPr lang="en-US" sz="2400" dirty="0"/>
                        <a:t>3</a:t>
                      </a:r>
                    </a:p>
                  </a:txBody>
                  <a:tcPr/>
                </a:tc>
                <a:tc>
                  <a:txBody>
                    <a:bodyPr/>
                    <a:lstStyle/>
                    <a:p>
                      <a:pPr algn="ctr"/>
                      <a:r>
                        <a:rPr lang="en-US" sz="2400" dirty="0"/>
                        <a:t>-3</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-4)</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-4)</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-4</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67677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138" y="0"/>
            <a:ext cx="9720072" cy="1499616"/>
          </a:xfrm>
        </p:spPr>
        <p:txBody>
          <a:bodyPr/>
          <a:lstStyle/>
          <a:p>
            <a:r>
              <a:rPr lang="en-US" dirty="0" err="1"/>
              <a:t>Iterasi</a:t>
            </a:r>
            <a:endParaRPr lang="en-US" dirty="0"/>
          </a:p>
        </p:txBody>
      </p:sp>
      <p:sp>
        <p:nvSpPr>
          <p:cNvPr id="3" name="Content Placeholder 2"/>
          <p:cNvSpPr>
            <a:spLocks noGrp="1"/>
          </p:cNvSpPr>
          <p:nvPr>
            <p:ph idx="1"/>
          </p:nvPr>
        </p:nvSpPr>
        <p:spPr>
          <a:xfrm>
            <a:off x="1981200" y="1371601"/>
            <a:ext cx="8229600" cy="4754563"/>
          </a:xfrm>
        </p:spPr>
        <p:txBody>
          <a:bodyPr/>
          <a:lstStyle/>
          <a:p>
            <a:r>
              <a:rPr lang="en-US" dirty="0"/>
              <a:t>Epoch 10</a:t>
            </a:r>
            <a:endParaRPr lang="en-US" dirty="0">
              <a:latin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452862"/>
              </p:ext>
            </p:extLst>
          </p:nvPr>
        </p:nvGraphicFramePr>
        <p:xfrm>
          <a:off x="1752600" y="1981201"/>
          <a:ext cx="8763000" cy="4264119"/>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gridCol w="730250">
                  <a:extLst>
                    <a:ext uri="{9D8B030D-6E8A-4147-A177-3AD203B41FA5}">
                      <a16:colId xmlns:a16="http://schemas.microsoft.com/office/drawing/2014/main" val="20007"/>
                    </a:ext>
                  </a:extLst>
                </a:gridCol>
                <a:gridCol w="730250">
                  <a:extLst>
                    <a:ext uri="{9D8B030D-6E8A-4147-A177-3AD203B41FA5}">
                      <a16:colId xmlns:a16="http://schemas.microsoft.com/office/drawing/2014/main" val="20008"/>
                    </a:ext>
                  </a:extLst>
                </a:gridCol>
                <a:gridCol w="864120">
                  <a:extLst>
                    <a:ext uri="{9D8B030D-6E8A-4147-A177-3AD203B41FA5}">
                      <a16:colId xmlns:a16="http://schemas.microsoft.com/office/drawing/2014/main" val="20009"/>
                    </a:ext>
                  </a:extLst>
                </a:gridCol>
                <a:gridCol w="596380">
                  <a:extLst>
                    <a:ext uri="{9D8B030D-6E8A-4147-A177-3AD203B41FA5}">
                      <a16:colId xmlns:a16="http://schemas.microsoft.com/office/drawing/2014/main" val="20010"/>
                    </a:ext>
                  </a:extLst>
                </a:gridCol>
                <a:gridCol w="730250">
                  <a:extLst>
                    <a:ext uri="{9D8B030D-6E8A-4147-A177-3AD203B41FA5}">
                      <a16:colId xmlns:a16="http://schemas.microsoft.com/office/drawing/2014/main" val="20011"/>
                    </a:ext>
                  </a:extLst>
                </a:gridCol>
              </a:tblGrid>
              <a:tr h="1094254">
                <a:tc gridSpan="3">
                  <a:txBody>
                    <a:bodyPr/>
                    <a:lstStyle/>
                    <a:p>
                      <a:pPr algn="ctr"/>
                      <a:r>
                        <a:rPr lang="en-US" dirty="0">
                          <a:solidFill>
                            <a:schemeClr val="bg1"/>
                          </a:solidFill>
                        </a:rPr>
                        <a:t>Input</a:t>
                      </a:r>
                    </a:p>
                  </a:txBody>
                  <a:tcPr anchor="ctr"/>
                </a:tc>
                <a:tc hMerge="1">
                  <a:txBody>
                    <a:bodyPr/>
                    <a:lstStyle/>
                    <a:p>
                      <a:endParaRPr lang="en-US" dirty="0"/>
                    </a:p>
                  </a:txBody>
                  <a:tcPr/>
                </a:tc>
                <a:tc hMerge="1">
                  <a:txBody>
                    <a:bodyPr/>
                    <a:lstStyle/>
                    <a:p>
                      <a:endParaRPr lang="en-US" dirty="0"/>
                    </a:p>
                  </a:txBody>
                  <a:tcPr/>
                </a:tc>
                <a:tc>
                  <a:txBody>
                    <a:bodyPr/>
                    <a:lstStyle/>
                    <a:p>
                      <a:pPr algn="ctr"/>
                      <a:r>
                        <a:rPr lang="en-US" dirty="0">
                          <a:solidFill>
                            <a:schemeClr val="bg1"/>
                          </a:solidFill>
                        </a:rPr>
                        <a:t>Net</a:t>
                      </a:r>
                    </a:p>
                  </a:txBody>
                  <a:tcPr anchor="ctr"/>
                </a:tc>
                <a:tc>
                  <a:txBody>
                    <a:bodyPr/>
                    <a:lstStyle/>
                    <a:p>
                      <a:pPr algn="ctr"/>
                      <a:r>
                        <a:rPr lang="en-US" dirty="0">
                          <a:solidFill>
                            <a:schemeClr val="bg1"/>
                          </a:solidFill>
                        </a:rPr>
                        <a:t>Out</a:t>
                      </a:r>
                    </a:p>
                  </a:txBody>
                  <a:tcPr anchor="ctr"/>
                </a:tc>
                <a:tc>
                  <a:txBody>
                    <a:bodyPr/>
                    <a:lstStyle/>
                    <a:p>
                      <a:pPr algn="ctr"/>
                      <a:r>
                        <a:rPr lang="en-US" b="1" dirty="0">
                          <a:solidFill>
                            <a:schemeClr val="bg1"/>
                          </a:solidFill>
                        </a:rPr>
                        <a:t>Target</a:t>
                      </a:r>
                    </a:p>
                  </a:txBody>
                  <a:tcPr anchor="ctr"/>
                </a:tc>
                <a:tc gridSpan="3">
                  <a:txBody>
                    <a:bodyPr/>
                    <a:lstStyle/>
                    <a:p>
                      <a:pPr algn="ctr"/>
                      <a:r>
                        <a:rPr lang="en-US" dirty="0">
                          <a:solidFill>
                            <a:schemeClr val="bg1"/>
                          </a:solidFill>
                        </a:rPr>
                        <a:t>Weight</a:t>
                      </a:r>
                      <a:r>
                        <a:rPr lang="en-US" baseline="0" dirty="0">
                          <a:solidFill>
                            <a:schemeClr val="bg1"/>
                          </a:solidFill>
                        </a:rPr>
                        <a:t> Changes</a:t>
                      </a:r>
                      <a:endParaRPr lang="en-US" dirty="0">
                        <a:solidFill>
                          <a:schemeClr val="bg1"/>
                        </a:solidFill>
                      </a:endParaRPr>
                    </a:p>
                  </a:txBody>
                  <a:tcPr anchor="ct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a:solidFill>
                            <a:schemeClr val="bg1"/>
                          </a:solidFill>
                        </a:rPr>
                        <a:t>Weight</a:t>
                      </a:r>
                    </a:p>
                  </a:txBody>
                  <a:tcPr anchor="ct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633973">
                <a:tc>
                  <a:txBody>
                    <a:bodyPr/>
                    <a:lstStyle/>
                    <a:p>
                      <a:pPr algn="ctr"/>
                      <a:r>
                        <a:rPr lang="en-US" sz="2400" dirty="0"/>
                        <a:t>(x1</a:t>
                      </a:r>
                    </a:p>
                  </a:txBody>
                  <a:tcPr/>
                </a:tc>
                <a:tc>
                  <a:txBody>
                    <a:bodyPr/>
                    <a:lstStyle/>
                    <a:p>
                      <a:pPr algn="ctr"/>
                      <a:r>
                        <a:rPr lang="en-US" sz="2400" dirty="0"/>
                        <a:t>x2</a:t>
                      </a:r>
                    </a:p>
                  </a:txBody>
                  <a:tcPr/>
                </a:tc>
                <a:tc>
                  <a:txBody>
                    <a:bodyPr/>
                    <a:lstStyle/>
                    <a:p>
                      <a:pPr algn="ctr"/>
                      <a:r>
                        <a:rPr lang="en-US" sz="2400" dirty="0"/>
                        <a:t>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(W1</a:t>
                      </a:r>
                    </a:p>
                  </a:txBody>
                  <a:tcPr/>
                </a:tc>
                <a:tc>
                  <a:txBody>
                    <a:bodyPr/>
                    <a:lstStyle/>
                    <a:p>
                      <a:pPr algn="ctr"/>
                      <a:r>
                        <a:rPr lang="en-US" sz="2400" dirty="0"/>
                        <a:t>w2</a:t>
                      </a:r>
                    </a:p>
                  </a:txBody>
                  <a:tcPr/>
                </a:tc>
                <a:tc>
                  <a:txBody>
                    <a:bodyPr/>
                    <a:lstStyle/>
                    <a:p>
                      <a:pPr algn="ctr"/>
                      <a:r>
                        <a:rPr lang="en-US" sz="2400" dirty="0"/>
                        <a:t>b)</a:t>
                      </a:r>
                    </a:p>
                  </a:txBody>
                  <a:tcPr/>
                </a:tc>
                <a:extLst>
                  <a:ext uri="{0D108BD9-81ED-4DB2-BD59-A6C34878D82A}">
                    <a16:rowId xmlns:a16="http://schemas.microsoft.com/office/drawing/2014/main" val="10001"/>
                  </a:ext>
                </a:extLst>
              </a:tr>
              <a:tr h="633973">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-4)</a:t>
                      </a:r>
                    </a:p>
                  </a:txBody>
                  <a:tcPr/>
                </a:tc>
                <a:extLst>
                  <a:ext uri="{0D108BD9-81ED-4DB2-BD59-A6C34878D82A}">
                    <a16:rowId xmlns:a16="http://schemas.microsoft.com/office/drawing/2014/main" val="10002"/>
                  </a:ext>
                </a:extLst>
              </a:tr>
              <a:tr h="633973">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-2</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-4)</a:t>
                      </a:r>
                    </a:p>
                  </a:txBody>
                  <a:tcPr/>
                </a:tc>
                <a:extLst>
                  <a:ext uri="{0D108BD9-81ED-4DB2-BD59-A6C34878D82A}">
                    <a16:rowId xmlns:a16="http://schemas.microsoft.com/office/drawing/2014/main" val="10003"/>
                  </a:ext>
                </a:extLst>
              </a:tr>
              <a:tr h="633973">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-4)</a:t>
                      </a:r>
                    </a:p>
                  </a:txBody>
                  <a:tcPr/>
                </a:tc>
                <a:extLst>
                  <a:ext uri="{0D108BD9-81ED-4DB2-BD59-A6C34878D82A}">
                    <a16:rowId xmlns:a16="http://schemas.microsoft.com/office/drawing/2014/main" val="10004"/>
                  </a:ext>
                </a:extLst>
              </a:tr>
              <a:tr h="633973">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-4</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8584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pattFill prst="pct5">
          <a:fgClr>
            <a:schemeClr val="accent6"/>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330" y="1016000"/>
            <a:ext cx="9720073" cy="4930502"/>
          </a:xfrm>
          <a:solidFill>
            <a:schemeClr val="accent4">
              <a:alpha val="50000"/>
            </a:schemeClr>
          </a:solidFill>
        </p:spPr>
        <p:txBody>
          <a:bodyPr>
            <a:normAutofit/>
          </a:bodyPr>
          <a:lstStyle/>
          <a:p>
            <a:r>
              <a:rPr lang="id-ID" sz="3600" dirty="0"/>
              <a:t>Coming Up</a:t>
            </a:r>
            <a:r>
              <a:rPr lang="id-ID" sz="3600"/>
              <a:t>: </a:t>
            </a:r>
            <a:endParaRPr lang="id-ID" sz="3600" dirty="0"/>
          </a:p>
          <a:p>
            <a:endParaRPr lang="id-ID" sz="3600" dirty="0"/>
          </a:p>
          <a:p>
            <a:pPr marL="0" indent="0">
              <a:buNone/>
            </a:pPr>
            <a:endParaRPr lang="id-ID" sz="3600" dirty="0"/>
          </a:p>
          <a:p>
            <a:pPr marL="0" indent="0" algn="ctr">
              <a:buNone/>
            </a:pPr>
            <a:r>
              <a:rPr lang="en-US" sz="6000" dirty="0"/>
              <a:t>ARTIFICIAL NEURAL NETWORK</a:t>
            </a:r>
          </a:p>
          <a:p>
            <a:pPr marL="0" indent="0" algn="ctr">
              <a:buNone/>
            </a:pPr>
            <a:r>
              <a:rPr lang="en-US" sz="6000" dirty="0" err="1"/>
              <a:t>backpropagation</a:t>
            </a:r>
            <a:endParaRPr lang="id-ID" sz="6000" dirty="0"/>
          </a:p>
        </p:txBody>
      </p:sp>
    </p:spTree>
    <p:extLst>
      <p:ext uri="{BB962C8B-B14F-4D97-AF65-F5344CB8AC3E}">
        <p14:creationId xmlns:p14="http://schemas.microsoft.com/office/powerpoint/2010/main" val="3056965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REferences</a:t>
            </a:r>
          </a:p>
        </p:txBody>
      </p:sp>
      <p:sp>
        <p:nvSpPr>
          <p:cNvPr id="3" name="Content Placeholder 2"/>
          <p:cNvSpPr>
            <a:spLocks noGrp="1"/>
          </p:cNvSpPr>
          <p:nvPr>
            <p:ph idx="1"/>
          </p:nvPr>
        </p:nvSpPr>
        <p:spPr/>
        <p:txBody>
          <a:bodyPr/>
          <a:lstStyle/>
          <a:p>
            <a:pPr lvl="0"/>
            <a:r>
              <a:rPr lang="id-ID" b="1" dirty="0"/>
              <a:t>1. Stuart Russell,Peter Norvig. 2009. Artificial Intelligence: A Modern Approach (3rd Edition)</a:t>
            </a:r>
          </a:p>
          <a:p>
            <a:r>
              <a:rPr lang="id-ID" b="1" dirty="0"/>
              <a:t>2. Dan Klein, Pieter Abbeel. 2013. Courseware edX Artificial Intelligence University of California at Berkeley</a:t>
            </a:r>
          </a:p>
          <a:p>
            <a:r>
              <a:rPr lang="id-ID" b="1" dirty="0"/>
              <a:t>3. </a:t>
            </a:r>
            <a:r>
              <a:rPr lang="id-ID" sz="2400" b="1" dirty="0"/>
              <a:t>D. Poole &amp; A. Mackworth. 2010. Artificial Intelligence: Foundations of Computational Agents. Cambridge University Press</a:t>
            </a:r>
            <a:endParaRPr lang="en-US" sz="2400" b="1" dirty="0"/>
          </a:p>
          <a:p>
            <a:r>
              <a:rPr lang="en-US" sz="2400" b="1" dirty="0"/>
              <a:t>4. Tom M Michele, 1997, Machine Learning</a:t>
            </a:r>
          </a:p>
          <a:p>
            <a:r>
              <a:rPr lang="en-US" sz="2400" b="1" dirty="0"/>
              <a:t>5. </a:t>
            </a:r>
            <a:r>
              <a:rPr lang="en-US" sz="2400" b="1" dirty="0" err="1"/>
              <a:t>Laurene</a:t>
            </a:r>
            <a:r>
              <a:rPr lang="en-US" sz="2400" b="1" dirty="0"/>
              <a:t> </a:t>
            </a:r>
            <a:r>
              <a:rPr lang="en-US" sz="2400" b="1" dirty="0" err="1"/>
              <a:t>Fausett</a:t>
            </a:r>
            <a:r>
              <a:rPr lang="en-US" sz="2400" b="1" dirty="0"/>
              <a:t>, 1993, Fundamental of Neural Network : Architecture, Algorithm and Applications</a:t>
            </a:r>
            <a:endParaRPr lang="id-ID" sz="2400" b="1" dirty="0"/>
          </a:p>
          <a:p>
            <a:endParaRPr lang="id-ID" dirty="0"/>
          </a:p>
        </p:txBody>
      </p:sp>
    </p:spTree>
    <p:extLst>
      <p:ext uri="{BB962C8B-B14F-4D97-AF65-F5344CB8AC3E}">
        <p14:creationId xmlns:p14="http://schemas.microsoft.com/office/powerpoint/2010/main" val="362512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4F38-2727-46F6-8BE0-9A7AEB467A2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158DB64-2F0A-4BA7-9CD5-626398BF0F2D}"/>
              </a:ext>
            </a:extLst>
          </p:cNvPr>
          <p:cNvSpPr>
            <a:spLocks noGrp="1"/>
          </p:cNvSpPr>
          <p:nvPr>
            <p:ph idx="1"/>
          </p:nvPr>
        </p:nvSpPr>
        <p:spPr/>
        <p:txBody>
          <a:bodyPr/>
          <a:lstStyle/>
          <a:p>
            <a:endParaRPr lang="en-ID"/>
          </a:p>
        </p:txBody>
      </p:sp>
      <p:pic>
        <p:nvPicPr>
          <p:cNvPr id="5" name="Picture 4">
            <a:extLst>
              <a:ext uri="{FF2B5EF4-FFF2-40B4-BE49-F238E27FC236}">
                <a16:creationId xmlns:a16="http://schemas.microsoft.com/office/drawing/2014/main" id="{3EC37B38-DC14-4E53-A41C-F1DF1915E2EE}"/>
              </a:ext>
            </a:extLst>
          </p:cNvPr>
          <p:cNvPicPr>
            <a:picLocks noChangeAspect="1"/>
          </p:cNvPicPr>
          <p:nvPr/>
        </p:nvPicPr>
        <p:blipFill>
          <a:blip r:embed="rId2"/>
          <a:stretch>
            <a:fillRect/>
          </a:stretch>
        </p:blipFill>
        <p:spPr>
          <a:xfrm>
            <a:off x="514871" y="585216"/>
            <a:ext cx="11162258" cy="5760720"/>
          </a:xfrm>
          <a:prstGeom prst="rect">
            <a:avLst/>
          </a:prstGeom>
        </p:spPr>
      </p:pic>
    </p:spTree>
    <p:extLst>
      <p:ext uri="{BB962C8B-B14F-4D97-AF65-F5344CB8AC3E}">
        <p14:creationId xmlns:p14="http://schemas.microsoft.com/office/powerpoint/2010/main" val="219917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2BA3-0B57-4CC1-B54D-74C98813C952}"/>
              </a:ext>
            </a:extLst>
          </p:cNvPr>
          <p:cNvSpPr>
            <a:spLocks noGrp="1"/>
          </p:cNvSpPr>
          <p:nvPr>
            <p:ph type="title"/>
          </p:nvPr>
        </p:nvSpPr>
        <p:spPr/>
        <p:txBody>
          <a:bodyPr/>
          <a:lstStyle/>
          <a:p>
            <a:pPr algn="ctr"/>
            <a:r>
              <a:rPr lang="en-US" dirty="0"/>
              <a:t>JST vs JSB</a:t>
            </a:r>
            <a:endParaRPr lang="en-ID" dirty="0"/>
          </a:p>
        </p:txBody>
      </p:sp>
      <p:sp>
        <p:nvSpPr>
          <p:cNvPr id="3" name="Content Placeholder 2">
            <a:extLst>
              <a:ext uri="{FF2B5EF4-FFF2-40B4-BE49-F238E27FC236}">
                <a16:creationId xmlns:a16="http://schemas.microsoft.com/office/drawing/2014/main" id="{463B1C48-45FB-4419-AF2C-09A6E51FA7A4}"/>
              </a:ext>
            </a:extLst>
          </p:cNvPr>
          <p:cNvSpPr>
            <a:spLocks noGrp="1"/>
          </p:cNvSpPr>
          <p:nvPr>
            <p:ph idx="1"/>
          </p:nvPr>
        </p:nvSpPr>
        <p:spPr/>
        <p:txBody>
          <a:bodyPr/>
          <a:lstStyle/>
          <a:p>
            <a:endParaRPr lang="en-ID"/>
          </a:p>
        </p:txBody>
      </p:sp>
      <p:pic>
        <p:nvPicPr>
          <p:cNvPr id="5" name="Picture 4">
            <a:extLst>
              <a:ext uri="{FF2B5EF4-FFF2-40B4-BE49-F238E27FC236}">
                <a16:creationId xmlns:a16="http://schemas.microsoft.com/office/drawing/2014/main" id="{19E39B08-F5D9-4012-8AE8-4AB471AD76F4}"/>
              </a:ext>
            </a:extLst>
          </p:cNvPr>
          <p:cNvPicPr>
            <a:picLocks noChangeAspect="1"/>
          </p:cNvPicPr>
          <p:nvPr/>
        </p:nvPicPr>
        <p:blipFill>
          <a:blip r:embed="rId2"/>
          <a:stretch>
            <a:fillRect/>
          </a:stretch>
        </p:blipFill>
        <p:spPr>
          <a:xfrm>
            <a:off x="495988" y="2264790"/>
            <a:ext cx="11200024" cy="2155825"/>
          </a:xfrm>
          <a:prstGeom prst="rect">
            <a:avLst/>
          </a:prstGeom>
        </p:spPr>
      </p:pic>
    </p:spTree>
    <p:extLst>
      <p:ext uri="{BB962C8B-B14F-4D97-AF65-F5344CB8AC3E}">
        <p14:creationId xmlns:p14="http://schemas.microsoft.com/office/powerpoint/2010/main" val="338518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 </a:t>
            </a:r>
            <a:r>
              <a:rPr lang="en-US" dirty="0" err="1"/>
              <a:t>kerja</a:t>
            </a:r>
            <a:r>
              <a:rPr lang="en-US" dirty="0"/>
              <a:t> </a:t>
            </a:r>
            <a:r>
              <a:rPr lang="en-US" dirty="0" err="1"/>
              <a:t>sistem</a:t>
            </a:r>
            <a:r>
              <a:rPr lang="en-US" dirty="0"/>
              <a:t> </a:t>
            </a:r>
            <a:r>
              <a:rPr lang="en-US" dirty="0" err="1"/>
              <a:t>saraf</a:t>
            </a:r>
            <a:endParaRPr lang="id-ID" dirty="0"/>
          </a:p>
        </p:txBody>
      </p:sp>
      <p:sp>
        <p:nvSpPr>
          <p:cNvPr id="3" name="Content Placeholder 2"/>
          <p:cNvSpPr>
            <a:spLocks noGrp="1"/>
          </p:cNvSpPr>
          <p:nvPr>
            <p:ph idx="1"/>
          </p:nvPr>
        </p:nvSpPr>
        <p:spPr>
          <a:xfrm>
            <a:off x="1024128" y="2286000"/>
            <a:ext cx="10159687" cy="4023360"/>
          </a:xfrm>
          <a:solidFill>
            <a:schemeClr val="tx2"/>
          </a:solidFill>
        </p:spPr>
        <p:txBody>
          <a:bodyPr>
            <a:normAutofit fontScale="92500"/>
          </a:bodyPr>
          <a:lstStyle/>
          <a:p>
            <a:pPr marL="577850" indent="-577850"/>
            <a:r>
              <a:rPr lang="en-US" sz="2400" dirty="0">
                <a:latin typeface="Bookman Old Style" panose="02050604050505020204" pitchFamily="18" charset="0"/>
              </a:rPr>
              <a:t>Neuron </a:t>
            </a:r>
            <a:r>
              <a:rPr lang="en-US" sz="2400" dirty="0" err="1">
                <a:latin typeface="Bookman Old Style" panose="02050604050505020204" pitchFamily="18" charset="0"/>
              </a:rPr>
              <a:t>sensorik</a:t>
            </a:r>
            <a:r>
              <a:rPr lang="en-US" sz="2400" dirty="0">
                <a:latin typeface="Bookman Old Style" panose="02050604050505020204" pitchFamily="18" charset="0"/>
              </a:rPr>
              <a:t> </a:t>
            </a:r>
            <a:r>
              <a:rPr lang="en-US" sz="2400" dirty="0" err="1">
                <a:latin typeface="Bookman Old Style" panose="02050604050505020204" pitchFamily="18" charset="0"/>
              </a:rPr>
              <a:t>mengirimkan</a:t>
            </a:r>
            <a:r>
              <a:rPr lang="en-US" sz="2400" dirty="0">
                <a:latin typeface="Bookman Old Style" panose="02050604050505020204" pitchFamily="18" charset="0"/>
              </a:rPr>
              <a:t> </a:t>
            </a:r>
            <a:r>
              <a:rPr lang="en-US" sz="2400" dirty="0" err="1">
                <a:latin typeface="Bookman Old Style" panose="02050604050505020204" pitchFamily="18" charset="0"/>
              </a:rPr>
              <a:t>rangsangan</a:t>
            </a:r>
            <a:r>
              <a:rPr lang="en-US" sz="2400" dirty="0">
                <a:latin typeface="Bookman Old Style" panose="02050604050505020204" pitchFamily="18" charset="0"/>
              </a:rPr>
              <a:t> </a:t>
            </a:r>
            <a:r>
              <a:rPr lang="en-US" sz="2400" dirty="0" err="1">
                <a:latin typeface="Bookman Old Style" panose="02050604050505020204" pitchFamily="18" charset="0"/>
              </a:rPr>
              <a:t>atau</a:t>
            </a:r>
            <a:r>
              <a:rPr lang="en-US" sz="2400" dirty="0">
                <a:latin typeface="Bookman Old Style" panose="02050604050505020204" pitchFamily="18" charset="0"/>
              </a:rPr>
              <a:t> </a:t>
            </a:r>
            <a:r>
              <a:rPr lang="en-US" sz="2400" dirty="0" err="1">
                <a:latin typeface="Bookman Old Style" panose="02050604050505020204" pitchFamily="18" charset="0"/>
              </a:rPr>
              <a:t>impuls</a:t>
            </a:r>
            <a:r>
              <a:rPr lang="en-US" sz="2400" dirty="0">
                <a:latin typeface="Bookman Old Style" panose="02050604050505020204" pitchFamily="18" charset="0"/>
              </a:rPr>
              <a:t> yang </a:t>
            </a:r>
            <a:r>
              <a:rPr lang="en-US" sz="2400" dirty="0" err="1">
                <a:latin typeface="Bookman Old Style" panose="02050604050505020204" pitchFamily="18" charset="0"/>
              </a:rPr>
              <a:t>diterima</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alat</a:t>
            </a:r>
            <a:r>
              <a:rPr lang="en-US" sz="2400" dirty="0">
                <a:latin typeface="Bookman Old Style" panose="02050604050505020204" pitchFamily="18" charset="0"/>
              </a:rPr>
              <a:t> </a:t>
            </a:r>
            <a:r>
              <a:rPr lang="en-US" sz="2400" dirty="0" err="1">
                <a:latin typeface="Bookman Old Style" panose="02050604050505020204" pitchFamily="18" charset="0"/>
              </a:rPr>
              <a:t>indera</a:t>
            </a:r>
            <a:r>
              <a:rPr lang="en-US" sz="2400" dirty="0">
                <a:latin typeface="Bookman Old Style" panose="02050604050505020204" pitchFamily="18" charset="0"/>
              </a:rPr>
              <a:t> (</a:t>
            </a:r>
            <a:r>
              <a:rPr lang="en-US" sz="2400" dirty="0" err="1">
                <a:latin typeface="Bookman Old Style" panose="02050604050505020204" pitchFamily="18" charset="0"/>
              </a:rPr>
              <a:t>mata</a:t>
            </a:r>
            <a:r>
              <a:rPr lang="en-US" sz="2400" dirty="0">
                <a:latin typeface="Bookman Old Style" panose="02050604050505020204" pitchFamily="18" charset="0"/>
              </a:rPr>
              <a:t>, </a:t>
            </a:r>
            <a:r>
              <a:rPr lang="en-US" sz="2400" dirty="0" err="1">
                <a:latin typeface="Bookman Old Style" panose="02050604050505020204" pitchFamily="18" charset="0"/>
              </a:rPr>
              <a:t>hidung</a:t>
            </a:r>
            <a:r>
              <a:rPr lang="en-US" sz="2400" dirty="0">
                <a:latin typeface="Bookman Old Style" panose="02050604050505020204" pitchFamily="18" charset="0"/>
              </a:rPr>
              <a:t>, </a:t>
            </a:r>
            <a:r>
              <a:rPr lang="en-US" sz="2400" dirty="0" err="1">
                <a:latin typeface="Bookman Old Style" panose="02050604050505020204" pitchFamily="18" charset="0"/>
              </a:rPr>
              <a:t>kulit</a:t>
            </a:r>
            <a:r>
              <a:rPr lang="en-US" sz="2400" dirty="0">
                <a:latin typeface="Bookman Old Style" panose="02050604050505020204" pitchFamily="18" charset="0"/>
              </a:rPr>
              <a:t>) </a:t>
            </a:r>
            <a:r>
              <a:rPr lang="en-US" sz="2400" dirty="0" err="1">
                <a:latin typeface="Bookman Old Style" panose="02050604050505020204" pitchFamily="18" charset="0"/>
              </a:rPr>
              <a:t>ke</a:t>
            </a:r>
            <a:r>
              <a:rPr lang="en-US" sz="2400" dirty="0">
                <a:latin typeface="Bookman Old Style" panose="02050604050505020204" pitchFamily="18" charset="0"/>
              </a:rPr>
              <a:t> </a:t>
            </a:r>
            <a:r>
              <a:rPr lang="en-US" sz="2400" dirty="0" err="1">
                <a:latin typeface="Bookman Old Style" panose="02050604050505020204" pitchFamily="18" charset="0"/>
              </a:rPr>
              <a:t>sistem</a:t>
            </a:r>
            <a:r>
              <a:rPr lang="en-US" sz="2400" dirty="0">
                <a:latin typeface="Bookman Old Style" panose="02050604050505020204" pitchFamily="18" charset="0"/>
              </a:rPr>
              <a:t> </a:t>
            </a:r>
            <a:r>
              <a:rPr lang="en-US" sz="2400" dirty="0" err="1">
                <a:latin typeface="Bookman Old Style" panose="02050604050505020204" pitchFamily="18" charset="0"/>
              </a:rPr>
              <a:t>saraf</a:t>
            </a:r>
            <a:r>
              <a:rPr lang="en-US" sz="2400" dirty="0">
                <a:latin typeface="Bookman Old Style" panose="02050604050505020204" pitchFamily="18" charset="0"/>
              </a:rPr>
              <a:t> </a:t>
            </a:r>
            <a:r>
              <a:rPr lang="en-US" sz="2400" dirty="0" err="1">
                <a:latin typeface="Bookman Old Style" panose="02050604050505020204" pitchFamily="18" charset="0"/>
              </a:rPr>
              <a:t>pusat</a:t>
            </a:r>
            <a:r>
              <a:rPr lang="en-US" sz="2400" dirty="0">
                <a:latin typeface="Bookman Old Style" panose="02050604050505020204" pitchFamily="18" charset="0"/>
              </a:rPr>
              <a:t> (</a:t>
            </a:r>
            <a:r>
              <a:rPr lang="en-US" sz="2400" dirty="0" err="1">
                <a:latin typeface="Bookman Old Style" panose="02050604050505020204" pitchFamily="18" charset="0"/>
              </a:rPr>
              <a:t>otak</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sumsum</a:t>
            </a:r>
            <a:r>
              <a:rPr lang="en-US" sz="2400" dirty="0">
                <a:latin typeface="Bookman Old Style" panose="02050604050505020204" pitchFamily="18" charset="0"/>
              </a:rPr>
              <a:t> </a:t>
            </a:r>
            <a:r>
              <a:rPr lang="en-US" sz="2400" dirty="0" err="1">
                <a:latin typeface="Bookman Old Style" panose="02050604050505020204" pitchFamily="18" charset="0"/>
              </a:rPr>
              <a:t>tulang</a:t>
            </a:r>
            <a:r>
              <a:rPr lang="en-US" sz="2400" dirty="0">
                <a:latin typeface="Bookman Old Style" panose="02050604050505020204" pitchFamily="18" charset="0"/>
              </a:rPr>
              <a:t> </a:t>
            </a:r>
            <a:r>
              <a:rPr lang="en-US" sz="2400" dirty="0" err="1">
                <a:latin typeface="Bookman Old Style" panose="02050604050505020204" pitchFamily="18" charset="0"/>
              </a:rPr>
              <a:t>belakang</a:t>
            </a:r>
            <a:r>
              <a:rPr lang="en-US" sz="2400" dirty="0">
                <a:latin typeface="Bookman Old Style" panose="02050604050505020204" pitchFamily="18" charset="0"/>
              </a:rPr>
              <a:t>)</a:t>
            </a:r>
          </a:p>
          <a:p>
            <a:pPr marL="577850" indent="-577850"/>
            <a:r>
              <a:rPr lang="en-US" sz="2400" dirty="0">
                <a:latin typeface="Bookman Old Style" panose="02050604050505020204" pitchFamily="18" charset="0"/>
              </a:rPr>
              <a:t>Interneuron </a:t>
            </a:r>
            <a:r>
              <a:rPr lang="en-US" sz="2400" dirty="0" err="1">
                <a:latin typeface="Bookman Old Style" panose="02050604050505020204" pitchFamily="18" charset="0"/>
              </a:rPr>
              <a:t>berfungsi</a:t>
            </a:r>
            <a:r>
              <a:rPr lang="en-US" sz="2400" dirty="0">
                <a:latin typeface="Bookman Old Style" panose="02050604050505020204" pitchFamily="18" charset="0"/>
              </a:rPr>
              <a:t> </a:t>
            </a:r>
            <a:r>
              <a:rPr lang="en-US" sz="2400" dirty="0" err="1">
                <a:latin typeface="Bookman Old Style" panose="02050604050505020204" pitchFamily="18" charset="0"/>
              </a:rPr>
              <a:t>membaca</a:t>
            </a:r>
            <a:r>
              <a:rPr lang="en-US" sz="2400" dirty="0">
                <a:latin typeface="Bookman Old Style" panose="02050604050505020204" pitchFamily="18" charset="0"/>
              </a:rPr>
              <a:t> </a:t>
            </a:r>
            <a:r>
              <a:rPr lang="en-US" sz="2400" dirty="0" err="1">
                <a:latin typeface="Bookman Old Style" panose="02050604050505020204" pitchFamily="18" charset="0"/>
              </a:rPr>
              <a:t>impuls</a:t>
            </a:r>
            <a:r>
              <a:rPr lang="en-US" sz="2400" dirty="0">
                <a:latin typeface="Bookman Old Style" panose="02050604050505020204" pitchFamily="18" charset="0"/>
              </a:rPr>
              <a:t> yang </a:t>
            </a:r>
            <a:r>
              <a:rPr lang="en-US" sz="2400" dirty="0" err="1">
                <a:latin typeface="Bookman Old Style" panose="02050604050505020204" pitchFamily="18" charset="0"/>
              </a:rPr>
              <a:t>diterima</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neuron </a:t>
            </a:r>
            <a:r>
              <a:rPr lang="en-US" sz="2400" dirty="0" err="1">
                <a:latin typeface="Bookman Old Style" panose="02050604050505020204" pitchFamily="18" charset="0"/>
              </a:rPr>
              <a:t>sensorik</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memutuskan</a:t>
            </a:r>
            <a:r>
              <a:rPr lang="en-US" sz="2400" dirty="0">
                <a:latin typeface="Bookman Old Style" panose="02050604050505020204" pitchFamily="18" charset="0"/>
              </a:rPr>
              <a:t> </a:t>
            </a:r>
            <a:r>
              <a:rPr lang="en-US" sz="2400" dirty="0" err="1">
                <a:latin typeface="Bookman Old Style" panose="02050604050505020204" pitchFamily="18" charset="0"/>
              </a:rPr>
              <a:t>respon</a:t>
            </a:r>
            <a:r>
              <a:rPr lang="en-US" sz="2400" dirty="0">
                <a:latin typeface="Bookman Old Style" panose="02050604050505020204" pitchFamily="18" charset="0"/>
              </a:rPr>
              <a:t> yang </a:t>
            </a:r>
            <a:r>
              <a:rPr lang="en-US" sz="2400" dirty="0" err="1">
                <a:latin typeface="Bookman Old Style" panose="02050604050505020204" pitchFamily="18" charset="0"/>
              </a:rPr>
              <a:t>akan</a:t>
            </a:r>
            <a:r>
              <a:rPr lang="en-US" sz="2400" dirty="0">
                <a:latin typeface="Bookman Old Style" panose="02050604050505020204" pitchFamily="18" charset="0"/>
              </a:rPr>
              <a:t> </a:t>
            </a:r>
            <a:r>
              <a:rPr lang="en-US" sz="2400" dirty="0" err="1">
                <a:latin typeface="Bookman Old Style" panose="02050604050505020204" pitchFamily="18" charset="0"/>
              </a:rPr>
              <a:t>dihasilkan</a:t>
            </a:r>
            <a:r>
              <a:rPr lang="en-US" sz="2400" dirty="0">
                <a:latin typeface="Bookman Old Style" panose="02050604050505020204" pitchFamily="18" charset="0"/>
              </a:rPr>
              <a:t> </a:t>
            </a:r>
          </a:p>
          <a:p>
            <a:pPr marL="577850" indent="-577850"/>
            <a:r>
              <a:rPr lang="en-US" sz="2400" dirty="0" err="1">
                <a:latin typeface="Bookman Old Style" panose="02050604050505020204" pitchFamily="18" charset="0"/>
              </a:rPr>
              <a:t>Otak</a:t>
            </a:r>
            <a:r>
              <a:rPr lang="en-US" sz="2400" dirty="0">
                <a:latin typeface="Bookman Old Style" panose="02050604050505020204" pitchFamily="18" charset="0"/>
              </a:rPr>
              <a:t> </a:t>
            </a:r>
            <a:r>
              <a:rPr lang="en-US" sz="2400" dirty="0" err="1">
                <a:latin typeface="Bookman Old Style" panose="02050604050505020204" pitchFamily="18" charset="0"/>
              </a:rPr>
              <a:t>memproses</a:t>
            </a:r>
            <a:r>
              <a:rPr lang="en-US" sz="2400" dirty="0">
                <a:latin typeface="Bookman Old Style" panose="02050604050505020204" pitchFamily="18" charset="0"/>
              </a:rPr>
              <a:t> </a:t>
            </a:r>
            <a:r>
              <a:rPr lang="en-US" sz="2400" dirty="0" err="1">
                <a:latin typeface="Bookman Old Style" panose="02050604050505020204" pitchFamily="18" charset="0"/>
              </a:rPr>
              <a:t>rangsangan</a:t>
            </a:r>
            <a:r>
              <a:rPr lang="en-US" sz="2400" dirty="0">
                <a:latin typeface="Bookman Old Style" panose="02050604050505020204" pitchFamily="18" charset="0"/>
              </a:rPr>
              <a:t> </a:t>
            </a:r>
            <a:r>
              <a:rPr lang="en-US" sz="2400" dirty="0" err="1">
                <a:latin typeface="Bookman Old Style" panose="02050604050505020204" pitchFamily="18" charset="0"/>
              </a:rPr>
              <a:t>tersebut</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mengirimkannya</a:t>
            </a:r>
            <a:r>
              <a:rPr lang="en-US" sz="2400" dirty="0">
                <a:latin typeface="Bookman Old Style" panose="02050604050505020204" pitchFamily="18" charset="0"/>
              </a:rPr>
              <a:t> </a:t>
            </a:r>
            <a:r>
              <a:rPr lang="en-US" sz="2400" dirty="0" err="1">
                <a:latin typeface="Bookman Old Style" panose="02050604050505020204" pitchFamily="18" charset="0"/>
              </a:rPr>
              <a:t>kembali</a:t>
            </a:r>
            <a:r>
              <a:rPr lang="en-US" sz="2400" dirty="0">
                <a:latin typeface="Bookman Old Style" panose="02050604050505020204" pitchFamily="18" charset="0"/>
              </a:rPr>
              <a:t> </a:t>
            </a:r>
            <a:r>
              <a:rPr lang="en-US" sz="2400" dirty="0" err="1">
                <a:latin typeface="Bookman Old Style" panose="02050604050505020204" pitchFamily="18" charset="0"/>
              </a:rPr>
              <a:t>ke</a:t>
            </a:r>
            <a:r>
              <a:rPr lang="en-US" sz="2400" dirty="0">
                <a:latin typeface="Bookman Old Style" panose="02050604050505020204" pitchFamily="18" charset="0"/>
              </a:rPr>
              <a:t> </a:t>
            </a:r>
            <a:r>
              <a:rPr lang="en-US" sz="2400" dirty="0" err="1">
                <a:latin typeface="Bookman Old Style" panose="02050604050505020204" pitchFamily="18" charset="0"/>
              </a:rPr>
              <a:t>bagian</a:t>
            </a:r>
            <a:r>
              <a:rPr lang="en-US" sz="2400" dirty="0">
                <a:latin typeface="Bookman Old Style" panose="02050604050505020204" pitchFamily="18" charset="0"/>
              </a:rPr>
              <a:t> lain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tubuh</a:t>
            </a:r>
            <a:r>
              <a:rPr lang="en-US" sz="2400" dirty="0">
                <a:latin typeface="Bookman Old Style" panose="02050604050505020204" pitchFamily="18" charset="0"/>
              </a:rPr>
              <a:t>, </a:t>
            </a:r>
            <a:r>
              <a:rPr lang="en-US" sz="2400" dirty="0" err="1">
                <a:latin typeface="Bookman Old Style" panose="02050604050505020204" pitchFamily="18" charset="0"/>
              </a:rPr>
              <a:t>memberitahu</a:t>
            </a:r>
            <a:r>
              <a:rPr lang="en-US" sz="2400" dirty="0">
                <a:latin typeface="Bookman Old Style" panose="02050604050505020204" pitchFamily="18" charset="0"/>
              </a:rPr>
              <a:t> </a:t>
            </a:r>
            <a:r>
              <a:rPr lang="en-US" sz="2400" dirty="0" err="1">
                <a:latin typeface="Bookman Old Style" panose="02050604050505020204" pitchFamily="18" charset="0"/>
              </a:rPr>
              <a:t>mereka</a:t>
            </a:r>
            <a:r>
              <a:rPr lang="en-US" sz="2400" dirty="0">
                <a:latin typeface="Bookman Old Style" panose="02050604050505020204" pitchFamily="18" charset="0"/>
              </a:rPr>
              <a:t> </a:t>
            </a:r>
            <a:r>
              <a:rPr lang="en-US" sz="2400" dirty="0" err="1">
                <a:latin typeface="Bookman Old Style" panose="02050604050505020204" pitchFamily="18" charset="0"/>
              </a:rPr>
              <a:t>bagaimana</a:t>
            </a:r>
            <a:r>
              <a:rPr lang="en-US" sz="2400" dirty="0">
                <a:latin typeface="Bookman Old Style" panose="02050604050505020204" pitchFamily="18" charset="0"/>
              </a:rPr>
              <a:t> </a:t>
            </a:r>
            <a:r>
              <a:rPr lang="en-US" sz="2400" dirty="0" err="1">
                <a:latin typeface="Bookman Old Style" panose="02050604050505020204" pitchFamily="18" charset="0"/>
              </a:rPr>
              <a:t>bereaksi</a:t>
            </a:r>
            <a:r>
              <a:rPr lang="en-US" sz="2400" dirty="0">
                <a:latin typeface="Bookman Old Style" panose="02050604050505020204" pitchFamily="18" charset="0"/>
              </a:rPr>
              <a:t> </a:t>
            </a:r>
            <a:r>
              <a:rPr lang="en-US" sz="2400" dirty="0" err="1">
                <a:latin typeface="Bookman Old Style" panose="02050604050505020204" pitchFamily="18" charset="0"/>
              </a:rPr>
              <a:t>terhadap</a:t>
            </a:r>
            <a:r>
              <a:rPr lang="en-US" sz="2400" dirty="0">
                <a:latin typeface="Bookman Old Style" panose="02050604050505020204" pitchFamily="18" charset="0"/>
              </a:rPr>
              <a:t> </a:t>
            </a:r>
            <a:r>
              <a:rPr lang="en-US" sz="2400" dirty="0" err="1">
                <a:latin typeface="Bookman Old Style" panose="02050604050505020204" pitchFamily="18" charset="0"/>
              </a:rPr>
              <a:t>jenis</a:t>
            </a:r>
            <a:r>
              <a:rPr lang="en-US" sz="2400" dirty="0">
                <a:latin typeface="Bookman Old Style" panose="02050604050505020204" pitchFamily="18" charset="0"/>
              </a:rPr>
              <a:t> </a:t>
            </a:r>
            <a:r>
              <a:rPr lang="en-US" sz="2400" dirty="0" err="1">
                <a:latin typeface="Bookman Old Style" panose="02050604050505020204" pitchFamily="18" charset="0"/>
              </a:rPr>
              <a:t>tertentu</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stimulus. </a:t>
            </a:r>
          </a:p>
          <a:p>
            <a:pPr marL="577850" indent="-577850"/>
            <a:r>
              <a:rPr lang="en-US" sz="2400" dirty="0">
                <a:latin typeface="Bookman Old Style" panose="02050604050505020204" pitchFamily="18" charset="0"/>
              </a:rPr>
              <a:t>Motor neuron </a:t>
            </a:r>
            <a:r>
              <a:rPr lang="en-US" sz="2400" dirty="0" err="1">
                <a:latin typeface="Bookman Old Style" panose="02050604050505020204" pitchFamily="18" charset="0"/>
              </a:rPr>
              <a:t>bertanggung</a:t>
            </a:r>
            <a:r>
              <a:rPr lang="en-US" sz="2400" dirty="0">
                <a:latin typeface="Bookman Old Style" panose="02050604050505020204" pitchFamily="18" charset="0"/>
              </a:rPr>
              <a:t> </a:t>
            </a:r>
            <a:r>
              <a:rPr lang="en-US" sz="2400" dirty="0" err="1">
                <a:latin typeface="Bookman Old Style" panose="02050604050505020204" pitchFamily="18" charset="0"/>
              </a:rPr>
              <a:t>jawab</a:t>
            </a:r>
            <a:r>
              <a:rPr lang="en-US" sz="2400" dirty="0">
                <a:latin typeface="Bookman Old Style" panose="02050604050505020204" pitchFamily="18" charset="0"/>
              </a:rPr>
              <a:t> </a:t>
            </a:r>
            <a:r>
              <a:rPr lang="en-US" sz="2400" dirty="0" err="1">
                <a:latin typeface="Bookman Old Style" panose="02050604050505020204" pitchFamily="18" charset="0"/>
              </a:rPr>
              <a:t>untuk</a:t>
            </a:r>
            <a:r>
              <a:rPr lang="en-US" sz="2400" dirty="0">
                <a:latin typeface="Bookman Old Style" panose="02050604050505020204" pitchFamily="18" charset="0"/>
              </a:rPr>
              <a:t> </a:t>
            </a:r>
            <a:r>
              <a:rPr lang="en-US" sz="2400" dirty="0" err="1">
                <a:latin typeface="Bookman Old Style" panose="02050604050505020204" pitchFamily="18" charset="0"/>
              </a:rPr>
              <a:t>menerima</a:t>
            </a:r>
            <a:r>
              <a:rPr lang="en-US" sz="2400" dirty="0">
                <a:latin typeface="Bookman Old Style" panose="02050604050505020204" pitchFamily="18" charset="0"/>
              </a:rPr>
              <a:t> </a:t>
            </a:r>
            <a:r>
              <a:rPr lang="en-US" sz="2400" dirty="0" err="1">
                <a:latin typeface="Bookman Old Style" panose="02050604050505020204" pitchFamily="18" charset="0"/>
              </a:rPr>
              <a:t>sinyal</a:t>
            </a:r>
            <a:r>
              <a:rPr lang="en-US" sz="2400" dirty="0">
                <a:latin typeface="Bookman Old Style" panose="02050604050505020204" pitchFamily="18" charset="0"/>
              </a:rPr>
              <a:t>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saraf</a:t>
            </a:r>
            <a:r>
              <a:rPr lang="en-US" sz="2400" dirty="0">
                <a:latin typeface="Bookman Old Style" panose="02050604050505020204" pitchFamily="18" charset="0"/>
              </a:rPr>
              <a:t> </a:t>
            </a:r>
            <a:r>
              <a:rPr lang="en-US" sz="2400" dirty="0" err="1">
                <a:latin typeface="Bookman Old Style" panose="02050604050505020204" pitchFamily="18" charset="0"/>
              </a:rPr>
              <a:t>otak</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tulang</a:t>
            </a:r>
            <a:r>
              <a:rPr lang="en-US" sz="2400" dirty="0">
                <a:latin typeface="Bookman Old Style" panose="02050604050505020204" pitchFamily="18" charset="0"/>
              </a:rPr>
              <a:t> </a:t>
            </a:r>
            <a:r>
              <a:rPr lang="en-US" sz="2400" dirty="0" err="1">
                <a:latin typeface="Bookman Old Style" panose="02050604050505020204" pitchFamily="18" charset="0"/>
              </a:rPr>
              <a:t>belakang</a:t>
            </a:r>
            <a:r>
              <a:rPr lang="en-US" sz="2400" dirty="0">
                <a:latin typeface="Bookman Old Style" panose="02050604050505020204" pitchFamily="18" charset="0"/>
              </a:rPr>
              <a:t>, </a:t>
            </a:r>
            <a:r>
              <a:rPr lang="en-US" sz="2400" dirty="0" err="1">
                <a:latin typeface="Bookman Old Style" panose="02050604050505020204" pitchFamily="18" charset="0"/>
              </a:rPr>
              <a:t>dan</a:t>
            </a:r>
            <a:r>
              <a:rPr lang="en-US" sz="2400" dirty="0">
                <a:latin typeface="Bookman Old Style" panose="02050604050505020204" pitchFamily="18" charset="0"/>
              </a:rPr>
              <a:t> </a:t>
            </a:r>
            <a:r>
              <a:rPr lang="en-US" sz="2400" dirty="0" err="1">
                <a:latin typeface="Bookman Old Style" panose="02050604050505020204" pitchFamily="18" charset="0"/>
              </a:rPr>
              <a:t>mengirim</a:t>
            </a:r>
            <a:r>
              <a:rPr lang="en-US" sz="2400" dirty="0">
                <a:latin typeface="Bookman Old Style" panose="02050604050505020204" pitchFamily="18" charset="0"/>
              </a:rPr>
              <a:t> </a:t>
            </a:r>
            <a:r>
              <a:rPr lang="en-US" sz="2400" dirty="0" err="1">
                <a:latin typeface="Bookman Old Style" panose="02050604050505020204" pitchFamily="18" charset="0"/>
              </a:rPr>
              <a:t>mereka</a:t>
            </a:r>
            <a:r>
              <a:rPr lang="en-US" sz="2400" dirty="0">
                <a:latin typeface="Bookman Old Style" panose="02050604050505020204" pitchFamily="18" charset="0"/>
              </a:rPr>
              <a:t> </a:t>
            </a:r>
            <a:r>
              <a:rPr lang="en-US" sz="2400" dirty="0" err="1">
                <a:latin typeface="Bookman Old Style" panose="02050604050505020204" pitchFamily="18" charset="0"/>
              </a:rPr>
              <a:t>ke</a:t>
            </a:r>
            <a:r>
              <a:rPr lang="en-US" sz="2400" dirty="0">
                <a:latin typeface="Bookman Old Style" panose="02050604050505020204" pitchFamily="18" charset="0"/>
              </a:rPr>
              <a:t> </a:t>
            </a:r>
            <a:r>
              <a:rPr lang="en-US" sz="2400" dirty="0" err="1">
                <a:latin typeface="Bookman Old Style" panose="02050604050505020204" pitchFamily="18" charset="0"/>
              </a:rPr>
              <a:t>bagian</a:t>
            </a:r>
            <a:r>
              <a:rPr lang="en-US" sz="2400" dirty="0">
                <a:latin typeface="Bookman Old Style" panose="02050604050505020204" pitchFamily="18" charset="0"/>
              </a:rPr>
              <a:t> lain </a:t>
            </a:r>
            <a:r>
              <a:rPr lang="en-US" sz="2400" dirty="0" err="1">
                <a:latin typeface="Bookman Old Style" panose="02050604050505020204" pitchFamily="18" charset="0"/>
              </a:rPr>
              <a:t>dari</a:t>
            </a:r>
            <a:r>
              <a:rPr lang="en-US" sz="2400" dirty="0">
                <a:latin typeface="Bookman Old Style" panose="02050604050505020204" pitchFamily="18" charset="0"/>
              </a:rPr>
              <a:t> </a:t>
            </a:r>
            <a:r>
              <a:rPr lang="en-US" sz="2400" dirty="0" err="1">
                <a:latin typeface="Bookman Old Style" panose="02050604050505020204" pitchFamily="18" charset="0"/>
              </a:rPr>
              <a:t>tubuh</a:t>
            </a:r>
            <a:endParaRPr lang="id-ID" sz="2400" dirty="0">
              <a:latin typeface="Bookman Old Style" panose="02050604050505020204" pitchFamily="18" charset="0"/>
            </a:endParaRPr>
          </a:p>
        </p:txBody>
      </p:sp>
    </p:spTree>
    <p:extLst>
      <p:ext uri="{BB962C8B-B14F-4D97-AF65-F5344CB8AC3E}">
        <p14:creationId xmlns:p14="http://schemas.microsoft.com/office/powerpoint/2010/main" val="136548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 </a:t>
            </a:r>
            <a:r>
              <a:rPr lang="en-US" dirty="0" err="1"/>
              <a:t>kerja</a:t>
            </a:r>
            <a:r>
              <a:rPr lang="en-US" dirty="0"/>
              <a:t> neuron</a:t>
            </a:r>
            <a:endParaRPr lang="id-ID" dirty="0"/>
          </a:p>
        </p:txBody>
      </p:sp>
      <p:sp>
        <p:nvSpPr>
          <p:cNvPr id="3" name="Content Placeholder 2"/>
          <p:cNvSpPr>
            <a:spLocks noGrp="1"/>
          </p:cNvSpPr>
          <p:nvPr>
            <p:ph idx="1"/>
          </p:nvPr>
        </p:nvSpPr>
        <p:spPr>
          <a:xfrm>
            <a:off x="1024128" y="3987384"/>
            <a:ext cx="10159687" cy="2683239"/>
          </a:xfrm>
          <a:solidFill>
            <a:schemeClr val="tx2"/>
          </a:solidFill>
        </p:spPr>
        <p:txBody>
          <a:bodyPr>
            <a:normAutofit lnSpcReduction="10000"/>
          </a:bodyPr>
          <a:lstStyle/>
          <a:p>
            <a:pPr marL="0" indent="0">
              <a:buNone/>
            </a:pPr>
            <a:r>
              <a:rPr lang="en-US" sz="2500" dirty="0">
                <a:latin typeface="Bookman Old Style" panose="02050604050505020204" pitchFamily="18" charset="0"/>
              </a:rPr>
              <a:t>Cara </a:t>
            </a:r>
            <a:r>
              <a:rPr lang="en-US" sz="2500" dirty="0" err="1">
                <a:latin typeface="Bookman Old Style" panose="02050604050505020204" pitchFamily="18" charset="0"/>
              </a:rPr>
              <a:t>kerja</a:t>
            </a:r>
            <a:r>
              <a:rPr lang="en-US" sz="2500" dirty="0">
                <a:latin typeface="Bookman Old Style" panose="02050604050505020204" pitchFamily="18" charset="0"/>
              </a:rPr>
              <a:t> </a:t>
            </a:r>
            <a:r>
              <a:rPr lang="en-US" sz="2500" dirty="0" err="1">
                <a:latin typeface="Bookman Old Style" panose="02050604050505020204" pitchFamily="18" charset="0"/>
              </a:rPr>
              <a:t>dari</a:t>
            </a:r>
            <a:r>
              <a:rPr lang="en-US" sz="2500" dirty="0">
                <a:latin typeface="Bookman Old Style" panose="02050604050505020204" pitchFamily="18" charset="0"/>
              </a:rPr>
              <a:t> neuron </a:t>
            </a:r>
            <a:r>
              <a:rPr lang="en-US" sz="2500" dirty="0" err="1">
                <a:latin typeface="Bookman Old Style" panose="02050604050505020204" pitchFamily="18" charset="0"/>
              </a:rPr>
              <a:t>adalah</a:t>
            </a:r>
            <a:r>
              <a:rPr lang="en-US" sz="2500" dirty="0">
                <a:latin typeface="Bookman Old Style" panose="02050604050505020204" pitchFamily="18" charset="0"/>
              </a:rPr>
              <a:t> </a:t>
            </a:r>
            <a:r>
              <a:rPr lang="en-US" sz="2500" dirty="0" err="1">
                <a:latin typeface="Bookman Old Style" panose="02050604050505020204" pitchFamily="18" charset="0"/>
              </a:rPr>
              <a:t>menggabungkan</a:t>
            </a:r>
            <a:r>
              <a:rPr lang="en-US" sz="2500" dirty="0">
                <a:latin typeface="Bookman Old Style" panose="02050604050505020204" pitchFamily="18" charset="0"/>
              </a:rPr>
              <a:t> </a:t>
            </a:r>
            <a:r>
              <a:rPr lang="en-US" sz="2500" dirty="0" err="1">
                <a:latin typeface="Bookman Old Style" panose="02050604050505020204" pitchFamily="18" charset="0"/>
              </a:rPr>
              <a:t>pengaruh</a:t>
            </a:r>
            <a:r>
              <a:rPr lang="en-US" sz="2500" dirty="0">
                <a:latin typeface="Bookman Old Style" panose="02050604050505020204" pitchFamily="18" charset="0"/>
              </a:rPr>
              <a:t> </a:t>
            </a:r>
            <a:r>
              <a:rPr lang="en-US" sz="2500" dirty="0" err="1">
                <a:latin typeface="Bookman Old Style" panose="02050604050505020204" pitchFamily="18" charset="0"/>
              </a:rPr>
              <a:t>dari</a:t>
            </a:r>
            <a:r>
              <a:rPr lang="en-US" sz="2500" dirty="0">
                <a:latin typeface="Bookman Old Style" panose="02050604050505020204" pitchFamily="18" charset="0"/>
              </a:rPr>
              <a:t> </a:t>
            </a:r>
            <a:r>
              <a:rPr lang="en-US" sz="2500" dirty="0" err="1">
                <a:latin typeface="Bookman Old Style" panose="02050604050505020204" pitchFamily="18" charset="0"/>
              </a:rPr>
              <a:t>semua</a:t>
            </a:r>
            <a:r>
              <a:rPr lang="en-US" sz="2500" dirty="0">
                <a:latin typeface="Bookman Old Style" panose="02050604050505020204" pitchFamily="18" charset="0"/>
              </a:rPr>
              <a:t> </a:t>
            </a:r>
            <a:r>
              <a:rPr lang="en-US" sz="2500" dirty="0" err="1">
                <a:latin typeface="Bookman Old Style" panose="02050604050505020204" pitchFamily="18" charset="0"/>
              </a:rPr>
              <a:t>masukan</a:t>
            </a:r>
            <a:r>
              <a:rPr lang="en-US" sz="2500" dirty="0">
                <a:latin typeface="Bookman Old Style" panose="02050604050505020204" pitchFamily="18" charset="0"/>
              </a:rPr>
              <a:t> </a:t>
            </a:r>
            <a:r>
              <a:rPr lang="en-US" sz="2500" dirty="0" err="1">
                <a:latin typeface="Bookman Old Style" panose="02050604050505020204" pitchFamily="18" charset="0"/>
              </a:rPr>
              <a:t>dan</a:t>
            </a:r>
            <a:r>
              <a:rPr lang="en-US" sz="2500" dirty="0">
                <a:latin typeface="Bookman Old Style" panose="02050604050505020204" pitchFamily="18" charset="0"/>
              </a:rPr>
              <a:t> </a:t>
            </a:r>
            <a:r>
              <a:rPr lang="en-US" sz="2500" dirty="0" err="1">
                <a:latin typeface="Bookman Old Style" panose="02050604050505020204" pitchFamily="18" charset="0"/>
              </a:rPr>
              <a:t>mempertimbangkan</a:t>
            </a:r>
            <a:r>
              <a:rPr lang="en-US" sz="2500" dirty="0">
                <a:latin typeface="Bookman Old Style" panose="02050604050505020204" pitchFamily="18" charset="0"/>
              </a:rPr>
              <a:t> </a:t>
            </a:r>
            <a:r>
              <a:rPr lang="en-US" sz="2500" dirty="0" err="1">
                <a:latin typeface="Bookman Old Style" panose="02050604050505020204" pitchFamily="18" charset="0"/>
              </a:rPr>
              <a:t>apakah</a:t>
            </a:r>
            <a:r>
              <a:rPr lang="en-US" sz="2500" dirty="0">
                <a:latin typeface="Bookman Old Style" panose="02050604050505020204" pitchFamily="18" charset="0"/>
              </a:rPr>
              <a:t> </a:t>
            </a:r>
            <a:r>
              <a:rPr lang="en-US" sz="2500" dirty="0" err="1">
                <a:latin typeface="Bookman Old Style" panose="02050604050505020204" pitchFamily="18" charset="0"/>
              </a:rPr>
              <a:t>pengaruh</a:t>
            </a:r>
            <a:r>
              <a:rPr lang="en-US" sz="2500" dirty="0">
                <a:latin typeface="Bookman Old Style" panose="02050604050505020204" pitchFamily="18" charset="0"/>
              </a:rPr>
              <a:t> </a:t>
            </a:r>
            <a:r>
              <a:rPr lang="en-US" sz="2500" dirty="0" err="1">
                <a:latin typeface="Bookman Old Style" panose="02050604050505020204" pitchFamily="18" charset="0"/>
              </a:rPr>
              <a:t>dari</a:t>
            </a:r>
            <a:r>
              <a:rPr lang="en-US" sz="2500" dirty="0">
                <a:latin typeface="Bookman Old Style" panose="02050604050505020204" pitchFamily="18" charset="0"/>
              </a:rPr>
              <a:t> </a:t>
            </a:r>
            <a:r>
              <a:rPr lang="en-US" sz="2500" dirty="0" err="1">
                <a:latin typeface="Bookman Old Style" panose="02050604050505020204" pitchFamily="18" charset="0"/>
              </a:rPr>
              <a:t>masukan</a:t>
            </a:r>
            <a:r>
              <a:rPr lang="en-US" sz="2500" dirty="0">
                <a:latin typeface="Bookman Old Style" panose="02050604050505020204" pitchFamily="18" charset="0"/>
              </a:rPr>
              <a:t> </a:t>
            </a:r>
            <a:r>
              <a:rPr lang="en-US" sz="2500" dirty="0" err="1">
                <a:latin typeface="Bookman Old Style" panose="02050604050505020204" pitchFamily="18" charset="0"/>
              </a:rPr>
              <a:t>tadi</a:t>
            </a:r>
            <a:r>
              <a:rPr lang="en-US" sz="2500" dirty="0">
                <a:latin typeface="Bookman Old Style" panose="02050604050505020204" pitchFamily="18" charset="0"/>
              </a:rPr>
              <a:t> </a:t>
            </a:r>
            <a:r>
              <a:rPr lang="en-US" sz="2500" dirty="0" err="1">
                <a:latin typeface="Bookman Old Style" panose="02050604050505020204" pitchFamily="18" charset="0"/>
              </a:rPr>
              <a:t>dapat</a:t>
            </a:r>
            <a:r>
              <a:rPr lang="en-US" sz="2500" dirty="0">
                <a:latin typeface="Bookman Old Style" panose="02050604050505020204" pitchFamily="18" charset="0"/>
              </a:rPr>
              <a:t> </a:t>
            </a:r>
            <a:r>
              <a:rPr lang="en-US" sz="2500" dirty="0" err="1">
                <a:latin typeface="Bookman Old Style" panose="02050604050505020204" pitchFamily="18" charset="0"/>
              </a:rPr>
              <a:t>mencapai</a:t>
            </a:r>
            <a:r>
              <a:rPr lang="en-US" sz="2500" dirty="0">
                <a:latin typeface="Bookman Old Style" panose="02050604050505020204" pitchFamily="18" charset="0"/>
              </a:rPr>
              <a:t> threshold yang </a:t>
            </a:r>
            <a:r>
              <a:rPr lang="en-US" sz="2500" dirty="0" err="1">
                <a:latin typeface="Bookman Old Style" panose="02050604050505020204" pitchFamily="18" charset="0"/>
              </a:rPr>
              <a:t>telah</a:t>
            </a:r>
            <a:r>
              <a:rPr lang="en-US" sz="2500" dirty="0">
                <a:latin typeface="Bookman Old Style" panose="02050604050505020204" pitchFamily="18" charset="0"/>
              </a:rPr>
              <a:t> </a:t>
            </a:r>
            <a:r>
              <a:rPr lang="en-US" sz="2500" dirty="0" err="1">
                <a:latin typeface="Bookman Old Style" panose="02050604050505020204" pitchFamily="18" charset="0"/>
              </a:rPr>
              <a:t>ditetapkan</a:t>
            </a:r>
            <a:r>
              <a:rPr lang="en-US" sz="2500" dirty="0">
                <a:latin typeface="Bookman Old Style" panose="02050604050505020204" pitchFamily="18" charset="0"/>
              </a:rPr>
              <a:t> </a:t>
            </a:r>
            <a:r>
              <a:rPr lang="en-US" sz="2500" dirty="0" err="1">
                <a:latin typeface="Bookman Old Style" panose="02050604050505020204" pitchFamily="18" charset="0"/>
              </a:rPr>
              <a:t>atau</a:t>
            </a:r>
            <a:r>
              <a:rPr lang="en-US" sz="2500" dirty="0">
                <a:latin typeface="Bookman Old Style" panose="02050604050505020204" pitchFamily="18" charset="0"/>
              </a:rPr>
              <a:t> </a:t>
            </a:r>
            <a:r>
              <a:rPr lang="en-US" sz="2500" dirty="0" err="1">
                <a:latin typeface="Bookman Old Style" panose="02050604050505020204" pitchFamily="18" charset="0"/>
              </a:rPr>
              <a:t>tidak</a:t>
            </a:r>
            <a:r>
              <a:rPr lang="en-US" sz="2500" dirty="0">
                <a:latin typeface="Bookman Old Style" panose="02050604050505020204" pitchFamily="18" charset="0"/>
              </a:rPr>
              <a:t>. </a:t>
            </a:r>
            <a:r>
              <a:rPr lang="en-US" sz="2500" dirty="0" err="1">
                <a:latin typeface="Bookman Old Style" panose="02050604050505020204" pitchFamily="18" charset="0"/>
              </a:rPr>
              <a:t>Jika</a:t>
            </a:r>
            <a:r>
              <a:rPr lang="en-US" sz="2500" dirty="0">
                <a:latin typeface="Bookman Old Style" panose="02050604050505020204" pitchFamily="18" charset="0"/>
              </a:rPr>
              <a:t> </a:t>
            </a:r>
            <a:r>
              <a:rPr lang="en-US" sz="2500" dirty="0" err="1">
                <a:latin typeface="Bookman Old Style" panose="02050604050505020204" pitchFamily="18" charset="0"/>
              </a:rPr>
              <a:t>nilai</a:t>
            </a:r>
            <a:r>
              <a:rPr lang="en-US" sz="2500" dirty="0">
                <a:latin typeface="Bookman Old Style" panose="02050604050505020204" pitchFamily="18" charset="0"/>
              </a:rPr>
              <a:t> threshold </a:t>
            </a:r>
            <a:r>
              <a:rPr lang="en-US" sz="2500" dirty="0" err="1">
                <a:latin typeface="Bookman Old Style" panose="02050604050505020204" pitchFamily="18" charset="0"/>
              </a:rPr>
              <a:t>tadi</a:t>
            </a:r>
            <a:r>
              <a:rPr lang="en-US" sz="2500" dirty="0">
                <a:latin typeface="Bookman Old Style" panose="02050604050505020204" pitchFamily="18" charset="0"/>
              </a:rPr>
              <a:t> </a:t>
            </a:r>
            <a:r>
              <a:rPr lang="en-US" sz="2500" dirty="0" err="1">
                <a:latin typeface="Bookman Old Style" panose="02050604050505020204" pitchFamily="18" charset="0"/>
              </a:rPr>
              <a:t>tercapai</a:t>
            </a:r>
            <a:r>
              <a:rPr lang="en-US" sz="2500" dirty="0">
                <a:latin typeface="Bookman Old Style" panose="02050604050505020204" pitchFamily="18" charset="0"/>
              </a:rPr>
              <a:t>, </a:t>
            </a:r>
            <a:r>
              <a:rPr lang="en-US" sz="2500" dirty="0" err="1">
                <a:latin typeface="Bookman Old Style" panose="02050604050505020204" pitchFamily="18" charset="0"/>
              </a:rPr>
              <a:t>maka</a:t>
            </a:r>
            <a:r>
              <a:rPr lang="en-US" sz="2500" dirty="0">
                <a:latin typeface="Bookman Old Style" panose="02050604050505020204" pitchFamily="18" charset="0"/>
              </a:rPr>
              <a:t> neuron </a:t>
            </a:r>
            <a:r>
              <a:rPr lang="en-US" sz="2500" dirty="0" err="1">
                <a:latin typeface="Bookman Old Style" panose="02050604050505020204" pitchFamily="18" charset="0"/>
              </a:rPr>
              <a:t>akan</a:t>
            </a:r>
            <a:r>
              <a:rPr lang="en-US" sz="2500" dirty="0">
                <a:latin typeface="Bookman Old Style" panose="02050604050505020204" pitchFamily="18" charset="0"/>
              </a:rPr>
              <a:t> </a:t>
            </a:r>
            <a:r>
              <a:rPr lang="en-US" sz="2500" dirty="0" err="1">
                <a:latin typeface="Bookman Old Style" panose="02050604050505020204" pitchFamily="18" charset="0"/>
              </a:rPr>
              <a:t>memproduksi</a:t>
            </a:r>
            <a:r>
              <a:rPr lang="en-US" sz="2500" dirty="0">
                <a:latin typeface="Bookman Old Style" panose="02050604050505020204" pitchFamily="18" charset="0"/>
              </a:rPr>
              <a:t> </a:t>
            </a:r>
            <a:r>
              <a:rPr lang="en-US" sz="2500" dirty="0" err="1">
                <a:latin typeface="Bookman Old Style" panose="02050604050505020204" pitchFamily="18" charset="0"/>
              </a:rPr>
              <a:t>keluaran</a:t>
            </a:r>
            <a:r>
              <a:rPr lang="en-US" sz="2500" dirty="0">
                <a:latin typeface="Bookman Old Style" panose="02050604050505020204" pitchFamily="18" charset="0"/>
              </a:rPr>
              <a:t> </a:t>
            </a:r>
            <a:r>
              <a:rPr lang="en-US" sz="2500" dirty="0" err="1">
                <a:latin typeface="Bookman Old Style" panose="02050604050505020204" pitchFamily="18" charset="0"/>
              </a:rPr>
              <a:t>dalam</a:t>
            </a:r>
            <a:r>
              <a:rPr lang="en-US" sz="2500" dirty="0">
                <a:latin typeface="Bookman Old Style" panose="02050604050505020204" pitchFamily="18" charset="0"/>
              </a:rPr>
              <a:t> </a:t>
            </a:r>
            <a:r>
              <a:rPr lang="en-US" sz="2500" dirty="0" err="1">
                <a:latin typeface="Bookman Old Style" panose="02050604050505020204" pitchFamily="18" charset="0"/>
              </a:rPr>
              <a:t>bentuk</a:t>
            </a:r>
            <a:r>
              <a:rPr lang="en-US" sz="2500" dirty="0">
                <a:latin typeface="Bookman Old Style" panose="02050604050505020204" pitchFamily="18" charset="0"/>
              </a:rPr>
              <a:t> </a:t>
            </a:r>
            <a:r>
              <a:rPr lang="en-US" sz="2500" dirty="0" err="1">
                <a:latin typeface="Bookman Old Style" panose="02050604050505020204" pitchFamily="18" charset="0"/>
              </a:rPr>
              <a:t>suatu</a:t>
            </a:r>
            <a:r>
              <a:rPr lang="en-US" sz="2500" dirty="0">
                <a:latin typeface="Bookman Old Style" panose="02050604050505020204" pitchFamily="18" charset="0"/>
              </a:rPr>
              <a:t> </a:t>
            </a:r>
            <a:r>
              <a:rPr lang="en-US" sz="2500" dirty="0" err="1">
                <a:latin typeface="Bookman Old Style" panose="02050604050505020204" pitchFamily="18" charset="0"/>
              </a:rPr>
              <a:t>pulsa</a:t>
            </a:r>
            <a:r>
              <a:rPr lang="en-US" sz="2500" dirty="0">
                <a:latin typeface="Bookman Old Style" panose="02050604050505020204" pitchFamily="18" charset="0"/>
              </a:rPr>
              <a:t> </a:t>
            </a:r>
            <a:r>
              <a:rPr lang="en-US" sz="2500" dirty="0" err="1">
                <a:latin typeface="Bookman Old Style" panose="02050604050505020204" pitchFamily="18" charset="0"/>
              </a:rPr>
              <a:t>tertentu</a:t>
            </a:r>
            <a:r>
              <a:rPr lang="en-US" sz="2500" dirty="0">
                <a:latin typeface="Bookman Old Style" panose="02050604050505020204" pitchFamily="18" charset="0"/>
              </a:rPr>
              <a:t> yang </a:t>
            </a:r>
            <a:r>
              <a:rPr lang="en-US" sz="2500" dirty="0" err="1">
                <a:latin typeface="Bookman Old Style" panose="02050604050505020204" pitchFamily="18" charset="0"/>
              </a:rPr>
              <a:t>diproses</a:t>
            </a:r>
            <a:r>
              <a:rPr lang="en-US" sz="2500" dirty="0">
                <a:latin typeface="Bookman Old Style" panose="02050604050505020204" pitchFamily="18" charset="0"/>
              </a:rPr>
              <a:t> </a:t>
            </a:r>
            <a:r>
              <a:rPr lang="en-US" sz="2500" dirty="0" err="1">
                <a:latin typeface="Bookman Old Style" panose="02050604050505020204" pitchFamily="18" charset="0"/>
              </a:rPr>
              <a:t>dari</a:t>
            </a:r>
            <a:r>
              <a:rPr lang="en-US" sz="2500" dirty="0">
                <a:latin typeface="Bookman Old Style" panose="02050604050505020204" pitchFamily="18" charset="0"/>
              </a:rPr>
              <a:t> </a:t>
            </a:r>
            <a:r>
              <a:rPr lang="en-US" sz="2500" dirty="0" err="1">
                <a:latin typeface="Bookman Old Style" panose="02050604050505020204" pitchFamily="18" charset="0"/>
              </a:rPr>
              <a:t>sel</a:t>
            </a:r>
            <a:r>
              <a:rPr lang="en-US" sz="2500" dirty="0">
                <a:latin typeface="Bookman Old Style" panose="02050604050505020204" pitchFamily="18" charset="0"/>
              </a:rPr>
              <a:t> </a:t>
            </a:r>
            <a:r>
              <a:rPr lang="en-US" sz="2500" dirty="0" err="1">
                <a:latin typeface="Bookman Old Style" panose="02050604050505020204" pitchFamily="18" charset="0"/>
              </a:rPr>
              <a:t>hingga</a:t>
            </a:r>
            <a:r>
              <a:rPr lang="en-US" sz="2500" dirty="0">
                <a:latin typeface="Bookman Old Style" panose="02050604050505020204" pitchFamily="18" charset="0"/>
              </a:rPr>
              <a:t> </a:t>
            </a:r>
            <a:r>
              <a:rPr lang="en-US" sz="2500" dirty="0" err="1">
                <a:latin typeface="Bookman Old Style" panose="02050604050505020204" pitchFamily="18" charset="0"/>
              </a:rPr>
              <a:t>dikeluarkan</a:t>
            </a:r>
            <a:r>
              <a:rPr lang="en-US" sz="2500" dirty="0">
                <a:latin typeface="Bookman Old Style" panose="02050604050505020204" pitchFamily="18" charset="0"/>
              </a:rPr>
              <a:t> </a:t>
            </a:r>
            <a:r>
              <a:rPr lang="en-US" sz="2500" dirty="0" err="1">
                <a:latin typeface="Bookman Old Style" panose="02050604050505020204" pitchFamily="18" charset="0"/>
              </a:rPr>
              <a:t>melalui</a:t>
            </a:r>
            <a:r>
              <a:rPr lang="en-US" sz="2500" dirty="0">
                <a:latin typeface="Bookman Old Style" panose="02050604050505020204" pitchFamily="18" charset="0"/>
              </a:rPr>
              <a:t> axon. </a:t>
            </a:r>
            <a:r>
              <a:rPr lang="en-US" sz="2500" dirty="0" err="1">
                <a:latin typeface="Bookman Old Style" panose="02050604050505020204" pitchFamily="18" charset="0"/>
              </a:rPr>
              <a:t>Jika</a:t>
            </a:r>
            <a:r>
              <a:rPr lang="en-US" sz="2500" dirty="0">
                <a:latin typeface="Bookman Old Style" panose="02050604050505020204" pitchFamily="18" charset="0"/>
              </a:rPr>
              <a:t> </a:t>
            </a:r>
            <a:r>
              <a:rPr lang="en-US" sz="2500" dirty="0" err="1">
                <a:latin typeface="Bookman Old Style" panose="02050604050505020204" pitchFamily="18" charset="0"/>
              </a:rPr>
              <a:t>hal</a:t>
            </a:r>
            <a:r>
              <a:rPr lang="en-US" sz="2500" dirty="0">
                <a:latin typeface="Bookman Old Style" panose="02050604050505020204" pitchFamily="18" charset="0"/>
              </a:rPr>
              <a:t> </a:t>
            </a:r>
            <a:r>
              <a:rPr lang="en-US" sz="2500" dirty="0" err="1">
                <a:latin typeface="Bookman Old Style" panose="02050604050505020204" pitchFamily="18" charset="0"/>
              </a:rPr>
              <a:t>ini</a:t>
            </a:r>
            <a:r>
              <a:rPr lang="en-US" sz="2500" dirty="0">
                <a:latin typeface="Bookman Old Style" panose="02050604050505020204" pitchFamily="18" charset="0"/>
              </a:rPr>
              <a:t> </a:t>
            </a:r>
            <a:r>
              <a:rPr lang="en-US" sz="2500" dirty="0" err="1">
                <a:latin typeface="Bookman Old Style" panose="02050604050505020204" pitchFamily="18" charset="0"/>
              </a:rPr>
              <a:t>terjadi</a:t>
            </a:r>
            <a:r>
              <a:rPr lang="en-US" sz="2500" dirty="0">
                <a:latin typeface="Bookman Old Style" panose="02050604050505020204" pitchFamily="18" charset="0"/>
              </a:rPr>
              <a:t>, </a:t>
            </a:r>
            <a:r>
              <a:rPr lang="en-US" sz="2500" dirty="0" err="1">
                <a:latin typeface="Bookman Old Style" panose="02050604050505020204" pitchFamily="18" charset="0"/>
              </a:rPr>
              <a:t>maka</a:t>
            </a:r>
            <a:r>
              <a:rPr lang="en-US" sz="2500" dirty="0">
                <a:latin typeface="Bookman Old Style" panose="02050604050505020204" pitchFamily="18" charset="0"/>
              </a:rPr>
              <a:t> neuron </a:t>
            </a:r>
            <a:r>
              <a:rPr lang="en-US" sz="2500" dirty="0" err="1">
                <a:latin typeface="Bookman Old Style" panose="02050604050505020204" pitchFamily="18" charset="0"/>
              </a:rPr>
              <a:t>sedang</a:t>
            </a:r>
            <a:r>
              <a:rPr lang="en-US" sz="2500" dirty="0">
                <a:latin typeface="Bookman Old Style" panose="02050604050505020204" pitchFamily="18" charset="0"/>
              </a:rPr>
              <a:t> </a:t>
            </a:r>
            <a:r>
              <a:rPr lang="en-US" sz="2500" dirty="0" err="1">
                <a:latin typeface="Bookman Old Style" panose="02050604050505020204" pitchFamily="18" charset="0"/>
              </a:rPr>
              <a:t>dalam</a:t>
            </a:r>
            <a:r>
              <a:rPr lang="en-US" sz="2500" dirty="0">
                <a:latin typeface="Bookman Old Style" panose="02050604050505020204" pitchFamily="18" charset="0"/>
              </a:rPr>
              <a:t> </a:t>
            </a:r>
            <a:r>
              <a:rPr lang="en-US" sz="2500" dirty="0" err="1">
                <a:latin typeface="Bookman Old Style" panose="02050604050505020204" pitchFamily="18" charset="0"/>
              </a:rPr>
              <a:t>keadaan</a:t>
            </a:r>
            <a:r>
              <a:rPr lang="en-US" sz="2500" dirty="0">
                <a:latin typeface="Bookman Old Style" panose="02050604050505020204" pitchFamily="18" charset="0"/>
              </a:rPr>
              <a:t> </a:t>
            </a:r>
            <a:r>
              <a:rPr lang="en-US" sz="2500" dirty="0" err="1">
                <a:latin typeface="Bookman Old Style" panose="02050604050505020204" pitchFamily="18" charset="0"/>
              </a:rPr>
              <a:t>aktif</a:t>
            </a:r>
            <a:r>
              <a:rPr lang="en-US" sz="2500" dirty="0">
                <a:latin typeface="Bookman Old Style" panose="02050604050505020204" pitchFamily="18" charset="0"/>
              </a:rPr>
              <a:t>.</a:t>
            </a:r>
          </a:p>
          <a:p>
            <a:pPr marL="577850" indent="-577850"/>
            <a:endParaRPr lang="id-ID" dirty="0"/>
          </a:p>
        </p:txBody>
      </p:sp>
      <p:pic>
        <p:nvPicPr>
          <p:cNvPr id="4" name="Picture 4"/>
          <p:cNvPicPr>
            <a:picLocks noChangeAspect="1" noChangeArrowheads="1"/>
          </p:cNvPicPr>
          <p:nvPr/>
        </p:nvPicPr>
        <p:blipFill>
          <a:blip r:embed="rId2" cstate="print">
            <a:lum contrast="12000"/>
            <a:extLst>
              <a:ext uri="{28A0092B-C50C-407E-A947-70E740481C1C}">
                <a14:useLocalDpi xmlns:a14="http://schemas.microsoft.com/office/drawing/2010/main" val="0"/>
              </a:ext>
            </a:extLst>
          </a:blip>
          <a:srcRect/>
          <a:stretch>
            <a:fillRect/>
          </a:stretch>
        </p:blipFill>
        <p:spPr bwMode="auto">
          <a:xfrm>
            <a:off x="1024128" y="1707630"/>
            <a:ext cx="5562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2693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2.xml><?xml version="1.0" encoding="utf-8"?>
<a:theme xmlns:a="http://schemas.openxmlformats.org/drawingml/2006/main" name="1_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3.xml><?xml version="1.0" encoding="utf-8"?>
<a:theme xmlns:a="http://schemas.openxmlformats.org/drawingml/2006/main" name="2_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4.xml><?xml version="1.0" encoding="utf-8"?>
<a:theme xmlns:a="http://schemas.openxmlformats.org/drawingml/2006/main" name="3_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3313</TotalTime>
  <Words>3001</Words>
  <Application>Microsoft Office PowerPoint</Application>
  <PresentationFormat>Widescreen</PresentationFormat>
  <Paragraphs>997</Paragraphs>
  <Slides>53</Slides>
  <Notes>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53</vt:i4>
      </vt:variant>
    </vt:vector>
  </HeadingPairs>
  <TitlesOfParts>
    <vt:vector size="65" baseType="lpstr">
      <vt:lpstr>Bookman Old Style</vt:lpstr>
      <vt:lpstr>Calibri</vt:lpstr>
      <vt:lpstr>Symbol</vt:lpstr>
      <vt:lpstr>Tw Cen MT</vt:lpstr>
      <vt:lpstr>Tw Cen MT Condensed</vt:lpstr>
      <vt:lpstr>Wingdings</vt:lpstr>
      <vt:lpstr>Wingdings 3</vt:lpstr>
      <vt:lpstr>Integral</vt:lpstr>
      <vt:lpstr>1_Integral</vt:lpstr>
      <vt:lpstr>2_Integral</vt:lpstr>
      <vt:lpstr>3_Integral</vt:lpstr>
      <vt:lpstr>Equation</vt:lpstr>
      <vt:lpstr>Artificial neural network</vt:lpstr>
      <vt:lpstr>OUTLINE</vt:lpstr>
      <vt:lpstr>Artificial neural network</vt:lpstr>
      <vt:lpstr>Jaringan Saraf Manusia</vt:lpstr>
      <vt:lpstr>Struktur sel</vt:lpstr>
      <vt:lpstr>PowerPoint Presentation</vt:lpstr>
      <vt:lpstr>JST vs JSB</vt:lpstr>
      <vt:lpstr>Cara kerja sistem saraf</vt:lpstr>
      <vt:lpstr>Cara kerja neuron</vt:lpstr>
      <vt:lpstr>Artificial Neural Network (1)</vt:lpstr>
      <vt:lpstr>Artificial Neural Network (2)</vt:lpstr>
      <vt:lpstr>Neuron pada Artificial neural network</vt:lpstr>
      <vt:lpstr>Representasi neural network</vt:lpstr>
      <vt:lpstr>ALVINN</vt:lpstr>
      <vt:lpstr>ALVINN</vt:lpstr>
      <vt:lpstr>Karakteristik task untuk neural network</vt:lpstr>
      <vt:lpstr>Problem yang bisa diselesaikan dengan neural netWORK</vt:lpstr>
      <vt:lpstr>Karaktersitik problem neural netWORK</vt:lpstr>
      <vt:lpstr>PENGGUNAAN NEURAL NETWORK</vt:lpstr>
      <vt:lpstr>Pemrosesan sinyal</vt:lpstr>
      <vt:lpstr>Sistem kendali</vt:lpstr>
      <vt:lpstr>PENGenalan pola</vt:lpstr>
      <vt:lpstr>kedokteran</vt:lpstr>
      <vt:lpstr>Sintesa dan Pengenalan suara</vt:lpstr>
      <vt:lpstr>bisnis</vt:lpstr>
      <vt:lpstr>PERCEPTRON</vt:lpstr>
      <vt:lpstr>Struktur Artificial neural network</vt:lpstr>
      <vt:lpstr>perceptron</vt:lpstr>
      <vt:lpstr>Pembelajaran perceptron</vt:lpstr>
      <vt:lpstr>Pembelajaran perceptron</vt:lpstr>
      <vt:lpstr>Pembelajaran perceptron</vt:lpstr>
      <vt:lpstr>Contoh perhitungan</vt:lpstr>
      <vt:lpstr>Arsitektur</vt:lpstr>
      <vt:lpstr>Masalah</vt:lpstr>
      <vt:lpstr>Algoritma</vt:lpstr>
      <vt:lpstr>Formula</vt:lpstr>
      <vt:lpstr>Iterasi</vt:lpstr>
      <vt:lpstr>Iterasi</vt:lpstr>
      <vt:lpstr>Iterasi</vt:lpstr>
      <vt:lpstr>Iterasi</vt:lpstr>
      <vt:lpstr>Iterasi</vt:lpstr>
      <vt:lpstr>Iterasi</vt:lpstr>
      <vt:lpstr>Iterasi</vt:lpstr>
      <vt:lpstr>Iterasi</vt:lpstr>
      <vt:lpstr>Iterasi</vt:lpstr>
      <vt:lpstr>Iterasi</vt:lpstr>
      <vt:lpstr>Iterasi</vt:lpstr>
      <vt:lpstr>Iterasi</vt:lpstr>
      <vt:lpstr>Iterasi</vt:lpstr>
      <vt:lpstr>Iterasi</vt:lpstr>
      <vt:lpstr>Iterasi</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Renny</dc:creator>
  <cp:lastModifiedBy>Feby Artwodini</cp:lastModifiedBy>
  <cp:revision>86</cp:revision>
  <dcterms:created xsi:type="dcterms:W3CDTF">2015-02-14T10:15:01Z</dcterms:created>
  <dcterms:modified xsi:type="dcterms:W3CDTF">2021-11-17T06:05:09Z</dcterms:modified>
</cp:coreProperties>
</file>