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sldIdLst>
    <p:sldId id="270" r:id="rId4"/>
    <p:sldId id="303" r:id="rId5"/>
    <p:sldId id="272" r:id="rId6"/>
    <p:sldId id="257" r:id="rId7"/>
    <p:sldId id="305" r:id="rId8"/>
    <p:sldId id="312" r:id="rId9"/>
    <p:sldId id="311" r:id="rId10"/>
    <p:sldId id="306" r:id="rId11"/>
    <p:sldId id="313" r:id="rId12"/>
    <p:sldId id="273" r:id="rId13"/>
    <p:sldId id="307" r:id="rId14"/>
    <p:sldId id="315" r:id="rId15"/>
    <p:sldId id="316" r:id="rId16"/>
    <p:sldId id="317" r:id="rId17"/>
    <p:sldId id="318" r:id="rId18"/>
    <p:sldId id="319" r:id="rId19"/>
    <p:sldId id="325" r:id="rId20"/>
    <p:sldId id="314" r:id="rId21"/>
    <p:sldId id="327" r:id="rId22"/>
    <p:sldId id="328" r:id="rId23"/>
    <p:sldId id="320" r:id="rId24"/>
    <p:sldId id="321" r:id="rId25"/>
    <p:sldId id="323" r:id="rId26"/>
    <p:sldId id="330" r:id="rId27"/>
    <p:sldId id="329" r:id="rId28"/>
    <p:sldId id="324" r:id="rId29"/>
    <p:sldId id="308" r:id="rId30"/>
    <p:sldId id="326" r:id="rId31"/>
    <p:sldId id="289" r:id="rId32"/>
    <p:sldId id="310" r:id="rId33"/>
    <p:sldId id="309" r:id="rId34"/>
    <p:sldId id="304" r:id="rId35"/>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00FF00"/>
    <a:srgbClr val="0066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8" autoAdjust="0"/>
    <p:restoredTop sz="94660"/>
  </p:normalViewPr>
  <p:slideViewPr>
    <p:cSldViewPr snapToGrid="0">
      <p:cViewPr varScale="1">
        <p:scale>
          <a:sx n="63" d="100"/>
          <a:sy n="63" d="100"/>
        </p:scale>
        <p:origin x="6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by Artwodini" userId="a6c47d42-fa7d-4e68-80e6-62010da9d630" providerId="ADAL" clId="{148868DE-85E5-4784-8CCC-8C0D80945EAA}"/>
    <pc:docChg chg="modSld">
      <pc:chgData name="Feby Artwodini" userId="a6c47d42-fa7d-4e68-80e6-62010da9d630" providerId="ADAL" clId="{148868DE-85E5-4784-8CCC-8C0D80945EAA}" dt="2022-05-24T04:45:36.794" v="0" actId="122"/>
      <pc:docMkLst>
        <pc:docMk/>
      </pc:docMkLst>
      <pc:sldChg chg="modSp mod">
        <pc:chgData name="Feby Artwodini" userId="a6c47d42-fa7d-4e68-80e6-62010da9d630" providerId="ADAL" clId="{148868DE-85E5-4784-8CCC-8C0D80945EAA}" dt="2022-05-24T04:45:36.794" v="0" actId="122"/>
        <pc:sldMkLst>
          <pc:docMk/>
          <pc:sldMk cId="893512563" sldId="270"/>
        </pc:sldMkLst>
        <pc:spChg chg="mod">
          <ac:chgData name="Feby Artwodini" userId="a6c47d42-fa7d-4e68-80e6-62010da9d630" providerId="ADAL" clId="{148868DE-85E5-4784-8CCC-8C0D80945EAA}" dt="2022-05-24T04:45:36.794" v="0" actId="122"/>
          <ac:spMkLst>
            <pc:docMk/>
            <pc:sldMk cId="893512563" sldId="270"/>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8ABE3C1-DBE1-495D-B57B-2849774B866A}" type="datetimeFigureOut">
              <a:rPr lang="en-US" smtClean="0">
                <a:solidFill>
                  <a:prstClr val="white">
                    <a:lumMod val="95000"/>
                    <a:lumOff val="5000"/>
                  </a:prstClr>
                </a:solidFill>
              </a:rPr>
              <a:pPr/>
              <a:t>5/24/2022</a:t>
            </a:fld>
            <a:endParaRPr lang="en-US" dirty="0">
              <a:solidFill>
                <a:prstClr val="white">
                  <a:lumMod val="95000"/>
                  <a:lumOff val="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95000"/>
                  <a:lumOff val="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
        <p:nvSpPr>
          <p:cNvPr id="13" name="Rectangle 12"/>
          <p:cNvSpPr/>
          <p:nvPr/>
        </p:nvSpPr>
        <p:spPr>
          <a:xfrm>
            <a:off x="0" y="-1"/>
            <a:ext cx="12192000" cy="4572001"/>
          </a:xfrm>
          <a:prstGeom prst="rect">
            <a:avLst/>
          </a:prstGeom>
          <a:blipFill dpi="0" rotWithShape="1">
            <a:blip r:embed="rId2">
              <a:duotone>
                <a:schemeClr val="accent1">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2233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solidFill>
                  <a:prstClr val="white">
                    <a:lumMod val="95000"/>
                    <a:lumOff val="5000"/>
                  </a:prstClr>
                </a:solidFill>
              </a:rPr>
              <a:pPr/>
              <a:t>5/24/2022</a:t>
            </a:fld>
            <a:endParaRPr lang="en-US" dirty="0">
              <a:solidFill>
                <a:prstClr val="white">
                  <a:lumMod val="95000"/>
                  <a:lumOff val="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95000"/>
                  <a:lumOff val="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Tree>
    <p:extLst>
      <p:ext uri="{BB962C8B-B14F-4D97-AF65-F5344CB8AC3E}">
        <p14:creationId xmlns:p14="http://schemas.microsoft.com/office/powerpoint/2010/main" val="1139061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solidFill>
                  <a:prstClr val="white">
                    <a:lumMod val="95000"/>
                    <a:lumOff val="5000"/>
                  </a:prstClr>
                </a:solidFill>
              </a:rPr>
              <a:pPr/>
              <a:t>5/24/2022</a:t>
            </a:fld>
            <a:endParaRPr lang="en-US" dirty="0">
              <a:solidFill>
                <a:prstClr val="white">
                  <a:lumMod val="95000"/>
                  <a:lumOff val="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95000"/>
                  <a:lumOff val="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743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8ABE3C1-DBE1-495D-B57B-2849774B866A}" type="datetimeFigureOut">
              <a:rPr lang="en-US" smtClean="0">
                <a:solidFill>
                  <a:prstClr val="white">
                    <a:lumMod val="95000"/>
                    <a:lumOff val="5000"/>
                  </a:prstClr>
                </a:solidFill>
              </a:rPr>
              <a:pPr/>
              <a:t>5/24/2022</a:t>
            </a:fld>
            <a:endParaRPr lang="en-US" dirty="0">
              <a:solidFill>
                <a:prstClr val="white">
                  <a:lumMod val="95000"/>
                  <a:lumOff val="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95000"/>
                  <a:lumOff val="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
        <p:nvSpPr>
          <p:cNvPr id="13" name="Rectangle 12"/>
          <p:cNvSpPr/>
          <p:nvPr/>
        </p:nvSpPr>
        <p:spPr>
          <a:xfrm>
            <a:off x="0" y="-1"/>
            <a:ext cx="12192000" cy="4572001"/>
          </a:xfrm>
          <a:prstGeom prst="rect">
            <a:avLst/>
          </a:prstGeom>
          <a:blipFill dpi="0" rotWithShape="1">
            <a:blip r:embed="rId2">
              <a:duotone>
                <a:schemeClr val="accent1">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655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solidFill>
                  <a:prstClr val="white">
                    <a:lumMod val="95000"/>
                    <a:lumOff val="5000"/>
                  </a:prstClr>
                </a:solidFill>
              </a:rPr>
              <a:pPr/>
              <a:t>5/24/2022</a:t>
            </a:fld>
            <a:endParaRPr lang="en-US" dirty="0">
              <a:solidFill>
                <a:prstClr val="white">
                  <a:lumMod val="95000"/>
                  <a:lumOff val="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95000"/>
                  <a:lumOff val="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Tree>
    <p:extLst>
      <p:ext uri="{BB962C8B-B14F-4D97-AF65-F5344CB8AC3E}">
        <p14:creationId xmlns:p14="http://schemas.microsoft.com/office/powerpoint/2010/main" val="447959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solidFill>
                  <a:prstClr val="white">
                    <a:lumMod val="95000"/>
                    <a:lumOff val="5000"/>
                  </a:prstClr>
                </a:solidFill>
              </a:rPr>
              <a:pPr/>
              <a:t>5/24/2022</a:t>
            </a:fld>
            <a:endParaRPr lang="en-US" dirty="0">
              <a:solidFill>
                <a:prstClr val="white">
                  <a:lumMod val="95000"/>
                  <a:lumOff val="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95000"/>
                  <a:lumOff val="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
        <p:nvSpPr>
          <p:cNvPr id="10" name="Rectangle 9"/>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0829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solidFill>
                  <a:prstClr val="white">
                    <a:lumMod val="95000"/>
                    <a:lumOff val="5000"/>
                  </a:prstClr>
                </a:solidFill>
              </a:rPr>
              <a:pPr/>
              <a:t>5/24/2022</a:t>
            </a:fld>
            <a:endParaRPr lang="en-US" dirty="0">
              <a:solidFill>
                <a:prstClr val="white">
                  <a:lumMod val="95000"/>
                  <a:lumOff val="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95000"/>
                  <a:lumOff val="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Tree>
    <p:extLst>
      <p:ext uri="{BB962C8B-B14F-4D97-AF65-F5344CB8AC3E}">
        <p14:creationId xmlns:p14="http://schemas.microsoft.com/office/powerpoint/2010/main" val="2567947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solidFill>
                  <a:prstClr val="white">
                    <a:lumMod val="95000"/>
                    <a:lumOff val="5000"/>
                  </a:prstClr>
                </a:solidFill>
              </a:rPr>
              <a:pPr/>
              <a:t>5/24/2022</a:t>
            </a:fld>
            <a:endParaRPr lang="en-US" dirty="0">
              <a:solidFill>
                <a:prstClr val="white">
                  <a:lumMod val="95000"/>
                  <a:lumOff val="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95000"/>
                  <a:lumOff val="5000"/>
                </a:prstClr>
              </a:solidFill>
            </a:endParaRPr>
          </a:p>
        </p:txBody>
      </p:sp>
      <p:sp>
        <p:nvSpPr>
          <p:cNvPr id="9" name="Slide Number Placeholder 8"/>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Tree>
    <p:extLst>
      <p:ext uri="{BB962C8B-B14F-4D97-AF65-F5344CB8AC3E}">
        <p14:creationId xmlns:p14="http://schemas.microsoft.com/office/powerpoint/2010/main" val="4235770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solidFill>
                  <a:prstClr val="white">
                    <a:lumMod val="95000"/>
                    <a:lumOff val="5000"/>
                  </a:prstClr>
                </a:solidFill>
              </a:rPr>
              <a:pPr/>
              <a:t>5/24/2022</a:t>
            </a:fld>
            <a:endParaRPr lang="en-US" dirty="0">
              <a:solidFill>
                <a:prstClr val="white">
                  <a:lumMod val="95000"/>
                  <a:lumOff val="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95000"/>
                  <a:lumOff val="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Tree>
    <p:extLst>
      <p:ext uri="{BB962C8B-B14F-4D97-AF65-F5344CB8AC3E}">
        <p14:creationId xmlns:p14="http://schemas.microsoft.com/office/powerpoint/2010/main" val="42202733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solidFill>
                  <a:prstClr val="white">
                    <a:lumMod val="95000"/>
                    <a:lumOff val="5000"/>
                  </a:prstClr>
                </a:solidFill>
              </a:rPr>
              <a:pPr/>
              <a:t>5/24/2022</a:t>
            </a:fld>
            <a:endParaRPr lang="en-US" dirty="0">
              <a:solidFill>
                <a:prstClr val="white">
                  <a:lumMod val="95000"/>
                  <a:lumOff val="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95000"/>
                  <a:lumOff val="5000"/>
                </a:prstClr>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Tree>
    <p:extLst>
      <p:ext uri="{BB962C8B-B14F-4D97-AF65-F5344CB8AC3E}">
        <p14:creationId xmlns:p14="http://schemas.microsoft.com/office/powerpoint/2010/main" val="5457072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solidFill>
                  <a:prstClr val="white">
                    <a:lumMod val="95000"/>
                    <a:lumOff val="5000"/>
                  </a:prstClr>
                </a:solidFill>
              </a:rPr>
              <a:pPr/>
              <a:t>5/24/2022</a:t>
            </a:fld>
            <a:endParaRPr lang="en-US" dirty="0">
              <a:solidFill>
                <a:prstClr val="white">
                  <a:lumMod val="95000"/>
                  <a:lumOff val="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95000"/>
                  <a:lumOff val="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Tree>
    <p:extLst>
      <p:ext uri="{BB962C8B-B14F-4D97-AF65-F5344CB8AC3E}">
        <p14:creationId xmlns:p14="http://schemas.microsoft.com/office/powerpoint/2010/main" val="934827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pattFill prst="solidDmnd">
          <a:fgClr>
            <a:schemeClr val="tx2"/>
          </a:fgClr>
          <a:bgClr>
            <a:schemeClr val="accent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a:t>Click to edit Master title style</a:t>
            </a:r>
            <a:endParaRPr lang="en-US" dirty="0"/>
          </a:p>
        </p:txBody>
      </p:sp>
      <p:sp>
        <p:nvSpPr>
          <p:cNvPr id="3" name="Content Placeholder 2"/>
          <p:cNvSpPr>
            <a:spLocks noGrp="1"/>
          </p:cNvSpPr>
          <p:nvPr>
            <p:ph idx="1"/>
          </p:nvPr>
        </p:nvSpPr>
        <p:spPr>
          <a:solidFill>
            <a:schemeClr val="accent1"/>
          </a:solidFill>
        </p:spPr>
        <p:txBody>
          <a:bodyPr>
            <a:normAutofit/>
          </a:bodyPr>
          <a:lstStyle>
            <a:lvl1pPr marL="91440" indent="-91440">
              <a:buClr>
                <a:srgbClr val="00FF00"/>
              </a:buClr>
              <a:buFont typeface="Wingdings" panose="05000000000000000000" pitchFamily="2" charset="2"/>
              <a:buChar char="v"/>
              <a:defRPr sz="2800">
                <a:solidFill>
                  <a:schemeClr val="bg1"/>
                </a:solidFill>
              </a:defRPr>
            </a:lvl1pPr>
            <a:lvl2pPr marL="265176" indent="-137160">
              <a:buClr>
                <a:srgbClr val="C00000"/>
              </a:buClr>
              <a:buFont typeface="Wingdings" panose="05000000000000000000" pitchFamily="2" charset="2"/>
              <a:buChar char="§"/>
              <a:defRPr sz="2400">
                <a:solidFill>
                  <a:schemeClr val="bg1"/>
                </a:solidFill>
              </a:defRPr>
            </a:lvl2pPr>
            <a:lvl3pPr marL="448056" indent="-137160">
              <a:buClr>
                <a:srgbClr val="C00000"/>
              </a:buClr>
              <a:buFont typeface="Wingdings" panose="05000000000000000000" pitchFamily="2" charset="2"/>
              <a:buChar char="§"/>
              <a:defRPr sz="1800">
                <a:solidFill>
                  <a:schemeClr val="bg1"/>
                </a:solidFill>
              </a:defRPr>
            </a:lvl3pPr>
            <a:lvl4pPr marL="594360" indent="-137160">
              <a:buClr>
                <a:srgbClr val="C00000"/>
              </a:buClr>
              <a:buFont typeface="Wingdings" panose="05000000000000000000" pitchFamily="2" charset="2"/>
              <a:buChar char="§"/>
              <a:defRPr sz="1800">
                <a:solidFill>
                  <a:schemeClr val="bg1"/>
                </a:solidFill>
              </a:defRPr>
            </a:lvl4pPr>
            <a:lvl5pPr marL="777240" indent="-137160">
              <a:buClr>
                <a:srgbClr val="C00000"/>
              </a:buClr>
              <a:buFont typeface="Wingdings" panose="05000000000000000000" pitchFamily="2" charset="2"/>
              <a:buChar char="§"/>
              <a:defRPr sz="18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2DE42F4-6EEF-4EF7-8ED4-2208F0F89A08}" type="datetimeFigureOut">
              <a:rPr lang="en-US" smtClean="0">
                <a:solidFill>
                  <a:prstClr val="white">
                    <a:lumMod val="95000"/>
                    <a:lumOff val="5000"/>
                  </a:prstClr>
                </a:solidFill>
              </a:rPr>
              <a:pPr/>
              <a:t>5/24/2022</a:t>
            </a:fld>
            <a:endParaRPr lang="en-US" dirty="0">
              <a:solidFill>
                <a:prstClr val="white">
                  <a:lumMod val="95000"/>
                  <a:lumOff val="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95000"/>
                  <a:lumOff val="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Tree>
    <p:extLst>
      <p:ext uri="{BB962C8B-B14F-4D97-AF65-F5344CB8AC3E}">
        <p14:creationId xmlns:p14="http://schemas.microsoft.com/office/powerpoint/2010/main" val="1956700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solidFill>
                  <a:prstClr val="white">
                    <a:lumMod val="95000"/>
                    <a:lumOff val="5000"/>
                  </a:prstClr>
                </a:solidFill>
              </a:rPr>
              <a:pPr/>
              <a:t>5/24/2022</a:t>
            </a:fld>
            <a:endParaRPr lang="en-US" dirty="0">
              <a:solidFill>
                <a:prstClr val="white">
                  <a:lumMod val="95000"/>
                  <a:lumOff val="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95000"/>
                  <a:lumOff val="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466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solidFill>
                  <a:prstClr val="white">
                    <a:lumMod val="95000"/>
                    <a:lumOff val="5000"/>
                  </a:prstClr>
                </a:solidFill>
              </a:rPr>
              <a:pPr/>
              <a:t>5/24/2022</a:t>
            </a:fld>
            <a:endParaRPr lang="en-US" dirty="0">
              <a:solidFill>
                <a:prstClr val="white">
                  <a:lumMod val="95000"/>
                  <a:lumOff val="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95000"/>
                  <a:lumOff val="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Tree>
    <p:extLst>
      <p:ext uri="{BB962C8B-B14F-4D97-AF65-F5344CB8AC3E}">
        <p14:creationId xmlns:p14="http://schemas.microsoft.com/office/powerpoint/2010/main" val="22238411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solidFill>
                  <a:prstClr val="white">
                    <a:lumMod val="95000"/>
                    <a:lumOff val="5000"/>
                  </a:prstClr>
                </a:solidFill>
              </a:rPr>
              <a:pPr/>
              <a:t>5/24/2022</a:t>
            </a:fld>
            <a:endParaRPr lang="en-US" dirty="0">
              <a:solidFill>
                <a:prstClr val="white">
                  <a:lumMod val="95000"/>
                  <a:lumOff val="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95000"/>
                  <a:lumOff val="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0775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8ABE3C1-DBE1-495D-B57B-2849774B866A}" type="datetimeFigureOut">
              <a:rPr lang="en-US" smtClean="0">
                <a:solidFill>
                  <a:prstClr val="white">
                    <a:lumMod val="95000"/>
                    <a:lumOff val="5000"/>
                  </a:prstClr>
                </a:solidFill>
              </a:rPr>
              <a:pPr/>
              <a:t>5/24/2022</a:t>
            </a:fld>
            <a:endParaRPr lang="en-US" dirty="0">
              <a:solidFill>
                <a:prstClr val="white">
                  <a:lumMod val="95000"/>
                  <a:lumOff val="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95000"/>
                  <a:lumOff val="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
        <p:nvSpPr>
          <p:cNvPr id="13" name="Rectangle 12"/>
          <p:cNvSpPr/>
          <p:nvPr/>
        </p:nvSpPr>
        <p:spPr>
          <a:xfrm>
            <a:off x="0" y="-1"/>
            <a:ext cx="12192000" cy="4572001"/>
          </a:xfrm>
          <a:prstGeom prst="rect">
            <a:avLst/>
          </a:prstGeom>
          <a:blipFill dpi="0" rotWithShape="1">
            <a:blip r:embed="rId2">
              <a:duotone>
                <a:schemeClr val="accent1">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96459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marL="91440" indent="-91440">
              <a:buClr>
                <a:srgbClr val="00FF00"/>
              </a:buClr>
              <a:buFont typeface="Wingdings" panose="05000000000000000000" pitchFamily="2" charset="2"/>
              <a:buChar char="v"/>
              <a:defRPr sz="2800">
                <a:solidFill>
                  <a:schemeClr val="bg1"/>
                </a:solidFill>
              </a:defRPr>
            </a:lvl1pPr>
            <a:lvl2pPr marL="265176" indent="-137160">
              <a:buClr>
                <a:srgbClr val="00FF00"/>
              </a:buClr>
              <a:buFont typeface="Wingdings" panose="05000000000000000000" pitchFamily="2" charset="2"/>
              <a:buChar char="v"/>
              <a:defRPr sz="2400">
                <a:solidFill>
                  <a:schemeClr val="bg1"/>
                </a:solidFill>
              </a:defRPr>
            </a:lvl2pPr>
            <a:lvl3pPr marL="448056" indent="-137160">
              <a:buClr>
                <a:srgbClr val="00FF00"/>
              </a:buClr>
              <a:buFont typeface="Wingdings" panose="05000000000000000000" pitchFamily="2" charset="2"/>
              <a:buChar char="v"/>
              <a:defRPr sz="1800">
                <a:solidFill>
                  <a:schemeClr val="bg1"/>
                </a:solidFill>
              </a:defRPr>
            </a:lvl3pPr>
            <a:lvl4pPr marL="594360" indent="-137160">
              <a:buClr>
                <a:srgbClr val="00FF00"/>
              </a:buClr>
              <a:buFont typeface="Wingdings" panose="05000000000000000000" pitchFamily="2" charset="2"/>
              <a:buChar char="v"/>
              <a:defRPr sz="1800">
                <a:solidFill>
                  <a:schemeClr val="bg1"/>
                </a:solidFill>
              </a:defRPr>
            </a:lvl4pPr>
            <a:lvl5pPr marL="777240" indent="-137160">
              <a:buClr>
                <a:srgbClr val="00FF00"/>
              </a:buClr>
              <a:buFont typeface="Wingdings" panose="05000000000000000000" pitchFamily="2" charset="2"/>
              <a:buChar char="v"/>
              <a:defRPr sz="18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2DE42F4-6EEF-4EF7-8ED4-2208F0F89A08}" type="datetimeFigureOut">
              <a:rPr lang="en-US" smtClean="0">
                <a:solidFill>
                  <a:prstClr val="white">
                    <a:lumMod val="95000"/>
                    <a:lumOff val="5000"/>
                  </a:prstClr>
                </a:solidFill>
              </a:rPr>
              <a:pPr/>
              <a:t>5/24/2022</a:t>
            </a:fld>
            <a:endParaRPr lang="en-US" dirty="0">
              <a:solidFill>
                <a:prstClr val="white">
                  <a:lumMod val="95000"/>
                  <a:lumOff val="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95000"/>
                  <a:lumOff val="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Tree>
    <p:extLst>
      <p:ext uri="{BB962C8B-B14F-4D97-AF65-F5344CB8AC3E}">
        <p14:creationId xmlns:p14="http://schemas.microsoft.com/office/powerpoint/2010/main" val="13917865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solidFill>
                  <a:prstClr val="white">
                    <a:lumMod val="95000"/>
                    <a:lumOff val="5000"/>
                  </a:prstClr>
                </a:solidFill>
              </a:rPr>
              <a:pPr/>
              <a:t>5/24/2022</a:t>
            </a:fld>
            <a:endParaRPr lang="en-US" dirty="0">
              <a:solidFill>
                <a:prstClr val="white">
                  <a:lumMod val="95000"/>
                  <a:lumOff val="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95000"/>
                  <a:lumOff val="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
        <p:nvSpPr>
          <p:cNvPr id="10" name="Rectangle 9"/>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19124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solidFill>
                  <a:prstClr val="white">
                    <a:lumMod val="95000"/>
                    <a:lumOff val="5000"/>
                  </a:prstClr>
                </a:solidFill>
              </a:rPr>
              <a:pPr/>
              <a:t>5/24/2022</a:t>
            </a:fld>
            <a:endParaRPr lang="en-US" dirty="0">
              <a:solidFill>
                <a:prstClr val="white">
                  <a:lumMod val="95000"/>
                  <a:lumOff val="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95000"/>
                  <a:lumOff val="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Tree>
    <p:extLst>
      <p:ext uri="{BB962C8B-B14F-4D97-AF65-F5344CB8AC3E}">
        <p14:creationId xmlns:p14="http://schemas.microsoft.com/office/powerpoint/2010/main" val="37051028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solidFill>
                  <a:prstClr val="white">
                    <a:lumMod val="95000"/>
                    <a:lumOff val="5000"/>
                  </a:prstClr>
                </a:solidFill>
              </a:rPr>
              <a:pPr/>
              <a:t>5/24/2022</a:t>
            </a:fld>
            <a:endParaRPr lang="en-US" dirty="0">
              <a:solidFill>
                <a:prstClr val="white">
                  <a:lumMod val="95000"/>
                  <a:lumOff val="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95000"/>
                  <a:lumOff val="5000"/>
                </a:prstClr>
              </a:solidFill>
            </a:endParaRPr>
          </a:p>
        </p:txBody>
      </p:sp>
      <p:sp>
        <p:nvSpPr>
          <p:cNvPr id="9" name="Slide Number Placeholder 8"/>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Tree>
    <p:extLst>
      <p:ext uri="{BB962C8B-B14F-4D97-AF65-F5344CB8AC3E}">
        <p14:creationId xmlns:p14="http://schemas.microsoft.com/office/powerpoint/2010/main" val="9718909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solidFill>
                  <a:prstClr val="white">
                    <a:lumMod val="95000"/>
                    <a:lumOff val="5000"/>
                  </a:prstClr>
                </a:solidFill>
              </a:rPr>
              <a:pPr/>
              <a:t>5/24/2022</a:t>
            </a:fld>
            <a:endParaRPr lang="en-US" dirty="0">
              <a:solidFill>
                <a:prstClr val="white">
                  <a:lumMod val="95000"/>
                  <a:lumOff val="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95000"/>
                  <a:lumOff val="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Tree>
    <p:extLst>
      <p:ext uri="{BB962C8B-B14F-4D97-AF65-F5344CB8AC3E}">
        <p14:creationId xmlns:p14="http://schemas.microsoft.com/office/powerpoint/2010/main" val="35493778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solidFill>
                  <a:prstClr val="white">
                    <a:lumMod val="95000"/>
                    <a:lumOff val="5000"/>
                  </a:prstClr>
                </a:solidFill>
              </a:rPr>
              <a:pPr/>
              <a:t>5/24/2022</a:t>
            </a:fld>
            <a:endParaRPr lang="en-US" dirty="0">
              <a:solidFill>
                <a:prstClr val="white">
                  <a:lumMod val="95000"/>
                  <a:lumOff val="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95000"/>
                  <a:lumOff val="5000"/>
                </a:prstClr>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Tree>
    <p:extLst>
      <p:ext uri="{BB962C8B-B14F-4D97-AF65-F5344CB8AC3E}">
        <p14:creationId xmlns:p14="http://schemas.microsoft.com/office/powerpoint/2010/main" val="2337432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907462" y="1970226"/>
            <a:ext cx="7772400" cy="1463040"/>
          </a:xfrm>
        </p:spPr>
        <p:txBody>
          <a:bodyPr anchor="ctr">
            <a:normAutofit/>
          </a:bodyPr>
          <a:lstStyle>
            <a:lvl1pPr algn="r">
              <a:defRPr sz="5000" b="0" spc="200" baseline="0"/>
            </a:lvl1pPr>
          </a:lstStyle>
          <a:p>
            <a:r>
              <a:rPr lang="en-US" dirty="0"/>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solidFill>
                  <a:prstClr val="white">
                    <a:lumMod val="95000"/>
                    <a:lumOff val="5000"/>
                  </a:prstClr>
                </a:solidFill>
              </a:rPr>
              <a:pPr/>
              <a:t>5/24/2022</a:t>
            </a:fld>
            <a:endParaRPr lang="en-US" dirty="0">
              <a:solidFill>
                <a:prstClr val="white">
                  <a:lumMod val="95000"/>
                  <a:lumOff val="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95000"/>
                  <a:lumOff val="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679947" y="4403056"/>
            <a:ext cx="10999915" cy="2067648"/>
          </a:xfrm>
          <a:prstGeom prst="rect">
            <a:avLst/>
          </a:prstGeom>
          <a:blipFill dpi="0" rotWithShape="1">
            <a:blip r:embed="rId2">
              <a:alphaModFix amt="50000"/>
              <a:duotone>
                <a:schemeClr val="accent1">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p:cNvPicPr>
            <a:picLocks noChangeAspect="1"/>
          </p:cNvPicPr>
          <p:nvPr userDrawn="1"/>
        </p:nvPicPr>
        <p:blipFill>
          <a:blip r:embed="rId3"/>
          <a:stretch>
            <a:fillRect/>
          </a:stretch>
        </p:blipFill>
        <p:spPr>
          <a:xfrm>
            <a:off x="679947" y="999388"/>
            <a:ext cx="3179251" cy="3403668"/>
          </a:xfrm>
          <a:prstGeom prst="rect">
            <a:avLst/>
          </a:prstGeom>
          <a:effectLst>
            <a:reflection blurRad="6350" stA="50000" endA="300" endPos="55000" dir="5400000" sy="-100000" algn="bl" rotWithShape="0"/>
          </a:effectLst>
        </p:spPr>
      </p:pic>
    </p:spTree>
    <p:extLst>
      <p:ext uri="{BB962C8B-B14F-4D97-AF65-F5344CB8AC3E}">
        <p14:creationId xmlns:p14="http://schemas.microsoft.com/office/powerpoint/2010/main" val="538084193"/>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solidFill>
                  <a:prstClr val="white">
                    <a:lumMod val="95000"/>
                    <a:lumOff val="5000"/>
                  </a:prstClr>
                </a:solidFill>
              </a:rPr>
              <a:pPr/>
              <a:t>5/24/2022</a:t>
            </a:fld>
            <a:endParaRPr lang="en-US" dirty="0">
              <a:solidFill>
                <a:prstClr val="white">
                  <a:lumMod val="95000"/>
                  <a:lumOff val="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95000"/>
                  <a:lumOff val="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Tree>
    <p:extLst>
      <p:ext uri="{BB962C8B-B14F-4D97-AF65-F5344CB8AC3E}">
        <p14:creationId xmlns:p14="http://schemas.microsoft.com/office/powerpoint/2010/main" val="37015506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solidFill>
                  <a:prstClr val="white">
                    <a:lumMod val="95000"/>
                    <a:lumOff val="5000"/>
                  </a:prstClr>
                </a:solidFill>
              </a:rPr>
              <a:pPr/>
              <a:t>5/24/2022</a:t>
            </a:fld>
            <a:endParaRPr lang="en-US" dirty="0">
              <a:solidFill>
                <a:prstClr val="white">
                  <a:lumMod val="95000"/>
                  <a:lumOff val="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95000"/>
                  <a:lumOff val="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16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solidFill>
                  <a:prstClr val="white">
                    <a:lumMod val="95000"/>
                    <a:lumOff val="5000"/>
                  </a:prstClr>
                </a:solidFill>
              </a:rPr>
              <a:pPr/>
              <a:t>5/24/2022</a:t>
            </a:fld>
            <a:endParaRPr lang="en-US" dirty="0">
              <a:solidFill>
                <a:prstClr val="white">
                  <a:lumMod val="95000"/>
                  <a:lumOff val="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95000"/>
                  <a:lumOff val="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Tree>
    <p:extLst>
      <p:ext uri="{BB962C8B-B14F-4D97-AF65-F5344CB8AC3E}">
        <p14:creationId xmlns:p14="http://schemas.microsoft.com/office/powerpoint/2010/main" val="26671025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solidFill>
                  <a:prstClr val="white">
                    <a:lumMod val="95000"/>
                    <a:lumOff val="5000"/>
                  </a:prstClr>
                </a:solidFill>
              </a:rPr>
              <a:pPr/>
              <a:t>5/24/2022</a:t>
            </a:fld>
            <a:endParaRPr lang="en-US" dirty="0">
              <a:solidFill>
                <a:prstClr val="white">
                  <a:lumMod val="95000"/>
                  <a:lumOff val="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95000"/>
                  <a:lumOff val="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0947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solidFill>
                  <a:prstClr val="white">
                    <a:lumMod val="95000"/>
                    <a:lumOff val="5000"/>
                  </a:prstClr>
                </a:solidFill>
              </a:rPr>
              <a:pPr/>
              <a:t>5/24/2022</a:t>
            </a:fld>
            <a:endParaRPr lang="en-US" dirty="0">
              <a:solidFill>
                <a:prstClr val="white">
                  <a:lumMod val="95000"/>
                  <a:lumOff val="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95000"/>
                  <a:lumOff val="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Tree>
    <p:extLst>
      <p:ext uri="{BB962C8B-B14F-4D97-AF65-F5344CB8AC3E}">
        <p14:creationId xmlns:p14="http://schemas.microsoft.com/office/powerpoint/2010/main" val="276198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solidFill>
                  <a:prstClr val="white">
                    <a:lumMod val="95000"/>
                    <a:lumOff val="5000"/>
                  </a:prstClr>
                </a:solidFill>
              </a:rPr>
              <a:pPr/>
              <a:t>5/24/2022</a:t>
            </a:fld>
            <a:endParaRPr lang="en-US" dirty="0">
              <a:solidFill>
                <a:prstClr val="white">
                  <a:lumMod val="95000"/>
                  <a:lumOff val="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95000"/>
                  <a:lumOff val="5000"/>
                </a:prstClr>
              </a:solidFill>
            </a:endParaRPr>
          </a:p>
        </p:txBody>
      </p:sp>
      <p:sp>
        <p:nvSpPr>
          <p:cNvPr id="9" name="Slide Number Placeholder 8"/>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Tree>
    <p:extLst>
      <p:ext uri="{BB962C8B-B14F-4D97-AF65-F5344CB8AC3E}">
        <p14:creationId xmlns:p14="http://schemas.microsoft.com/office/powerpoint/2010/main" val="2467339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solidFill>
                  <a:prstClr val="white">
                    <a:lumMod val="95000"/>
                    <a:lumOff val="5000"/>
                  </a:prstClr>
                </a:solidFill>
              </a:rPr>
              <a:pPr/>
              <a:t>5/24/2022</a:t>
            </a:fld>
            <a:endParaRPr lang="en-US" dirty="0">
              <a:solidFill>
                <a:prstClr val="white">
                  <a:lumMod val="95000"/>
                  <a:lumOff val="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95000"/>
                  <a:lumOff val="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Tree>
    <p:extLst>
      <p:ext uri="{BB962C8B-B14F-4D97-AF65-F5344CB8AC3E}">
        <p14:creationId xmlns:p14="http://schemas.microsoft.com/office/powerpoint/2010/main" val="2847024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solidFill>
                  <a:prstClr val="white">
                    <a:lumMod val="95000"/>
                    <a:lumOff val="5000"/>
                  </a:prstClr>
                </a:solidFill>
              </a:rPr>
              <a:pPr/>
              <a:t>5/24/2022</a:t>
            </a:fld>
            <a:endParaRPr lang="en-US" dirty="0">
              <a:solidFill>
                <a:prstClr val="white">
                  <a:lumMod val="95000"/>
                  <a:lumOff val="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95000"/>
                  <a:lumOff val="5000"/>
                </a:prstClr>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Tree>
    <p:extLst>
      <p:ext uri="{BB962C8B-B14F-4D97-AF65-F5344CB8AC3E}">
        <p14:creationId xmlns:p14="http://schemas.microsoft.com/office/powerpoint/2010/main" val="1861415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solidFill>
                  <a:prstClr val="white">
                    <a:lumMod val="95000"/>
                    <a:lumOff val="5000"/>
                  </a:prstClr>
                </a:solidFill>
              </a:rPr>
              <a:pPr/>
              <a:t>5/24/2022</a:t>
            </a:fld>
            <a:endParaRPr lang="en-US" dirty="0">
              <a:solidFill>
                <a:prstClr val="white">
                  <a:lumMod val="95000"/>
                  <a:lumOff val="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95000"/>
                  <a:lumOff val="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Tree>
    <p:extLst>
      <p:ext uri="{BB962C8B-B14F-4D97-AF65-F5344CB8AC3E}">
        <p14:creationId xmlns:p14="http://schemas.microsoft.com/office/powerpoint/2010/main" val="13234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solidFill>
                  <a:prstClr val="white">
                    <a:lumMod val="95000"/>
                    <a:lumOff val="5000"/>
                  </a:prstClr>
                </a:solidFill>
              </a:rPr>
              <a:pPr/>
              <a:t>5/24/2022</a:t>
            </a:fld>
            <a:endParaRPr lang="en-US" dirty="0">
              <a:solidFill>
                <a:prstClr val="white">
                  <a:lumMod val="95000"/>
                  <a:lumOff val="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95000"/>
                  <a:lumOff val="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25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defTabSz="457200"/>
            <a:fld id="{9D6E9DEC-419B-4CC5-A080-3B06BD5A8291}" type="datetimeFigureOut">
              <a:rPr lang="en-US" smtClean="0">
                <a:solidFill>
                  <a:prstClr val="white">
                    <a:lumMod val="95000"/>
                    <a:lumOff val="5000"/>
                  </a:prstClr>
                </a:solidFill>
              </a:rPr>
              <a:pPr defTabSz="457200"/>
              <a:t>5/24/2022</a:t>
            </a:fld>
            <a:endParaRPr lang="en-US" dirty="0">
              <a:solidFill>
                <a:prstClr val="white">
                  <a:lumMod val="95000"/>
                  <a:lumOff val="5000"/>
                </a:prstClr>
              </a:solidFill>
            </a:endParaRP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defTabSz="457200"/>
            <a:endParaRPr lang="en-US" dirty="0">
              <a:solidFill>
                <a:prstClr val="white">
                  <a:lumMod val="95000"/>
                  <a:lumOff val="5000"/>
                </a:prstClr>
              </a:solidFill>
            </a:endParaRP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defTabSz="457200"/>
            <a:fld id="{6D22F896-40B5-4ADD-8801-0D06FADFA095}" type="slidenum">
              <a:rPr lang="en-US" smtClean="0">
                <a:solidFill>
                  <a:prstClr val="white">
                    <a:lumMod val="95000"/>
                    <a:lumOff val="5000"/>
                  </a:prstClr>
                </a:solidFill>
              </a:rPr>
              <a:pPr defTabSz="457200"/>
              <a:t>‹#›</a:t>
            </a:fld>
            <a:endParaRPr lang="en-US" dirty="0">
              <a:solidFill>
                <a:prstClr val="white">
                  <a:lumMod val="95000"/>
                  <a:lumOff val="5000"/>
                </a:prstClr>
              </a:solidFill>
            </a:endParaRP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73798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defTabSz="457200"/>
            <a:fld id="{9D6E9DEC-419B-4CC5-A080-3B06BD5A8291}" type="datetimeFigureOut">
              <a:rPr lang="en-US" smtClean="0">
                <a:solidFill>
                  <a:prstClr val="white">
                    <a:lumMod val="95000"/>
                    <a:lumOff val="5000"/>
                  </a:prstClr>
                </a:solidFill>
              </a:rPr>
              <a:pPr defTabSz="457200"/>
              <a:t>5/24/2022</a:t>
            </a:fld>
            <a:endParaRPr lang="en-US" dirty="0">
              <a:solidFill>
                <a:prstClr val="white">
                  <a:lumMod val="95000"/>
                  <a:lumOff val="5000"/>
                </a:prstClr>
              </a:solidFill>
            </a:endParaRP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defTabSz="457200"/>
            <a:endParaRPr lang="en-US" dirty="0">
              <a:solidFill>
                <a:prstClr val="white">
                  <a:lumMod val="95000"/>
                  <a:lumOff val="5000"/>
                </a:prstClr>
              </a:solidFill>
            </a:endParaRP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defTabSz="457200"/>
            <a:fld id="{6D22F896-40B5-4ADD-8801-0D06FADFA095}" type="slidenum">
              <a:rPr lang="en-US" smtClean="0">
                <a:solidFill>
                  <a:prstClr val="white">
                    <a:lumMod val="95000"/>
                    <a:lumOff val="5000"/>
                  </a:prstClr>
                </a:solidFill>
              </a:rPr>
              <a:pPr defTabSz="457200"/>
              <a:t>‹#›</a:t>
            </a:fld>
            <a:endParaRPr lang="en-US" dirty="0">
              <a:solidFill>
                <a:prstClr val="white">
                  <a:lumMod val="95000"/>
                  <a:lumOff val="5000"/>
                </a:prstClr>
              </a:solidFill>
            </a:endParaRP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68291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defTabSz="457200"/>
            <a:fld id="{9D6E9DEC-419B-4CC5-A080-3B06BD5A8291}" type="datetimeFigureOut">
              <a:rPr lang="en-US" smtClean="0">
                <a:solidFill>
                  <a:prstClr val="white">
                    <a:lumMod val="95000"/>
                    <a:lumOff val="5000"/>
                  </a:prstClr>
                </a:solidFill>
              </a:rPr>
              <a:pPr defTabSz="457200"/>
              <a:t>5/24/2022</a:t>
            </a:fld>
            <a:endParaRPr lang="en-US" dirty="0">
              <a:solidFill>
                <a:prstClr val="white">
                  <a:lumMod val="95000"/>
                  <a:lumOff val="5000"/>
                </a:prstClr>
              </a:solidFill>
            </a:endParaRP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defTabSz="457200"/>
            <a:endParaRPr lang="en-US" dirty="0">
              <a:solidFill>
                <a:prstClr val="white">
                  <a:lumMod val="95000"/>
                  <a:lumOff val="5000"/>
                </a:prstClr>
              </a:solidFill>
            </a:endParaRP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defTabSz="457200"/>
            <a:fld id="{6D22F896-40B5-4ADD-8801-0D06FADFA095}" type="slidenum">
              <a:rPr lang="en-US" smtClean="0">
                <a:solidFill>
                  <a:prstClr val="white">
                    <a:lumMod val="95000"/>
                    <a:lumOff val="5000"/>
                  </a:prstClr>
                </a:solidFill>
              </a:rPr>
              <a:pPr defTabSz="457200"/>
              <a:t>‹#›</a:t>
            </a:fld>
            <a:endParaRPr lang="en-US" dirty="0">
              <a:solidFill>
                <a:prstClr val="white">
                  <a:lumMod val="95000"/>
                  <a:lumOff val="5000"/>
                </a:prstClr>
              </a:solidFill>
            </a:endParaRP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0867263"/>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artificial neural network</a:t>
            </a:r>
            <a:endParaRPr lang="id-ID" dirty="0">
              <a:solidFill>
                <a:srgbClr val="00B0F0"/>
              </a:solidFill>
            </a:endParaRPr>
          </a:p>
        </p:txBody>
      </p:sp>
      <p:sp>
        <p:nvSpPr>
          <p:cNvPr id="3" name="Subtitle 2"/>
          <p:cNvSpPr>
            <a:spLocks noGrp="1"/>
          </p:cNvSpPr>
          <p:nvPr>
            <p:ph type="subTitle" idx="1"/>
          </p:nvPr>
        </p:nvSpPr>
        <p:spPr/>
        <p:txBody>
          <a:bodyPr/>
          <a:lstStyle/>
          <a:p>
            <a:pPr algn="ctr"/>
            <a:r>
              <a:rPr lang="id-ID" b="1" dirty="0">
                <a:solidFill>
                  <a:schemeClr val="tx1"/>
                </a:solidFill>
              </a:rPr>
              <a:t>Departemen Sistem Informasi ITS</a:t>
            </a:r>
          </a:p>
        </p:txBody>
      </p:sp>
    </p:spTree>
    <p:extLst>
      <p:ext uri="{BB962C8B-B14F-4D97-AF65-F5344CB8AC3E}">
        <p14:creationId xmlns:p14="http://schemas.microsoft.com/office/powerpoint/2010/main" val="893512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Backpropagation</a:t>
            </a:r>
            <a:r>
              <a:rPr lang="en-US" dirty="0"/>
              <a:t> Neural network (BPNN)</a:t>
            </a:r>
            <a:endParaRPr lang="id-ID" dirty="0"/>
          </a:p>
        </p:txBody>
      </p:sp>
      <p:sp>
        <p:nvSpPr>
          <p:cNvPr id="3" name="Text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3072746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Arsitektur</a:t>
            </a:r>
            <a:r>
              <a:rPr lang="en-US" dirty="0"/>
              <a:t> BPNN</a:t>
            </a:r>
            <a:endParaRPr lang="id-ID" dirty="0"/>
          </a:p>
        </p:txBody>
      </p:sp>
      <p:pic>
        <p:nvPicPr>
          <p:cNvPr id="4" name="Picture 3"/>
          <p:cNvPicPr>
            <a:picLocks noChangeAspect="1"/>
          </p:cNvPicPr>
          <p:nvPr/>
        </p:nvPicPr>
        <p:blipFill rotWithShape="1">
          <a:blip r:embed="rId2"/>
          <a:srcRect l="26195" t="24208" r="24197" b="13348"/>
          <a:stretch/>
        </p:blipFill>
        <p:spPr>
          <a:xfrm>
            <a:off x="2341940" y="1726644"/>
            <a:ext cx="7649225" cy="5131356"/>
          </a:xfrm>
          <a:prstGeom prst="rect">
            <a:avLst/>
          </a:prstGeom>
        </p:spPr>
      </p:pic>
    </p:spTree>
    <p:extLst>
      <p:ext uri="{BB962C8B-B14F-4D97-AF65-F5344CB8AC3E}">
        <p14:creationId xmlns:p14="http://schemas.microsoft.com/office/powerpoint/2010/main" val="2923172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Pelatihan</a:t>
            </a:r>
            <a:r>
              <a:rPr lang="en-US" dirty="0"/>
              <a:t> </a:t>
            </a:r>
            <a:r>
              <a:rPr lang="en-US" dirty="0" err="1"/>
              <a:t>pada</a:t>
            </a:r>
            <a:r>
              <a:rPr lang="en-US" dirty="0"/>
              <a:t> </a:t>
            </a:r>
            <a:r>
              <a:rPr lang="en-US" dirty="0" err="1"/>
              <a:t>Bpnn</a:t>
            </a:r>
            <a:endParaRPr lang="id-ID" dirty="0"/>
          </a:p>
        </p:txBody>
      </p:sp>
      <p:sp>
        <p:nvSpPr>
          <p:cNvPr id="5" name="Content Placeholder 2"/>
          <p:cNvSpPr>
            <a:spLocks noGrp="1"/>
          </p:cNvSpPr>
          <p:nvPr>
            <p:ph idx="1"/>
          </p:nvPr>
        </p:nvSpPr>
        <p:spPr>
          <a:xfrm>
            <a:off x="1024129" y="2286000"/>
            <a:ext cx="10621024" cy="4023360"/>
          </a:xfrm>
          <a:solidFill>
            <a:schemeClr val="tx2"/>
          </a:solidFill>
        </p:spPr>
        <p:txBody>
          <a:bodyPr>
            <a:normAutofit/>
          </a:bodyPr>
          <a:lstStyle/>
          <a:p>
            <a:pPr marL="0" indent="0">
              <a:buNone/>
            </a:pPr>
            <a:r>
              <a:rPr lang="en-GB" sz="2400" dirty="0" err="1">
                <a:latin typeface="Bookman Old Style" panose="02050604050505020204" pitchFamily="18" charset="0"/>
              </a:rPr>
              <a:t>Pelatihan</a:t>
            </a:r>
            <a:r>
              <a:rPr lang="en-GB" sz="2400" dirty="0">
                <a:latin typeface="Bookman Old Style" panose="02050604050505020204" pitchFamily="18" charset="0"/>
              </a:rPr>
              <a:t> </a:t>
            </a:r>
            <a:r>
              <a:rPr lang="en-GB" sz="2400" dirty="0" err="1">
                <a:latin typeface="Bookman Old Style" panose="02050604050505020204" pitchFamily="18" charset="0"/>
              </a:rPr>
              <a:t>pada</a:t>
            </a:r>
            <a:r>
              <a:rPr lang="en-GB" sz="2400" dirty="0">
                <a:latin typeface="Bookman Old Style" panose="02050604050505020204" pitchFamily="18" charset="0"/>
              </a:rPr>
              <a:t> BPNN </a:t>
            </a:r>
            <a:r>
              <a:rPr lang="en-GB" sz="2400" dirty="0" err="1">
                <a:latin typeface="Bookman Old Style" panose="02050604050505020204" pitchFamily="18" charset="0"/>
              </a:rPr>
              <a:t>terdiri</a:t>
            </a:r>
            <a:r>
              <a:rPr lang="en-GB" sz="2400" dirty="0">
                <a:latin typeface="Bookman Old Style" panose="02050604050505020204" pitchFamily="18" charset="0"/>
              </a:rPr>
              <a:t> </a:t>
            </a:r>
            <a:r>
              <a:rPr lang="en-GB" sz="2400" dirty="0" err="1">
                <a:latin typeface="Bookman Old Style" panose="02050604050505020204" pitchFamily="18" charset="0"/>
              </a:rPr>
              <a:t>atas</a:t>
            </a:r>
            <a:r>
              <a:rPr lang="en-GB" sz="2400" dirty="0">
                <a:latin typeface="Bookman Old Style" panose="02050604050505020204" pitchFamily="18" charset="0"/>
              </a:rPr>
              <a:t> 3 </a:t>
            </a:r>
            <a:r>
              <a:rPr lang="en-GB" sz="2400" dirty="0" err="1">
                <a:latin typeface="Bookman Old Style" panose="02050604050505020204" pitchFamily="18" charset="0"/>
              </a:rPr>
              <a:t>tahapan</a:t>
            </a:r>
            <a:r>
              <a:rPr lang="en-GB" sz="2400" dirty="0">
                <a:latin typeface="Bookman Old Style" panose="02050604050505020204" pitchFamily="18" charset="0"/>
              </a:rPr>
              <a:t> :</a:t>
            </a:r>
          </a:p>
          <a:p>
            <a:pPr marL="457200" indent="-457200"/>
            <a:r>
              <a:rPr lang="en-GB" sz="2400" dirty="0" err="1">
                <a:latin typeface="Bookman Old Style" panose="02050604050505020204" pitchFamily="18" charset="0"/>
              </a:rPr>
              <a:t>Feedfoward</a:t>
            </a:r>
            <a:r>
              <a:rPr lang="en-GB" sz="2400" dirty="0">
                <a:latin typeface="Bookman Old Style" panose="02050604050505020204" pitchFamily="18" charset="0"/>
              </a:rPr>
              <a:t> </a:t>
            </a:r>
            <a:r>
              <a:rPr lang="en-GB" sz="2400" dirty="0" err="1">
                <a:latin typeface="Bookman Old Style" panose="02050604050505020204" pitchFamily="18" charset="0"/>
              </a:rPr>
              <a:t>pola</a:t>
            </a:r>
            <a:r>
              <a:rPr lang="en-GB" sz="2400" dirty="0">
                <a:latin typeface="Bookman Old Style" panose="02050604050505020204" pitchFamily="18" charset="0"/>
              </a:rPr>
              <a:t> </a:t>
            </a:r>
            <a:r>
              <a:rPr lang="en-GB" sz="2400" dirty="0" err="1">
                <a:latin typeface="Bookman Old Style" panose="02050604050505020204" pitchFamily="18" charset="0"/>
              </a:rPr>
              <a:t>pelatihan</a:t>
            </a:r>
            <a:r>
              <a:rPr lang="en-GB" sz="2400" dirty="0">
                <a:latin typeface="Bookman Old Style" panose="02050604050505020204" pitchFamily="18" charset="0"/>
              </a:rPr>
              <a:t> input</a:t>
            </a:r>
          </a:p>
          <a:p>
            <a:pPr marL="457200" indent="-457200"/>
            <a:r>
              <a:rPr lang="en-GB" sz="2400" dirty="0" err="1">
                <a:latin typeface="Bookman Old Style" panose="02050604050505020204" pitchFamily="18" charset="0"/>
              </a:rPr>
              <a:t>Backpropagation</a:t>
            </a:r>
            <a:r>
              <a:rPr lang="en-GB" sz="2400" dirty="0">
                <a:latin typeface="Bookman Old Style" panose="02050604050505020204" pitchFamily="18" charset="0"/>
              </a:rPr>
              <a:t> </a:t>
            </a:r>
            <a:r>
              <a:rPr lang="en-GB" sz="2400" dirty="0" err="1">
                <a:latin typeface="Bookman Old Style" panose="02050604050505020204" pitchFamily="18" charset="0"/>
              </a:rPr>
              <a:t>untuk</a:t>
            </a:r>
            <a:r>
              <a:rPr lang="en-GB" sz="2400" dirty="0">
                <a:latin typeface="Bookman Old Style" panose="02050604050505020204" pitchFamily="18" charset="0"/>
              </a:rPr>
              <a:t> error</a:t>
            </a:r>
          </a:p>
          <a:p>
            <a:pPr marL="457200" indent="-457200"/>
            <a:r>
              <a:rPr lang="en-GB" sz="2400" dirty="0" err="1">
                <a:latin typeface="Bookman Old Style" panose="02050604050505020204" pitchFamily="18" charset="0"/>
              </a:rPr>
              <a:t>Perubahan</a:t>
            </a:r>
            <a:r>
              <a:rPr lang="en-GB" sz="2400" dirty="0">
                <a:latin typeface="Bookman Old Style" panose="02050604050505020204" pitchFamily="18" charset="0"/>
              </a:rPr>
              <a:t> </a:t>
            </a:r>
            <a:r>
              <a:rPr lang="en-GB" sz="2400" dirty="0" err="1">
                <a:latin typeface="Bookman Old Style" panose="02050604050505020204" pitchFamily="18" charset="0"/>
              </a:rPr>
              <a:t>bobot</a:t>
            </a:r>
            <a:endParaRPr lang="en-US" sz="2400" dirty="0">
              <a:latin typeface="Bookman Old Style" panose="02050604050505020204" pitchFamily="18" charset="0"/>
            </a:endParaRPr>
          </a:p>
        </p:txBody>
      </p:sp>
    </p:spTree>
    <p:extLst>
      <p:ext uri="{BB962C8B-B14F-4D97-AF65-F5344CB8AC3E}">
        <p14:creationId xmlns:p14="http://schemas.microsoft.com/office/powerpoint/2010/main" val="2103114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Pelatihan</a:t>
            </a:r>
            <a:r>
              <a:rPr lang="en-US" dirty="0"/>
              <a:t> </a:t>
            </a:r>
            <a:r>
              <a:rPr lang="en-US" dirty="0" err="1"/>
              <a:t>pada</a:t>
            </a:r>
            <a:r>
              <a:rPr lang="en-US" dirty="0"/>
              <a:t> </a:t>
            </a:r>
            <a:r>
              <a:rPr lang="en-US" dirty="0" err="1"/>
              <a:t>Bpnn</a:t>
            </a:r>
            <a:endParaRPr lang="id-ID" dirty="0"/>
          </a:p>
        </p:txBody>
      </p:sp>
      <p:sp>
        <p:nvSpPr>
          <p:cNvPr id="5" name="Content Placeholder 2"/>
          <p:cNvSpPr>
            <a:spLocks noGrp="1"/>
          </p:cNvSpPr>
          <p:nvPr>
            <p:ph idx="1"/>
          </p:nvPr>
        </p:nvSpPr>
        <p:spPr>
          <a:xfrm>
            <a:off x="1024129" y="2286000"/>
            <a:ext cx="10621024" cy="4023360"/>
          </a:xfrm>
          <a:solidFill>
            <a:schemeClr val="tx2"/>
          </a:solidFill>
        </p:spPr>
        <p:txBody>
          <a:bodyPr>
            <a:normAutofit/>
          </a:bodyPr>
          <a:lstStyle/>
          <a:p>
            <a:pPr marL="0" indent="0">
              <a:buNone/>
            </a:pPr>
            <a:r>
              <a:rPr lang="en-GB" sz="2400" dirty="0" err="1">
                <a:latin typeface="Bookman Old Style" panose="02050604050505020204" pitchFamily="18" charset="0"/>
              </a:rPr>
              <a:t>Tahapan</a:t>
            </a:r>
            <a:r>
              <a:rPr lang="en-GB" sz="2400" dirty="0">
                <a:latin typeface="Bookman Old Style" panose="02050604050505020204" pitchFamily="18" charset="0"/>
              </a:rPr>
              <a:t> </a:t>
            </a:r>
            <a:r>
              <a:rPr lang="en-GB" sz="2400" dirty="0" err="1">
                <a:latin typeface="Bookman Old Style" panose="02050604050505020204" pitchFamily="18" charset="0"/>
              </a:rPr>
              <a:t>Feedfoward</a:t>
            </a:r>
            <a:r>
              <a:rPr lang="en-GB" sz="2400" dirty="0">
                <a:latin typeface="Bookman Old Style" panose="02050604050505020204" pitchFamily="18" charset="0"/>
              </a:rPr>
              <a:t> :</a:t>
            </a:r>
          </a:p>
          <a:p>
            <a:pPr marL="457200" indent="-457200"/>
            <a:r>
              <a:rPr lang="en-GB" sz="2400" dirty="0" err="1">
                <a:latin typeface="Bookman Old Style" panose="02050604050505020204" pitchFamily="18" charset="0"/>
              </a:rPr>
              <a:t>Setiap</a:t>
            </a:r>
            <a:r>
              <a:rPr lang="en-GB" sz="2400" dirty="0">
                <a:latin typeface="Bookman Old Style" panose="02050604050505020204" pitchFamily="18" charset="0"/>
              </a:rPr>
              <a:t> unit input (x</a:t>
            </a:r>
            <a:r>
              <a:rPr lang="en-GB" sz="2400" baseline="-25000" dirty="0">
                <a:latin typeface="Bookman Old Style" panose="02050604050505020204" pitchFamily="18" charset="0"/>
              </a:rPr>
              <a:t>1 </a:t>
            </a:r>
            <a:r>
              <a:rPr lang="en-GB" sz="2400" dirty="0">
                <a:latin typeface="Bookman Old Style" panose="02050604050505020204" pitchFamily="18" charset="0"/>
              </a:rPr>
              <a:t>,… , </a:t>
            </a:r>
            <a:r>
              <a:rPr lang="en-GB" sz="2400" dirty="0" err="1">
                <a:latin typeface="Bookman Old Style" panose="02050604050505020204" pitchFamily="18" charset="0"/>
              </a:rPr>
              <a:t>x</a:t>
            </a:r>
            <a:r>
              <a:rPr lang="en-GB" sz="2400" baseline="-25000" dirty="0" err="1">
                <a:latin typeface="Bookman Old Style" panose="02050604050505020204" pitchFamily="18" charset="0"/>
              </a:rPr>
              <a:t>n</a:t>
            </a:r>
            <a:r>
              <a:rPr lang="en-GB" sz="2400" dirty="0">
                <a:latin typeface="Bookman Old Style" panose="02050604050505020204" pitchFamily="18" charset="0"/>
              </a:rPr>
              <a:t>) </a:t>
            </a:r>
            <a:r>
              <a:rPr lang="en-GB" sz="2400" dirty="0" err="1">
                <a:latin typeface="Bookman Old Style" panose="02050604050505020204" pitchFamily="18" charset="0"/>
              </a:rPr>
              <a:t>menerima</a:t>
            </a:r>
            <a:r>
              <a:rPr lang="en-GB" sz="2400" dirty="0">
                <a:latin typeface="Bookman Old Style" panose="02050604050505020204" pitchFamily="18" charset="0"/>
              </a:rPr>
              <a:t> </a:t>
            </a:r>
            <a:r>
              <a:rPr lang="en-GB" sz="2400" dirty="0" err="1">
                <a:latin typeface="Bookman Old Style" panose="02050604050505020204" pitchFamily="18" charset="0"/>
              </a:rPr>
              <a:t>sinyal</a:t>
            </a:r>
            <a:r>
              <a:rPr lang="en-GB" sz="2400" dirty="0">
                <a:latin typeface="Bookman Old Style" panose="02050604050505020204" pitchFamily="18" charset="0"/>
              </a:rPr>
              <a:t> </a:t>
            </a:r>
            <a:r>
              <a:rPr lang="en-GB" sz="2400" dirty="0" err="1">
                <a:latin typeface="Bookman Old Style" panose="02050604050505020204" pitchFamily="18" charset="0"/>
              </a:rPr>
              <a:t>dari</a:t>
            </a:r>
            <a:r>
              <a:rPr lang="en-GB" sz="2400" dirty="0">
                <a:latin typeface="Bookman Old Style" panose="02050604050505020204" pitchFamily="18" charset="0"/>
              </a:rPr>
              <a:t> </a:t>
            </a:r>
            <a:r>
              <a:rPr lang="en-GB" sz="2400" dirty="0" err="1">
                <a:latin typeface="Bookman Old Style" panose="02050604050505020204" pitchFamily="18" charset="0"/>
              </a:rPr>
              <a:t>luar</a:t>
            </a:r>
            <a:r>
              <a:rPr lang="en-GB" sz="2400" dirty="0">
                <a:latin typeface="Bookman Old Style" panose="02050604050505020204" pitchFamily="18" charset="0"/>
              </a:rPr>
              <a:t> unit </a:t>
            </a:r>
            <a:r>
              <a:rPr lang="en-GB" sz="2400" dirty="0" err="1">
                <a:latin typeface="Bookman Old Style" panose="02050604050505020204" pitchFamily="18" charset="0"/>
              </a:rPr>
              <a:t>dan</a:t>
            </a:r>
            <a:r>
              <a:rPr lang="en-GB" sz="2400" dirty="0">
                <a:latin typeface="Bookman Old Style" panose="02050604050505020204" pitchFamily="18" charset="0"/>
              </a:rPr>
              <a:t> </a:t>
            </a:r>
            <a:r>
              <a:rPr lang="en-GB" sz="2400" dirty="0" err="1">
                <a:latin typeface="Bookman Old Style" panose="02050604050505020204" pitchFamily="18" charset="0"/>
              </a:rPr>
              <a:t>melanjutkan</a:t>
            </a:r>
            <a:r>
              <a:rPr lang="en-GB" sz="2400" dirty="0">
                <a:latin typeface="Bookman Old Style" panose="02050604050505020204" pitchFamily="18" charset="0"/>
              </a:rPr>
              <a:t> </a:t>
            </a:r>
            <a:r>
              <a:rPr lang="en-GB" sz="2400" dirty="0" err="1">
                <a:latin typeface="Bookman Old Style" panose="02050604050505020204" pitchFamily="18" charset="0"/>
              </a:rPr>
              <a:t>sinyal</a:t>
            </a:r>
            <a:r>
              <a:rPr lang="en-GB" sz="2400" dirty="0">
                <a:latin typeface="Bookman Old Style" panose="02050604050505020204" pitchFamily="18" charset="0"/>
              </a:rPr>
              <a:t> </a:t>
            </a:r>
            <a:r>
              <a:rPr lang="en-GB" sz="2400" dirty="0" err="1">
                <a:latin typeface="Bookman Old Style" panose="02050604050505020204" pitchFamily="18" charset="0"/>
              </a:rPr>
              <a:t>tersebut</a:t>
            </a:r>
            <a:r>
              <a:rPr lang="en-GB" sz="2400" dirty="0">
                <a:latin typeface="Bookman Old Style" panose="02050604050505020204" pitchFamily="18" charset="0"/>
              </a:rPr>
              <a:t> </a:t>
            </a:r>
            <a:r>
              <a:rPr lang="en-GB" sz="2400" dirty="0" err="1">
                <a:latin typeface="Bookman Old Style" panose="02050604050505020204" pitchFamily="18" charset="0"/>
              </a:rPr>
              <a:t>pada</a:t>
            </a:r>
            <a:r>
              <a:rPr lang="en-GB" sz="2400" dirty="0">
                <a:latin typeface="Bookman Old Style" panose="02050604050505020204" pitchFamily="18" charset="0"/>
              </a:rPr>
              <a:t> </a:t>
            </a:r>
            <a:r>
              <a:rPr lang="en-GB" sz="2400" dirty="0" err="1">
                <a:latin typeface="Bookman Old Style" panose="02050604050505020204" pitchFamily="18" charset="0"/>
              </a:rPr>
              <a:t>setiap</a:t>
            </a:r>
            <a:r>
              <a:rPr lang="en-GB" sz="2400" dirty="0">
                <a:latin typeface="Bookman Old Style" panose="02050604050505020204" pitchFamily="18" charset="0"/>
              </a:rPr>
              <a:t> unit </a:t>
            </a:r>
            <a:r>
              <a:rPr lang="en-GB" sz="2400" dirty="0" err="1">
                <a:latin typeface="Bookman Old Style" panose="02050604050505020204" pitchFamily="18" charset="0"/>
              </a:rPr>
              <a:t>pada</a:t>
            </a:r>
            <a:r>
              <a:rPr lang="en-GB" sz="2400" dirty="0">
                <a:latin typeface="Bookman Old Style" panose="02050604050505020204" pitchFamily="18" charset="0"/>
              </a:rPr>
              <a:t> hidden layer (z</a:t>
            </a:r>
            <a:r>
              <a:rPr lang="en-GB" sz="2400" baseline="-25000" dirty="0">
                <a:latin typeface="Bookman Old Style" panose="02050604050505020204" pitchFamily="18" charset="0"/>
              </a:rPr>
              <a:t>1</a:t>
            </a:r>
            <a:r>
              <a:rPr lang="en-GB" sz="2400" dirty="0">
                <a:latin typeface="Bookman Old Style" panose="02050604050505020204" pitchFamily="18" charset="0"/>
              </a:rPr>
              <a:t>, … </a:t>
            </a:r>
            <a:r>
              <a:rPr lang="en-GB" sz="2400" dirty="0" err="1">
                <a:latin typeface="Bookman Old Style" panose="02050604050505020204" pitchFamily="18" charset="0"/>
              </a:rPr>
              <a:t>z</a:t>
            </a:r>
            <a:r>
              <a:rPr lang="en-GB" sz="2400" baseline="-25000" dirty="0" err="1">
                <a:latin typeface="Bookman Old Style" panose="02050604050505020204" pitchFamily="18" charset="0"/>
              </a:rPr>
              <a:t>p</a:t>
            </a:r>
            <a:r>
              <a:rPr lang="en-GB" sz="2400" dirty="0">
                <a:latin typeface="Bookman Old Style" panose="02050604050505020204" pitchFamily="18" charset="0"/>
              </a:rPr>
              <a:t>)</a:t>
            </a:r>
          </a:p>
          <a:p>
            <a:pPr marL="457200" indent="-457200"/>
            <a:r>
              <a:rPr lang="en-GB" sz="2400" dirty="0" err="1">
                <a:latin typeface="Bookman Old Style" panose="02050604050505020204" pitchFamily="18" charset="0"/>
              </a:rPr>
              <a:t>Setiap</a:t>
            </a:r>
            <a:r>
              <a:rPr lang="en-GB" sz="2400" dirty="0">
                <a:latin typeface="Bookman Old Style" panose="02050604050505020204" pitchFamily="18" charset="0"/>
              </a:rPr>
              <a:t> unit </a:t>
            </a:r>
            <a:r>
              <a:rPr lang="en-GB" sz="2400" dirty="0" err="1">
                <a:latin typeface="Bookman Old Style" panose="02050604050505020204" pitchFamily="18" charset="0"/>
              </a:rPr>
              <a:t>pada</a:t>
            </a:r>
            <a:r>
              <a:rPr lang="en-GB" sz="2400" dirty="0">
                <a:latin typeface="Bookman Old Style" panose="02050604050505020204" pitchFamily="18" charset="0"/>
              </a:rPr>
              <a:t> hidden layer (z</a:t>
            </a:r>
            <a:r>
              <a:rPr lang="en-GB" sz="2400" baseline="-25000" dirty="0">
                <a:latin typeface="Bookman Old Style" panose="02050604050505020204" pitchFamily="18" charset="0"/>
              </a:rPr>
              <a:t>1</a:t>
            </a:r>
            <a:r>
              <a:rPr lang="en-GB" sz="2400" dirty="0">
                <a:latin typeface="Bookman Old Style" panose="02050604050505020204" pitchFamily="18" charset="0"/>
              </a:rPr>
              <a:t>, … </a:t>
            </a:r>
            <a:r>
              <a:rPr lang="en-GB" sz="2400" dirty="0" err="1">
                <a:latin typeface="Bookman Old Style" panose="02050604050505020204" pitchFamily="18" charset="0"/>
              </a:rPr>
              <a:t>z</a:t>
            </a:r>
            <a:r>
              <a:rPr lang="en-GB" sz="2400" baseline="-25000" dirty="0" err="1">
                <a:latin typeface="Bookman Old Style" panose="02050604050505020204" pitchFamily="18" charset="0"/>
              </a:rPr>
              <a:t>p</a:t>
            </a:r>
            <a:r>
              <a:rPr lang="en-GB" sz="2400" dirty="0">
                <a:latin typeface="Bookman Old Style" panose="02050604050505020204" pitchFamily="18" charset="0"/>
              </a:rPr>
              <a:t>) </a:t>
            </a:r>
            <a:r>
              <a:rPr lang="en-GB" sz="2400" dirty="0" err="1">
                <a:latin typeface="Bookman Old Style" panose="02050604050505020204" pitchFamily="18" charset="0"/>
              </a:rPr>
              <a:t>kemudian</a:t>
            </a:r>
            <a:r>
              <a:rPr lang="en-GB" sz="2400" dirty="0">
                <a:latin typeface="Bookman Old Style" panose="02050604050505020204" pitchFamily="18" charset="0"/>
              </a:rPr>
              <a:t> </a:t>
            </a:r>
            <a:r>
              <a:rPr lang="en-GB" sz="2400" dirty="0" err="1">
                <a:latin typeface="Bookman Old Style" panose="02050604050505020204" pitchFamily="18" charset="0"/>
              </a:rPr>
              <a:t>melakukan</a:t>
            </a:r>
            <a:r>
              <a:rPr lang="en-GB" sz="2400" dirty="0">
                <a:latin typeface="Bookman Old Style" panose="02050604050505020204" pitchFamily="18" charset="0"/>
              </a:rPr>
              <a:t> </a:t>
            </a:r>
            <a:r>
              <a:rPr lang="en-GB" sz="2400" dirty="0" err="1">
                <a:latin typeface="Bookman Old Style" panose="02050604050505020204" pitchFamily="18" charset="0"/>
              </a:rPr>
              <a:t>perhitungan</a:t>
            </a:r>
            <a:r>
              <a:rPr lang="en-GB" sz="2400" dirty="0">
                <a:latin typeface="Bookman Old Style" panose="02050604050505020204" pitchFamily="18" charset="0"/>
              </a:rPr>
              <a:t> </a:t>
            </a:r>
            <a:r>
              <a:rPr lang="en-GB" sz="2400" dirty="0" err="1">
                <a:latin typeface="Bookman Old Style" panose="02050604050505020204" pitchFamily="18" charset="0"/>
              </a:rPr>
              <a:t>berdasarkan</a:t>
            </a:r>
            <a:r>
              <a:rPr lang="en-GB" sz="2400" dirty="0">
                <a:latin typeface="Bookman Old Style" panose="02050604050505020204" pitchFamily="18" charset="0"/>
              </a:rPr>
              <a:t> </a:t>
            </a:r>
            <a:r>
              <a:rPr lang="en-GB" sz="2400" dirty="0" err="1">
                <a:latin typeface="Bookman Old Style" panose="02050604050505020204" pitchFamily="18" charset="0"/>
              </a:rPr>
              <a:t>pada</a:t>
            </a:r>
            <a:r>
              <a:rPr lang="en-GB" sz="2400" dirty="0">
                <a:latin typeface="Bookman Old Style" panose="02050604050505020204" pitchFamily="18" charset="0"/>
              </a:rPr>
              <a:t> </a:t>
            </a:r>
            <a:r>
              <a:rPr lang="en-GB" sz="2400" dirty="0" err="1">
                <a:latin typeface="Bookman Old Style" panose="02050604050505020204" pitchFamily="18" charset="0"/>
              </a:rPr>
              <a:t>fungsi</a:t>
            </a:r>
            <a:r>
              <a:rPr lang="en-GB" sz="2400" dirty="0">
                <a:latin typeface="Bookman Old Style" panose="02050604050505020204" pitchFamily="18" charset="0"/>
              </a:rPr>
              <a:t> </a:t>
            </a:r>
            <a:r>
              <a:rPr lang="en-GB" sz="2400" dirty="0" err="1">
                <a:latin typeface="Bookman Old Style" panose="02050604050505020204" pitchFamily="18" charset="0"/>
              </a:rPr>
              <a:t>aktifasi</a:t>
            </a:r>
            <a:r>
              <a:rPr lang="en-GB" sz="2400" dirty="0">
                <a:latin typeface="Bookman Old Style" panose="02050604050505020204" pitchFamily="18" charset="0"/>
              </a:rPr>
              <a:t>, </a:t>
            </a:r>
            <a:r>
              <a:rPr lang="en-GB" sz="2400" dirty="0" err="1">
                <a:latin typeface="Bookman Old Style" panose="02050604050505020204" pitchFamily="18" charset="0"/>
              </a:rPr>
              <a:t>dan</a:t>
            </a:r>
            <a:r>
              <a:rPr lang="en-GB" sz="2400" dirty="0">
                <a:latin typeface="Bookman Old Style" panose="02050604050505020204" pitchFamily="18" charset="0"/>
              </a:rPr>
              <a:t> </a:t>
            </a:r>
            <a:r>
              <a:rPr lang="en-GB" sz="2400" dirty="0" err="1">
                <a:latin typeface="Bookman Old Style" panose="02050604050505020204" pitchFamily="18" charset="0"/>
              </a:rPr>
              <a:t>melanjutkan</a:t>
            </a:r>
            <a:r>
              <a:rPr lang="en-GB" sz="2400" dirty="0">
                <a:latin typeface="Bookman Old Style" panose="02050604050505020204" pitchFamily="18" charset="0"/>
              </a:rPr>
              <a:t> </a:t>
            </a:r>
            <a:r>
              <a:rPr lang="en-GB" sz="2400" dirty="0" err="1">
                <a:latin typeface="Bookman Old Style" panose="02050604050505020204" pitchFamily="18" charset="0"/>
              </a:rPr>
              <a:t>sinyal</a:t>
            </a:r>
            <a:r>
              <a:rPr lang="en-GB" sz="2400" dirty="0">
                <a:latin typeface="Bookman Old Style" panose="02050604050505020204" pitchFamily="18" charset="0"/>
              </a:rPr>
              <a:t> </a:t>
            </a:r>
            <a:r>
              <a:rPr lang="en-GB" sz="2400" dirty="0" err="1">
                <a:latin typeface="Bookman Old Style" panose="02050604050505020204" pitchFamily="18" charset="0"/>
              </a:rPr>
              <a:t>tersebut</a:t>
            </a:r>
            <a:r>
              <a:rPr lang="en-GB" sz="2400" dirty="0">
                <a:latin typeface="Bookman Old Style" panose="02050604050505020204" pitchFamily="18" charset="0"/>
              </a:rPr>
              <a:t> </a:t>
            </a:r>
            <a:r>
              <a:rPr lang="en-GB" sz="2400" dirty="0" err="1">
                <a:latin typeface="Bookman Old Style" panose="02050604050505020204" pitchFamily="18" charset="0"/>
              </a:rPr>
              <a:t>pada</a:t>
            </a:r>
            <a:r>
              <a:rPr lang="en-GB" sz="2400" dirty="0">
                <a:latin typeface="Bookman Old Style" panose="02050604050505020204" pitchFamily="18" charset="0"/>
              </a:rPr>
              <a:t> </a:t>
            </a:r>
            <a:r>
              <a:rPr lang="en-GB" sz="2400" dirty="0" err="1">
                <a:latin typeface="Bookman Old Style" panose="02050604050505020204" pitchFamily="18" charset="0"/>
              </a:rPr>
              <a:t>setiap</a:t>
            </a:r>
            <a:r>
              <a:rPr lang="en-GB" sz="2400" dirty="0">
                <a:latin typeface="Bookman Old Style" panose="02050604050505020204" pitchFamily="18" charset="0"/>
              </a:rPr>
              <a:t> unit output (y</a:t>
            </a:r>
            <a:r>
              <a:rPr lang="en-GB" sz="2400" baseline="-25000" dirty="0">
                <a:latin typeface="Bookman Old Style" panose="02050604050505020204" pitchFamily="18" charset="0"/>
              </a:rPr>
              <a:t>1</a:t>
            </a:r>
            <a:r>
              <a:rPr lang="en-GB" sz="2400" dirty="0">
                <a:latin typeface="Bookman Old Style" panose="02050604050505020204" pitchFamily="18" charset="0"/>
              </a:rPr>
              <a:t>, … , </a:t>
            </a:r>
            <a:r>
              <a:rPr lang="en-GB" sz="2400" dirty="0" err="1">
                <a:latin typeface="Bookman Old Style" panose="02050604050505020204" pitchFamily="18" charset="0"/>
              </a:rPr>
              <a:t>y</a:t>
            </a:r>
            <a:r>
              <a:rPr lang="en-GB" sz="2400" baseline="-25000" dirty="0" err="1">
                <a:latin typeface="Bookman Old Style" panose="02050604050505020204" pitchFamily="18" charset="0"/>
              </a:rPr>
              <a:t>n</a:t>
            </a:r>
            <a:r>
              <a:rPr lang="en-GB" sz="2400" dirty="0">
                <a:latin typeface="Bookman Old Style" panose="02050604050505020204" pitchFamily="18" charset="0"/>
              </a:rPr>
              <a:t>)</a:t>
            </a:r>
          </a:p>
          <a:p>
            <a:pPr marL="457200" indent="-457200"/>
            <a:r>
              <a:rPr lang="en-GB" sz="2400" dirty="0" err="1">
                <a:latin typeface="Bookman Old Style" panose="02050604050505020204" pitchFamily="18" charset="0"/>
              </a:rPr>
              <a:t>Setiap</a:t>
            </a:r>
            <a:r>
              <a:rPr lang="en-GB" sz="2400" dirty="0">
                <a:latin typeface="Bookman Old Style" panose="02050604050505020204" pitchFamily="18" charset="0"/>
              </a:rPr>
              <a:t> unit </a:t>
            </a:r>
            <a:r>
              <a:rPr lang="en-GB" sz="2400" dirty="0" err="1">
                <a:latin typeface="Bookman Old Style" panose="02050604050505020204" pitchFamily="18" charset="0"/>
              </a:rPr>
              <a:t>pada</a:t>
            </a:r>
            <a:r>
              <a:rPr lang="en-GB" sz="2400" dirty="0">
                <a:latin typeface="Bookman Old Style" panose="02050604050505020204" pitchFamily="18" charset="0"/>
              </a:rPr>
              <a:t> output layer (y</a:t>
            </a:r>
            <a:r>
              <a:rPr lang="en-GB" sz="2400" baseline="-25000" dirty="0">
                <a:latin typeface="Bookman Old Style" panose="02050604050505020204" pitchFamily="18" charset="0"/>
              </a:rPr>
              <a:t>1</a:t>
            </a:r>
            <a:r>
              <a:rPr lang="en-GB" sz="2400" dirty="0">
                <a:latin typeface="Bookman Old Style" panose="02050604050505020204" pitchFamily="18" charset="0"/>
              </a:rPr>
              <a:t>, … , </a:t>
            </a:r>
            <a:r>
              <a:rPr lang="en-GB" sz="2400" dirty="0" err="1">
                <a:latin typeface="Bookman Old Style" panose="02050604050505020204" pitchFamily="18" charset="0"/>
              </a:rPr>
              <a:t>y</a:t>
            </a:r>
            <a:r>
              <a:rPr lang="en-GB" sz="2400" baseline="-25000" dirty="0" err="1">
                <a:latin typeface="Bookman Old Style" panose="02050604050505020204" pitchFamily="18" charset="0"/>
              </a:rPr>
              <a:t>m</a:t>
            </a:r>
            <a:r>
              <a:rPr lang="en-GB" sz="2400" dirty="0">
                <a:latin typeface="Bookman Old Style" panose="02050604050505020204" pitchFamily="18" charset="0"/>
              </a:rPr>
              <a:t>) </a:t>
            </a:r>
            <a:r>
              <a:rPr lang="en-GB" sz="2400" dirty="0" err="1">
                <a:latin typeface="Bookman Old Style" panose="02050604050505020204" pitchFamily="18" charset="0"/>
              </a:rPr>
              <a:t>melakukan</a:t>
            </a:r>
            <a:r>
              <a:rPr lang="en-GB" sz="2400" dirty="0">
                <a:latin typeface="Bookman Old Style" panose="02050604050505020204" pitchFamily="18" charset="0"/>
              </a:rPr>
              <a:t> </a:t>
            </a:r>
            <a:r>
              <a:rPr lang="en-GB" sz="2400" dirty="0" err="1">
                <a:latin typeface="Bookman Old Style" panose="02050604050505020204" pitchFamily="18" charset="0"/>
              </a:rPr>
              <a:t>berhitungan</a:t>
            </a:r>
            <a:r>
              <a:rPr lang="en-GB" sz="2400" dirty="0">
                <a:latin typeface="Bookman Old Style" panose="02050604050505020204" pitchFamily="18" charset="0"/>
              </a:rPr>
              <a:t> </a:t>
            </a:r>
            <a:r>
              <a:rPr lang="en-GB" sz="2400" dirty="0" err="1">
                <a:latin typeface="Bookman Old Style" panose="02050604050505020204" pitchFamily="18" charset="0"/>
              </a:rPr>
              <a:t>berdasarkan</a:t>
            </a:r>
            <a:r>
              <a:rPr lang="en-GB" sz="2400" dirty="0">
                <a:latin typeface="Bookman Old Style" panose="02050604050505020204" pitchFamily="18" charset="0"/>
              </a:rPr>
              <a:t> </a:t>
            </a:r>
            <a:r>
              <a:rPr lang="en-GB" sz="2400" dirty="0" err="1">
                <a:latin typeface="Bookman Old Style" panose="02050604050505020204" pitchFamily="18" charset="0"/>
              </a:rPr>
              <a:t>fungsi</a:t>
            </a:r>
            <a:r>
              <a:rPr lang="en-GB" sz="2400" dirty="0">
                <a:latin typeface="Bookman Old Style" panose="02050604050505020204" pitchFamily="18" charset="0"/>
              </a:rPr>
              <a:t> </a:t>
            </a:r>
            <a:r>
              <a:rPr lang="en-GB" sz="2400" dirty="0" err="1">
                <a:latin typeface="Bookman Old Style" panose="02050604050505020204" pitchFamily="18" charset="0"/>
              </a:rPr>
              <a:t>aktifasi</a:t>
            </a:r>
            <a:r>
              <a:rPr lang="en-GB" sz="2400" dirty="0">
                <a:latin typeface="Bookman Old Style" panose="02050604050505020204" pitchFamily="18" charset="0"/>
              </a:rPr>
              <a:t> </a:t>
            </a:r>
            <a:r>
              <a:rPr lang="en-GB" sz="2400" dirty="0" err="1">
                <a:latin typeface="Bookman Old Style" panose="02050604050505020204" pitchFamily="18" charset="0"/>
              </a:rPr>
              <a:t>dan</a:t>
            </a:r>
            <a:r>
              <a:rPr lang="en-GB" sz="2400" dirty="0">
                <a:latin typeface="Bookman Old Style" panose="02050604050505020204" pitchFamily="18" charset="0"/>
              </a:rPr>
              <a:t> </a:t>
            </a:r>
            <a:r>
              <a:rPr lang="en-GB" sz="2400" dirty="0" err="1">
                <a:latin typeface="Bookman Old Style" panose="02050604050505020204" pitchFamily="18" charset="0"/>
              </a:rPr>
              <a:t>menghasilkan</a:t>
            </a:r>
            <a:r>
              <a:rPr lang="en-GB" sz="2400" dirty="0">
                <a:latin typeface="Bookman Old Style" panose="02050604050505020204" pitchFamily="18" charset="0"/>
              </a:rPr>
              <a:t> </a:t>
            </a:r>
            <a:r>
              <a:rPr lang="en-GB" sz="2400" dirty="0" err="1">
                <a:latin typeface="Bookman Old Style" panose="02050604050505020204" pitchFamily="18" charset="0"/>
              </a:rPr>
              <a:t>sinyal</a:t>
            </a:r>
            <a:r>
              <a:rPr lang="en-GB" sz="2400" dirty="0">
                <a:latin typeface="Bookman Old Style" panose="02050604050505020204" pitchFamily="18" charset="0"/>
              </a:rPr>
              <a:t> </a:t>
            </a:r>
            <a:r>
              <a:rPr lang="en-GB" sz="2400" dirty="0" err="1">
                <a:latin typeface="Bookman Old Style" panose="02050604050505020204" pitchFamily="18" charset="0"/>
              </a:rPr>
              <a:t>keluaran</a:t>
            </a:r>
            <a:r>
              <a:rPr lang="en-GB" sz="2400" dirty="0">
                <a:latin typeface="Bookman Old Style" panose="02050604050505020204" pitchFamily="18" charset="0"/>
              </a:rPr>
              <a:t> ANN </a:t>
            </a:r>
            <a:r>
              <a:rPr lang="en-GB" sz="2400" dirty="0" err="1">
                <a:latin typeface="Bookman Old Style" panose="02050604050505020204" pitchFamily="18" charset="0"/>
              </a:rPr>
              <a:t>berdasarkan</a:t>
            </a:r>
            <a:r>
              <a:rPr lang="en-GB" sz="2400" dirty="0">
                <a:latin typeface="Bookman Old Style" panose="02050604050505020204" pitchFamily="18" charset="0"/>
              </a:rPr>
              <a:t> </a:t>
            </a:r>
            <a:r>
              <a:rPr lang="en-GB" sz="2400" dirty="0" err="1">
                <a:latin typeface="Bookman Old Style" panose="02050604050505020204" pitchFamily="18" charset="0"/>
              </a:rPr>
              <a:t>pola</a:t>
            </a:r>
            <a:r>
              <a:rPr lang="en-GB" sz="2400" dirty="0">
                <a:latin typeface="Bookman Old Style" panose="02050604050505020204" pitchFamily="18" charset="0"/>
              </a:rPr>
              <a:t> input</a:t>
            </a:r>
          </a:p>
        </p:txBody>
      </p:sp>
      <p:pic>
        <p:nvPicPr>
          <p:cNvPr id="4" name="Picture 3"/>
          <p:cNvPicPr>
            <a:picLocks noChangeAspect="1"/>
          </p:cNvPicPr>
          <p:nvPr/>
        </p:nvPicPr>
        <p:blipFill rotWithShape="1">
          <a:blip r:embed="rId2"/>
          <a:srcRect l="26195" t="24208" r="24197" b="13348"/>
          <a:stretch/>
        </p:blipFill>
        <p:spPr>
          <a:xfrm>
            <a:off x="7966885" y="0"/>
            <a:ext cx="4225115" cy="2834348"/>
          </a:xfrm>
          <a:prstGeom prst="rect">
            <a:avLst/>
          </a:prstGeom>
        </p:spPr>
      </p:pic>
    </p:spTree>
    <p:extLst>
      <p:ext uri="{BB962C8B-B14F-4D97-AF65-F5344CB8AC3E}">
        <p14:creationId xmlns:p14="http://schemas.microsoft.com/office/powerpoint/2010/main" val="3560146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Pelatihan</a:t>
            </a:r>
            <a:r>
              <a:rPr lang="en-US" dirty="0"/>
              <a:t> </a:t>
            </a:r>
            <a:r>
              <a:rPr lang="en-US" dirty="0" err="1"/>
              <a:t>pada</a:t>
            </a:r>
            <a:r>
              <a:rPr lang="en-US" dirty="0"/>
              <a:t> </a:t>
            </a:r>
            <a:r>
              <a:rPr lang="en-US" dirty="0" err="1"/>
              <a:t>Bpnn</a:t>
            </a:r>
            <a:endParaRPr lang="id-ID" dirty="0"/>
          </a:p>
        </p:txBody>
      </p:sp>
      <p:sp>
        <p:nvSpPr>
          <p:cNvPr id="5" name="Content Placeholder 2"/>
          <p:cNvSpPr>
            <a:spLocks noGrp="1"/>
          </p:cNvSpPr>
          <p:nvPr>
            <p:ph idx="1"/>
          </p:nvPr>
        </p:nvSpPr>
        <p:spPr>
          <a:xfrm>
            <a:off x="1024129" y="2466115"/>
            <a:ext cx="10621024" cy="4023360"/>
          </a:xfrm>
          <a:solidFill>
            <a:schemeClr val="tx2"/>
          </a:solidFill>
        </p:spPr>
        <p:txBody>
          <a:bodyPr>
            <a:normAutofit fontScale="92500" lnSpcReduction="10000"/>
          </a:bodyPr>
          <a:lstStyle/>
          <a:p>
            <a:pPr marL="0" indent="0">
              <a:buNone/>
            </a:pPr>
            <a:r>
              <a:rPr lang="en-GB" sz="2400" dirty="0" err="1">
                <a:latin typeface="Bookman Old Style" panose="02050604050505020204" pitchFamily="18" charset="0"/>
              </a:rPr>
              <a:t>Backpropagation</a:t>
            </a:r>
            <a:r>
              <a:rPr lang="en-GB" sz="2400" dirty="0">
                <a:latin typeface="Bookman Old Style" panose="02050604050505020204" pitchFamily="18" charset="0"/>
              </a:rPr>
              <a:t> :</a:t>
            </a:r>
          </a:p>
          <a:p>
            <a:pPr marL="457200" indent="-457200"/>
            <a:r>
              <a:rPr lang="en-GB" sz="2400" dirty="0" err="1">
                <a:latin typeface="Bookman Old Style" panose="02050604050505020204" pitchFamily="18" charset="0"/>
              </a:rPr>
              <a:t>Selama</a:t>
            </a:r>
            <a:r>
              <a:rPr lang="en-GB" sz="2400" dirty="0">
                <a:latin typeface="Bookman Old Style" panose="02050604050505020204" pitchFamily="18" charset="0"/>
              </a:rPr>
              <a:t> proses </a:t>
            </a:r>
            <a:r>
              <a:rPr lang="en-GB" sz="2400" dirty="0" err="1">
                <a:latin typeface="Bookman Old Style" panose="02050604050505020204" pitchFamily="18" charset="0"/>
              </a:rPr>
              <a:t>pelatihan</a:t>
            </a:r>
            <a:r>
              <a:rPr lang="en-GB" sz="2400" dirty="0">
                <a:latin typeface="Bookman Old Style" panose="02050604050505020204" pitchFamily="18" charset="0"/>
              </a:rPr>
              <a:t> </a:t>
            </a:r>
            <a:r>
              <a:rPr lang="en-GB" sz="2400" dirty="0" err="1">
                <a:latin typeface="Bookman Old Style" panose="02050604050505020204" pitchFamily="18" charset="0"/>
              </a:rPr>
              <a:t>setiap</a:t>
            </a:r>
            <a:r>
              <a:rPr lang="en-GB" sz="2400" dirty="0">
                <a:latin typeface="Bookman Old Style" panose="02050604050505020204" pitchFamily="18" charset="0"/>
              </a:rPr>
              <a:t> output unit (y</a:t>
            </a:r>
            <a:r>
              <a:rPr lang="en-GB" sz="2400" baseline="-25000" dirty="0">
                <a:latin typeface="Bookman Old Style" panose="02050604050505020204" pitchFamily="18" charset="0"/>
              </a:rPr>
              <a:t>1</a:t>
            </a:r>
            <a:r>
              <a:rPr lang="en-GB" sz="2400" dirty="0">
                <a:latin typeface="Bookman Old Style" panose="02050604050505020204" pitchFamily="18" charset="0"/>
              </a:rPr>
              <a:t>, … , </a:t>
            </a:r>
            <a:r>
              <a:rPr lang="en-GB" sz="2400" dirty="0" err="1">
                <a:latin typeface="Bookman Old Style" panose="02050604050505020204" pitchFamily="18" charset="0"/>
              </a:rPr>
              <a:t>y</a:t>
            </a:r>
            <a:r>
              <a:rPr lang="en-GB" sz="2400" baseline="-25000" dirty="0" err="1">
                <a:latin typeface="Bookman Old Style" panose="02050604050505020204" pitchFamily="18" charset="0"/>
              </a:rPr>
              <a:t>m</a:t>
            </a:r>
            <a:r>
              <a:rPr lang="en-GB" sz="2400" dirty="0">
                <a:latin typeface="Bookman Old Style" panose="02050604050505020204" pitchFamily="18" charset="0"/>
              </a:rPr>
              <a:t>) </a:t>
            </a:r>
            <a:r>
              <a:rPr lang="en-GB" sz="2400" dirty="0" err="1">
                <a:latin typeface="Bookman Old Style" panose="02050604050505020204" pitchFamily="18" charset="0"/>
              </a:rPr>
              <a:t>melakukan</a:t>
            </a:r>
            <a:r>
              <a:rPr lang="en-GB" sz="2400" dirty="0">
                <a:latin typeface="Bookman Old Style" panose="02050604050505020204" pitchFamily="18" charset="0"/>
              </a:rPr>
              <a:t> </a:t>
            </a:r>
            <a:r>
              <a:rPr lang="en-GB" sz="2400" dirty="0" err="1">
                <a:latin typeface="Bookman Old Style" panose="02050604050505020204" pitchFamily="18" charset="0"/>
              </a:rPr>
              <a:t>perbandingan</a:t>
            </a:r>
            <a:r>
              <a:rPr lang="en-GB" sz="2400" dirty="0">
                <a:latin typeface="Bookman Old Style" panose="02050604050505020204" pitchFamily="18" charset="0"/>
              </a:rPr>
              <a:t> </a:t>
            </a:r>
            <a:r>
              <a:rPr lang="en-GB" sz="2400" dirty="0" err="1">
                <a:latin typeface="Bookman Old Style" panose="02050604050505020204" pitchFamily="18" charset="0"/>
              </a:rPr>
              <a:t>antara</a:t>
            </a:r>
            <a:r>
              <a:rPr lang="en-GB" sz="2400" dirty="0">
                <a:latin typeface="Bookman Old Style" panose="02050604050505020204" pitchFamily="18" charset="0"/>
              </a:rPr>
              <a:t> </a:t>
            </a:r>
            <a:r>
              <a:rPr lang="en-GB" sz="2400" dirty="0" err="1">
                <a:latin typeface="Bookman Old Style" panose="02050604050505020204" pitchFamily="18" charset="0"/>
              </a:rPr>
              <a:t>sinyal</a:t>
            </a:r>
            <a:r>
              <a:rPr lang="en-GB" sz="2400" dirty="0">
                <a:latin typeface="Bookman Old Style" panose="02050604050505020204" pitchFamily="18" charset="0"/>
              </a:rPr>
              <a:t> </a:t>
            </a:r>
            <a:r>
              <a:rPr lang="en-GB" sz="2400" dirty="0" err="1">
                <a:latin typeface="Bookman Old Style" panose="02050604050505020204" pitchFamily="18" charset="0"/>
              </a:rPr>
              <a:t>keluaran</a:t>
            </a:r>
            <a:r>
              <a:rPr lang="en-GB" sz="2400" dirty="0">
                <a:latin typeface="Bookman Old Style" panose="02050604050505020204" pitchFamily="18" charset="0"/>
              </a:rPr>
              <a:t> ANN </a:t>
            </a:r>
            <a:r>
              <a:rPr lang="en-GB" sz="2400" dirty="0" err="1">
                <a:latin typeface="Bookman Old Style" panose="02050604050505020204" pitchFamily="18" charset="0"/>
              </a:rPr>
              <a:t>dengan</a:t>
            </a:r>
            <a:r>
              <a:rPr lang="en-GB" sz="2400" dirty="0">
                <a:latin typeface="Bookman Old Style" panose="02050604050505020204" pitchFamily="18" charset="0"/>
              </a:rPr>
              <a:t> </a:t>
            </a:r>
            <a:r>
              <a:rPr lang="en-GB" sz="2400" dirty="0" err="1">
                <a:latin typeface="Bookman Old Style" panose="02050604050505020204" pitchFamily="18" charset="0"/>
              </a:rPr>
              <a:t>sinyal</a:t>
            </a:r>
            <a:r>
              <a:rPr lang="en-GB" sz="2400" dirty="0">
                <a:latin typeface="Bookman Old Style" panose="02050604050505020204" pitchFamily="18" charset="0"/>
              </a:rPr>
              <a:t> yang </a:t>
            </a:r>
            <a:r>
              <a:rPr lang="en-GB" sz="2400" dirty="0" err="1">
                <a:latin typeface="Bookman Old Style" panose="02050604050505020204" pitchFamily="18" charset="0"/>
              </a:rPr>
              <a:t>seharusnya</a:t>
            </a:r>
            <a:r>
              <a:rPr lang="en-GB" sz="2400" dirty="0">
                <a:latin typeface="Bookman Old Style" panose="02050604050505020204" pitchFamily="18" charset="0"/>
              </a:rPr>
              <a:t> (target </a:t>
            </a:r>
            <a:r>
              <a:rPr lang="en-GB" sz="2400" dirty="0" err="1">
                <a:latin typeface="Bookman Old Style" panose="02050604050505020204" pitchFamily="18" charset="0"/>
              </a:rPr>
              <a:t>sinyal</a:t>
            </a:r>
            <a:r>
              <a:rPr lang="en-GB" sz="2400" dirty="0">
                <a:latin typeface="Bookman Old Style" panose="02050604050505020204" pitchFamily="18" charset="0"/>
              </a:rPr>
              <a:t>) </a:t>
            </a:r>
            <a:r>
              <a:rPr lang="en-GB" sz="2400" dirty="0" err="1">
                <a:latin typeface="Bookman Old Style" panose="02050604050505020204" pitchFamily="18" charset="0"/>
              </a:rPr>
              <a:t>untuk</a:t>
            </a:r>
            <a:r>
              <a:rPr lang="en-GB" sz="2400" dirty="0">
                <a:latin typeface="Bookman Old Style" panose="02050604050505020204" pitchFamily="18" charset="0"/>
              </a:rPr>
              <a:t> </a:t>
            </a:r>
            <a:r>
              <a:rPr lang="en-GB" sz="2400" dirty="0" err="1">
                <a:latin typeface="Bookman Old Style" panose="02050604050505020204" pitchFamily="18" charset="0"/>
              </a:rPr>
              <a:t>mendapatkan</a:t>
            </a:r>
            <a:r>
              <a:rPr lang="en-GB" sz="2400" dirty="0">
                <a:latin typeface="Bookman Old Style" panose="02050604050505020204" pitchFamily="18" charset="0"/>
              </a:rPr>
              <a:t> error </a:t>
            </a:r>
            <a:r>
              <a:rPr lang="en-GB" sz="2400" dirty="0" err="1">
                <a:latin typeface="Bookman Old Style" panose="02050604050505020204" pitchFamily="18" charset="0"/>
              </a:rPr>
              <a:t>pada</a:t>
            </a:r>
            <a:r>
              <a:rPr lang="en-GB" sz="2400" dirty="0">
                <a:latin typeface="Bookman Old Style" panose="02050604050505020204" pitchFamily="18" charset="0"/>
              </a:rPr>
              <a:t> unit </a:t>
            </a:r>
            <a:r>
              <a:rPr lang="en-GB" sz="2400" dirty="0" err="1">
                <a:latin typeface="Bookman Old Style" panose="02050604050505020204" pitchFamily="18" charset="0"/>
              </a:rPr>
              <a:t>tersebut</a:t>
            </a:r>
            <a:r>
              <a:rPr lang="en-GB" sz="2400" dirty="0">
                <a:latin typeface="Bookman Old Style" panose="02050604050505020204" pitchFamily="18" charset="0"/>
              </a:rPr>
              <a:t>.</a:t>
            </a:r>
          </a:p>
          <a:p>
            <a:pPr marL="457200" indent="-457200"/>
            <a:r>
              <a:rPr lang="en-GB" sz="2400" dirty="0" err="1">
                <a:latin typeface="Bookman Old Style" panose="02050604050505020204" pitchFamily="18" charset="0"/>
              </a:rPr>
              <a:t>Setiap</a:t>
            </a:r>
            <a:r>
              <a:rPr lang="en-GB" sz="2400" dirty="0">
                <a:latin typeface="Bookman Old Style" panose="02050604050505020204" pitchFamily="18" charset="0"/>
              </a:rPr>
              <a:t> error </a:t>
            </a:r>
            <a:r>
              <a:rPr lang="en-GB" sz="2400" dirty="0" err="1">
                <a:latin typeface="Bookman Old Style" panose="02050604050505020204" pitchFamily="18" charset="0"/>
              </a:rPr>
              <a:t>pada</a:t>
            </a:r>
            <a:r>
              <a:rPr lang="en-GB" sz="2400" dirty="0">
                <a:latin typeface="Bookman Old Style" panose="02050604050505020204" pitchFamily="18" charset="0"/>
              </a:rPr>
              <a:t> output unit </a:t>
            </a:r>
            <a:r>
              <a:rPr lang="en-GB" sz="2400" dirty="0" err="1">
                <a:latin typeface="Bookman Old Style" panose="02050604050505020204" pitchFamily="18" charset="0"/>
              </a:rPr>
              <a:t>didistribusikan</a:t>
            </a:r>
            <a:r>
              <a:rPr lang="en-GB" sz="2400" dirty="0">
                <a:latin typeface="Bookman Old Style" panose="02050604050505020204" pitchFamily="18" charset="0"/>
              </a:rPr>
              <a:t> </a:t>
            </a:r>
            <a:r>
              <a:rPr lang="en-GB" sz="2400" dirty="0" err="1">
                <a:latin typeface="Bookman Old Style" panose="02050604050505020204" pitchFamily="18" charset="0"/>
              </a:rPr>
              <a:t>kembali</a:t>
            </a:r>
            <a:r>
              <a:rPr lang="en-GB" sz="2400" dirty="0">
                <a:latin typeface="Bookman Old Style" panose="02050604050505020204" pitchFamily="18" charset="0"/>
              </a:rPr>
              <a:t> </a:t>
            </a:r>
            <a:r>
              <a:rPr lang="en-GB" sz="2400" dirty="0" err="1">
                <a:latin typeface="Bookman Old Style" panose="02050604050505020204" pitchFamily="18" charset="0"/>
              </a:rPr>
              <a:t>kepada</a:t>
            </a:r>
            <a:r>
              <a:rPr lang="en-GB" sz="2400" dirty="0">
                <a:latin typeface="Bookman Old Style" panose="02050604050505020204" pitchFamily="18" charset="0"/>
              </a:rPr>
              <a:t> </a:t>
            </a:r>
            <a:r>
              <a:rPr lang="en-GB" sz="2400" dirty="0" err="1">
                <a:latin typeface="Bookman Old Style" panose="02050604050505020204" pitchFamily="18" charset="0"/>
              </a:rPr>
              <a:t>semua</a:t>
            </a:r>
            <a:r>
              <a:rPr lang="en-GB" sz="2400" dirty="0">
                <a:latin typeface="Bookman Old Style" panose="02050604050505020204" pitchFamily="18" charset="0"/>
              </a:rPr>
              <a:t> unit </a:t>
            </a:r>
            <a:r>
              <a:rPr lang="en-GB" sz="2400" dirty="0" err="1">
                <a:latin typeface="Bookman Old Style" panose="02050604050505020204" pitchFamily="18" charset="0"/>
              </a:rPr>
              <a:t>sebelumnya</a:t>
            </a:r>
            <a:r>
              <a:rPr lang="en-GB" sz="2400" dirty="0">
                <a:latin typeface="Bookman Old Style" panose="02050604050505020204" pitchFamily="18" charset="0"/>
              </a:rPr>
              <a:t> (hidden layer) </a:t>
            </a:r>
            <a:r>
              <a:rPr lang="en-GB" sz="2400" dirty="0" err="1">
                <a:latin typeface="Bookman Old Style" panose="02050604050505020204" pitchFamily="18" charset="0"/>
              </a:rPr>
              <a:t>untuk</a:t>
            </a:r>
            <a:r>
              <a:rPr lang="en-GB" sz="2400" dirty="0">
                <a:latin typeface="Bookman Old Style" panose="02050604050505020204" pitchFamily="18" charset="0"/>
              </a:rPr>
              <a:t> </a:t>
            </a:r>
            <a:r>
              <a:rPr lang="en-GB" sz="2400" dirty="0" err="1">
                <a:latin typeface="Bookman Old Style" panose="02050604050505020204" pitchFamily="18" charset="0"/>
              </a:rPr>
              <a:t>menghitung</a:t>
            </a:r>
            <a:r>
              <a:rPr lang="en-GB" sz="2400" dirty="0">
                <a:latin typeface="Bookman Old Style" panose="02050604050505020204" pitchFamily="18" charset="0"/>
              </a:rPr>
              <a:t> </a:t>
            </a:r>
            <a:r>
              <a:rPr lang="en-GB" sz="2400" dirty="0" err="1">
                <a:latin typeface="Bookman Old Style" panose="02050604050505020204" pitchFamily="18" charset="0"/>
              </a:rPr>
              <a:t>perubahan</a:t>
            </a:r>
            <a:r>
              <a:rPr lang="en-GB" sz="2400" dirty="0">
                <a:latin typeface="Bookman Old Style" panose="02050604050505020204" pitchFamily="18" charset="0"/>
              </a:rPr>
              <a:t> </a:t>
            </a:r>
            <a:r>
              <a:rPr lang="en-GB" sz="2400" dirty="0" err="1">
                <a:latin typeface="Bookman Old Style" panose="02050604050505020204" pitchFamily="18" charset="0"/>
              </a:rPr>
              <a:t>bobot</a:t>
            </a:r>
            <a:r>
              <a:rPr lang="en-GB" sz="2400" dirty="0">
                <a:latin typeface="Bookman Old Style" panose="02050604050505020204" pitchFamily="18" charset="0"/>
              </a:rPr>
              <a:t> </a:t>
            </a:r>
            <a:r>
              <a:rPr lang="en-GB" sz="2400" dirty="0" err="1">
                <a:latin typeface="Bookman Old Style" panose="02050604050505020204" pitchFamily="18" charset="0"/>
              </a:rPr>
              <a:t>masing-masing</a:t>
            </a:r>
            <a:r>
              <a:rPr lang="en-GB" sz="2400" dirty="0">
                <a:latin typeface="Bookman Old Style" panose="02050604050505020204" pitchFamily="18" charset="0"/>
              </a:rPr>
              <a:t> unit </a:t>
            </a:r>
            <a:r>
              <a:rPr lang="en-GB" sz="2400" dirty="0" err="1">
                <a:latin typeface="Bookman Old Style" panose="02050604050505020204" pitchFamily="18" charset="0"/>
              </a:rPr>
              <a:t>pada</a:t>
            </a:r>
            <a:r>
              <a:rPr lang="en-GB" sz="2400" dirty="0">
                <a:latin typeface="Bookman Old Style" panose="02050604050505020204" pitchFamily="18" charset="0"/>
              </a:rPr>
              <a:t> hidden layer </a:t>
            </a:r>
            <a:r>
              <a:rPr lang="en-GB" sz="2400" dirty="0" err="1">
                <a:latin typeface="Bookman Old Style" panose="02050604050505020204" pitchFamily="18" charset="0"/>
              </a:rPr>
              <a:t>terhadap</a:t>
            </a:r>
            <a:r>
              <a:rPr lang="en-GB" sz="2400" dirty="0">
                <a:latin typeface="Bookman Old Style" panose="02050604050505020204" pitchFamily="18" charset="0"/>
              </a:rPr>
              <a:t> output layer</a:t>
            </a:r>
          </a:p>
          <a:p>
            <a:pPr marL="457200" indent="-457200"/>
            <a:r>
              <a:rPr lang="en-GB" sz="2400" dirty="0" err="1">
                <a:latin typeface="Bookman Old Style" panose="02050604050505020204" pitchFamily="18" charset="0"/>
              </a:rPr>
              <a:t>Dengan</a:t>
            </a:r>
            <a:r>
              <a:rPr lang="en-GB" sz="2400" dirty="0">
                <a:latin typeface="Bookman Old Style" panose="02050604050505020204" pitchFamily="18" charset="0"/>
              </a:rPr>
              <a:t> </a:t>
            </a:r>
            <a:r>
              <a:rPr lang="en-GB" sz="2400" dirty="0" err="1">
                <a:latin typeface="Bookman Old Style" panose="02050604050505020204" pitchFamily="18" charset="0"/>
              </a:rPr>
              <a:t>cara</a:t>
            </a:r>
            <a:r>
              <a:rPr lang="en-GB" sz="2400" dirty="0">
                <a:latin typeface="Bookman Old Style" panose="02050604050505020204" pitchFamily="18" charset="0"/>
              </a:rPr>
              <a:t> yang </a:t>
            </a:r>
            <a:r>
              <a:rPr lang="en-GB" sz="2400" dirty="0" err="1">
                <a:latin typeface="Bookman Old Style" panose="02050604050505020204" pitchFamily="18" charset="0"/>
              </a:rPr>
              <a:t>sama</a:t>
            </a:r>
            <a:r>
              <a:rPr lang="en-GB" sz="2400" dirty="0">
                <a:latin typeface="Bookman Old Style" panose="02050604050505020204" pitchFamily="18" charset="0"/>
              </a:rPr>
              <a:t>, error </a:t>
            </a:r>
            <a:r>
              <a:rPr lang="en-GB" sz="2400" dirty="0" err="1">
                <a:latin typeface="Bookman Old Style" panose="02050604050505020204" pitchFamily="18" charset="0"/>
              </a:rPr>
              <a:t>dihitung</a:t>
            </a:r>
            <a:r>
              <a:rPr lang="en-GB" sz="2400" dirty="0">
                <a:latin typeface="Bookman Old Style" panose="02050604050505020204" pitchFamily="18" charset="0"/>
              </a:rPr>
              <a:t> </a:t>
            </a:r>
            <a:r>
              <a:rPr lang="en-GB" sz="2400" dirty="0" err="1">
                <a:latin typeface="Bookman Old Style" panose="02050604050505020204" pitchFamily="18" charset="0"/>
              </a:rPr>
              <a:t>pada</a:t>
            </a:r>
            <a:r>
              <a:rPr lang="en-GB" sz="2400" dirty="0">
                <a:latin typeface="Bookman Old Style" panose="02050604050505020204" pitchFamily="18" charset="0"/>
              </a:rPr>
              <a:t> </a:t>
            </a:r>
            <a:r>
              <a:rPr lang="en-GB" sz="2400" dirty="0" err="1">
                <a:latin typeface="Bookman Old Style" panose="02050604050505020204" pitchFamily="18" charset="0"/>
              </a:rPr>
              <a:t>semua</a:t>
            </a:r>
            <a:r>
              <a:rPr lang="en-GB" sz="2400" dirty="0">
                <a:latin typeface="Bookman Old Style" panose="02050604050505020204" pitchFamily="18" charset="0"/>
              </a:rPr>
              <a:t> unit hidden layer</a:t>
            </a:r>
          </a:p>
          <a:p>
            <a:pPr marL="457200" indent="-457200"/>
            <a:r>
              <a:rPr lang="en-GB" sz="2400" dirty="0" err="1">
                <a:latin typeface="Bookman Old Style" panose="02050604050505020204" pitchFamily="18" charset="0"/>
              </a:rPr>
              <a:t>Hasil</a:t>
            </a:r>
            <a:r>
              <a:rPr lang="en-GB" sz="2400" dirty="0">
                <a:latin typeface="Bookman Old Style" panose="02050604050505020204" pitchFamily="18" charset="0"/>
              </a:rPr>
              <a:t> </a:t>
            </a:r>
            <a:r>
              <a:rPr lang="en-GB" sz="2400" dirty="0" err="1">
                <a:latin typeface="Bookman Old Style" panose="02050604050505020204" pitchFamily="18" charset="0"/>
              </a:rPr>
              <a:t>perhitungan</a:t>
            </a:r>
            <a:r>
              <a:rPr lang="en-GB" sz="2400" dirty="0">
                <a:latin typeface="Bookman Old Style" panose="02050604050505020204" pitchFamily="18" charset="0"/>
              </a:rPr>
              <a:t> error </a:t>
            </a:r>
            <a:r>
              <a:rPr lang="en-GB" sz="2400" dirty="0" err="1">
                <a:latin typeface="Bookman Old Style" panose="02050604050505020204" pitchFamily="18" charset="0"/>
              </a:rPr>
              <a:t>pada</a:t>
            </a:r>
            <a:r>
              <a:rPr lang="en-GB" sz="2400" dirty="0">
                <a:latin typeface="Bookman Old Style" panose="02050604050505020204" pitchFamily="18" charset="0"/>
              </a:rPr>
              <a:t> hidden layer </a:t>
            </a:r>
            <a:r>
              <a:rPr lang="en-GB" sz="2400" dirty="0" err="1">
                <a:latin typeface="Bookman Old Style" panose="02050604050505020204" pitchFamily="18" charset="0"/>
              </a:rPr>
              <a:t>tidak</a:t>
            </a:r>
            <a:r>
              <a:rPr lang="en-GB" sz="2400" dirty="0">
                <a:latin typeface="Bookman Old Style" panose="02050604050505020204" pitchFamily="18" charset="0"/>
              </a:rPr>
              <a:t> </a:t>
            </a:r>
            <a:r>
              <a:rPr lang="en-GB" sz="2400" dirty="0" err="1">
                <a:latin typeface="Bookman Old Style" panose="02050604050505020204" pitchFamily="18" charset="0"/>
              </a:rPr>
              <a:t>perlu</a:t>
            </a:r>
            <a:r>
              <a:rPr lang="en-GB" sz="2400" dirty="0">
                <a:latin typeface="Bookman Old Style" panose="02050604050505020204" pitchFamily="18" charset="0"/>
              </a:rPr>
              <a:t> </a:t>
            </a:r>
            <a:r>
              <a:rPr lang="en-GB" sz="2400" dirty="0" err="1">
                <a:latin typeface="Bookman Old Style" panose="02050604050505020204" pitchFamily="18" charset="0"/>
              </a:rPr>
              <a:t>didistribusikan</a:t>
            </a:r>
            <a:r>
              <a:rPr lang="en-GB" sz="2400" dirty="0">
                <a:latin typeface="Bookman Old Style" panose="02050604050505020204" pitchFamily="18" charset="0"/>
              </a:rPr>
              <a:t> </a:t>
            </a:r>
            <a:r>
              <a:rPr lang="en-GB" sz="2400" dirty="0" err="1">
                <a:latin typeface="Bookman Old Style" panose="02050604050505020204" pitchFamily="18" charset="0"/>
              </a:rPr>
              <a:t>pada</a:t>
            </a:r>
            <a:r>
              <a:rPr lang="en-GB" sz="2400" dirty="0">
                <a:latin typeface="Bookman Old Style" panose="02050604050505020204" pitchFamily="18" charset="0"/>
              </a:rPr>
              <a:t> </a:t>
            </a:r>
            <a:r>
              <a:rPr lang="en-GB" sz="2400" dirty="0" err="1">
                <a:latin typeface="Bookman Old Style" panose="02050604050505020204" pitchFamily="18" charset="0"/>
              </a:rPr>
              <a:t>semua</a:t>
            </a:r>
            <a:r>
              <a:rPr lang="en-GB" sz="2400" dirty="0">
                <a:latin typeface="Bookman Old Style" panose="02050604050505020204" pitchFamily="18" charset="0"/>
              </a:rPr>
              <a:t> unit input layer, </a:t>
            </a:r>
            <a:r>
              <a:rPr lang="en-GB" sz="2400" dirty="0" err="1">
                <a:latin typeface="Bookman Old Style" panose="02050604050505020204" pitchFamily="18" charset="0"/>
              </a:rPr>
              <a:t>tetapi</a:t>
            </a:r>
            <a:r>
              <a:rPr lang="en-GB" sz="2400" dirty="0">
                <a:latin typeface="Bookman Old Style" panose="02050604050505020204" pitchFamily="18" charset="0"/>
              </a:rPr>
              <a:t> </a:t>
            </a:r>
            <a:r>
              <a:rPr lang="en-GB" sz="2400" dirty="0" err="1">
                <a:latin typeface="Bookman Old Style" panose="02050604050505020204" pitchFamily="18" charset="0"/>
              </a:rPr>
              <a:t>hanya</a:t>
            </a:r>
            <a:r>
              <a:rPr lang="en-GB" sz="2400" dirty="0">
                <a:latin typeface="Bookman Old Style" panose="02050604050505020204" pitchFamily="18" charset="0"/>
              </a:rPr>
              <a:t> </a:t>
            </a:r>
            <a:r>
              <a:rPr lang="en-GB" sz="2400" dirty="0" err="1">
                <a:latin typeface="Bookman Old Style" panose="02050604050505020204" pitchFamily="18" charset="0"/>
              </a:rPr>
              <a:t>digunakan</a:t>
            </a:r>
            <a:r>
              <a:rPr lang="en-GB" sz="2400" dirty="0">
                <a:latin typeface="Bookman Old Style" panose="02050604050505020204" pitchFamily="18" charset="0"/>
              </a:rPr>
              <a:t> </a:t>
            </a:r>
            <a:r>
              <a:rPr lang="en-GB" sz="2400" dirty="0" err="1">
                <a:latin typeface="Bookman Old Style" panose="02050604050505020204" pitchFamily="18" charset="0"/>
              </a:rPr>
              <a:t>untuk</a:t>
            </a:r>
            <a:r>
              <a:rPr lang="en-GB" sz="2400" dirty="0">
                <a:latin typeface="Bookman Old Style" panose="02050604050505020204" pitchFamily="18" charset="0"/>
              </a:rPr>
              <a:t> </a:t>
            </a:r>
            <a:r>
              <a:rPr lang="en-GB" sz="2400" dirty="0" err="1">
                <a:latin typeface="Bookman Old Style" panose="02050604050505020204" pitchFamily="18" charset="0"/>
              </a:rPr>
              <a:t>menghitung</a:t>
            </a:r>
            <a:r>
              <a:rPr lang="en-GB" sz="2400" dirty="0">
                <a:latin typeface="Bookman Old Style" panose="02050604050505020204" pitchFamily="18" charset="0"/>
              </a:rPr>
              <a:t> </a:t>
            </a:r>
            <a:r>
              <a:rPr lang="en-GB" sz="2400" dirty="0" err="1">
                <a:latin typeface="Bookman Old Style" panose="02050604050505020204" pitchFamily="18" charset="0"/>
              </a:rPr>
              <a:t>perubahan</a:t>
            </a:r>
            <a:r>
              <a:rPr lang="en-GB" sz="2400" dirty="0">
                <a:latin typeface="Bookman Old Style" panose="02050604050505020204" pitchFamily="18" charset="0"/>
              </a:rPr>
              <a:t> </a:t>
            </a:r>
            <a:r>
              <a:rPr lang="en-GB" sz="2400" dirty="0" err="1">
                <a:latin typeface="Bookman Old Style" panose="02050604050505020204" pitchFamily="18" charset="0"/>
              </a:rPr>
              <a:t>bobot</a:t>
            </a:r>
            <a:r>
              <a:rPr lang="en-GB" sz="2400" dirty="0">
                <a:latin typeface="Bookman Old Style" panose="02050604050505020204" pitchFamily="18" charset="0"/>
              </a:rPr>
              <a:t> </a:t>
            </a:r>
            <a:r>
              <a:rPr lang="en-GB" sz="2400" dirty="0" err="1">
                <a:latin typeface="Bookman Old Style" panose="02050604050505020204" pitchFamily="18" charset="0"/>
              </a:rPr>
              <a:t>masing-masing</a:t>
            </a:r>
            <a:r>
              <a:rPr lang="en-GB" sz="2400" dirty="0">
                <a:latin typeface="Bookman Old Style" panose="02050604050505020204" pitchFamily="18" charset="0"/>
              </a:rPr>
              <a:t> unit input layer </a:t>
            </a:r>
            <a:r>
              <a:rPr lang="en-GB" sz="2400" dirty="0" err="1">
                <a:latin typeface="Bookman Old Style" panose="02050604050505020204" pitchFamily="18" charset="0"/>
              </a:rPr>
              <a:t>pada</a:t>
            </a:r>
            <a:r>
              <a:rPr lang="en-GB" sz="2400" dirty="0">
                <a:latin typeface="Bookman Old Style" panose="02050604050505020204" pitchFamily="18" charset="0"/>
              </a:rPr>
              <a:t> hidden layer  </a:t>
            </a:r>
          </a:p>
        </p:txBody>
      </p:sp>
      <p:pic>
        <p:nvPicPr>
          <p:cNvPr id="4" name="Picture 3"/>
          <p:cNvPicPr>
            <a:picLocks noChangeAspect="1"/>
          </p:cNvPicPr>
          <p:nvPr/>
        </p:nvPicPr>
        <p:blipFill rotWithShape="1">
          <a:blip r:embed="rId2"/>
          <a:srcRect l="26195" t="24208" r="24197" b="13348"/>
          <a:stretch/>
        </p:blipFill>
        <p:spPr>
          <a:xfrm>
            <a:off x="7966885" y="0"/>
            <a:ext cx="4225115" cy="2834348"/>
          </a:xfrm>
          <a:prstGeom prst="rect">
            <a:avLst/>
          </a:prstGeom>
        </p:spPr>
      </p:pic>
    </p:spTree>
    <p:extLst>
      <p:ext uri="{BB962C8B-B14F-4D97-AF65-F5344CB8AC3E}">
        <p14:creationId xmlns:p14="http://schemas.microsoft.com/office/powerpoint/2010/main" val="2591230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Pelatihan</a:t>
            </a:r>
            <a:r>
              <a:rPr lang="en-US" dirty="0"/>
              <a:t> </a:t>
            </a:r>
            <a:r>
              <a:rPr lang="en-US" dirty="0" err="1"/>
              <a:t>pada</a:t>
            </a:r>
            <a:r>
              <a:rPr lang="en-US" dirty="0"/>
              <a:t> </a:t>
            </a:r>
            <a:r>
              <a:rPr lang="en-US" dirty="0" err="1"/>
              <a:t>Bpnn</a:t>
            </a:r>
            <a:endParaRPr lang="id-ID" dirty="0"/>
          </a:p>
        </p:txBody>
      </p:sp>
      <p:sp>
        <p:nvSpPr>
          <p:cNvPr id="5" name="Content Placeholder 2"/>
          <p:cNvSpPr>
            <a:spLocks noGrp="1"/>
          </p:cNvSpPr>
          <p:nvPr>
            <p:ph idx="1"/>
          </p:nvPr>
        </p:nvSpPr>
        <p:spPr>
          <a:xfrm>
            <a:off x="1024129" y="2438405"/>
            <a:ext cx="10621024" cy="4023360"/>
          </a:xfrm>
          <a:solidFill>
            <a:schemeClr val="tx2"/>
          </a:solidFill>
        </p:spPr>
        <p:txBody>
          <a:bodyPr>
            <a:normAutofit/>
          </a:bodyPr>
          <a:lstStyle/>
          <a:p>
            <a:pPr marL="0" indent="0">
              <a:buNone/>
            </a:pPr>
            <a:r>
              <a:rPr lang="en-GB" sz="2400" dirty="0" err="1">
                <a:latin typeface="Bookman Old Style" panose="02050604050505020204" pitchFamily="18" charset="0"/>
              </a:rPr>
              <a:t>Perubahan</a:t>
            </a:r>
            <a:r>
              <a:rPr lang="en-GB" sz="2400" dirty="0">
                <a:latin typeface="Bookman Old Style" panose="02050604050505020204" pitchFamily="18" charset="0"/>
              </a:rPr>
              <a:t> </a:t>
            </a:r>
            <a:r>
              <a:rPr lang="en-GB" sz="2400" dirty="0" err="1">
                <a:latin typeface="Bookman Old Style" panose="02050604050505020204" pitchFamily="18" charset="0"/>
              </a:rPr>
              <a:t>bobot</a:t>
            </a:r>
            <a:r>
              <a:rPr lang="en-GB" sz="2400" dirty="0">
                <a:latin typeface="Bookman Old Style" panose="02050604050505020204" pitchFamily="18" charset="0"/>
              </a:rPr>
              <a:t> :</a:t>
            </a:r>
          </a:p>
          <a:p>
            <a:pPr marL="457200" indent="-457200"/>
            <a:r>
              <a:rPr lang="en-GB" sz="2400" dirty="0" err="1">
                <a:latin typeface="Bookman Old Style" panose="02050604050505020204" pitchFamily="18" charset="0"/>
              </a:rPr>
              <a:t>Setelah</a:t>
            </a:r>
            <a:r>
              <a:rPr lang="en-GB" sz="2400" dirty="0">
                <a:latin typeface="Bookman Old Style" panose="02050604050505020204" pitchFamily="18" charset="0"/>
              </a:rPr>
              <a:t> </a:t>
            </a:r>
            <a:r>
              <a:rPr lang="en-GB" sz="2400" dirty="0" err="1">
                <a:latin typeface="Bookman Old Style" panose="02050604050505020204" pitchFamily="18" charset="0"/>
              </a:rPr>
              <a:t>semua</a:t>
            </a:r>
            <a:r>
              <a:rPr lang="en-GB" sz="2400" dirty="0">
                <a:latin typeface="Bookman Old Style" panose="02050604050505020204" pitchFamily="18" charset="0"/>
              </a:rPr>
              <a:t> error </a:t>
            </a:r>
            <a:r>
              <a:rPr lang="en-GB" sz="2400" dirty="0" err="1">
                <a:latin typeface="Bookman Old Style" panose="02050604050505020204" pitchFamily="18" charset="0"/>
              </a:rPr>
              <a:t>pada</a:t>
            </a:r>
            <a:r>
              <a:rPr lang="en-GB" sz="2400" dirty="0">
                <a:latin typeface="Bookman Old Style" panose="02050604050505020204" pitchFamily="18" charset="0"/>
              </a:rPr>
              <a:t> </a:t>
            </a:r>
            <a:r>
              <a:rPr lang="en-GB" sz="2400" dirty="0" err="1">
                <a:latin typeface="Bookman Old Style" panose="02050604050505020204" pitchFamily="18" charset="0"/>
              </a:rPr>
              <a:t>masing-masing</a:t>
            </a:r>
            <a:r>
              <a:rPr lang="en-GB" sz="2400" dirty="0">
                <a:latin typeface="Bookman Old Style" panose="02050604050505020204" pitchFamily="18" charset="0"/>
              </a:rPr>
              <a:t> unit (output </a:t>
            </a:r>
            <a:r>
              <a:rPr lang="en-GB" sz="2400" dirty="0" err="1">
                <a:latin typeface="Bookman Old Style" panose="02050604050505020204" pitchFamily="18" charset="0"/>
              </a:rPr>
              <a:t>dan</a:t>
            </a:r>
            <a:r>
              <a:rPr lang="en-GB" sz="2400" dirty="0">
                <a:latin typeface="Bookman Old Style" panose="02050604050505020204" pitchFamily="18" charset="0"/>
              </a:rPr>
              <a:t> hidden layer) </a:t>
            </a:r>
            <a:r>
              <a:rPr lang="en-GB" sz="2400" dirty="0" err="1">
                <a:latin typeface="Bookman Old Style" panose="02050604050505020204" pitchFamily="18" charset="0"/>
              </a:rPr>
              <a:t>diketahui</a:t>
            </a:r>
            <a:r>
              <a:rPr lang="en-GB" sz="2400" dirty="0">
                <a:latin typeface="Bookman Old Style" panose="02050604050505020204" pitchFamily="18" charset="0"/>
              </a:rPr>
              <a:t>, </a:t>
            </a:r>
            <a:r>
              <a:rPr lang="en-GB" sz="2400" dirty="0" err="1">
                <a:latin typeface="Bookman Old Style" panose="02050604050505020204" pitchFamily="18" charset="0"/>
              </a:rPr>
              <a:t>secara</a:t>
            </a:r>
            <a:r>
              <a:rPr lang="en-GB" sz="2400" dirty="0">
                <a:latin typeface="Bookman Old Style" panose="02050604050505020204" pitchFamily="18" charset="0"/>
              </a:rPr>
              <a:t> </a:t>
            </a:r>
            <a:r>
              <a:rPr lang="en-GB" sz="2400" dirty="0" err="1">
                <a:latin typeface="Bookman Old Style" panose="02050604050505020204" pitchFamily="18" charset="0"/>
              </a:rPr>
              <a:t>simultan</a:t>
            </a:r>
            <a:r>
              <a:rPr lang="en-GB" sz="2400" dirty="0">
                <a:latin typeface="Bookman Old Style" panose="02050604050505020204" pitchFamily="18" charset="0"/>
              </a:rPr>
              <a:t> </a:t>
            </a:r>
            <a:r>
              <a:rPr lang="en-GB" sz="2400" dirty="0" err="1">
                <a:latin typeface="Bookman Old Style" panose="02050604050505020204" pitchFamily="18" charset="0"/>
              </a:rPr>
              <a:t>dilakukan</a:t>
            </a:r>
            <a:r>
              <a:rPr lang="en-GB" sz="2400" dirty="0">
                <a:latin typeface="Bookman Old Style" panose="02050604050505020204" pitchFamily="18" charset="0"/>
              </a:rPr>
              <a:t> </a:t>
            </a:r>
            <a:r>
              <a:rPr lang="en-GB" sz="2400" dirty="0" err="1">
                <a:latin typeface="Bookman Old Style" panose="02050604050505020204" pitchFamily="18" charset="0"/>
              </a:rPr>
              <a:t>perubahan</a:t>
            </a:r>
            <a:r>
              <a:rPr lang="en-GB" sz="2400" dirty="0">
                <a:latin typeface="Bookman Old Style" panose="02050604050505020204" pitchFamily="18" charset="0"/>
              </a:rPr>
              <a:t> </a:t>
            </a:r>
            <a:r>
              <a:rPr lang="en-GB" sz="2400" dirty="0" err="1">
                <a:latin typeface="Bookman Old Style" panose="02050604050505020204" pitchFamily="18" charset="0"/>
              </a:rPr>
              <a:t>bobot</a:t>
            </a:r>
            <a:r>
              <a:rPr lang="en-GB" sz="2400" dirty="0">
                <a:latin typeface="Bookman Old Style" panose="02050604050505020204" pitchFamily="18" charset="0"/>
              </a:rPr>
              <a:t> </a:t>
            </a:r>
            <a:r>
              <a:rPr lang="en-GB" sz="2400" dirty="0" err="1">
                <a:latin typeface="Bookman Old Style" panose="02050604050505020204" pitchFamily="18" charset="0"/>
              </a:rPr>
              <a:t>pada</a:t>
            </a:r>
            <a:r>
              <a:rPr lang="en-GB" sz="2400" dirty="0">
                <a:latin typeface="Bookman Old Style" panose="02050604050505020204" pitchFamily="18" charset="0"/>
              </a:rPr>
              <a:t> </a:t>
            </a:r>
            <a:r>
              <a:rPr lang="en-GB" sz="2400" dirty="0" err="1">
                <a:latin typeface="Bookman Old Style" panose="02050604050505020204" pitchFamily="18" charset="0"/>
              </a:rPr>
              <a:t>masing-masing</a:t>
            </a:r>
            <a:r>
              <a:rPr lang="en-GB" sz="2400" dirty="0">
                <a:latin typeface="Bookman Old Style" panose="02050604050505020204" pitchFamily="18" charset="0"/>
              </a:rPr>
              <a:t> unit.</a:t>
            </a:r>
          </a:p>
          <a:p>
            <a:pPr marL="457200" indent="-457200"/>
            <a:r>
              <a:rPr lang="en-GB" sz="2400" dirty="0" err="1">
                <a:latin typeface="Bookman Old Style" panose="02050604050505020204" pitchFamily="18" charset="0"/>
              </a:rPr>
              <a:t>Perubahan</a:t>
            </a:r>
            <a:r>
              <a:rPr lang="en-GB" sz="2400" dirty="0">
                <a:latin typeface="Bookman Old Style" panose="02050604050505020204" pitchFamily="18" charset="0"/>
              </a:rPr>
              <a:t> </a:t>
            </a:r>
            <a:r>
              <a:rPr lang="en-GB" sz="2400" dirty="0" err="1">
                <a:latin typeface="Bookman Old Style" panose="02050604050505020204" pitchFamily="18" charset="0"/>
              </a:rPr>
              <a:t>bobot</a:t>
            </a:r>
            <a:r>
              <a:rPr lang="en-GB" sz="2400" dirty="0">
                <a:latin typeface="Bookman Old Style" panose="02050604050505020204" pitchFamily="18" charset="0"/>
              </a:rPr>
              <a:t> </a:t>
            </a:r>
            <a:r>
              <a:rPr lang="en-GB" sz="2400" dirty="0" err="1">
                <a:latin typeface="Bookman Old Style" panose="02050604050505020204" pitchFamily="18" charset="0"/>
              </a:rPr>
              <a:t>antara</a:t>
            </a:r>
            <a:r>
              <a:rPr lang="en-GB" sz="2400" dirty="0">
                <a:latin typeface="Bookman Old Style" panose="02050604050505020204" pitchFamily="18" charset="0"/>
              </a:rPr>
              <a:t> unit hidden </a:t>
            </a:r>
            <a:r>
              <a:rPr lang="en-GB" sz="2400" dirty="0" err="1">
                <a:latin typeface="Bookman Old Style" panose="02050604050505020204" pitchFamily="18" charset="0"/>
              </a:rPr>
              <a:t>leyer</a:t>
            </a:r>
            <a:r>
              <a:rPr lang="en-GB" sz="2400" dirty="0">
                <a:latin typeface="Bookman Old Style" panose="02050604050505020204" pitchFamily="18" charset="0"/>
              </a:rPr>
              <a:t> </a:t>
            </a:r>
            <a:r>
              <a:rPr lang="en-GB" sz="2400" dirty="0" err="1">
                <a:latin typeface="Bookman Old Style" panose="02050604050505020204" pitchFamily="18" charset="0"/>
              </a:rPr>
              <a:t>ke</a:t>
            </a:r>
            <a:r>
              <a:rPr lang="en-GB" sz="2400" dirty="0">
                <a:latin typeface="Bookman Old Style" panose="02050604050505020204" pitchFamily="18" charset="0"/>
              </a:rPr>
              <a:t> output layer </a:t>
            </a:r>
            <a:r>
              <a:rPr lang="en-GB" sz="2400" dirty="0" err="1">
                <a:latin typeface="Bookman Old Style" panose="02050604050505020204" pitchFamily="18" charset="0"/>
              </a:rPr>
              <a:t>dihitung</a:t>
            </a:r>
            <a:r>
              <a:rPr lang="en-GB" sz="2400" dirty="0">
                <a:latin typeface="Bookman Old Style" panose="02050604050505020204" pitchFamily="18" charset="0"/>
              </a:rPr>
              <a:t> </a:t>
            </a:r>
            <a:r>
              <a:rPr lang="en-GB" sz="2400" dirty="0" err="1">
                <a:latin typeface="Bookman Old Style" panose="02050604050505020204" pitchFamily="18" charset="0"/>
              </a:rPr>
              <a:t>berdasar</a:t>
            </a:r>
            <a:r>
              <a:rPr lang="en-GB" sz="2400" dirty="0">
                <a:latin typeface="Bookman Old Style" panose="02050604050505020204" pitchFamily="18" charset="0"/>
              </a:rPr>
              <a:t> error </a:t>
            </a:r>
            <a:r>
              <a:rPr lang="en-GB" sz="2400" dirty="0" err="1">
                <a:latin typeface="Bookman Old Style" panose="02050604050505020204" pitchFamily="18" charset="0"/>
              </a:rPr>
              <a:t>pada</a:t>
            </a:r>
            <a:r>
              <a:rPr lang="en-GB" sz="2400" dirty="0">
                <a:latin typeface="Bookman Old Style" panose="02050604050505020204" pitchFamily="18" charset="0"/>
              </a:rPr>
              <a:t> unit output layer </a:t>
            </a:r>
            <a:r>
              <a:rPr lang="en-GB" sz="2400" dirty="0" err="1">
                <a:latin typeface="Bookman Old Style" panose="02050604050505020204" pitchFamily="18" charset="0"/>
              </a:rPr>
              <a:t>dan</a:t>
            </a:r>
            <a:r>
              <a:rPr lang="en-GB" sz="2400" dirty="0">
                <a:latin typeface="Bookman Old Style" panose="02050604050505020204" pitchFamily="18" charset="0"/>
              </a:rPr>
              <a:t> </a:t>
            </a:r>
            <a:r>
              <a:rPr lang="en-GB" sz="2400" dirty="0" err="1">
                <a:latin typeface="Bookman Old Style" panose="02050604050505020204" pitchFamily="18" charset="0"/>
              </a:rPr>
              <a:t>fungsi</a:t>
            </a:r>
            <a:r>
              <a:rPr lang="en-GB" sz="2400" dirty="0">
                <a:latin typeface="Bookman Old Style" panose="02050604050505020204" pitchFamily="18" charset="0"/>
              </a:rPr>
              <a:t> </a:t>
            </a:r>
            <a:r>
              <a:rPr lang="en-GB" sz="2400" dirty="0" err="1">
                <a:latin typeface="Bookman Old Style" panose="02050604050505020204" pitchFamily="18" charset="0"/>
              </a:rPr>
              <a:t>aktifasi</a:t>
            </a:r>
            <a:r>
              <a:rPr lang="en-GB" sz="2400" dirty="0">
                <a:latin typeface="Bookman Old Style" panose="02050604050505020204" pitchFamily="18" charset="0"/>
              </a:rPr>
              <a:t> </a:t>
            </a:r>
            <a:r>
              <a:rPr lang="en-GB" sz="2400" dirty="0" err="1">
                <a:latin typeface="Bookman Old Style" panose="02050604050505020204" pitchFamily="18" charset="0"/>
              </a:rPr>
              <a:t>pada</a:t>
            </a:r>
            <a:r>
              <a:rPr lang="en-GB" sz="2400" dirty="0">
                <a:latin typeface="Bookman Old Style" panose="02050604050505020204" pitchFamily="18" charset="0"/>
              </a:rPr>
              <a:t> unit hidden layer</a:t>
            </a:r>
          </a:p>
          <a:p>
            <a:pPr marL="457200" indent="-457200"/>
            <a:r>
              <a:rPr lang="en-GB" sz="2400" dirty="0" err="1">
                <a:latin typeface="Bookman Old Style" panose="02050604050505020204" pitchFamily="18" charset="0"/>
              </a:rPr>
              <a:t>Perubahan</a:t>
            </a:r>
            <a:r>
              <a:rPr lang="en-GB" sz="2400" dirty="0">
                <a:latin typeface="Bookman Old Style" panose="02050604050505020204" pitchFamily="18" charset="0"/>
              </a:rPr>
              <a:t> </a:t>
            </a:r>
            <a:r>
              <a:rPr lang="en-GB" sz="2400" dirty="0" err="1">
                <a:latin typeface="Bookman Old Style" panose="02050604050505020204" pitchFamily="18" charset="0"/>
              </a:rPr>
              <a:t>bobot</a:t>
            </a:r>
            <a:r>
              <a:rPr lang="en-GB" sz="2400" dirty="0">
                <a:latin typeface="Bookman Old Style" panose="02050604050505020204" pitchFamily="18" charset="0"/>
              </a:rPr>
              <a:t> </a:t>
            </a:r>
            <a:r>
              <a:rPr lang="en-GB" sz="2400" dirty="0" err="1">
                <a:latin typeface="Bookman Old Style" panose="02050604050505020204" pitchFamily="18" charset="0"/>
              </a:rPr>
              <a:t>antara</a:t>
            </a:r>
            <a:r>
              <a:rPr lang="en-GB" sz="2400" dirty="0">
                <a:latin typeface="Bookman Old Style" panose="02050604050505020204" pitchFamily="18" charset="0"/>
              </a:rPr>
              <a:t> unit input </a:t>
            </a:r>
            <a:r>
              <a:rPr lang="en-GB" sz="2400" dirty="0" err="1">
                <a:latin typeface="Bookman Old Style" panose="02050604050505020204" pitchFamily="18" charset="0"/>
              </a:rPr>
              <a:t>leyer</a:t>
            </a:r>
            <a:r>
              <a:rPr lang="en-GB" sz="2400" dirty="0">
                <a:latin typeface="Bookman Old Style" panose="02050604050505020204" pitchFamily="18" charset="0"/>
              </a:rPr>
              <a:t> </a:t>
            </a:r>
            <a:r>
              <a:rPr lang="en-GB" sz="2400" dirty="0" err="1">
                <a:latin typeface="Bookman Old Style" panose="02050604050505020204" pitchFamily="18" charset="0"/>
              </a:rPr>
              <a:t>ke</a:t>
            </a:r>
            <a:r>
              <a:rPr lang="en-GB" sz="2400" dirty="0">
                <a:latin typeface="Bookman Old Style" panose="02050604050505020204" pitchFamily="18" charset="0"/>
              </a:rPr>
              <a:t> hidden layer </a:t>
            </a:r>
            <a:r>
              <a:rPr lang="en-GB" sz="2400" dirty="0" err="1">
                <a:latin typeface="Bookman Old Style" panose="02050604050505020204" pitchFamily="18" charset="0"/>
              </a:rPr>
              <a:t>dihitung</a:t>
            </a:r>
            <a:r>
              <a:rPr lang="en-GB" sz="2400" dirty="0">
                <a:latin typeface="Bookman Old Style" panose="02050604050505020204" pitchFamily="18" charset="0"/>
              </a:rPr>
              <a:t> </a:t>
            </a:r>
            <a:r>
              <a:rPr lang="en-GB" sz="2400" dirty="0" err="1">
                <a:latin typeface="Bookman Old Style" panose="02050604050505020204" pitchFamily="18" charset="0"/>
              </a:rPr>
              <a:t>berdasar</a:t>
            </a:r>
            <a:r>
              <a:rPr lang="en-GB" sz="2400" dirty="0">
                <a:latin typeface="Bookman Old Style" panose="02050604050505020204" pitchFamily="18" charset="0"/>
              </a:rPr>
              <a:t> error </a:t>
            </a:r>
            <a:r>
              <a:rPr lang="en-GB" sz="2400" dirty="0" err="1">
                <a:latin typeface="Bookman Old Style" panose="02050604050505020204" pitchFamily="18" charset="0"/>
              </a:rPr>
              <a:t>pada</a:t>
            </a:r>
            <a:r>
              <a:rPr lang="en-GB" sz="2400" dirty="0">
                <a:latin typeface="Bookman Old Style" panose="02050604050505020204" pitchFamily="18" charset="0"/>
              </a:rPr>
              <a:t> unit hidden layer </a:t>
            </a:r>
            <a:r>
              <a:rPr lang="en-GB" sz="2400" dirty="0" err="1">
                <a:latin typeface="Bookman Old Style" panose="02050604050505020204" pitchFamily="18" charset="0"/>
              </a:rPr>
              <a:t>dan</a:t>
            </a:r>
            <a:r>
              <a:rPr lang="en-GB" sz="2400" dirty="0">
                <a:latin typeface="Bookman Old Style" panose="02050604050505020204" pitchFamily="18" charset="0"/>
              </a:rPr>
              <a:t> </a:t>
            </a:r>
            <a:r>
              <a:rPr lang="en-GB" sz="2400" dirty="0" err="1">
                <a:latin typeface="Bookman Old Style" panose="02050604050505020204" pitchFamily="18" charset="0"/>
              </a:rPr>
              <a:t>fungsi</a:t>
            </a:r>
            <a:r>
              <a:rPr lang="en-GB" sz="2400" dirty="0">
                <a:latin typeface="Bookman Old Style" panose="02050604050505020204" pitchFamily="18" charset="0"/>
              </a:rPr>
              <a:t> </a:t>
            </a:r>
            <a:r>
              <a:rPr lang="en-GB" sz="2400" dirty="0" err="1">
                <a:latin typeface="Bookman Old Style" panose="02050604050505020204" pitchFamily="18" charset="0"/>
              </a:rPr>
              <a:t>aktifasi</a:t>
            </a:r>
            <a:r>
              <a:rPr lang="en-GB" sz="2400" dirty="0">
                <a:latin typeface="Bookman Old Style" panose="02050604050505020204" pitchFamily="18" charset="0"/>
              </a:rPr>
              <a:t> </a:t>
            </a:r>
            <a:r>
              <a:rPr lang="en-GB" sz="2400" dirty="0" err="1">
                <a:latin typeface="Bookman Old Style" panose="02050604050505020204" pitchFamily="18" charset="0"/>
              </a:rPr>
              <a:t>pada</a:t>
            </a:r>
            <a:r>
              <a:rPr lang="en-GB" sz="2400" dirty="0">
                <a:latin typeface="Bookman Old Style" panose="02050604050505020204" pitchFamily="18" charset="0"/>
              </a:rPr>
              <a:t> unit input layer</a:t>
            </a:r>
          </a:p>
        </p:txBody>
      </p:sp>
      <p:pic>
        <p:nvPicPr>
          <p:cNvPr id="4" name="Picture 3"/>
          <p:cNvPicPr>
            <a:picLocks noChangeAspect="1"/>
          </p:cNvPicPr>
          <p:nvPr/>
        </p:nvPicPr>
        <p:blipFill rotWithShape="1">
          <a:blip r:embed="rId2"/>
          <a:srcRect l="26195" t="24208" r="24197" b="13348"/>
          <a:stretch/>
        </p:blipFill>
        <p:spPr>
          <a:xfrm>
            <a:off x="7966885" y="0"/>
            <a:ext cx="4225115" cy="2834348"/>
          </a:xfrm>
          <a:prstGeom prst="rect">
            <a:avLst/>
          </a:prstGeom>
        </p:spPr>
      </p:pic>
    </p:spTree>
    <p:extLst>
      <p:ext uri="{BB962C8B-B14F-4D97-AF65-F5344CB8AC3E}">
        <p14:creationId xmlns:p14="http://schemas.microsoft.com/office/powerpoint/2010/main" val="143522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Fungsi</a:t>
            </a:r>
            <a:r>
              <a:rPr lang="en-US" dirty="0"/>
              <a:t> </a:t>
            </a:r>
            <a:r>
              <a:rPr lang="en-US" dirty="0" err="1"/>
              <a:t>Aktifasi</a:t>
            </a:r>
            <a:endParaRPr lang="id-ID" dirty="0"/>
          </a:p>
        </p:txBody>
      </p:sp>
      <p:sp>
        <p:nvSpPr>
          <p:cNvPr id="5" name="Content Placeholder 2"/>
          <p:cNvSpPr>
            <a:spLocks noGrp="1"/>
          </p:cNvSpPr>
          <p:nvPr>
            <p:ph idx="1"/>
          </p:nvPr>
        </p:nvSpPr>
        <p:spPr>
          <a:xfrm>
            <a:off x="1024129" y="2286000"/>
            <a:ext cx="10621024" cy="4023360"/>
          </a:xfrm>
          <a:solidFill>
            <a:schemeClr val="tx2"/>
          </a:solidFill>
        </p:spPr>
        <p:txBody>
          <a:bodyPr>
            <a:normAutofit/>
          </a:bodyPr>
          <a:lstStyle/>
          <a:p>
            <a:pPr marL="0" indent="0">
              <a:buNone/>
            </a:pPr>
            <a:r>
              <a:rPr lang="en-GB" sz="2400" dirty="0" err="1">
                <a:latin typeface="Bookman Old Style" panose="02050604050505020204" pitchFamily="18" charset="0"/>
              </a:rPr>
              <a:t>Karakteristik</a:t>
            </a:r>
            <a:r>
              <a:rPr lang="en-GB" sz="2400" dirty="0">
                <a:latin typeface="Bookman Old Style" panose="02050604050505020204" pitchFamily="18" charset="0"/>
              </a:rPr>
              <a:t> </a:t>
            </a:r>
            <a:r>
              <a:rPr lang="en-GB" sz="2400" dirty="0" err="1">
                <a:latin typeface="Bookman Old Style" panose="02050604050505020204" pitchFamily="18" charset="0"/>
              </a:rPr>
              <a:t>fungsi</a:t>
            </a:r>
            <a:r>
              <a:rPr lang="en-GB" sz="2400" dirty="0">
                <a:latin typeface="Bookman Old Style" panose="02050604050505020204" pitchFamily="18" charset="0"/>
              </a:rPr>
              <a:t> </a:t>
            </a:r>
            <a:r>
              <a:rPr lang="en-GB" sz="2400" dirty="0" err="1">
                <a:latin typeface="Bookman Old Style" panose="02050604050505020204" pitchFamily="18" charset="0"/>
              </a:rPr>
              <a:t>aktifasi</a:t>
            </a:r>
            <a:r>
              <a:rPr lang="en-GB" sz="2400" dirty="0">
                <a:latin typeface="Bookman Old Style" panose="02050604050505020204" pitchFamily="18" charset="0"/>
              </a:rPr>
              <a:t> </a:t>
            </a:r>
            <a:r>
              <a:rPr lang="en-GB" sz="2400" dirty="0" err="1">
                <a:latin typeface="Bookman Old Style" panose="02050604050505020204" pitchFamily="18" charset="0"/>
              </a:rPr>
              <a:t>pada</a:t>
            </a:r>
            <a:r>
              <a:rPr lang="en-GB" sz="2400" dirty="0">
                <a:latin typeface="Bookman Old Style" panose="02050604050505020204" pitchFamily="18" charset="0"/>
              </a:rPr>
              <a:t> BPNN :</a:t>
            </a:r>
          </a:p>
          <a:p>
            <a:pPr marL="457200" indent="-457200"/>
            <a:r>
              <a:rPr lang="en-US" sz="2400" dirty="0">
                <a:latin typeface="Bookman Old Style" panose="02050604050505020204" pitchFamily="18" charset="0"/>
              </a:rPr>
              <a:t>Continuous, </a:t>
            </a:r>
          </a:p>
          <a:p>
            <a:pPr marL="457200" indent="-457200"/>
            <a:r>
              <a:rPr lang="en-US" sz="2400" dirty="0">
                <a:latin typeface="Bookman Old Style" panose="02050604050505020204" pitchFamily="18" charset="0"/>
              </a:rPr>
              <a:t>Differentiable </a:t>
            </a:r>
          </a:p>
          <a:p>
            <a:pPr marL="457200" indent="-457200"/>
            <a:r>
              <a:rPr lang="en-US" sz="2400" dirty="0">
                <a:latin typeface="Bookman Old Style" panose="02050604050505020204" pitchFamily="18" charset="0"/>
              </a:rPr>
              <a:t>Monotonically non-decreasing.</a:t>
            </a:r>
          </a:p>
          <a:p>
            <a:pPr marL="457200" indent="-457200"/>
            <a:r>
              <a:rPr lang="en-US" sz="2400" dirty="0" err="1">
                <a:latin typeface="Bookman Old Style" panose="02050604050505020204" pitchFamily="18" charset="0"/>
              </a:rPr>
              <a:t>Mudah</a:t>
            </a:r>
            <a:r>
              <a:rPr lang="en-US" sz="2400" dirty="0">
                <a:latin typeface="Bookman Old Style" panose="02050604050505020204" pitchFamily="18" charset="0"/>
              </a:rPr>
              <a:t> </a:t>
            </a:r>
            <a:r>
              <a:rPr lang="en-US" sz="2400" dirty="0" err="1">
                <a:latin typeface="Bookman Old Style" panose="02050604050505020204" pitchFamily="18" charset="0"/>
              </a:rPr>
              <a:t>dihitung</a:t>
            </a:r>
            <a:endParaRPr lang="en-GB" sz="2400" dirty="0">
              <a:latin typeface="Bookman Old Style" panose="02050604050505020204" pitchFamily="18" charset="0"/>
            </a:endParaRPr>
          </a:p>
        </p:txBody>
      </p:sp>
    </p:spTree>
    <p:extLst>
      <p:ext uri="{BB962C8B-B14F-4D97-AF65-F5344CB8AC3E}">
        <p14:creationId xmlns:p14="http://schemas.microsoft.com/office/powerpoint/2010/main" val="2915821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Jenis</a:t>
            </a:r>
            <a:r>
              <a:rPr lang="en-US" dirty="0"/>
              <a:t> </a:t>
            </a:r>
            <a:r>
              <a:rPr lang="en-US" dirty="0" err="1"/>
              <a:t>fungsi</a:t>
            </a:r>
            <a:r>
              <a:rPr lang="en-US" dirty="0"/>
              <a:t> </a:t>
            </a:r>
            <a:r>
              <a:rPr lang="en-US" dirty="0" err="1"/>
              <a:t>Aktifasi</a:t>
            </a:r>
            <a:endParaRPr lang="id-ID" dirty="0"/>
          </a:p>
        </p:txBody>
      </p:sp>
      <p:sp>
        <p:nvSpPr>
          <p:cNvPr id="5" name="Content Placeholder 2"/>
          <p:cNvSpPr>
            <a:spLocks noGrp="1"/>
          </p:cNvSpPr>
          <p:nvPr>
            <p:ph idx="1"/>
          </p:nvPr>
        </p:nvSpPr>
        <p:spPr>
          <a:xfrm>
            <a:off x="1024129" y="4433464"/>
            <a:ext cx="10621024" cy="2152996"/>
          </a:xfrm>
          <a:solidFill>
            <a:schemeClr val="tx2"/>
          </a:solidFill>
        </p:spPr>
        <p:txBody>
          <a:bodyPr>
            <a:normAutofit/>
          </a:bodyPr>
          <a:lstStyle/>
          <a:p>
            <a:pPr marL="0" indent="0">
              <a:buNone/>
              <a:tabLst>
                <a:tab pos="952500" algn="l"/>
              </a:tabLst>
            </a:pPr>
            <a:r>
              <a:rPr lang="en-US" sz="2400" dirty="0" err="1">
                <a:latin typeface="Bookman Old Style" panose="02050604050505020204" pitchFamily="18" charset="0"/>
              </a:rPr>
              <a:t>Step</a:t>
            </a:r>
            <a:r>
              <a:rPr lang="en-US" sz="2400" baseline="-25000" dirty="0" err="1">
                <a:latin typeface="Bookman Old Style" panose="02050604050505020204" pitchFamily="18" charset="0"/>
              </a:rPr>
              <a:t>t</a:t>
            </a:r>
            <a:r>
              <a:rPr lang="en-US" sz="2400" dirty="0">
                <a:latin typeface="Bookman Old Style" panose="02050604050505020204" pitchFamily="18" charset="0"/>
              </a:rPr>
              <a:t>(x)	    =	  1    if x &gt;= t     else 0	</a:t>
            </a:r>
            <a:r>
              <a:rPr lang="en-US" sz="2400" dirty="0" err="1">
                <a:latin typeface="Bookman Old Style" panose="02050604050505020204" pitchFamily="18" charset="0"/>
              </a:rPr>
              <a:t>dimana</a:t>
            </a:r>
            <a:r>
              <a:rPr lang="en-US" sz="2400" dirty="0">
                <a:latin typeface="Bookman Old Style" panose="02050604050505020204" pitchFamily="18" charset="0"/>
              </a:rPr>
              <a:t> t=threshold</a:t>
            </a:r>
          </a:p>
          <a:p>
            <a:pPr marL="0" indent="0">
              <a:buNone/>
              <a:tabLst>
                <a:tab pos="952500" algn="l"/>
              </a:tabLst>
            </a:pPr>
            <a:r>
              <a:rPr lang="en-US" sz="2400" dirty="0">
                <a:latin typeface="Bookman Old Style" panose="02050604050505020204" pitchFamily="18" charset="0"/>
              </a:rPr>
              <a:t>Sign(x)	    =	+1    if x &gt;= 0    else –1</a:t>
            </a:r>
          </a:p>
          <a:p>
            <a:pPr marL="0" indent="0">
              <a:buNone/>
              <a:tabLst>
                <a:tab pos="952500" algn="l"/>
              </a:tabLst>
            </a:pPr>
            <a:r>
              <a:rPr lang="en-US" sz="2400" dirty="0">
                <a:latin typeface="Bookman Old Style" panose="02050604050505020204" pitchFamily="18" charset="0"/>
              </a:rPr>
              <a:t>Sigmoid(x)   =  1/(1+e</a:t>
            </a:r>
            <a:r>
              <a:rPr lang="en-US" sz="2400" baseline="30000" dirty="0">
                <a:latin typeface="Bookman Old Style" panose="02050604050505020204" pitchFamily="18" charset="0"/>
              </a:rPr>
              <a:t>-x</a:t>
            </a:r>
            <a:r>
              <a:rPr lang="en-US" sz="2400" dirty="0">
                <a:latin typeface="Bookman Old Style" panose="02050604050505020204" pitchFamily="18" charset="0"/>
              </a:rPr>
              <a:t>)</a:t>
            </a:r>
          </a:p>
          <a:p>
            <a:pPr marL="0" indent="0">
              <a:buNone/>
              <a:tabLst>
                <a:tab pos="952500" algn="l"/>
              </a:tabLst>
            </a:pPr>
            <a:r>
              <a:rPr lang="en-US" sz="2400" dirty="0" err="1">
                <a:latin typeface="Bookman Old Style" panose="02050604050505020204" pitchFamily="18" charset="0"/>
              </a:rPr>
              <a:t>Fungsi</a:t>
            </a:r>
            <a:r>
              <a:rPr lang="en-US" sz="2400" dirty="0">
                <a:latin typeface="Bookman Old Style" panose="02050604050505020204" pitchFamily="18" charset="0"/>
              </a:rPr>
              <a:t> </a:t>
            </a:r>
            <a:r>
              <a:rPr lang="en-US" sz="2400" dirty="0" err="1">
                <a:latin typeface="Bookman Old Style" panose="02050604050505020204" pitchFamily="18" charset="0"/>
              </a:rPr>
              <a:t>Identitas</a:t>
            </a:r>
            <a:endParaRPr lang="en-GB" sz="2400" dirty="0">
              <a:latin typeface="Bookman Old Style" panose="02050604050505020204" pitchFamily="18" charset="0"/>
            </a:endParaRPr>
          </a:p>
        </p:txBody>
      </p:sp>
      <p:graphicFrame>
        <p:nvGraphicFramePr>
          <p:cNvPr id="4" name="Object 6"/>
          <p:cNvGraphicFramePr>
            <a:graphicFrameLocks noChangeAspect="1"/>
          </p:cNvGraphicFramePr>
          <p:nvPr>
            <p:extLst>
              <p:ext uri="{D42A27DB-BD31-4B8C-83A1-F6EECF244321}">
                <p14:modId xmlns:p14="http://schemas.microsoft.com/office/powerpoint/2010/main" val="783736438"/>
              </p:ext>
            </p:extLst>
          </p:nvPr>
        </p:nvGraphicFramePr>
        <p:xfrm>
          <a:off x="1281546" y="1723015"/>
          <a:ext cx="8763000" cy="2566987"/>
        </p:xfrm>
        <a:graphic>
          <a:graphicData uri="http://schemas.openxmlformats.org/presentationml/2006/ole">
            <mc:AlternateContent xmlns:mc="http://schemas.openxmlformats.org/markup-compatibility/2006">
              <mc:Choice xmlns:v="urn:schemas-microsoft-com:vml" Requires="v">
                <p:oleObj name="Bitmap Image" r:id="rId2" imgW="6990476" imgH="3057143" progId="Paint.Picture">
                  <p:embed/>
                </p:oleObj>
              </mc:Choice>
              <mc:Fallback>
                <p:oleObj name="Bitmap Image" r:id="rId2" imgW="6990476" imgH="3057143" progId="Paint.Picture">
                  <p:embed/>
                  <p:pic>
                    <p:nvPicPr>
                      <p:cNvPr id="4"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546" y="1723015"/>
                        <a:ext cx="8763000" cy="2566987"/>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56784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9" name="Content Placeholder 2"/>
          <p:cNvSpPr>
            <a:spLocks noGrp="1"/>
          </p:cNvSpPr>
          <p:nvPr>
            <p:ph idx="1"/>
          </p:nvPr>
        </p:nvSpPr>
        <p:spPr>
          <a:xfrm>
            <a:off x="121024" y="1795182"/>
            <a:ext cx="11604811" cy="1169894"/>
          </a:xfrm>
          <a:solidFill>
            <a:schemeClr val="tx2"/>
          </a:solidFill>
        </p:spPr>
        <p:txBody>
          <a:bodyPr>
            <a:normAutofit/>
          </a:bodyPr>
          <a:lstStyle/>
          <a:p>
            <a:pPr marL="0" indent="0">
              <a:buNone/>
            </a:pPr>
            <a:r>
              <a:rPr lang="en-US" sz="2400" dirty="0">
                <a:latin typeface="Bookman Old Style" panose="02050604050505020204" pitchFamily="18" charset="0"/>
              </a:rPr>
              <a:t>	Binary sigmoid 		Bipolar sigmoid		      Linier Sigmoid</a:t>
            </a:r>
          </a:p>
        </p:txBody>
      </p:sp>
      <p:sp>
        <p:nvSpPr>
          <p:cNvPr id="2" name="Title 1"/>
          <p:cNvSpPr>
            <a:spLocks noGrp="1"/>
          </p:cNvSpPr>
          <p:nvPr>
            <p:ph type="title"/>
          </p:nvPr>
        </p:nvSpPr>
        <p:spPr/>
        <p:txBody>
          <a:bodyPr/>
          <a:lstStyle/>
          <a:p>
            <a:r>
              <a:rPr lang="en-US" dirty="0" err="1"/>
              <a:t>Fungsi</a:t>
            </a:r>
            <a:r>
              <a:rPr lang="en-US" dirty="0"/>
              <a:t> </a:t>
            </a:r>
            <a:r>
              <a:rPr lang="en-US" dirty="0" err="1"/>
              <a:t>aktifasi</a:t>
            </a:r>
            <a:r>
              <a:rPr lang="en-US" dirty="0"/>
              <a:t> Sigmoid	</a:t>
            </a:r>
            <a:endParaRPr lang="id-ID" dirty="0"/>
          </a:p>
        </p:txBody>
      </p:sp>
      <p:pic>
        <p:nvPicPr>
          <p:cNvPr id="4" name="Picture 3"/>
          <p:cNvPicPr>
            <a:picLocks noChangeAspect="1"/>
          </p:cNvPicPr>
          <p:nvPr/>
        </p:nvPicPr>
        <p:blipFill rotWithShape="1">
          <a:blip r:embed="rId2"/>
          <a:srcRect l="38596" t="47479" r="29158" b="7530"/>
          <a:stretch/>
        </p:blipFill>
        <p:spPr>
          <a:xfrm>
            <a:off x="441044" y="2624591"/>
            <a:ext cx="3523129" cy="2619762"/>
          </a:xfrm>
          <a:prstGeom prst="rect">
            <a:avLst/>
          </a:prstGeom>
        </p:spPr>
      </p:pic>
      <p:pic>
        <p:nvPicPr>
          <p:cNvPr id="7" name="Picture 6"/>
          <p:cNvPicPr>
            <a:picLocks noChangeAspect="1"/>
          </p:cNvPicPr>
          <p:nvPr/>
        </p:nvPicPr>
        <p:blipFill rotWithShape="1">
          <a:blip r:embed="rId3"/>
          <a:srcRect l="38493" t="39334" r="29778" b="18003"/>
          <a:stretch/>
        </p:blipFill>
        <p:spPr>
          <a:xfrm>
            <a:off x="4284193" y="2571207"/>
            <a:ext cx="3730254" cy="2673146"/>
          </a:xfrm>
          <a:prstGeom prst="rect">
            <a:avLst/>
          </a:prstGeom>
        </p:spPr>
      </p:pic>
      <p:pic>
        <p:nvPicPr>
          <p:cNvPr id="8" name="Picture 7"/>
          <p:cNvPicPr>
            <a:picLocks noChangeAspect="1"/>
          </p:cNvPicPr>
          <p:nvPr/>
        </p:nvPicPr>
        <p:blipFill rotWithShape="1">
          <a:blip r:embed="rId4"/>
          <a:srcRect l="38390" t="43600" r="32775" b="13349"/>
          <a:stretch/>
        </p:blipFill>
        <p:spPr>
          <a:xfrm>
            <a:off x="8431004" y="2541494"/>
            <a:ext cx="3396835" cy="2702859"/>
          </a:xfrm>
          <a:prstGeom prst="rect">
            <a:avLst/>
          </a:prstGeom>
        </p:spPr>
      </p:pic>
      <p:pic>
        <p:nvPicPr>
          <p:cNvPr id="12" name="Picture 11"/>
          <p:cNvPicPr>
            <a:picLocks noChangeAspect="1"/>
          </p:cNvPicPr>
          <p:nvPr/>
        </p:nvPicPr>
        <p:blipFill rotWithShape="1">
          <a:blip r:embed="rId5"/>
          <a:srcRect l="43558" t="49225" r="41043" b="42631"/>
          <a:stretch/>
        </p:blipFill>
        <p:spPr>
          <a:xfrm>
            <a:off x="685799" y="5546912"/>
            <a:ext cx="2933864" cy="826994"/>
          </a:xfrm>
          <a:prstGeom prst="rect">
            <a:avLst/>
          </a:prstGeom>
        </p:spPr>
      </p:pic>
      <p:pic>
        <p:nvPicPr>
          <p:cNvPr id="13" name="Picture 12"/>
          <p:cNvPicPr>
            <a:picLocks noChangeAspect="1"/>
          </p:cNvPicPr>
          <p:nvPr/>
        </p:nvPicPr>
        <p:blipFill rotWithShape="1">
          <a:blip r:embed="rId6"/>
          <a:srcRect l="42731" t="43988" r="39700" b="48255"/>
          <a:stretch/>
        </p:blipFill>
        <p:spPr>
          <a:xfrm>
            <a:off x="4284193" y="5277970"/>
            <a:ext cx="2886075" cy="679077"/>
          </a:xfrm>
          <a:prstGeom prst="rect">
            <a:avLst/>
          </a:prstGeom>
        </p:spPr>
      </p:pic>
      <p:pic>
        <p:nvPicPr>
          <p:cNvPr id="14" name="Picture 13"/>
          <p:cNvPicPr>
            <a:picLocks noChangeAspect="1"/>
          </p:cNvPicPr>
          <p:nvPr/>
        </p:nvPicPr>
        <p:blipFill rotWithShape="1">
          <a:blip r:embed="rId6"/>
          <a:srcRect l="44798" t="73465" r="41663" b="19360"/>
          <a:stretch/>
        </p:blipFill>
        <p:spPr>
          <a:xfrm>
            <a:off x="4284193" y="5990664"/>
            <a:ext cx="2886075" cy="815151"/>
          </a:xfrm>
          <a:prstGeom prst="rect">
            <a:avLst/>
          </a:prstGeom>
        </p:spPr>
      </p:pic>
      <p:sp>
        <p:nvSpPr>
          <p:cNvPr id="16" name="Content Placeholder 2"/>
          <p:cNvSpPr txBox="1">
            <a:spLocks/>
          </p:cNvSpPr>
          <p:nvPr/>
        </p:nvSpPr>
        <p:spPr>
          <a:xfrm>
            <a:off x="8851948" y="5546912"/>
            <a:ext cx="1277473" cy="396689"/>
          </a:xfrm>
          <a:prstGeom prst="rect">
            <a:avLst/>
          </a:prstGeom>
          <a:solidFill>
            <a:schemeClr val="tx1"/>
          </a:solidFill>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rgbClr val="00FF00"/>
              </a:buClr>
              <a:buSzPct val="100000"/>
              <a:buFont typeface="Wingdings" panose="05000000000000000000" pitchFamily="2" charset="2"/>
              <a:buChar char="v"/>
              <a:defRPr sz="2800" kern="1200">
                <a:solidFill>
                  <a:schemeClr val="bg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rgbClr val="C00000"/>
              </a:buClr>
              <a:buFont typeface="Wingdings" panose="05000000000000000000" pitchFamily="2" charset="2"/>
              <a:buChar char="§"/>
              <a:defRPr sz="2400" kern="1200">
                <a:solidFill>
                  <a:schemeClr val="bg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rgbClr val="C00000"/>
              </a:buClr>
              <a:buFont typeface="Wingdings" panose="05000000000000000000" pitchFamily="2" charset="2"/>
              <a:buChar char="§"/>
              <a:defRPr sz="1800" kern="1200">
                <a:solidFill>
                  <a:schemeClr val="bg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rgbClr val="C00000"/>
              </a:buClr>
              <a:buFont typeface="Wingdings" panose="05000000000000000000" pitchFamily="2" charset="2"/>
              <a:buChar char="§"/>
              <a:defRPr sz="1800" kern="1200">
                <a:solidFill>
                  <a:schemeClr val="bg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rgbClr val="C00000"/>
              </a:buClr>
              <a:buFont typeface="Wingdings" panose="05000000000000000000" pitchFamily="2" charset="2"/>
              <a:buChar char="§"/>
              <a:defRPr sz="1800" kern="1200">
                <a:solidFill>
                  <a:schemeClr val="bg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Wingdings" panose="05000000000000000000" pitchFamily="2" charset="2"/>
              <a:buNone/>
            </a:pPr>
            <a:r>
              <a:rPr lang="en-US" sz="2000" i="1" dirty="0">
                <a:latin typeface="Bookman Old Style" panose="02050604050505020204" pitchFamily="18" charset="0"/>
              </a:rPr>
              <a:t>f(x) = x</a:t>
            </a:r>
          </a:p>
        </p:txBody>
      </p:sp>
    </p:spTree>
    <p:extLst>
      <p:ext uri="{BB962C8B-B14F-4D97-AF65-F5344CB8AC3E}">
        <p14:creationId xmlns:p14="http://schemas.microsoft.com/office/powerpoint/2010/main" val="2818035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9" name="Content Placeholder 2"/>
          <p:cNvSpPr>
            <a:spLocks noGrp="1"/>
          </p:cNvSpPr>
          <p:nvPr>
            <p:ph idx="1"/>
          </p:nvPr>
        </p:nvSpPr>
        <p:spPr>
          <a:xfrm>
            <a:off x="121024" y="2003007"/>
            <a:ext cx="11604811" cy="4675956"/>
          </a:xfrm>
          <a:solidFill>
            <a:schemeClr val="tx2"/>
          </a:solidFill>
        </p:spPr>
        <p:txBody>
          <a:bodyPr>
            <a:normAutofit/>
          </a:bodyPr>
          <a:lstStyle/>
          <a:p>
            <a:pPr marL="0" indent="0">
              <a:buNone/>
            </a:pPr>
            <a:r>
              <a:rPr lang="en-US" sz="2400" dirty="0">
                <a:latin typeface="Bookman Old Style" panose="02050604050505020204" pitchFamily="18" charset="0"/>
              </a:rPr>
              <a:t>	</a:t>
            </a:r>
            <a:r>
              <a:rPr lang="en-US" sz="2400" dirty="0" err="1">
                <a:latin typeface="Bookman Old Style" panose="02050604050505020204" pitchFamily="18" charset="0"/>
              </a:rPr>
              <a:t>Modifikasi</a:t>
            </a:r>
            <a:r>
              <a:rPr lang="en-US" sz="2400" dirty="0">
                <a:latin typeface="Bookman Old Style" panose="02050604050505020204" pitchFamily="18" charset="0"/>
              </a:rPr>
              <a:t> Binary sigmoid 			</a:t>
            </a:r>
            <a:r>
              <a:rPr lang="en-US" sz="2400" dirty="0" err="1">
                <a:latin typeface="Bookman Old Style" panose="02050604050505020204" pitchFamily="18" charset="0"/>
              </a:rPr>
              <a:t>arctan</a:t>
            </a:r>
            <a:r>
              <a:rPr lang="en-US" sz="2400" dirty="0">
                <a:latin typeface="Bookman Old Style" panose="02050604050505020204" pitchFamily="18" charset="0"/>
              </a:rPr>
              <a:t> sigmoid	</a:t>
            </a:r>
          </a:p>
          <a:p>
            <a:pPr marL="0" indent="0">
              <a:buNone/>
            </a:pPr>
            <a:endParaRPr lang="en-US" sz="2400" dirty="0">
              <a:latin typeface="Bookman Old Style" panose="02050604050505020204" pitchFamily="18" charset="0"/>
            </a:endParaRPr>
          </a:p>
          <a:p>
            <a:pPr marL="0" indent="0">
              <a:buNone/>
            </a:pPr>
            <a:endParaRPr lang="en-US" sz="2400" dirty="0">
              <a:latin typeface="Bookman Old Style" panose="02050604050505020204" pitchFamily="18" charset="0"/>
            </a:endParaRPr>
          </a:p>
          <a:p>
            <a:pPr marL="0" indent="0">
              <a:buNone/>
            </a:pPr>
            <a:endParaRPr lang="en-US" sz="2400" dirty="0">
              <a:latin typeface="Bookman Old Style" panose="02050604050505020204" pitchFamily="18" charset="0"/>
            </a:endParaRPr>
          </a:p>
          <a:p>
            <a:pPr marL="0" indent="0">
              <a:buNone/>
            </a:pPr>
            <a:endParaRPr lang="en-US" sz="2400" dirty="0">
              <a:latin typeface="Bookman Old Style" panose="02050604050505020204" pitchFamily="18" charset="0"/>
            </a:endParaRPr>
          </a:p>
          <a:p>
            <a:pPr marL="0" indent="0">
              <a:buNone/>
            </a:pPr>
            <a:endParaRPr lang="en-US" sz="2400" dirty="0">
              <a:latin typeface="Bookman Old Style" panose="02050604050505020204" pitchFamily="18" charset="0"/>
            </a:endParaRPr>
          </a:p>
          <a:p>
            <a:pPr marL="0" indent="0">
              <a:buNone/>
            </a:pPr>
            <a:endParaRPr lang="en-US" sz="2400" dirty="0">
              <a:latin typeface="Bookman Old Style" panose="02050604050505020204" pitchFamily="18" charset="0"/>
            </a:endParaRPr>
          </a:p>
          <a:p>
            <a:pPr marL="0" indent="0">
              <a:buNone/>
            </a:pPr>
            <a:r>
              <a:rPr lang="en-US" sz="2400" dirty="0">
                <a:latin typeface="Bookman Old Style" panose="02050604050505020204" pitchFamily="18" charset="0"/>
              </a:rPr>
              <a:t>Bipolar sigmoid </a:t>
            </a:r>
            <a:r>
              <a:rPr lang="en-US" sz="2400" dirty="0" err="1">
                <a:latin typeface="Bookman Old Style" panose="02050604050505020204" pitchFamily="18" charset="0"/>
              </a:rPr>
              <a:t>dengan</a:t>
            </a:r>
            <a:r>
              <a:rPr lang="en-US" sz="2400" dirty="0">
                <a:latin typeface="Bookman Old Style" panose="02050604050505020204" pitchFamily="18" charset="0"/>
              </a:rPr>
              <a:t> </a:t>
            </a:r>
            <a:r>
              <a:rPr lang="en-US" sz="2400" dirty="0">
                <a:latin typeface="Bookman Old Style" panose="02050604050505020204" pitchFamily="18" charset="0"/>
                <a:sym typeface="Symbol" panose="05050102010706020507" pitchFamily="18" charset="2"/>
              </a:rPr>
              <a:t>=1 </a:t>
            </a:r>
            <a:r>
              <a:rPr lang="en-US" sz="2400" dirty="0" err="1">
                <a:latin typeface="Bookman Old Style" panose="02050604050505020204" pitchFamily="18" charset="0"/>
                <a:sym typeface="Symbol" panose="05050102010706020507" pitchFamily="18" charset="2"/>
              </a:rPr>
              <a:t>dan</a:t>
            </a:r>
            <a:r>
              <a:rPr lang="en-US" sz="2400" dirty="0">
                <a:latin typeface="Bookman Old Style" panose="02050604050505020204" pitchFamily="18" charset="0"/>
                <a:sym typeface="Symbol" panose="05050102010706020507" pitchFamily="18" charset="2"/>
              </a:rPr>
              <a:t> =3</a:t>
            </a:r>
            <a:r>
              <a:rPr lang="en-US" sz="2400" dirty="0">
                <a:latin typeface="Bookman Old Style" panose="02050604050505020204" pitchFamily="18" charset="0"/>
              </a:rPr>
              <a:t>	</a:t>
            </a:r>
          </a:p>
        </p:txBody>
      </p:sp>
      <p:sp>
        <p:nvSpPr>
          <p:cNvPr id="2" name="Title 1"/>
          <p:cNvSpPr>
            <a:spLocks noGrp="1"/>
          </p:cNvSpPr>
          <p:nvPr>
            <p:ph type="title"/>
          </p:nvPr>
        </p:nvSpPr>
        <p:spPr/>
        <p:txBody>
          <a:bodyPr/>
          <a:lstStyle/>
          <a:p>
            <a:r>
              <a:rPr lang="en-US" dirty="0" err="1"/>
              <a:t>Fungsi</a:t>
            </a:r>
            <a:r>
              <a:rPr lang="en-US" dirty="0"/>
              <a:t> </a:t>
            </a:r>
            <a:r>
              <a:rPr lang="en-US" dirty="0" err="1"/>
              <a:t>aktifasi</a:t>
            </a:r>
            <a:r>
              <a:rPr lang="en-US" dirty="0"/>
              <a:t> Sigmoid	</a:t>
            </a:r>
            <a:endParaRPr lang="id-ID" dirty="0"/>
          </a:p>
        </p:txBody>
      </p:sp>
      <p:pic>
        <p:nvPicPr>
          <p:cNvPr id="3" name="Picture 2"/>
          <p:cNvPicPr>
            <a:picLocks noChangeAspect="1"/>
          </p:cNvPicPr>
          <p:nvPr/>
        </p:nvPicPr>
        <p:blipFill rotWithShape="1">
          <a:blip r:embed="rId2"/>
          <a:srcRect l="43044" t="43153" r="37278" b="47312"/>
          <a:stretch/>
        </p:blipFill>
        <p:spPr>
          <a:xfrm>
            <a:off x="1131595" y="2633615"/>
            <a:ext cx="2560321" cy="661183"/>
          </a:xfrm>
          <a:prstGeom prst="rect">
            <a:avLst/>
          </a:prstGeom>
        </p:spPr>
      </p:pic>
      <p:pic>
        <p:nvPicPr>
          <p:cNvPr id="5" name="Picture 4"/>
          <p:cNvPicPr>
            <a:picLocks noChangeAspect="1"/>
          </p:cNvPicPr>
          <p:nvPr/>
        </p:nvPicPr>
        <p:blipFill rotWithShape="1">
          <a:blip r:embed="rId3"/>
          <a:srcRect l="26177" t="35241" r="18681" b="17896"/>
          <a:stretch/>
        </p:blipFill>
        <p:spPr>
          <a:xfrm>
            <a:off x="1024129" y="3513859"/>
            <a:ext cx="3364992" cy="1874594"/>
          </a:xfrm>
          <a:prstGeom prst="rect">
            <a:avLst/>
          </a:prstGeom>
        </p:spPr>
      </p:pic>
      <p:pic>
        <p:nvPicPr>
          <p:cNvPr id="6" name="Picture 5"/>
          <p:cNvPicPr>
            <a:picLocks noChangeAspect="1"/>
          </p:cNvPicPr>
          <p:nvPr/>
        </p:nvPicPr>
        <p:blipFill rotWithShape="1">
          <a:blip r:embed="rId4"/>
          <a:srcRect l="42179" t="55529" r="40954" b="35139"/>
          <a:stretch/>
        </p:blipFill>
        <p:spPr>
          <a:xfrm>
            <a:off x="7433710" y="2633615"/>
            <a:ext cx="2194560" cy="647114"/>
          </a:xfrm>
          <a:prstGeom prst="rect">
            <a:avLst/>
          </a:prstGeom>
        </p:spPr>
      </p:pic>
    </p:spTree>
    <p:extLst>
      <p:ext uri="{BB962C8B-B14F-4D97-AF65-F5344CB8AC3E}">
        <p14:creationId xmlns:p14="http://schemas.microsoft.com/office/powerpoint/2010/main" val="3495514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OUTLINE</a:t>
            </a:r>
          </a:p>
        </p:txBody>
      </p:sp>
      <p:sp>
        <p:nvSpPr>
          <p:cNvPr id="3" name="Content Placeholder 2"/>
          <p:cNvSpPr>
            <a:spLocks noGrp="1"/>
          </p:cNvSpPr>
          <p:nvPr>
            <p:ph idx="1"/>
          </p:nvPr>
        </p:nvSpPr>
        <p:spPr/>
        <p:txBody>
          <a:bodyPr/>
          <a:lstStyle/>
          <a:p>
            <a:pPr marL="457200" indent="-457200"/>
            <a:r>
              <a:rPr lang="id-ID" dirty="0"/>
              <a:t>Multilayer neural networks</a:t>
            </a:r>
            <a:endParaRPr lang="en-US" dirty="0"/>
          </a:p>
          <a:p>
            <a:pPr marL="457200" indent="-457200"/>
            <a:r>
              <a:rPr lang="id-ID" dirty="0"/>
              <a:t>Algoritma Backpropagation</a:t>
            </a:r>
            <a:endParaRPr lang="en-US" dirty="0"/>
          </a:p>
          <a:p>
            <a:pPr marL="457200" indent="-457200"/>
            <a:r>
              <a:rPr lang="id-ID" dirty="0"/>
              <a:t>Karakteristik algoritma Backpropagation</a:t>
            </a:r>
            <a:endParaRPr lang="en-US" dirty="0"/>
          </a:p>
          <a:p>
            <a:pPr marL="806450" lvl="1" indent="-365125"/>
            <a:r>
              <a:rPr lang="id-ID" dirty="0"/>
              <a:t>Konvergensi dan local minima</a:t>
            </a:r>
            <a:endParaRPr lang="en-US" dirty="0"/>
          </a:p>
          <a:p>
            <a:pPr marL="806450" lvl="1" indent="-365125"/>
            <a:r>
              <a:rPr lang="id-ID" dirty="0"/>
              <a:t>Kemampuan representasi dari jaringan feedforward</a:t>
            </a:r>
            <a:endParaRPr lang="en-US" dirty="0"/>
          </a:p>
          <a:p>
            <a:pPr marL="806450" lvl="1" indent="-365125"/>
            <a:r>
              <a:rPr lang="id-ID" dirty="0"/>
              <a:t>Generalisasi, overfitting, dan kriteria pemberhentian algoritma</a:t>
            </a:r>
            <a:endParaRPr lang="en-US" dirty="0"/>
          </a:p>
          <a:p>
            <a:pPr marL="365125" indent="-365125"/>
            <a:r>
              <a:rPr lang="en-US" dirty="0" err="1"/>
              <a:t>Keuntungan</a:t>
            </a:r>
            <a:r>
              <a:rPr lang="en-US" dirty="0"/>
              <a:t>- </a:t>
            </a:r>
            <a:r>
              <a:rPr lang="en-US" dirty="0" err="1"/>
              <a:t>kerugian</a:t>
            </a:r>
            <a:r>
              <a:rPr lang="en-US" dirty="0"/>
              <a:t> ANN</a:t>
            </a:r>
            <a:endParaRPr lang="id-ID" dirty="0"/>
          </a:p>
        </p:txBody>
      </p:sp>
    </p:spTree>
    <p:extLst>
      <p:ext uri="{BB962C8B-B14F-4D97-AF65-F5344CB8AC3E}">
        <p14:creationId xmlns:p14="http://schemas.microsoft.com/office/powerpoint/2010/main" val="3770308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9" name="Content Placeholder 2"/>
          <p:cNvSpPr>
            <a:spLocks noGrp="1"/>
          </p:cNvSpPr>
          <p:nvPr>
            <p:ph idx="1"/>
          </p:nvPr>
        </p:nvSpPr>
        <p:spPr>
          <a:xfrm>
            <a:off x="692727" y="2003007"/>
            <a:ext cx="11033108" cy="4675956"/>
          </a:xfrm>
          <a:solidFill>
            <a:schemeClr val="tx2"/>
          </a:solidFill>
        </p:spPr>
        <p:txBody>
          <a:bodyPr>
            <a:normAutofit/>
          </a:bodyPr>
          <a:lstStyle/>
          <a:p>
            <a:pPr marL="0" indent="0">
              <a:buNone/>
            </a:pPr>
            <a:r>
              <a:rPr lang="en-US" sz="2400" dirty="0" err="1">
                <a:latin typeface="Bookman Old Style" panose="02050604050505020204" pitchFamily="18" charset="0"/>
              </a:rPr>
              <a:t>Fungsi</a:t>
            </a:r>
            <a:r>
              <a:rPr lang="en-US" sz="2400" dirty="0">
                <a:latin typeface="Bookman Old Style" panose="02050604050505020204" pitchFamily="18" charset="0"/>
              </a:rPr>
              <a:t> </a:t>
            </a:r>
            <a:r>
              <a:rPr lang="en-US" sz="2400" dirty="0" err="1">
                <a:latin typeface="Bookman Old Style" panose="02050604050505020204" pitchFamily="18" charset="0"/>
              </a:rPr>
              <a:t>aktifasi</a:t>
            </a:r>
            <a:r>
              <a:rPr lang="en-US" sz="2400" dirty="0">
                <a:latin typeface="Bookman Old Style" panose="02050604050505020204" pitchFamily="18" charset="0"/>
              </a:rPr>
              <a:t> non </a:t>
            </a:r>
            <a:r>
              <a:rPr lang="en-US" sz="2400" dirty="0" err="1">
                <a:latin typeface="Bookman Old Style" panose="02050604050505020204" pitchFamily="18" charset="0"/>
              </a:rPr>
              <a:t>saturasi</a:t>
            </a:r>
            <a:r>
              <a:rPr lang="en-US" sz="2400" dirty="0">
                <a:latin typeface="Bookman Old Style" panose="02050604050505020204" pitchFamily="18" charset="0"/>
              </a:rPr>
              <a:t> </a:t>
            </a:r>
            <a:r>
              <a:rPr lang="en-US" sz="2400" dirty="0" err="1">
                <a:latin typeface="Bookman Old Style" panose="02050604050505020204" pitchFamily="18" charset="0"/>
              </a:rPr>
              <a:t>lebih</a:t>
            </a:r>
            <a:r>
              <a:rPr lang="en-US" sz="2400" dirty="0">
                <a:latin typeface="Bookman Old Style" panose="02050604050505020204" pitchFamily="18" charset="0"/>
              </a:rPr>
              <a:t> </a:t>
            </a:r>
            <a:r>
              <a:rPr lang="en-US" sz="2400" dirty="0" err="1">
                <a:latin typeface="Bookman Old Style" panose="02050604050505020204" pitchFamily="18" charset="0"/>
              </a:rPr>
              <a:t>cocok</a:t>
            </a:r>
            <a:r>
              <a:rPr lang="en-US" sz="2400" dirty="0">
                <a:latin typeface="Bookman Old Style" panose="02050604050505020204" pitchFamily="18" charset="0"/>
              </a:rPr>
              <a:t> </a:t>
            </a:r>
            <a:r>
              <a:rPr lang="en-US" sz="2400" dirty="0" err="1">
                <a:latin typeface="Bookman Old Style" panose="02050604050505020204" pitchFamily="18" charset="0"/>
              </a:rPr>
              <a:t>digunakan</a:t>
            </a:r>
            <a:r>
              <a:rPr lang="en-US" sz="2400" dirty="0">
                <a:latin typeface="Bookman Old Style" panose="02050604050505020204" pitchFamily="18" charset="0"/>
              </a:rPr>
              <a:t> </a:t>
            </a:r>
            <a:r>
              <a:rPr lang="en-US" sz="2400" dirty="0" err="1">
                <a:latin typeface="Bookman Old Style" panose="02050604050505020204" pitchFamily="18" charset="0"/>
              </a:rPr>
              <a:t>jika</a:t>
            </a:r>
            <a:r>
              <a:rPr lang="en-US" sz="2400" dirty="0">
                <a:latin typeface="Bookman Old Style" panose="02050604050505020204" pitchFamily="18" charset="0"/>
              </a:rPr>
              <a:t> output target </a:t>
            </a:r>
            <a:r>
              <a:rPr lang="en-US" sz="2400" dirty="0" err="1">
                <a:latin typeface="Bookman Old Style" panose="02050604050505020204" pitchFamily="18" charset="0"/>
              </a:rPr>
              <a:t>bernilai</a:t>
            </a:r>
            <a:r>
              <a:rPr lang="en-US" sz="2400" dirty="0">
                <a:latin typeface="Bookman Old Style" panose="02050604050505020204" pitchFamily="18" charset="0"/>
              </a:rPr>
              <a:t> </a:t>
            </a:r>
            <a:r>
              <a:rPr lang="en-US" sz="2400" dirty="0" err="1">
                <a:latin typeface="Bookman Old Style" panose="02050604050505020204" pitchFamily="18" charset="0"/>
              </a:rPr>
              <a:t>kontinyu</a:t>
            </a:r>
            <a:r>
              <a:rPr lang="en-US" sz="2400" dirty="0">
                <a:latin typeface="Bookman Old Style" panose="02050604050505020204" pitchFamily="18" charset="0"/>
              </a:rPr>
              <a:t> (</a:t>
            </a:r>
            <a:r>
              <a:rPr lang="en-US" sz="2400" dirty="0" err="1">
                <a:latin typeface="Bookman Old Style" panose="02050604050505020204" pitchFamily="18" charset="0"/>
              </a:rPr>
              <a:t>bukan</a:t>
            </a:r>
            <a:r>
              <a:rPr lang="en-US" sz="2400" dirty="0">
                <a:latin typeface="Bookman Old Style" panose="02050604050505020204" pitchFamily="18" charset="0"/>
              </a:rPr>
              <a:t> </a:t>
            </a:r>
            <a:r>
              <a:rPr lang="en-US" sz="2400" dirty="0" err="1">
                <a:latin typeface="Bookman Old Style" panose="02050604050505020204" pitchFamily="18" charset="0"/>
              </a:rPr>
              <a:t>biner</a:t>
            </a:r>
            <a:r>
              <a:rPr lang="en-US" sz="2400" dirty="0">
                <a:latin typeface="Bookman Old Style" panose="02050604050505020204" pitchFamily="18" charset="0"/>
              </a:rPr>
              <a:t> </a:t>
            </a:r>
            <a:r>
              <a:rPr lang="en-US" sz="2400" dirty="0" err="1">
                <a:latin typeface="Bookman Old Style" panose="02050604050505020204" pitchFamily="18" charset="0"/>
              </a:rPr>
              <a:t>atau</a:t>
            </a:r>
            <a:r>
              <a:rPr lang="en-US" sz="2400" dirty="0">
                <a:latin typeface="Bookman Old Style" panose="02050604050505020204" pitchFamily="18" charset="0"/>
              </a:rPr>
              <a:t> bipolar)</a:t>
            </a:r>
          </a:p>
          <a:p>
            <a:pPr marL="0" indent="0">
              <a:buNone/>
            </a:pPr>
            <a:endParaRPr lang="en-US" sz="2400" dirty="0">
              <a:latin typeface="Bookman Old Style" panose="02050604050505020204" pitchFamily="18" charset="0"/>
            </a:endParaRPr>
          </a:p>
          <a:p>
            <a:pPr marL="0" indent="0">
              <a:buNone/>
            </a:pPr>
            <a:endParaRPr lang="en-US" sz="2400" dirty="0">
              <a:latin typeface="Bookman Old Style" panose="02050604050505020204" pitchFamily="18" charset="0"/>
            </a:endParaRPr>
          </a:p>
          <a:p>
            <a:pPr marL="0" indent="0">
              <a:buNone/>
            </a:pPr>
            <a:endParaRPr lang="en-US" sz="2400" dirty="0">
              <a:latin typeface="Bookman Old Style" panose="02050604050505020204" pitchFamily="18" charset="0"/>
            </a:endParaRPr>
          </a:p>
          <a:p>
            <a:pPr marL="0" indent="0">
              <a:buNone/>
            </a:pPr>
            <a:endParaRPr lang="en-US" sz="2400" dirty="0">
              <a:latin typeface="Bookman Old Style" panose="02050604050505020204" pitchFamily="18" charset="0"/>
            </a:endParaRPr>
          </a:p>
          <a:p>
            <a:pPr marL="0" indent="0">
              <a:buNone/>
            </a:pPr>
            <a:r>
              <a:rPr lang="en-US" sz="2400" dirty="0">
                <a:latin typeface="Bookman Old Style" panose="02050604050505020204" pitchFamily="18" charset="0"/>
              </a:rPr>
              <a:t>	Gauss-Jordan activation function</a:t>
            </a:r>
          </a:p>
        </p:txBody>
      </p:sp>
      <p:sp>
        <p:nvSpPr>
          <p:cNvPr id="2" name="Title 1"/>
          <p:cNvSpPr>
            <a:spLocks noGrp="1"/>
          </p:cNvSpPr>
          <p:nvPr>
            <p:ph type="title"/>
          </p:nvPr>
        </p:nvSpPr>
        <p:spPr/>
        <p:txBody>
          <a:bodyPr/>
          <a:lstStyle/>
          <a:p>
            <a:r>
              <a:rPr lang="en-US" dirty="0" err="1"/>
              <a:t>Fungsi</a:t>
            </a:r>
            <a:r>
              <a:rPr lang="en-US" dirty="0"/>
              <a:t> </a:t>
            </a:r>
            <a:r>
              <a:rPr lang="en-US" dirty="0" err="1"/>
              <a:t>aktifasi</a:t>
            </a:r>
            <a:r>
              <a:rPr lang="en-US" dirty="0"/>
              <a:t> non-</a:t>
            </a:r>
            <a:r>
              <a:rPr lang="en-US" dirty="0" err="1"/>
              <a:t>saturasi</a:t>
            </a:r>
            <a:r>
              <a:rPr lang="en-US" dirty="0"/>
              <a:t>	</a:t>
            </a:r>
            <a:endParaRPr lang="id-ID" dirty="0"/>
          </a:p>
        </p:txBody>
      </p:sp>
      <p:pic>
        <p:nvPicPr>
          <p:cNvPr id="4" name="Picture 3"/>
          <p:cNvPicPr>
            <a:picLocks noChangeAspect="1"/>
          </p:cNvPicPr>
          <p:nvPr/>
        </p:nvPicPr>
        <p:blipFill rotWithShape="1">
          <a:blip r:embed="rId2"/>
          <a:srcRect l="37638" t="65063" r="31223" b="23576"/>
          <a:stretch/>
        </p:blipFill>
        <p:spPr>
          <a:xfrm>
            <a:off x="1409640" y="3007519"/>
            <a:ext cx="5409580" cy="1051863"/>
          </a:xfrm>
          <a:prstGeom prst="rect">
            <a:avLst/>
          </a:prstGeom>
        </p:spPr>
      </p:pic>
      <p:pic>
        <p:nvPicPr>
          <p:cNvPr id="7" name="Picture 6"/>
          <p:cNvPicPr>
            <a:picLocks noChangeAspect="1"/>
          </p:cNvPicPr>
          <p:nvPr/>
        </p:nvPicPr>
        <p:blipFill rotWithShape="1">
          <a:blip r:embed="rId3"/>
          <a:srcRect l="41206" t="22662" r="43224" b="71860"/>
          <a:stretch/>
        </p:blipFill>
        <p:spPr>
          <a:xfrm>
            <a:off x="1646502" y="5261657"/>
            <a:ext cx="3388924" cy="635424"/>
          </a:xfrm>
          <a:prstGeom prst="rect">
            <a:avLst/>
          </a:prstGeom>
        </p:spPr>
      </p:pic>
      <p:pic>
        <p:nvPicPr>
          <p:cNvPr id="8" name="Picture 7"/>
          <p:cNvPicPr>
            <a:picLocks noChangeAspect="1"/>
          </p:cNvPicPr>
          <p:nvPr/>
        </p:nvPicPr>
        <p:blipFill rotWithShape="1">
          <a:blip r:embed="rId3"/>
          <a:srcRect l="31475" t="56543" r="32953" b="6940"/>
          <a:stretch/>
        </p:blipFill>
        <p:spPr>
          <a:xfrm>
            <a:off x="6819220" y="4190474"/>
            <a:ext cx="4628271" cy="2532186"/>
          </a:xfrm>
          <a:prstGeom prst="rect">
            <a:avLst/>
          </a:prstGeom>
        </p:spPr>
      </p:pic>
    </p:spTree>
    <p:extLst>
      <p:ext uri="{BB962C8B-B14F-4D97-AF65-F5344CB8AC3E}">
        <p14:creationId xmlns:p14="http://schemas.microsoft.com/office/powerpoint/2010/main" val="3703748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Inisialisasi</a:t>
            </a:r>
            <a:r>
              <a:rPr lang="en-US" dirty="0"/>
              <a:t> bias - </a:t>
            </a:r>
            <a:r>
              <a:rPr lang="en-US" dirty="0" err="1"/>
              <a:t>Bobot</a:t>
            </a:r>
            <a:endParaRPr lang="id-ID" dirty="0"/>
          </a:p>
        </p:txBody>
      </p:sp>
      <p:sp>
        <p:nvSpPr>
          <p:cNvPr id="5" name="Content Placeholder 2"/>
          <p:cNvSpPr>
            <a:spLocks noGrp="1"/>
          </p:cNvSpPr>
          <p:nvPr>
            <p:ph idx="1"/>
          </p:nvPr>
        </p:nvSpPr>
        <p:spPr>
          <a:xfrm>
            <a:off x="1024129" y="2286000"/>
            <a:ext cx="10621024" cy="4023360"/>
          </a:xfrm>
          <a:solidFill>
            <a:schemeClr val="tx2"/>
          </a:solidFill>
        </p:spPr>
        <p:txBody>
          <a:bodyPr>
            <a:normAutofit lnSpcReduction="10000"/>
          </a:bodyPr>
          <a:lstStyle/>
          <a:p>
            <a:pPr marL="457200" indent="-457200"/>
            <a:r>
              <a:rPr lang="en-US" sz="2400" dirty="0" err="1">
                <a:latin typeface="Bookman Old Style" panose="02050604050505020204" pitchFamily="18" charset="0"/>
              </a:rPr>
              <a:t>Penentuan</a:t>
            </a:r>
            <a:r>
              <a:rPr lang="en-US" sz="2400" dirty="0">
                <a:latin typeface="Bookman Old Style" panose="02050604050505020204" pitchFamily="18" charset="0"/>
              </a:rPr>
              <a:t> </a:t>
            </a:r>
            <a:r>
              <a:rPr lang="en-US" sz="2400" dirty="0" err="1">
                <a:latin typeface="Bookman Old Style" panose="02050604050505020204" pitchFamily="18" charset="0"/>
              </a:rPr>
              <a:t>nilai</a:t>
            </a:r>
            <a:r>
              <a:rPr lang="en-US" sz="2400" dirty="0">
                <a:latin typeface="Bookman Old Style" panose="02050604050505020204" pitchFamily="18" charset="0"/>
              </a:rPr>
              <a:t> </a:t>
            </a:r>
            <a:r>
              <a:rPr lang="en-US" sz="2400" dirty="0" err="1">
                <a:latin typeface="Bookman Old Style" panose="02050604050505020204" pitchFamily="18" charset="0"/>
              </a:rPr>
              <a:t>awal</a:t>
            </a:r>
            <a:r>
              <a:rPr lang="en-US" sz="2400" dirty="0">
                <a:latin typeface="Bookman Old Style" panose="02050604050505020204" pitchFamily="18" charset="0"/>
              </a:rPr>
              <a:t> bias </a:t>
            </a:r>
            <a:r>
              <a:rPr lang="en-US" sz="2400" dirty="0" err="1">
                <a:latin typeface="Bookman Old Style" panose="02050604050505020204" pitchFamily="18" charset="0"/>
              </a:rPr>
              <a:t>dan</a:t>
            </a:r>
            <a:r>
              <a:rPr lang="en-US" sz="2400" dirty="0">
                <a:latin typeface="Bookman Old Style" panose="02050604050505020204" pitchFamily="18" charset="0"/>
              </a:rPr>
              <a:t> </a:t>
            </a:r>
            <a:r>
              <a:rPr lang="en-US" sz="2400" dirty="0" err="1">
                <a:latin typeface="Bookman Old Style" panose="02050604050505020204" pitchFamily="18" charset="0"/>
              </a:rPr>
              <a:t>bobot</a:t>
            </a:r>
            <a:r>
              <a:rPr lang="en-US" sz="2400" dirty="0">
                <a:latin typeface="Bookman Old Style" panose="02050604050505020204" pitchFamily="18" charset="0"/>
              </a:rPr>
              <a:t> </a:t>
            </a:r>
            <a:r>
              <a:rPr lang="en-US" sz="2400" dirty="0" err="1">
                <a:latin typeface="Bookman Old Style" panose="02050604050505020204" pitchFamily="18" charset="0"/>
              </a:rPr>
              <a:t>akan</a:t>
            </a:r>
            <a:r>
              <a:rPr lang="en-US" sz="2400" dirty="0">
                <a:latin typeface="Bookman Old Style" panose="02050604050505020204" pitchFamily="18" charset="0"/>
              </a:rPr>
              <a:t> </a:t>
            </a:r>
            <a:r>
              <a:rPr lang="en-US" sz="2400" dirty="0" err="1">
                <a:latin typeface="Bookman Old Style" panose="02050604050505020204" pitchFamily="18" charset="0"/>
              </a:rPr>
              <a:t>berpengaruh</a:t>
            </a:r>
            <a:r>
              <a:rPr lang="en-US" sz="2400" dirty="0">
                <a:latin typeface="Bookman Old Style" panose="02050604050505020204" pitchFamily="18" charset="0"/>
              </a:rPr>
              <a:t> </a:t>
            </a:r>
            <a:r>
              <a:rPr lang="en-US" sz="2400" dirty="0" err="1">
                <a:latin typeface="Bookman Old Style" panose="02050604050505020204" pitchFamily="18" charset="0"/>
              </a:rPr>
              <a:t>pada</a:t>
            </a:r>
            <a:r>
              <a:rPr lang="en-US" sz="2400" dirty="0">
                <a:latin typeface="Bookman Old Style" panose="02050604050505020204" pitchFamily="18" charset="0"/>
              </a:rPr>
              <a:t> </a:t>
            </a:r>
            <a:r>
              <a:rPr lang="en-US" sz="2400" dirty="0" err="1">
                <a:latin typeface="Bookman Old Style" panose="02050604050505020204" pitchFamily="18" charset="0"/>
              </a:rPr>
              <a:t>seberapa</a:t>
            </a:r>
            <a:r>
              <a:rPr lang="en-US" sz="2400" dirty="0">
                <a:latin typeface="Bookman Old Style" panose="02050604050505020204" pitchFamily="18" charset="0"/>
              </a:rPr>
              <a:t> </a:t>
            </a:r>
            <a:r>
              <a:rPr lang="en-US" sz="2400" dirty="0" err="1">
                <a:latin typeface="Bookman Old Style" panose="02050604050505020204" pitchFamily="18" charset="0"/>
              </a:rPr>
              <a:t>cepat</a:t>
            </a:r>
            <a:r>
              <a:rPr lang="en-US" sz="2400" dirty="0">
                <a:latin typeface="Bookman Old Style" panose="02050604050505020204" pitchFamily="18" charset="0"/>
              </a:rPr>
              <a:t> ANN </a:t>
            </a:r>
            <a:r>
              <a:rPr lang="en-US" sz="2400" dirty="0" err="1">
                <a:latin typeface="Bookman Old Style" panose="02050604050505020204" pitchFamily="18" charset="0"/>
              </a:rPr>
              <a:t>akan</a:t>
            </a:r>
            <a:r>
              <a:rPr lang="en-US" sz="2400" dirty="0">
                <a:latin typeface="Bookman Old Style" panose="02050604050505020204" pitchFamily="18" charset="0"/>
              </a:rPr>
              <a:t> </a:t>
            </a:r>
            <a:r>
              <a:rPr lang="en-US" sz="2400" dirty="0" err="1">
                <a:latin typeface="Bookman Old Style" panose="02050604050505020204" pitchFamily="18" charset="0"/>
              </a:rPr>
              <a:t>mendapatkan</a:t>
            </a:r>
            <a:r>
              <a:rPr lang="en-US" sz="2400" dirty="0">
                <a:latin typeface="Bookman Old Style" panose="02050604050505020204" pitchFamily="18" charset="0"/>
              </a:rPr>
              <a:t> minimum error</a:t>
            </a:r>
          </a:p>
          <a:p>
            <a:pPr marL="457200" indent="-457200"/>
            <a:r>
              <a:rPr lang="en-US" sz="2400" dirty="0" err="1">
                <a:latin typeface="Bookman Old Style" panose="02050604050505020204" pitchFamily="18" charset="0"/>
              </a:rPr>
              <a:t>Perubahan</a:t>
            </a:r>
            <a:r>
              <a:rPr lang="en-US" sz="2400" dirty="0">
                <a:latin typeface="Bookman Old Style" panose="02050604050505020204" pitchFamily="18" charset="0"/>
              </a:rPr>
              <a:t> </a:t>
            </a:r>
            <a:r>
              <a:rPr lang="en-US" sz="2400" dirty="0" err="1">
                <a:latin typeface="Bookman Old Style" panose="02050604050505020204" pitchFamily="18" charset="0"/>
              </a:rPr>
              <a:t>bobot</a:t>
            </a:r>
            <a:r>
              <a:rPr lang="en-US" sz="2400" dirty="0">
                <a:latin typeface="Bookman Old Style" panose="02050604050505020204" pitchFamily="18" charset="0"/>
              </a:rPr>
              <a:t> </a:t>
            </a:r>
            <a:r>
              <a:rPr lang="en-US" sz="2400" dirty="0" err="1">
                <a:latin typeface="Bookman Old Style" panose="02050604050505020204" pitchFamily="18" charset="0"/>
              </a:rPr>
              <a:t>pada</a:t>
            </a:r>
            <a:r>
              <a:rPr lang="en-US" sz="2400" dirty="0">
                <a:latin typeface="Bookman Old Style" panose="02050604050505020204" pitchFamily="18" charset="0"/>
              </a:rPr>
              <a:t> </a:t>
            </a:r>
            <a:r>
              <a:rPr lang="en-US" sz="2400" dirty="0" err="1">
                <a:latin typeface="Bookman Old Style" panose="02050604050505020204" pitchFamily="18" charset="0"/>
              </a:rPr>
              <a:t>suatu</a:t>
            </a:r>
            <a:r>
              <a:rPr lang="en-US" sz="2400" dirty="0">
                <a:latin typeface="Bookman Old Style" panose="02050604050505020204" pitchFamily="18" charset="0"/>
              </a:rPr>
              <a:t> unit </a:t>
            </a:r>
            <a:r>
              <a:rPr lang="en-US" sz="2400" dirty="0" err="1">
                <a:latin typeface="Bookman Old Style" panose="02050604050505020204" pitchFamily="18" charset="0"/>
              </a:rPr>
              <a:t>dipengaruhi</a:t>
            </a:r>
            <a:r>
              <a:rPr lang="en-US" sz="2400" dirty="0">
                <a:latin typeface="Bookman Old Style" panose="02050604050505020204" pitchFamily="18" charset="0"/>
              </a:rPr>
              <a:t> </a:t>
            </a:r>
            <a:r>
              <a:rPr lang="en-US" sz="2400" dirty="0" err="1">
                <a:latin typeface="Bookman Old Style" panose="02050604050505020204" pitchFamily="18" charset="0"/>
              </a:rPr>
              <a:t>oleh</a:t>
            </a:r>
            <a:r>
              <a:rPr lang="en-US" sz="2400" dirty="0">
                <a:latin typeface="Bookman Old Style" panose="02050604050505020204" pitchFamily="18" charset="0"/>
              </a:rPr>
              <a:t> </a:t>
            </a:r>
            <a:r>
              <a:rPr lang="en-US" sz="2400" dirty="0" err="1">
                <a:latin typeface="Bookman Old Style" panose="02050604050505020204" pitchFamily="18" charset="0"/>
              </a:rPr>
              <a:t>fungsi</a:t>
            </a:r>
            <a:r>
              <a:rPr lang="en-US" sz="2400" dirty="0">
                <a:latin typeface="Bookman Old Style" panose="02050604050505020204" pitchFamily="18" charset="0"/>
              </a:rPr>
              <a:t> </a:t>
            </a:r>
            <a:r>
              <a:rPr lang="en-US" sz="2400" dirty="0" err="1">
                <a:latin typeface="Bookman Old Style" panose="02050604050505020204" pitchFamily="18" charset="0"/>
              </a:rPr>
              <a:t>aktifasi</a:t>
            </a:r>
            <a:r>
              <a:rPr lang="en-US" sz="2400" dirty="0">
                <a:latin typeface="Bookman Old Style" panose="02050604050505020204" pitchFamily="18" charset="0"/>
              </a:rPr>
              <a:t> </a:t>
            </a:r>
            <a:r>
              <a:rPr lang="en-US" sz="2400" dirty="0" err="1">
                <a:latin typeface="Bookman Old Style" panose="02050604050505020204" pitchFamily="18" charset="0"/>
              </a:rPr>
              <a:t>pada</a:t>
            </a:r>
            <a:r>
              <a:rPr lang="en-US" sz="2400" dirty="0">
                <a:latin typeface="Bookman Old Style" panose="02050604050505020204" pitchFamily="18" charset="0"/>
              </a:rPr>
              <a:t> unit </a:t>
            </a:r>
            <a:r>
              <a:rPr lang="en-US" sz="2400" dirty="0" err="1">
                <a:latin typeface="Bookman Old Style" panose="02050604050505020204" pitchFamily="18" charset="0"/>
              </a:rPr>
              <a:t>tersebut</a:t>
            </a:r>
            <a:r>
              <a:rPr lang="en-US" sz="2400" dirty="0">
                <a:latin typeface="Bookman Old Style" panose="02050604050505020204" pitchFamily="18" charset="0"/>
              </a:rPr>
              <a:t> </a:t>
            </a:r>
            <a:r>
              <a:rPr lang="en-US" sz="2400" dirty="0" err="1">
                <a:latin typeface="Bookman Old Style" panose="02050604050505020204" pitchFamily="18" charset="0"/>
              </a:rPr>
              <a:t>dan</a:t>
            </a:r>
            <a:r>
              <a:rPr lang="en-US" sz="2400" dirty="0">
                <a:latin typeface="Bookman Old Style" panose="02050604050505020204" pitchFamily="18" charset="0"/>
              </a:rPr>
              <a:t> </a:t>
            </a:r>
            <a:r>
              <a:rPr lang="en-US" sz="2400" dirty="0" err="1">
                <a:latin typeface="Bookman Old Style" panose="02050604050505020204" pitchFamily="18" charset="0"/>
              </a:rPr>
              <a:t>turunan</a:t>
            </a:r>
            <a:r>
              <a:rPr lang="en-US" sz="2400" dirty="0">
                <a:latin typeface="Bookman Old Style" panose="02050604050505020204" pitchFamily="18" charset="0"/>
              </a:rPr>
              <a:t> </a:t>
            </a:r>
            <a:r>
              <a:rPr lang="en-US" sz="2400" dirty="0" err="1">
                <a:latin typeface="Bookman Old Style" panose="02050604050505020204" pitchFamily="18" charset="0"/>
              </a:rPr>
              <a:t>fungsi</a:t>
            </a:r>
            <a:r>
              <a:rPr lang="en-US" sz="2400" dirty="0">
                <a:latin typeface="Bookman Old Style" panose="02050604050505020204" pitchFamily="18" charset="0"/>
              </a:rPr>
              <a:t> </a:t>
            </a:r>
            <a:r>
              <a:rPr lang="en-US" sz="2400" dirty="0" err="1">
                <a:latin typeface="Bookman Old Style" panose="02050604050505020204" pitchFamily="18" charset="0"/>
              </a:rPr>
              <a:t>aktifasi</a:t>
            </a:r>
            <a:r>
              <a:rPr lang="en-US" sz="2400" dirty="0">
                <a:latin typeface="Bookman Old Style" panose="02050604050505020204" pitchFamily="18" charset="0"/>
              </a:rPr>
              <a:t> </a:t>
            </a:r>
            <a:r>
              <a:rPr lang="en-US" sz="2400" dirty="0" err="1">
                <a:latin typeface="Bookman Old Style" panose="02050604050505020204" pitchFamily="18" charset="0"/>
              </a:rPr>
              <a:t>pada</a:t>
            </a:r>
            <a:r>
              <a:rPr lang="en-US" sz="2400" dirty="0">
                <a:latin typeface="Bookman Old Style" panose="02050604050505020204" pitchFamily="18" charset="0"/>
              </a:rPr>
              <a:t> unit </a:t>
            </a:r>
            <a:r>
              <a:rPr lang="en-US" sz="2400" dirty="0" err="1">
                <a:latin typeface="Bookman Old Style" panose="02050604050505020204" pitchFamily="18" charset="0"/>
              </a:rPr>
              <a:t>sesudahnya</a:t>
            </a:r>
            <a:endParaRPr lang="en-US" sz="2400" dirty="0">
              <a:latin typeface="Bookman Old Style" panose="02050604050505020204" pitchFamily="18" charset="0"/>
            </a:endParaRPr>
          </a:p>
          <a:p>
            <a:pPr marL="457200" indent="-457200"/>
            <a:r>
              <a:rPr lang="en-US" sz="2400" dirty="0" err="1">
                <a:latin typeface="Bookman Old Style" panose="02050604050505020204" pitchFamily="18" charset="0"/>
              </a:rPr>
              <a:t>Bila</a:t>
            </a:r>
            <a:r>
              <a:rPr lang="en-US" sz="2400" dirty="0">
                <a:latin typeface="Bookman Old Style" panose="02050604050505020204" pitchFamily="18" charset="0"/>
              </a:rPr>
              <a:t> </a:t>
            </a:r>
            <a:r>
              <a:rPr lang="en-US" sz="2400" dirty="0" err="1">
                <a:latin typeface="Bookman Old Style" panose="02050604050505020204" pitchFamily="18" charset="0"/>
              </a:rPr>
              <a:t>inisialisasi</a:t>
            </a:r>
            <a:r>
              <a:rPr lang="en-US" sz="2400" dirty="0">
                <a:latin typeface="Bookman Old Style" panose="02050604050505020204" pitchFamily="18" charset="0"/>
              </a:rPr>
              <a:t> </a:t>
            </a:r>
            <a:r>
              <a:rPr lang="en-US" sz="2400" dirty="0" err="1">
                <a:latin typeface="Bookman Old Style" panose="02050604050505020204" pitchFamily="18" charset="0"/>
              </a:rPr>
              <a:t>awal</a:t>
            </a:r>
            <a:r>
              <a:rPr lang="en-US" sz="2400" dirty="0">
                <a:latin typeface="Bookman Old Style" panose="02050604050505020204" pitchFamily="18" charset="0"/>
              </a:rPr>
              <a:t> </a:t>
            </a:r>
            <a:r>
              <a:rPr lang="en-US" sz="2400" dirty="0" err="1">
                <a:latin typeface="Bookman Old Style" panose="02050604050505020204" pitchFamily="18" charset="0"/>
              </a:rPr>
              <a:t>bobot</a:t>
            </a:r>
            <a:r>
              <a:rPr lang="en-US" sz="2400" dirty="0">
                <a:latin typeface="Bookman Old Style" panose="02050604050505020204" pitchFamily="18" charset="0"/>
              </a:rPr>
              <a:t> </a:t>
            </a:r>
            <a:r>
              <a:rPr lang="en-US" sz="2400" dirty="0" err="1">
                <a:latin typeface="Bookman Old Style" panose="02050604050505020204" pitchFamily="18" charset="0"/>
              </a:rPr>
              <a:t>terlalu</a:t>
            </a:r>
            <a:r>
              <a:rPr lang="en-US" sz="2400" dirty="0">
                <a:latin typeface="Bookman Old Style" panose="02050604050505020204" pitchFamily="18" charset="0"/>
              </a:rPr>
              <a:t> </a:t>
            </a:r>
            <a:r>
              <a:rPr lang="en-US" sz="2400" dirty="0" err="1">
                <a:latin typeface="Bookman Old Style" panose="02050604050505020204" pitchFamily="18" charset="0"/>
              </a:rPr>
              <a:t>tinggi</a:t>
            </a:r>
            <a:r>
              <a:rPr lang="en-US" sz="2400" dirty="0">
                <a:latin typeface="Bookman Old Style" panose="02050604050505020204" pitchFamily="18" charset="0"/>
              </a:rPr>
              <a:t>, </a:t>
            </a:r>
            <a:r>
              <a:rPr lang="en-US" sz="2400" dirty="0" err="1">
                <a:latin typeface="Bookman Old Style" panose="02050604050505020204" pitchFamily="18" charset="0"/>
              </a:rPr>
              <a:t>maka</a:t>
            </a:r>
            <a:r>
              <a:rPr lang="en-US" sz="2400" dirty="0">
                <a:latin typeface="Bookman Old Style" panose="02050604050505020204" pitchFamily="18" charset="0"/>
              </a:rPr>
              <a:t> </a:t>
            </a:r>
            <a:r>
              <a:rPr lang="en-US" sz="2400" dirty="0" err="1">
                <a:latin typeface="Bookman Old Style" panose="02050604050505020204" pitchFamily="18" charset="0"/>
              </a:rPr>
              <a:t>sinyal</a:t>
            </a:r>
            <a:r>
              <a:rPr lang="en-US" sz="2400" dirty="0">
                <a:latin typeface="Bookman Old Style" panose="02050604050505020204" pitchFamily="18" charset="0"/>
              </a:rPr>
              <a:t> yang </a:t>
            </a:r>
            <a:r>
              <a:rPr lang="en-US" sz="2400" dirty="0" err="1">
                <a:latin typeface="Bookman Old Style" panose="02050604050505020204" pitchFamily="18" charset="0"/>
              </a:rPr>
              <a:t>diteruskan</a:t>
            </a:r>
            <a:r>
              <a:rPr lang="en-US" sz="2400" dirty="0">
                <a:latin typeface="Bookman Old Style" panose="02050604050505020204" pitchFamily="18" charset="0"/>
              </a:rPr>
              <a:t> </a:t>
            </a:r>
            <a:r>
              <a:rPr lang="en-US" sz="2400" dirty="0" err="1">
                <a:latin typeface="Bookman Old Style" panose="02050604050505020204" pitchFamily="18" charset="0"/>
              </a:rPr>
              <a:t>menuju</a:t>
            </a:r>
            <a:r>
              <a:rPr lang="en-US" sz="2400" dirty="0">
                <a:latin typeface="Bookman Old Style" panose="02050604050505020204" pitchFamily="18" charset="0"/>
              </a:rPr>
              <a:t> unit </a:t>
            </a:r>
            <a:r>
              <a:rPr lang="en-US" sz="2400" dirty="0" err="1">
                <a:latin typeface="Bookman Old Style" panose="02050604050505020204" pitchFamily="18" charset="0"/>
              </a:rPr>
              <a:t>sesudahnya</a:t>
            </a:r>
            <a:r>
              <a:rPr lang="en-US" sz="2400" dirty="0">
                <a:latin typeface="Bookman Old Style" panose="02050604050505020204" pitchFamily="18" charset="0"/>
              </a:rPr>
              <a:t> </a:t>
            </a:r>
            <a:r>
              <a:rPr lang="en-US" sz="2400" dirty="0" err="1">
                <a:latin typeface="Bookman Old Style" panose="02050604050505020204" pitchFamily="18" charset="0"/>
              </a:rPr>
              <a:t>akan</a:t>
            </a:r>
            <a:r>
              <a:rPr lang="en-US" sz="2400" dirty="0">
                <a:latin typeface="Bookman Old Style" panose="02050604050505020204" pitchFamily="18" charset="0"/>
              </a:rPr>
              <a:t> </a:t>
            </a:r>
            <a:r>
              <a:rPr lang="en-US" sz="2400" dirty="0" err="1">
                <a:latin typeface="Bookman Old Style" panose="02050604050505020204" pitchFamily="18" charset="0"/>
              </a:rPr>
              <a:t>berada</a:t>
            </a:r>
            <a:r>
              <a:rPr lang="en-US" sz="2400" dirty="0">
                <a:latin typeface="Bookman Old Style" panose="02050604050505020204" pitchFamily="18" charset="0"/>
              </a:rPr>
              <a:t> </a:t>
            </a:r>
            <a:r>
              <a:rPr lang="en-US" sz="2400" dirty="0" err="1">
                <a:latin typeface="Bookman Old Style" panose="02050604050505020204" pitchFamily="18" charset="0"/>
              </a:rPr>
              <a:t>pada</a:t>
            </a:r>
            <a:r>
              <a:rPr lang="en-US" sz="2400" dirty="0">
                <a:latin typeface="Bookman Old Style" panose="02050604050505020204" pitchFamily="18" charset="0"/>
              </a:rPr>
              <a:t> </a:t>
            </a:r>
            <a:r>
              <a:rPr lang="en-US" sz="2400" dirty="0" err="1">
                <a:latin typeface="Bookman Old Style" panose="02050604050505020204" pitchFamily="18" charset="0"/>
              </a:rPr>
              <a:t>kondisi</a:t>
            </a:r>
            <a:r>
              <a:rPr lang="en-US" sz="2400" dirty="0">
                <a:latin typeface="Bookman Old Style" panose="02050604050505020204" pitchFamily="18" charset="0"/>
              </a:rPr>
              <a:t> </a:t>
            </a:r>
            <a:r>
              <a:rPr lang="en-US" sz="2400" dirty="0" err="1">
                <a:latin typeface="Bookman Old Style" panose="02050604050505020204" pitchFamily="18" charset="0"/>
              </a:rPr>
              <a:t>saturasi</a:t>
            </a:r>
            <a:r>
              <a:rPr lang="en-US" sz="2400" dirty="0">
                <a:latin typeface="Bookman Old Style" panose="02050604050505020204" pitchFamily="18" charset="0"/>
              </a:rPr>
              <a:t> (</a:t>
            </a:r>
            <a:r>
              <a:rPr lang="en-US" sz="2400" dirty="0" err="1">
                <a:latin typeface="Bookman Old Style" panose="02050604050505020204" pitchFamily="18" charset="0"/>
              </a:rPr>
              <a:t>turunan</a:t>
            </a:r>
            <a:r>
              <a:rPr lang="en-US" sz="2400" dirty="0">
                <a:latin typeface="Bookman Old Style" panose="02050604050505020204" pitchFamily="18" charset="0"/>
              </a:rPr>
              <a:t> </a:t>
            </a:r>
            <a:r>
              <a:rPr lang="en-US" sz="2400" dirty="0" err="1">
                <a:latin typeface="Bookman Old Style" panose="02050604050505020204" pitchFamily="18" charset="0"/>
              </a:rPr>
              <a:t>fungsi</a:t>
            </a:r>
            <a:r>
              <a:rPr lang="en-US" sz="2400" dirty="0">
                <a:latin typeface="Bookman Old Style" panose="02050604050505020204" pitchFamily="18" charset="0"/>
              </a:rPr>
              <a:t> sigmoid </a:t>
            </a:r>
            <a:r>
              <a:rPr lang="en-US" sz="2400" dirty="0" err="1">
                <a:latin typeface="Bookman Old Style" panose="02050604050505020204" pitchFamily="18" charset="0"/>
              </a:rPr>
              <a:t>akan</a:t>
            </a:r>
            <a:r>
              <a:rPr lang="en-US" sz="2400" dirty="0">
                <a:latin typeface="Bookman Old Style" panose="02050604050505020204" pitchFamily="18" charset="0"/>
              </a:rPr>
              <a:t> </a:t>
            </a:r>
            <a:r>
              <a:rPr lang="en-US" sz="2400" dirty="0" err="1">
                <a:latin typeface="Bookman Old Style" panose="02050604050505020204" pitchFamily="18" charset="0"/>
              </a:rPr>
              <a:t>terlalu</a:t>
            </a:r>
            <a:r>
              <a:rPr lang="en-US" sz="2400" dirty="0">
                <a:latin typeface="Bookman Old Style" panose="02050604050505020204" pitchFamily="18" charset="0"/>
              </a:rPr>
              <a:t> </a:t>
            </a:r>
            <a:r>
              <a:rPr lang="en-US" sz="2400" dirty="0" err="1">
                <a:latin typeface="Bookman Old Style" panose="02050604050505020204" pitchFamily="18" charset="0"/>
              </a:rPr>
              <a:t>kecil</a:t>
            </a:r>
            <a:r>
              <a:rPr lang="en-US" sz="2400" dirty="0">
                <a:latin typeface="Bookman Old Style" panose="02050604050505020204" pitchFamily="18" charset="0"/>
              </a:rPr>
              <a:t>)</a:t>
            </a:r>
          </a:p>
          <a:p>
            <a:pPr marL="457200" indent="-457200"/>
            <a:r>
              <a:rPr lang="en-US" sz="2400" dirty="0" err="1">
                <a:latin typeface="Bookman Old Style" panose="02050604050505020204" pitchFamily="18" charset="0"/>
              </a:rPr>
              <a:t>Bila</a:t>
            </a:r>
            <a:r>
              <a:rPr lang="en-US" sz="2400" dirty="0">
                <a:latin typeface="Bookman Old Style" panose="02050604050505020204" pitchFamily="18" charset="0"/>
              </a:rPr>
              <a:t> </a:t>
            </a:r>
            <a:r>
              <a:rPr lang="en-US" sz="2400" dirty="0" err="1">
                <a:latin typeface="Bookman Old Style" panose="02050604050505020204" pitchFamily="18" charset="0"/>
              </a:rPr>
              <a:t>inisialisasi</a:t>
            </a:r>
            <a:r>
              <a:rPr lang="en-US" sz="2400" dirty="0">
                <a:latin typeface="Bookman Old Style" panose="02050604050505020204" pitchFamily="18" charset="0"/>
              </a:rPr>
              <a:t> </a:t>
            </a:r>
            <a:r>
              <a:rPr lang="en-US" sz="2400" dirty="0" err="1">
                <a:latin typeface="Bookman Old Style" panose="02050604050505020204" pitchFamily="18" charset="0"/>
              </a:rPr>
              <a:t>awal</a:t>
            </a:r>
            <a:r>
              <a:rPr lang="en-US" sz="2400" dirty="0">
                <a:latin typeface="Bookman Old Style" panose="02050604050505020204" pitchFamily="18" charset="0"/>
              </a:rPr>
              <a:t> </a:t>
            </a:r>
            <a:r>
              <a:rPr lang="en-US" sz="2400" dirty="0" err="1">
                <a:latin typeface="Bookman Old Style" panose="02050604050505020204" pitchFamily="18" charset="0"/>
              </a:rPr>
              <a:t>bobot</a:t>
            </a:r>
            <a:r>
              <a:rPr lang="en-US" sz="2400" dirty="0">
                <a:latin typeface="Bookman Old Style" panose="02050604050505020204" pitchFamily="18" charset="0"/>
              </a:rPr>
              <a:t> </a:t>
            </a:r>
            <a:r>
              <a:rPr lang="en-US" sz="2400" dirty="0" err="1">
                <a:latin typeface="Bookman Old Style" panose="02050604050505020204" pitchFamily="18" charset="0"/>
              </a:rPr>
              <a:t>terlalu</a:t>
            </a:r>
            <a:r>
              <a:rPr lang="en-US" sz="2400" dirty="0">
                <a:latin typeface="Bookman Old Style" panose="02050604050505020204" pitchFamily="18" charset="0"/>
              </a:rPr>
              <a:t> </a:t>
            </a:r>
            <a:r>
              <a:rPr lang="en-US" sz="2400" dirty="0" err="1">
                <a:latin typeface="Bookman Old Style" panose="02050604050505020204" pitchFamily="18" charset="0"/>
              </a:rPr>
              <a:t>kecil</a:t>
            </a:r>
            <a:r>
              <a:rPr lang="en-US" sz="2400" dirty="0">
                <a:latin typeface="Bookman Old Style" panose="02050604050505020204" pitchFamily="18" charset="0"/>
              </a:rPr>
              <a:t>, </a:t>
            </a:r>
            <a:r>
              <a:rPr lang="en-US" sz="2400" dirty="0" err="1">
                <a:latin typeface="Bookman Old Style" panose="02050604050505020204" pitchFamily="18" charset="0"/>
              </a:rPr>
              <a:t>maka</a:t>
            </a:r>
            <a:r>
              <a:rPr lang="en-US" sz="2400" dirty="0">
                <a:latin typeface="Bookman Old Style" panose="02050604050505020204" pitchFamily="18" charset="0"/>
              </a:rPr>
              <a:t> </a:t>
            </a:r>
            <a:r>
              <a:rPr lang="en-US" sz="2400" dirty="0" err="1">
                <a:latin typeface="Bookman Old Style" panose="02050604050505020204" pitchFamily="18" charset="0"/>
              </a:rPr>
              <a:t>sinyal</a:t>
            </a:r>
            <a:r>
              <a:rPr lang="en-US" sz="2400" dirty="0">
                <a:latin typeface="Bookman Old Style" panose="02050604050505020204" pitchFamily="18" charset="0"/>
              </a:rPr>
              <a:t> yang </a:t>
            </a:r>
            <a:r>
              <a:rPr lang="en-US" sz="2400" dirty="0" err="1">
                <a:latin typeface="Bookman Old Style" panose="02050604050505020204" pitchFamily="18" charset="0"/>
              </a:rPr>
              <a:t>menuju</a:t>
            </a:r>
            <a:r>
              <a:rPr lang="en-US" sz="2400" dirty="0">
                <a:latin typeface="Bookman Old Style" panose="02050604050505020204" pitchFamily="18" charset="0"/>
              </a:rPr>
              <a:t> </a:t>
            </a:r>
            <a:r>
              <a:rPr lang="en-US" sz="2400" dirty="0" err="1">
                <a:latin typeface="Bookman Old Style" panose="02050604050505020204" pitchFamily="18" charset="0"/>
              </a:rPr>
              <a:t>ke</a:t>
            </a:r>
            <a:r>
              <a:rPr lang="en-US" sz="2400" dirty="0">
                <a:latin typeface="Bookman Old Style" panose="02050604050505020204" pitchFamily="18" charset="0"/>
              </a:rPr>
              <a:t> unit </a:t>
            </a:r>
            <a:r>
              <a:rPr lang="en-US" sz="2400" dirty="0" err="1">
                <a:latin typeface="Bookman Old Style" panose="02050604050505020204" pitchFamily="18" charset="0"/>
              </a:rPr>
              <a:t>sesudahnya</a:t>
            </a:r>
            <a:r>
              <a:rPr lang="en-US" sz="2400" dirty="0">
                <a:latin typeface="Bookman Old Style" panose="02050604050505020204" pitchFamily="18" charset="0"/>
              </a:rPr>
              <a:t> </a:t>
            </a:r>
            <a:r>
              <a:rPr lang="en-US" sz="2400" dirty="0" err="1">
                <a:latin typeface="Bookman Old Style" panose="02050604050505020204" pitchFamily="18" charset="0"/>
              </a:rPr>
              <a:t>akan</a:t>
            </a:r>
            <a:r>
              <a:rPr lang="en-US" sz="2400" dirty="0">
                <a:latin typeface="Bookman Old Style" panose="02050604050505020204" pitchFamily="18" charset="0"/>
              </a:rPr>
              <a:t> </a:t>
            </a:r>
            <a:r>
              <a:rPr lang="en-US" sz="2400" dirty="0" err="1">
                <a:latin typeface="Bookman Old Style" panose="02050604050505020204" pitchFamily="18" charset="0"/>
              </a:rPr>
              <a:t>kecil</a:t>
            </a:r>
            <a:r>
              <a:rPr lang="en-US" sz="2400" dirty="0">
                <a:latin typeface="Bookman Old Style" panose="02050604050505020204" pitchFamily="18" charset="0"/>
              </a:rPr>
              <a:t> </a:t>
            </a:r>
            <a:r>
              <a:rPr lang="en-US" sz="2400" dirty="0" err="1">
                <a:latin typeface="Bookman Old Style" panose="02050604050505020204" pitchFamily="18" charset="0"/>
              </a:rPr>
              <a:t>mendekati</a:t>
            </a:r>
            <a:r>
              <a:rPr lang="en-US" sz="2400" dirty="0">
                <a:latin typeface="Bookman Old Style" panose="02050604050505020204" pitchFamily="18" charset="0"/>
              </a:rPr>
              <a:t> 0, </a:t>
            </a:r>
            <a:r>
              <a:rPr lang="en-US" sz="2400" dirty="0" err="1">
                <a:latin typeface="Bookman Old Style" panose="02050604050505020204" pitchFamily="18" charset="0"/>
              </a:rPr>
              <a:t>sehingga</a:t>
            </a:r>
            <a:r>
              <a:rPr lang="en-US" sz="2400" dirty="0">
                <a:latin typeface="Bookman Old Style" panose="02050604050505020204" pitchFamily="18" charset="0"/>
              </a:rPr>
              <a:t> proses </a:t>
            </a:r>
            <a:r>
              <a:rPr lang="en-US" sz="2400" dirty="0" err="1">
                <a:latin typeface="Bookman Old Style" panose="02050604050505020204" pitchFamily="18" charset="0"/>
              </a:rPr>
              <a:t>pelatihana</a:t>
            </a:r>
            <a:r>
              <a:rPr lang="en-US" sz="2400" dirty="0">
                <a:latin typeface="Bookman Old Style" panose="02050604050505020204" pitchFamily="18" charset="0"/>
              </a:rPr>
              <a:t> </a:t>
            </a:r>
            <a:r>
              <a:rPr lang="en-US" sz="2400" dirty="0" err="1">
                <a:latin typeface="Bookman Old Style" panose="02050604050505020204" pitchFamily="18" charset="0"/>
              </a:rPr>
              <a:t>kan</a:t>
            </a:r>
            <a:r>
              <a:rPr lang="en-US" sz="2400" dirty="0">
                <a:latin typeface="Bookman Old Style" panose="02050604050505020204" pitchFamily="18" charset="0"/>
              </a:rPr>
              <a:t> </a:t>
            </a:r>
            <a:r>
              <a:rPr lang="en-US" sz="2400" dirty="0" err="1">
                <a:latin typeface="Bookman Old Style" panose="02050604050505020204" pitchFamily="18" charset="0"/>
              </a:rPr>
              <a:t>menjadi</a:t>
            </a:r>
            <a:r>
              <a:rPr lang="en-US" sz="2400" dirty="0">
                <a:latin typeface="Bookman Old Style" panose="02050604050505020204" pitchFamily="18" charset="0"/>
              </a:rPr>
              <a:t> </a:t>
            </a:r>
            <a:r>
              <a:rPr lang="en-US" sz="2400" dirty="0" err="1">
                <a:latin typeface="Bookman Old Style" panose="02050604050505020204" pitchFamily="18" charset="0"/>
              </a:rPr>
              <a:t>sangat</a:t>
            </a:r>
            <a:r>
              <a:rPr lang="en-US" sz="2400" dirty="0">
                <a:latin typeface="Bookman Old Style" panose="02050604050505020204" pitchFamily="18" charset="0"/>
              </a:rPr>
              <a:t> lama</a:t>
            </a:r>
          </a:p>
        </p:txBody>
      </p:sp>
    </p:spTree>
    <p:extLst>
      <p:ext uri="{BB962C8B-B14F-4D97-AF65-F5344CB8AC3E}">
        <p14:creationId xmlns:p14="http://schemas.microsoft.com/office/powerpoint/2010/main" val="3035940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Inisialisasi</a:t>
            </a:r>
            <a:r>
              <a:rPr lang="en-US" dirty="0"/>
              <a:t> bias - </a:t>
            </a:r>
            <a:r>
              <a:rPr lang="en-US" dirty="0" err="1"/>
              <a:t>Bobot</a:t>
            </a:r>
            <a:endParaRPr lang="id-ID" dirty="0"/>
          </a:p>
        </p:txBody>
      </p:sp>
      <p:sp>
        <p:nvSpPr>
          <p:cNvPr id="5" name="Content Placeholder 2"/>
          <p:cNvSpPr>
            <a:spLocks noGrp="1"/>
          </p:cNvSpPr>
          <p:nvPr>
            <p:ph idx="1"/>
          </p:nvPr>
        </p:nvSpPr>
        <p:spPr>
          <a:xfrm>
            <a:off x="1024129" y="2286000"/>
            <a:ext cx="10621024" cy="4572000"/>
          </a:xfrm>
          <a:solidFill>
            <a:schemeClr val="tx2"/>
          </a:solidFill>
        </p:spPr>
        <p:txBody>
          <a:bodyPr>
            <a:normAutofit/>
          </a:bodyPr>
          <a:lstStyle/>
          <a:p>
            <a:pPr marL="0" indent="0">
              <a:lnSpc>
                <a:spcPct val="100000"/>
              </a:lnSpc>
              <a:spcBef>
                <a:spcPts val="0"/>
              </a:spcBef>
              <a:spcAft>
                <a:spcPts val="0"/>
              </a:spcAft>
              <a:buNone/>
            </a:pPr>
            <a:r>
              <a:rPr lang="en-US" sz="2000" dirty="0" err="1">
                <a:latin typeface="Bookman Old Style" panose="02050604050505020204" pitchFamily="18" charset="0"/>
              </a:rPr>
              <a:t>Metode</a:t>
            </a:r>
            <a:r>
              <a:rPr lang="en-US" sz="2000" dirty="0">
                <a:latin typeface="Bookman Old Style" panose="02050604050505020204" pitchFamily="18" charset="0"/>
              </a:rPr>
              <a:t> </a:t>
            </a:r>
            <a:r>
              <a:rPr lang="en-US" sz="2000" dirty="0" err="1">
                <a:latin typeface="Bookman Old Style" panose="02050604050505020204" pitchFamily="18" charset="0"/>
              </a:rPr>
              <a:t>inisialisasi</a:t>
            </a:r>
            <a:r>
              <a:rPr lang="en-US" sz="2000" dirty="0">
                <a:latin typeface="Bookman Old Style" panose="02050604050505020204" pitchFamily="18" charset="0"/>
              </a:rPr>
              <a:t> </a:t>
            </a:r>
            <a:r>
              <a:rPr lang="en-US" sz="2000" dirty="0" err="1">
                <a:latin typeface="Bookman Old Style" panose="02050604050505020204" pitchFamily="18" charset="0"/>
              </a:rPr>
              <a:t>awal</a:t>
            </a:r>
            <a:r>
              <a:rPr lang="en-US" sz="2000" dirty="0">
                <a:latin typeface="Bookman Old Style" panose="02050604050505020204" pitchFamily="18" charset="0"/>
              </a:rPr>
              <a:t> </a:t>
            </a:r>
            <a:r>
              <a:rPr lang="en-US" sz="2000" dirty="0" err="1">
                <a:latin typeface="Bookman Old Style" panose="02050604050505020204" pitchFamily="18" charset="0"/>
              </a:rPr>
              <a:t>bobot</a:t>
            </a:r>
            <a:endParaRPr lang="en-US" sz="2000" dirty="0">
              <a:latin typeface="Bookman Old Style" panose="02050604050505020204" pitchFamily="18" charset="0"/>
            </a:endParaRPr>
          </a:p>
          <a:p>
            <a:pPr marL="457200" indent="-457200">
              <a:lnSpc>
                <a:spcPct val="100000"/>
              </a:lnSpc>
              <a:spcBef>
                <a:spcPts val="0"/>
              </a:spcBef>
              <a:spcAft>
                <a:spcPts val="0"/>
              </a:spcAft>
            </a:pPr>
            <a:r>
              <a:rPr lang="en-US" sz="2000" dirty="0" err="1">
                <a:latin typeface="Bookman Old Style" panose="02050604050505020204" pitchFamily="18" charset="0"/>
              </a:rPr>
              <a:t>Inisialisasi</a:t>
            </a:r>
            <a:r>
              <a:rPr lang="en-US" sz="2000" dirty="0">
                <a:latin typeface="Bookman Old Style" panose="02050604050505020204" pitchFamily="18" charset="0"/>
              </a:rPr>
              <a:t> </a:t>
            </a:r>
            <a:r>
              <a:rPr lang="en-US" sz="2000" dirty="0" err="1">
                <a:latin typeface="Bookman Old Style" panose="02050604050505020204" pitchFamily="18" charset="0"/>
              </a:rPr>
              <a:t>secara</a:t>
            </a:r>
            <a:r>
              <a:rPr lang="en-US" sz="2000" dirty="0">
                <a:latin typeface="Bookman Old Style" panose="02050604050505020204" pitchFamily="18" charset="0"/>
              </a:rPr>
              <a:t> Random </a:t>
            </a:r>
            <a:r>
              <a:rPr lang="en-US" sz="2000" dirty="0" err="1">
                <a:latin typeface="Bookman Old Style" panose="02050604050505020204" pitchFamily="18" charset="0"/>
              </a:rPr>
              <a:t>inisialisasi</a:t>
            </a:r>
            <a:endParaRPr lang="en-US" sz="2000" dirty="0">
              <a:latin typeface="Bookman Old Style" panose="02050604050505020204" pitchFamily="18" charset="0"/>
            </a:endParaRPr>
          </a:p>
          <a:p>
            <a:pPr marL="0" indent="0">
              <a:lnSpc>
                <a:spcPct val="100000"/>
              </a:lnSpc>
              <a:spcBef>
                <a:spcPts val="0"/>
              </a:spcBef>
              <a:spcAft>
                <a:spcPts val="0"/>
              </a:spcAft>
              <a:buNone/>
            </a:pPr>
            <a:r>
              <a:rPr lang="en-US" sz="2000" dirty="0">
                <a:latin typeface="Bookman Old Style" panose="02050604050505020204" pitchFamily="18" charset="0"/>
              </a:rPr>
              <a:t>	Random </a:t>
            </a:r>
            <a:r>
              <a:rPr lang="en-US" sz="2000" dirty="0" err="1">
                <a:latin typeface="Bookman Old Style" panose="02050604050505020204" pitchFamily="18" charset="0"/>
              </a:rPr>
              <a:t>antara</a:t>
            </a:r>
            <a:r>
              <a:rPr lang="en-US" sz="2000" dirty="0">
                <a:latin typeface="Bookman Old Style" panose="02050604050505020204" pitchFamily="18" charset="0"/>
              </a:rPr>
              <a:t> -1 </a:t>
            </a:r>
            <a:r>
              <a:rPr lang="en-US" sz="2000" dirty="0" err="1">
                <a:latin typeface="Bookman Old Style" panose="02050604050505020204" pitchFamily="18" charset="0"/>
              </a:rPr>
              <a:t>sampai</a:t>
            </a:r>
            <a:r>
              <a:rPr lang="en-US" sz="2000" dirty="0">
                <a:latin typeface="Bookman Old Style" panose="02050604050505020204" pitchFamily="18" charset="0"/>
              </a:rPr>
              <a:t> </a:t>
            </a:r>
            <a:r>
              <a:rPr lang="en-US" sz="2000" dirty="0" err="1">
                <a:latin typeface="Bookman Old Style" panose="02050604050505020204" pitchFamily="18" charset="0"/>
              </a:rPr>
              <a:t>dengan</a:t>
            </a:r>
            <a:r>
              <a:rPr lang="en-US" sz="2000" dirty="0">
                <a:latin typeface="Bookman Old Style" panose="02050604050505020204" pitchFamily="18" charset="0"/>
              </a:rPr>
              <a:t> 1 </a:t>
            </a:r>
            <a:r>
              <a:rPr lang="en-US" sz="2000" dirty="0" err="1">
                <a:latin typeface="Bookman Old Style" panose="02050604050505020204" pitchFamily="18" charset="0"/>
              </a:rPr>
              <a:t>atau</a:t>
            </a:r>
            <a:r>
              <a:rPr lang="en-US" sz="2000" dirty="0">
                <a:latin typeface="Bookman Old Style" panose="02050604050505020204" pitchFamily="18" charset="0"/>
              </a:rPr>
              <a:t> -0.5 </a:t>
            </a:r>
            <a:r>
              <a:rPr lang="en-US" sz="2000" dirty="0" err="1">
                <a:latin typeface="Bookman Old Style" panose="02050604050505020204" pitchFamily="18" charset="0"/>
              </a:rPr>
              <a:t>sampai</a:t>
            </a:r>
            <a:r>
              <a:rPr lang="en-US" sz="2000" dirty="0">
                <a:latin typeface="Bookman Old Style" panose="02050604050505020204" pitchFamily="18" charset="0"/>
              </a:rPr>
              <a:t> </a:t>
            </a:r>
            <a:r>
              <a:rPr lang="en-US" sz="2000" dirty="0" err="1">
                <a:latin typeface="Bookman Old Style" panose="02050604050505020204" pitchFamily="18" charset="0"/>
              </a:rPr>
              <a:t>dengan</a:t>
            </a:r>
            <a:r>
              <a:rPr lang="en-US" sz="2000" dirty="0">
                <a:latin typeface="Bookman Old Style" panose="02050604050505020204" pitchFamily="18" charset="0"/>
              </a:rPr>
              <a:t> +0.5</a:t>
            </a:r>
          </a:p>
          <a:p>
            <a:pPr marL="457200" indent="-457200">
              <a:lnSpc>
                <a:spcPct val="100000"/>
              </a:lnSpc>
              <a:spcBef>
                <a:spcPts val="0"/>
              </a:spcBef>
              <a:spcAft>
                <a:spcPts val="0"/>
              </a:spcAft>
            </a:pPr>
            <a:r>
              <a:rPr lang="en-US" sz="2000" dirty="0" err="1">
                <a:latin typeface="Bookman Old Style" panose="02050604050505020204" pitchFamily="18" charset="0"/>
              </a:rPr>
              <a:t>Inisialisasi</a:t>
            </a:r>
            <a:r>
              <a:rPr lang="en-US" sz="2000" dirty="0">
                <a:latin typeface="Bookman Old Style" panose="02050604050505020204" pitchFamily="18" charset="0"/>
              </a:rPr>
              <a:t> Nguyen-</a:t>
            </a:r>
            <a:r>
              <a:rPr lang="en-US" sz="2000" dirty="0" err="1">
                <a:latin typeface="Bookman Old Style" panose="02050604050505020204" pitchFamily="18" charset="0"/>
              </a:rPr>
              <a:t>widrow</a:t>
            </a:r>
            <a:endParaRPr lang="en-US" sz="2000" dirty="0">
              <a:latin typeface="Bookman Old Style" panose="02050604050505020204" pitchFamily="18" charset="0"/>
            </a:endParaRPr>
          </a:p>
          <a:p>
            <a:pPr marL="914400" indent="0">
              <a:lnSpc>
                <a:spcPct val="100000"/>
              </a:lnSpc>
              <a:spcBef>
                <a:spcPts val="0"/>
              </a:spcBef>
              <a:spcAft>
                <a:spcPts val="0"/>
              </a:spcAft>
              <a:buNone/>
            </a:pPr>
            <a:r>
              <a:rPr lang="en-US" sz="2000" dirty="0" err="1">
                <a:latin typeface="Bookman Old Style" panose="02050604050505020204" pitchFamily="18" charset="0"/>
              </a:rPr>
              <a:t>Hitung</a:t>
            </a:r>
            <a:r>
              <a:rPr lang="en-US" sz="2000" dirty="0">
                <a:latin typeface="Bookman Old Style" panose="02050604050505020204" pitchFamily="18" charset="0"/>
              </a:rPr>
              <a:t> </a:t>
            </a:r>
            <a:r>
              <a:rPr lang="en-US" sz="2000" dirty="0">
                <a:latin typeface="Bookman Old Style" panose="02050604050505020204" pitchFamily="18" charset="0"/>
                <a:sym typeface="Symbol" panose="05050102010706020507" pitchFamily="18" charset="2"/>
              </a:rPr>
              <a:t></a:t>
            </a:r>
            <a:r>
              <a:rPr lang="en-US" sz="2000" dirty="0">
                <a:latin typeface="Bookman Old Style" panose="02050604050505020204" pitchFamily="18" charset="0"/>
              </a:rPr>
              <a:t> = 0.7(p)</a:t>
            </a:r>
            <a:r>
              <a:rPr lang="en-US" sz="2000" baseline="30000" dirty="0">
                <a:latin typeface="Bookman Old Style" panose="02050604050505020204" pitchFamily="18" charset="0"/>
              </a:rPr>
              <a:t>1/n</a:t>
            </a:r>
            <a:r>
              <a:rPr lang="en-US" sz="2000" dirty="0">
                <a:latin typeface="Bookman Old Style" panose="02050604050505020204" pitchFamily="18" charset="0"/>
              </a:rPr>
              <a:t> 	</a:t>
            </a:r>
            <a:r>
              <a:rPr lang="en-US" sz="2000" dirty="0" err="1">
                <a:latin typeface="Bookman Old Style" panose="02050604050505020204" pitchFamily="18" charset="0"/>
              </a:rPr>
              <a:t>dimana</a:t>
            </a:r>
            <a:r>
              <a:rPr lang="en-US" sz="2000" dirty="0">
                <a:latin typeface="Bookman Old Style" panose="02050604050505020204" pitchFamily="18" charset="0"/>
              </a:rPr>
              <a:t> p = </a:t>
            </a:r>
            <a:r>
              <a:rPr lang="en-US" sz="2000" dirty="0" err="1">
                <a:latin typeface="Bookman Old Style" panose="02050604050505020204" pitchFamily="18" charset="0"/>
              </a:rPr>
              <a:t>jumah</a:t>
            </a:r>
            <a:r>
              <a:rPr lang="en-US" sz="2000" dirty="0">
                <a:latin typeface="Bookman Old Style" panose="02050604050505020204" pitchFamily="18" charset="0"/>
              </a:rPr>
              <a:t> unit input layer </a:t>
            </a:r>
          </a:p>
          <a:p>
            <a:pPr marL="914400" indent="0">
              <a:lnSpc>
                <a:spcPct val="100000"/>
              </a:lnSpc>
              <a:spcBef>
                <a:spcPts val="0"/>
              </a:spcBef>
              <a:spcAft>
                <a:spcPts val="0"/>
              </a:spcAft>
              <a:buNone/>
            </a:pPr>
            <a:r>
              <a:rPr lang="en-US" sz="2000" dirty="0">
                <a:latin typeface="Bookman Old Style" panose="02050604050505020204" pitchFamily="18" charset="0"/>
              </a:rPr>
              <a:t>				  n = </a:t>
            </a:r>
            <a:r>
              <a:rPr lang="en-US" sz="2000" dirty="0" err="1">
                <a:latin typeface="Bookman Old Style" panose="02050604050505020204" pitchFamily="18" charset="0"/>
              </a:rPr>
              <a:t>jumlah</a:t>
            </a:r>
            <a:r>
              <a:rPr lang="en-US" sz="2000" dirty="0">
                <a:latin typeface="Bookman Old Style" panose="02050604050505020204" pitchFamily="18" charset="0"/>
              </a:rPr>
              <a:t> unit hidden layer</a:t>
            </a:r>
          </a:p>
          <a:p>
            <a:pPr marL="914400" indent="0">
              <a:lnSpc>
                <a:spcPct val="100000"/>
              </a:lnSpc>
              <a:spcBef>
                <a:spcPts val="0"/>
              </a:spcBef>
              <a:spcAft>
                <a:spcPts val="0"/>
              </a:spcAft>
              <a:buNone/>
            </a:pPr>
            <a:r>
              <a:rPr lang="en-US" sz="2000" dirty="0" err="1">
                <a:latin typeface="Bookman Old Style" panose="02050604050505020204" pitchFamily="18" charset="0"/>
              </a:rPr>
              <a:t>Bobot</a:t>
            </a:r>
            <a:r>
              <a:rPr lang="en-US" sz="2000" dirty="0">
                <a:latin typeface="Bookman Old Style" panose="02050604050505020204" pitchFamily="18" charset="0"/>
              </a:rPr>
              <a:t> :</a:t>
            </a:r>
          </a:p>
          <a:p>
            <a:pPr marL="914400" indent="0">
              <a:lnSpc>
                <a:spcPct val="100000"/>
              </a:lnSpc>
              <a:spcBef>
                <a:spcPts val="0"/>
              </a:spcBef>
              <a:spcAft>
                <a:spcPts val="0"/>
              </a:spcAft>
              <a:buNone/>
            </a:pPr>
            <a:r>
              <a:rPr lang="en-US" sz="2000" i="1" dirty="0"/>
              <a:t>	</a:t>
            </a:r>
            <a:r>
              <a:rPr lang="en-US" sz="2000" i="1" dirty="0" err="1"/>
              <a:t>vij</a:t>
            </a:r>
            <a:r>
              <a:rPr lang="en-US" sz="2000" i="1" dirty="0"/>
              <a:t>(old) </a:t>
            </a:r>
            <a:r>
              <a:rPr lang="en-US" sz="2000" dirty="0"/>
              <a:t>= random number between -0.5 and 0.5</a:t>
            </a:r>
          </a:p>
          <a:p>
            <a:pPr marL="914400" indent="0">
              <a:lnSpc>
                <a:spcPct val="100000"/>
              </a:lnSpc>
              <a:spcBef>
                <a:spcPts val="0"/>
              </a:spcBef>
              <a:spcAft>
                <a:spcPts val="0"/>
              </a:spcAft>
              <a:buNone/>
            </a:pPr>
            <a:r>
              <a:rPr lang="en-US" sz="2000" dirty="0"/>
              <a:t>	</a:t>
            </a:r>
            <a:r>
              <a:rPr lang="en-US" sz="2000" dirty="0" err="1"/>
              <a:t>Hitung</a:t>
            </a:r>
            <a:r>
              <a:rPr lang="en-US" sz="2000" dirty="0"/>
              <a:t> </a:t>
            </a:r>
          </a:p>
          <a:p>
            <a:pPr marL="914400" indent="0">
              <a:lnSpc>
                <a:spcPct val="100000"/>
              </a:lnSpc>
              <a:spcBef>
                <a:spcPts val="0"/>
              </a:spcBef>
              <a:spcAft>
                <a:spcPts val="0"/>
              </a:spcAft>
              <a:buNone/>
            </a:pPr>
            <a:endParaRPr lang="en-US" sz="2000" dirty="0">
              <a:latin typeface="Bookman Old Style" panose="02050604050505020204" pitchFamily="18" charset="0"/>
            </a:endParaRPr>
          </a:p>
          <a:p>
            <a:pPr marL="914400" indent="0">
              <a:lnSpc>
                <a:spcPct val="100000"/>
              </a:lnSpc>
              <a:spcBef>
                <a:spcPts val="0"/>
              </a:spcBef>
              <a:spcAft>
                <a:spcPts val="0"/>
              </a:spcAft>
              <a:buNone/>
            </a:pPr>
            <a:r>
              <a:rPr lang="en-US" sz="2000" dirty="0" err="1">
                <a:latin typeface="Bookman Old Style" panose="02050604050505020204" pitchFamily="18" charset="0"/>
              </a:rPr>
              <a:t>Inisialisasi</a:t>
            </a:r>
            <a:r>
              <a:rPr lang="en-US" sz="2000" dirty="0">
                <a:latin typeface="Bookman Old Style" panose="02050604050505020204" pitchFamily="18" charset="0"/>
              </a:rPr>
              <a:t> </a:t>
            </a:r>
            <a:r>
              <a:rPr lang="en-US" sz="2000" dirty="0" err="1">
                <a:latin typeface="Bookman Old Style" panose="02050604050505020204" pitchFamily="18" charset="0"/>
              </a:rPr>
              <a:t>ulang</a:t>
            </a:r>
            <a:endParaRPr lang="en-US" sz="2000" dirty="0">
              <a:latin typeface="Bookman Old Style" panose="02050604050505020204" pitchFamily="18" charset="0"/>
            </a:endParaRPr>
          </a:p>
          <a:p>
            <a:pPr marL="914400" indent="0">
              <a:lnSpc>
                <a:spcPct val="100000"/>
              </a:lnSpc>
              <a:spcBef>
                <a:spcPts val="0"/>
              </a:spcBef>
              <a:spcAft>
                <a:spcPts val="0"/>
              </a:spcAft>
              <a:buNone/>
            </a:pPr>
            <a:endParaRPr lang="en-US" sz="2000" dirty="0">
              <a:latin typeface="Bookman Old Style" panose="02050604050505020204" pitchFamily="18" charset="0"/>
            </a:endParaRPr>
          </a:p>
          <a:p>
            <a:pPr marL="914400" indent="0">
              <a:lnSpc>
                <a:spcPct val="100000"/>
              </a:lnSpc>
              <a:spcBef>
                <a:spcPts val="0"/>
              </a:spcBef>
              <a:spcAft>
                <a:spcPts val="0"/>
              </a:spcAft>
              <a:buNone/>
            </a:pPr>
            <a:endParaRPr lang="en-US" sz="2000" dirty="0">
              <a:latin typeface="Bookman Old Style" panose="02050604050505020204" pitchFamily="18" charset="0"/>
            </a:endParaRPr>
          </a:p>
          <a:p>
            <a:pPr marL="914400" indent="0">
              <a:lnSpc>
                <a:spcPct val="100000"/>
              </a:lnSpc>
              <a:spcBef>
                <a:spcPts val="0"/>
              </a:spcBef>
              <a:spcAft>
                <a:spcPts val="0"/>
              </a:spcAft>
              <a:buNone/>
            </a:pPr>
            <a:r>
              <a:rPr lang="en-US" sz="2000" dirty="0">
                <a:latin typeface="Bookman Old Style" panose="02050604050505020204" pitchFamily="18" charset="0"/>
              </a:rPr>
              <a:t>Bias : </a:t>
            </a:r>
            <a:r>
              <a:rPr lang="en-US" sz="2000" dirty="0"/>
              <a:t> random number between -</a:t>
            </a:r>
            <a:r>
              <a:rPr lang="en-US" sz="2000" dirty="0">
                <a:latin typeface="Bookman Old Style" panose="02050604050505020204" pitchFamily="18" charset="0"/>
                <a:sym typeface="Symbol" panose="05050102010706020507" pitchFamily="18" charset="2"/>
              </a:rPr>
              <a:t> </a:t>
            </a:r>
            <a:r>
              <a:rPr lang="en-US" sz="2000" dirty="0"/>
              <a:t> and +</a:t>
            </a:r>
            <a:r>
              <a:rPr lang="en-US" sz="2000" dirty="0">
                <a:latin typeface="Bookman Old Style" panose="02050604050505020204" pitchFamily="18" charset="0"/>
                <a:sym typeface="Symbol" panose="05050102010706020507" pitchFamily="18" charset="2"/>
              </a:rPr>
              <a:t></a:t>
            </a:r>
            <a:r>
              <a:rPr lang="en-US" sz="2000" dirty="0"/>
              <a:t>.</a:t>
            </a:r>
            <a:endParaRPr lang="en-US" sz="2000" dirty="0">
              <a:latin typeface="Bookman Old Style" panose="02050604050505020204" pitchFamily="18" charset="0"/>
            </a:endParaRPr>
          </a:p>
        </p:txBody>
      </p:sp>
      <p:pic>
        <p:nvPicPr>
          <p:cNvPr id="3" name="Picture 2"/>
          <p:cNvPicPr>
            <a:picLocks noChangeAspect="1"/>
          </p:cNvPicPr>
          <p:nvPr/>
        </p:nvPicPr>
        <p:blipFill rotWithShape="1">
          <a:blip r:embed="rId2"/>
          <a:srcRect l="35476" t="48429" r="23114" b="45890"/>
          <a:stretch/>
        </p:blipFill>
        <p:spPr>
          <a:xfrm>
            <a:off x="3854548" y="4890661"/>
            <a:ext cx="5387927" cy="393896"/>
          </a:xfrm>
          <a:prstGeom prst="rect">
            <a:avLst/>
          </a:prstGeom>
        </p:spPr>
      </p:pic>
      <p:pic>
        <p:nvPicPr>
          <p:cNvPr id="4" name="Picture 3"/>
          <p:cNvPicPr>
            <a:picLocks noChangeAspect="1"/>
          </p:cNvPicPr>
          <p:nvPr/>
        </p:nvPicPr>
        <p:blipFill rotWithShape="1">
          <a:blip r:embed="rId2"/>
          <a:srcRect l="46180" t="57963" r="44090" b="35342"/>
          <a:stretch/>
        </p:blipFill>
        <p:spPr>
          <a:xfrm>
            <a:off x="4618072" y="5638121"/>
            <a:ext cx="1266092" cy="464234"/>
          </a:xfrm>
          <a:prstGeom prst="rect">
            <a:avLst/>
          </a:prstGeom>
        </p:spPr>
      </p:pic>
    </p:spTree>
    <p:extLst>
      <p:ext uri="{BB962C8B-B14F-4D97-AF65-F5344CB8AC3E}">
        <p14:creationId xmlns:p14="http://schemas.microsoft.com/office/powerpoint/2010/main" val="3056190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Proses training</a:t>
            </a:r>
            <a:endParaRPr lang="id-ID" dirty="0"/>
          </a:p>
        </p:txBody>
      </p:sp>
      <p:sp>
        <p:nvSpPr>
          <p:cNvPr id="5" name="Content Placeholder 2"/>
          <p:cNvSpPr>
            <a:spLocks noGrp="1"/>
          </p:cNvSpPr>
          <p:nvPr>
            <p:ph idx="1"/>
          </p:nvPr>
        </p:nvSpPr>
        <p:spPr>
          <a:xfrm>
            <a:off x="1024129" y="2286000"/>
            <a:ext cx="10621024" cy="4023360"/>
          </a:xfrm>
          <a:solidFill>
            <a:schemeClr val="tx2"/>
          </a:solidFill>
        </p:spPr>
        <p:txBody>
          <a:bodyPr>
            <a:normAutofit fontScale="92500" lnSpcReduction="10000"/>
          </a:bodyPr>
          <a:lstStyle/>
          <a:p>
            <a:pPr marL="457200" indent="-457200"/>
            <a:r>
              <a:rPr lang="en-US" sz="2400" dirty="0" err="1">
                <a:latin typeface="Bookman Old Style" panose="02050604050505020204" pitchFamily="18" charset="0"/>
              </a:rPr>
              <a:t>Pertanyaan</a:t>
            </a:r>
            <a:r>
              <a:rPr lang="en-US" sz="2400" dirty="0">
                <a:latin typeface="Bookman Old Style" panose="02050604050505020204" pitchFamily="18" charset="0"/>
              </a:rPr>
              <a:t> </a:t>
            </a:r>
            <a:r>
              <a:rPr lang="en-US" sz="2400" dirty="0" err="1">
                <a:latin typeface="Bookman Old Style" panose="02050604050505020204" pitchFamily="18" charset="0"/>
              </a:rPr>
              <a:t>mendasar</a:t>
            </a:r>
            <a:r>
              <a:rPr lang="en-US" sz="2400" dirty="0">
                <a:latin typeface="Bookman Old Style" panose="02050604050505020204" pitchFamily="18" charset="0"/>
              </a:rPr>
              <a:t> : </a:t>
            </a:r>
            <a:r>
              <a:rPr lang="en-US" sz="2400" dirty="0" err="1">
                <a:latin typeface="Bookman Old Style" panose="02050604050505020204" pitchFamily="18" charset="0"/>
              </a:rPr>
              <a:t>Seberapa</a:t>
            </a:r>
            <a:r>
              <a:rPr lang="en-US" sz="2400" dirty="0">
                <a:latin typeface="Bookman Old Style" panose="02050604050505020204" pitchFamily="18" charset="0"/>
              </a:rPr>
              <a:t> lama proses </a:t>
            </a:r>
            <a:r>
              <a:rPr lang="en-US" sz="2400" dirty="0" err="1">
                <a:latin typeface="Bookman Old Style" panose="02050604050505020204" pitchFamily="18" charset="0"/>
              </a:rPr>
              <a:t>pelatihan</a:t>
            </a:r>
            <a:r>
              <a:rPr lang="en-US" sz="2400" dirty="0">
                <a:latin typeface="Bookman Old Style" panose="02050604050505020204" pitchFamily="18" charset="0"/>
              </a:rPr>
              <a:t> </a:t>
            </a:r>
            <a:r>
              <a:rPr lang="en-US" sz="2400" dirty="0" err="1">
                <a:latin typeface="Bookman Old Style" panose="02050604050505020204" pitchFamily="18" charset="0"/>
              </a:rPr>
              <a:t>seharusnya</a:t>
            </a:r>
            <a:r>
              <a:rPr lang="en-US" sz="2400" dirty="0">
                <a:latin typeface="Bookman Old Style" panose="02050604050505020204" pitchFamily="18" charset="0"/>
              </a:rPr>
              <a:t> </a:t>
            </a:r>
            <a:r>
              <a:rPr lang="en-US" sz="2400" dirty="0" err="1">
                <a:latin typeface="Bookman Old Style" panose="02050604050505020204" pitchFamily="18" charset="0"/>
              </a:rPr>
              <a:t>dilakukan</a:t>
            </a:r>
            <a:r>
              <a:rPr lang="en-US" sz="2400" dirty="0">
                <a:latin typeface="Bookman Old Style" panose="02050604050505020204" pitchFamily="18" charset="0"/>
              </a:rPr>
              <a:t> ?</a:t>
            </a:r>
          </a:p>
          <a:p>
            <a:pPr marL="457200" indent="-457200"/>
            <a:r>
              <a:rPr lang="en-US" sz="2400" dirty="0" err="1">
                <a:latin typeface="Bookman Old Style" panose="02050604050505020204" pitchFamily="18" charset="0"/>
              </a:rPr>
              <a:t>Motivasi</a:t>
            </a:r>
            <a:r>
              <a:rPr lang="en-US" sz="2400" dirty="0">
                <a:latin typeface="Bookman Old Style" panose="02050604050505020204" pitchFamily="18" charset="0"/>
              </a:rPr>
              <a:t> ANN </a:t>
            </a:r>
            <a:r>
              <a:rPr lang="en-US" sz="2400" dirty="0" err="1">
                <a:latin typeface="Bookman Old Style" panose="02050604050505020204" pitchFamily="18" charset="0"/>
              </a:rPr>
              <a:t>adalah</a:t>
            </a:r>
            <a:r>
              <a:rPr lang="en-US" sz="2400" dirty="0">
                <a:latin typeface="Bookman Old Style" panose="02050604050505020204" pitchFamily="18" charset="0"/>
              </a:rPr>
              <a:t> </a:t>
            </a:r>
            <a:r>
              <a:rPr lang="en-US" sz="2400" dirty="0" err="1">
                <a:latin typeface="Bookman Old Style" panose="02050604050505020204" pitchFamily="18" charset="0"/>
              </a:rPr>
              <a:t>mencari</a:t>
            </a:r>
            <a:r>
              <a:rPr lang="en-US" sz="2400" dirty="0">
                <a:latin typeface="Bookman Old Style" panose="02050604050505020204" pitchFamily="18" charset="0"/>
              </a:rPr>
              <a:t> </a:t>
            </a:r>
            <a:r>
              <a:rPr lang="en-US" sz="2400" dirty="0" err="1">
                <a:latin typeface="Bookman Old Style" panose="02050604050505020204" pitchFamily="18" charset="0"/>
              </a:rPr>
              <a:t>keseimbangan</a:t>
            </a:r>
            <a:r>
              <a:rPr lang="en-US" sz="2400" dirty="0">
                <a:latin typeface="Bookman Old Style" panose="02050604050505020204" pitchFamily="18" charset="0"/>
              </a:rPr>
              <a:t> </a:t>
            </a:r>
            <a:r>
              <a:rPr lang="en-US" sz="2400" dirty="0" err="1">
                <a:latin typeface="Bookman Old Style" panose="02050604050505020204" pitchFamily="18" charset="0"/>
              </a:rPr>
              <a:t>antara</a:t>
            </a:r>
            <a:r>
              <a:rPr lang="en-US" sz="2400" dirty="0">
                <a:latin typeface="Bookman Old Style" panose="02050604050505020204" pitchFamily="18" charset="0"/>
              </a:rPr>
              <a:t> </a:t>
            </a:r>
            <a:r>
              <a:rPr lang="en-US" sz="2400" dirty="0" err="1">
                <a:latin typeface="Bookman Old Style" panose="02050604050505020204" pitchFamily="18" charset="0"/>
              </a:rPr>
              <a:t>kebenaran</a:t>
            </a:r>
            <a:r>
              <a:rPr lang="en-US" sz="2400" dirty="0">
                <a:latin typeface="Bookman Old Style" panose="02050604050505020204" pitchFamily="18" charset="0"/>
              </a:rPr>
              <a:t> response </a:t>
            </a:r>
            <a:r>
              <a:rPr lang="en-US" sz="2400" dirty="0" err="1">
                <a:latin typeface="Bookman Old Style" panose="02050604050505020204" pitchFamily="18" charset="0"/>
              </a:rPr>
              <a:t>pada</a:t>
            </a:r>
            <a:r>
              <a:rPr lang="en-US" sz="2400" dirty="0">
                <a:latin typeface="Bookman Old Style" panose="02050604050505020204" pitchFamily="18" charset="0"/>
              </a:rPr>
              <a:t> data training, </a:t>
            </a:r>
            <a:r>
              <a:rPr lang="en-US" sz="2400" dirty="0" err="1">
                <a:latin typeface="Bookman Old Style" panose="02050604050505020204" pitchFamily="18" charset="0"/>
              </a:rPr>
              <a:t>dan</a:t>
            </a:r>
            <a:r>
              <a:rPr lang="en-US" sz="2400" dirty="0">
                <a:latin typeface="Bookman Old Style" panose="02050604050505020204" pitchFamily="18" charset="0"/>
              </a:rPr>
              <a:t> </a:t>
            </a:r>
            <a:r>
              <a:rPr lang="en-US" sz="2400" dirty="0" err="1">
                <a:latin typeface="Bookman Old Style" panose="02050604050505020204" pitchFamily="18" charset="0"/>
              </a:rPr>
              <a:t>hasil</a:t>
            </a:r>
            <a:r>
              <a:rPr lang="en-US" sz="2400" dirty="0">
                <a:latin typeface="Bookman Old Style" panose="02050604050505020204" pitchFamily="18" charset="0"/>
              </a:rPr>
              <a:t> </a:t>
            </a:r>
            <a:r>
              <a:rPr lang="en-US" sz="2400" dirty="0" err="1">
                <a:latin typeface="Bookman Old Style" panose="02050604050505020204" pitchFamily="18" charset="0"/>
              </a:rPr>
              <a:t>respon</a:t>
            </a:r>
            <a:r>
              <a:rPr lang="en-US" sz="2400" dirty="0">
                <a:latin typeface="Bookman Old Style" panose="02050604050505020204" pitchFamily="18" charset="0"/>
              </a:rPr>
              <a:t> yang </a:t>
            </a:r>
            <a:r>
              <a:rPr lang="en-US" sz="2400" dirty="0" err="1">
                <a:latin typeface="Bookman Old Style" panose="02050604050505020204" pitchFamily="18" charset="0"/>
              </a:rPr>
              <a:t>bagus</a:t>
            </a:r>
            <a:r>
              <a:rPr lang="en-US" sz="2400" dirty="0">
                <a:latin typeface="Bookman Old Style" panose="02050604050505020204" pitchFamily="18" charset="0"/>
              </a:rPr>
              <a:t> </a:t>
            </a:r>
            <a:r>
              <a:rPr lang="en-US" sz="2400" dirty="0" err="1">
                <a:latin typeface="Bookman Old Style" panose="02050604050505020204" pitchFamily="18" charset="0"/>
              </a:rPr>
              <a:t>pada</a:t>
            </a:r>
            <a:r>
              <a:rPr lang="en-US" sz="2400" dirty="0">
                <a:latin typeface="Bookman Old Style" panose="02050604050505020204" pitchFamily="18" charset="0"/>
              </a:rPr>
              <a:t> input di </a:t>
            </a:r>
            <a:r>
              <a:rPr lang="en-US" sz="2400" dirty="0" err="1">
                <a:latin typeface="Bookman Old Style" panose="02050604050505020204" pitchFamily="18" charset="0"/>
              </a:rPr>
              <a:t>masa</a:t>
            </a:r>
            <a:r>
              <a:rPr lang="en-US" sz="2400" dirty="0">
                <a:latin typeface="Bookman Old Style" panose="02050604050505020204" pitchFamily="18" charset="0"/>
              </a:rPr>
              <a:t> </a:t>
            </a:r>
            <a:r>
              <a:rPr lang="en-US" sz="2400" dirty="0" err="1">
                <a:latin typeface="Bookman Old Style" panose="02050604050505020204" pitchFamily="18" charset="0"/>
              </a:rPr>
              <a:t>datang</a:t>
            </a:r>
            <a:r>
              <a:rPr lang="en-US" sz="2400" dirty="0">
                <a:latin typeface="Bookman Old Style" panose="02050604050505020204" pitchFamily="18" charset="0"/>
              </a:rPr>
              <a:t> (</a:t>
            </a:r>
            <a:r>
              <a:rPr lang="en-US" sz="2400" dirty="0" err="1">
                <a:latin typeface="Bookman Old Style" panose="02050604050505020204" pitchFamily="18" charset="0"/>
              </a:rPr>
              <a:t>keseimbangan</a:t>
            </a:r>
            <a:r>
              <a:rPr lang="en-US" sz="2400" dirty="0">
                <a:latin typeface="Bookman Old Style" panose="02050604050505020204" pitchFamily="18" charset="0"/>
              </a:rPr>
              <a:t> </a:t>
            </a:r>
            <a:r>
              <a:rPr lang="en-US" sz="2400" dirty="0" err="1">
                <a:latin typeface="Bookman Old Style" panose="02050604050505020204" pitchFamily="18" charset="0"/>
              </a:rPr>
              <a:t>antara</a:t>
            </a:r>
            <a:r>
              <a:rPr lang="en-US" sz="2400" dirty="0">
                <a:latin typeface="Bookman Old Style" panose="02050604050505020204" pitchFamily="18" charset="0"/>
              </a:rPr>
              <a:t> error </a:t>
            </a:r>
            <a:r>
              <a:rPr lang="en-US" sz="2400" dirty="0" err="1">
                <a:latin typeface="Bookman Old Style" panose="02050604050505020204" pitchFamily="18" charset="0"/>
              </a:rPr>
              <a:t>traning</a:t>
            </a:r>
            <a:r>
              <a:rPr lang="en-US" sz="2400" dirty="0">
                <a:latin typeface="Bookman Old Style" panose="02050604050505020204" pitchFamily="18" charset="0"/>
              </a:rPr>
              <a:t> </a:t>
            </a:r>
            <a:r>
              <a:rPr lang="en-US" sz="2400" dirty="0" err="1">
                <a:latin typeface="Bookman Old Style" panose="02050604050505020204" pitchFamily="18" charset="0"/>
              </a:rPr>
              <a:t>dan</a:t>
            </a:r>
            <a:r>
              <a:rPr lang="en-US" sz="2400" dirty="0">
                <a:latin typeface="Bookman Old Style" panose="02050604050505020204" pitchFamily="18" charset="0"/>
              </a:rPr>
              <a:t> error testing)</a:t>
            </a:r>
          </a:p>
          <a:p>
            <a:pPr marL="457200" indent="-457200"/>
            <a:r>
              <a:rPr lang="en-US" sz="2400" dirty="0" err="1">
                <a:latin typeface="Bookman Old Style" panose="02050604050505020204" pitchFamily="18" charset="0"/>
              </a:rPr>
              <a:t>Karena</a:t>
            </a:r>
            <a:r>
              <a:rPr lang="en-US" sz="2400" dirty="0">
                <a:latin typeface="Bookman Old Style" panose="02050604050505020204" pitchFamily="18" charset="0"/>
              </a:rPr>
              <a:t> </a:t>
            </a:r>
            <a:r>
              <a:rPr lang="en-US" sz="2400" dirty="0" err="1">
                <a:latin typeface="Bookman Old Style" panose="02050604050505020204" pitchFamily="18" charset="0"/>
              </a:rPr>
              <a:t>itulah</a:t>
            </a:r>
            <a:r>
              <a:rPr lang="en-US" sz="2400" dirty="0">
                <a:latin typeface="Bookman Old Style" panose="02050604050505020204" pitchFamily="18" charset="0"/>
              </a:rPr>
              <a:t> </a:t>
            </a:r>
            <a:r>
              <a:rPr lang="en-US" sz="2400" dirty="0" err="1">
                <a:latin typeface="Bookman Old Style" panose="02050604050505020204" pitchFamily="18" charset="0"/>
              </a:rPr>
              <a:t>maka</a:t>
            </a:r>
            <a:r>
              <a:rPr lang="en-US" sz="2400" dirty="0">
                <a:latin typeface="Bookman Old Style" panose="02050604050505020204" pitchFamily="18" charset="0"/>
              </a:rPr>
              <a:t> proses training </a:t>
            </a:r>
            <a:r>
              <a:rPr lang="en-US" sz="2400" b="1" dirty="0" err="1">
                <a:latin typeface="Bookman Old Style" panose="02050604050505020204" pitchFamily="18" charset="0"/>
              </a:rPr>
              <a:t>tidak</a:t>
            </a:r>
            <a:r>
              <a:rPr lang="en-US" sz="2400" b="1" dirty="0">
                <a:latin typeface="Bookman Old Style" panose="02050604050505020204" pitchFamily="18" charset="0"/>
              </a:rPr>
              <a:t> </a:t>
            </a:r>
            <a:r>
              <a:rPr lang="en-US" sz="2400" b="1" dirty="0" err="1">
                <a:latin typeface="Bookman Old Style" panose="02050604050505020204" pitchFamily="18" charset="0"/>
              </a:rPr>
              <a:t>perlu</a:t>
            </a:r>
            <a:r>
              <a:rPr lang="en-US" sz="2400" b="1" dirty="0">
                <a:latin typeface="Bookman Old Style" panose="02050604050505020204" pitchFamily="18" charset="0"/>
              </a:rPr>
              <a:t> </a:t>
            </a:r>
            <a:r>
              <a:rPr lang="en-US" sz="2400" b="1" dirty="0" err="1">
                <a:latin typeface="Bookman Old Style" panose="02050604050505020204" pitchFamily="18" charset="0"/>
              </a:rPr>
              <a:t>dilakukan</a:t>
            </a:r>
            <a:r>
              <a:rPr lang="en-US" sz="2400" b="1" dirty="0">
                <a:latin typeface="Bookman Old Style" panose="02050604050505020204" pitchFamily="18" charset="0"/>
              </a:rPr>
              <a:t> </a:t>
            </a:r>
            <a:r>
              <a:rPr lang="en-US" sz="2400" dirty="0" err="1">
                <a:latin typeface="Bookman Old Style" panose="02050604050505020204" pitchFamily="18" charset="0"/>
              </a:rPr>
              <a:t>sampai</a:t>
            </a:r>
            <a:r>
              <a:rPr lang="en-US" sz="2400" dirty="0">
                <a:latin typeface="Bookman Old Style" panose="02050604050505020204" pitchFamily="18" charset="0"/>
              </a:rPr>
              <a:t> </a:t>
            </a:r>
            <a:r>
              <a:rPr lang="en-US" sz="2400" dirty="0" err="1">
                <a:latin typeface="Bookman Old Style" panose="02050604050505020204" pitchFamily="18" charset="0"/>
              </a:rPr>
              <a:t>didapatkan</a:t>
            </a:r>
            <a:r>
              <a:rPr lang="en-US" sz="2400" dirty="0">
                <a:latin typeface="Bookman Old Style" panose="02050604050505020204" pitchFamily="18" charset="0"/>
              </a:rPr>
              <a:t>  sum square error yang minimum</a:t>
            </a:r>
          </a:p>
          <a:p>
            <a:pPr marL="457200" indent="-457200"/>
            <a:r>
              <a:rPr lang="en-US" sz="2400" dirty="0">
                <a:latin typeface="Bookman Old Style" panose="02050604050505020204" pitchFamily="18" charset="0"/>
              </a:rPr>
              <a:t>Proses </a:t>
            </a:r>
            <a:r>
              <a:rPr lang="en-US" sz="2400" dirty="0" err="1">
                <a:latin typeface="Bookman Old Style" panose="02050604050505020204" pitchFamily="18" charset="0"/>
              </a:rPr>
              <a:t>pelatihan</a:t>
            </a:r>
            <a:r>
              <a:rPr lang="en-US" sz="2400" dirty="0">
                <a:latin typeface="Bookman Old Style" panose="02050604050505020204" pitchFamily="18" charset="0"/>
              </a:rPr>
              <a:t> </a:t>
            </a:r>
            <a:r>
              <a:rPr lang="en-US" sz="2400" dirty="0" err="1">
                <a:latin typeface="Bookman Old Style" panose="02050604050505020204" pitchFamily="18" charset="0"/>
              </a:rPr>
              <a:t>terus</a:t>
            </a:r>
            <a:r>
              <a:rPr lang="en-US" sz="2400" dirty="0">
                <a:latin typeface="Bookman Old Style" panose="02050604050505020204" pitchFamily="18" charset="0"/>
              </a:rPr>
              <a:t> </a:t>
            </a:r>
            <a:r>
              <a:rPr lang="en-US" sz="2400" dirty="0" err="1">
                <a:latin typeface="Bookman Old Style" panose="02050604050505020204" pitchFamily="18" charset="0"/>
              </a:rPr>
              <a:t>dilakukan</a:t>
            </a:r>
            <a:r>
              <a:rPr lang="en-US" sz="2400" dirty="0">
                <a:latin typeface="Bookman Old Style" panose="02050604050505020204" pitchFamily="18" charset="0"/>
              </a:rPr>
              <a:t> </a:t>
            </a:r>
            <a:r>
              <a:rPr lang="en-US" sz="2400" dirty="0" err="1">
                <a:latin typeface="Bookman Old Style" panose="02050604050505020204" pitchFamily="18" charset="0"/>
              </a:rPr>
              <a:t>selama</a:t>
            </a:r>
            <a:r>
              <a:rPr lang="en-US" sz="2400" dirty="0">
                <a:latin typeface="Bookman Old Style" panose="02050604050505020204" pitchFamily="18" charset="0"/>
              </a:rPr>
              <a:t> error training </a:t>
            </a:r>
            <a:r>
              <a:rPr lang="en-US" sz="2400" dirty="0" err="1">
                <a:latin typeface="Bookman Old Style" panose="02050604050505020204" pitchFamily="18" charset="0"/>
              </a:rPr>
              <a:t>dan</a:t>
            </a:r>
            <a:r>
              <a:rPr lang="en-US" sz="2400" dirty="0">
                <a:latin typeface="Bookman Old Style" panose="02050604050505020204" pitchFamily="18" charset="0"/>
              </a:rPr>
              <a:t> error testing </a:t>
            </a:r>
            <a:r>
              <a:rPr lang="en-US" sz="2400" dirty="0" err="1">
                <a:latin typeface="Bookman Old Style" panose="02050604050505020204" pitchFamily="18" charset="0"/>
              </a:rPr>
              <a:t>mengalami</a:t>
            </a:r>
            <a:r>
              <a:rPr lang="en-US" sz="2400" dirty="0">
                <a:latin typeface="Bookman Old Style" panose="02050604050505020204" pitchFamily="18" charset="0"/>
              </a:rPr>
              <a:t> </a:t>
            </a:r>
            <a:r>
              <a:rPr lang="en-US" sz="2400" dirty="0" err="1">
                <a:latin typeface="Bookman Old Style" panose="02050604050505020204" pitchFamily="18" charset="0"/>
              </a:rPr>
              <a:t>penurunan</a:t>
            </a:r>
            <a:r>
              <a:rPr lang="en-US" sz="2400" dirty="0">
                <a:latin typeface="Bookman Old Style" panose="02050604050505020204" pitchFamily="18" charset="0"/>
              </a:rPr>
              <a:t>, </a:t>
            </a:r>
            <a:r>
              <a:rPr lang="en-US" sz="2400" dirty="0" err="1">
                <a:latin typeface="Bookman Old Style" panose="02050604050505020204" pitchFamily="18" charset="0"/>
              </a:rPr>
              <a:t>dan</a:t>
            </a:r>
            <a:r>
              <a:rPr lang="en-US" sz="2400" dirty="0">
                <a:latin typeface="Bookman Old Style" panose="02050604050505020204" pitchFamily="18" charset="0"/>
              </a:rPr>
              <a:t> </a:t>
            </a:r>
            <a:r>
              <a:rPr lang="en-US" sz="2400" dirty="0" err="1">
                <a:latin typeface="Bookman Old Style" panose="02050604050505020204" pitchFamily="18" charset="0"/>
              </a:rPr>
              <a:t>berhenti</a:t>
            </a:r>
            <a:r>
              <a:rPr lang="en-US" sz="2400" dirty="0">
                <a:latin typeface="Bookman Old Style" panose="02050604050505020204" pitchFamily="18" charset="0"/>
              </a:rPr>
              <a:t> </a:t>
            </a:r>
            <a:r>
              <a:rPr lang="en-US" sz="2400" dirty="0" err="1">
                <a:latin typeface="Bookman Old Style" panose="02050604050505020204" pitchFamily="18" charset="0"/>
              </a:rPr>
              <a:t>apabila</a:t>
            </a:r>
            <a:r>
              <a:rPr lang="en-US" sz="2400" dirty="0">
                <a:latin typeface="Bookman Old Style" panose="02050604050505020204" pitchFamily="18" charset="0"/>
              </a:rPr>
              <a:t> </a:t>
            </a:r>
            <a:r>
              <a:rPr lang="en-US" sz="2400" dirty="0" err="1">
                <a:latin typeface="Bookman Old Style" panose="02050604050505020204" pitchFamily="18" charset="0"/>
              </a:rPr>
              <a:t>salah</a:t>
            </a:r>
            <a:r>
              <a:rPr lang="en-US" sz="2400" dirty="0">
                <a:latin typeface="Bookman Old Style" panose="02050604050505020204" pitchFamily="18" charset="0"/>
              </a:rPr>
              <a:t> </a:t>
            </a:r>
            <a:r>
              <a:rPr lang="en-US" sz="2400" dirty="0" err="1">
                <a:latin typeface="Bookman Old Style" panose="02050604050505020204" pitchFamily="18" charset="0"/>
              </a:rPr>
              <a:t>satu</a:t>
            </a:r>
            <a:r>
              <a:rPr lang="en-US" sz="2400" dirty="0">
                <a:latin typeface="Bookman Old Style" panose="02050604050505020204" pitchFamily="18" charset="0"/>
              </a:rPr>
              <a:t> </a:t>
            </a:r>
            <a:r>
              <a:rPr lang="en-US" sz="2400" dirty="0" err="1">
                <a:latin typeface="Bookman Old Style" panose="02050604050505020204" pitchFamily="18" charset="0"/>
              </a:rPr>
              <a:t>dari</a:t>
            </a:r>
            <a:r>
              <a:rPr lang="en-US" sz="2400" dirty="0">
                <a:latin typeface="Bookman Old Style" panose="02050604050505020204" pitchFamily="18" charset="0"/>
              </a:rPr>
              <a:t> </a:t>
            </a:r>
            <a:r>
              <a:rPr lang="en-US" sz="2400" dirty="0" err="1">
                <a:latin typeface="Bookman Old Style" panose="02050604050505020204" pitchFamily="18" charset="0"/>
              </a:rPr>
              <a:t>keduanya</a:t>
            </a:r>
            <a:r>
              <a:rPr lang="en-US" sz="2400" dirty="0">
                <a:latin typeface="Bookman Old Style" panose="02050604050505020204" pitchFamily="18" charset="0"/>
              </a:rPr>
              <a:t> </a:t>
            </a:r>
            <a:r>
              <a:rPr lang="en-US" sz="2400" dirty="0" err="1">
                <a:latin typeface="Bookman Old Style" panose="02050604050505020204" pitchFamily="18" charset="0"/>
              </a:rPr>
              <a:t>mengalami</a:t>
            </a:r>
            <a:r>
              <a:rPr lang="en-US" sz="2400" dirty="0">
                <a:latin typeface="Bookman Old Style" panose="02050604050505020204" pitchFamily="18" charset="0"/>
              </a:rPr>
              <a:t> </a:t>
            </a:r>
            <a:r>
              <a:rPr lang="en-US" sz="2400" dirty="0" err="1">
                <a:latin typeface="Bookman Old Style" panose="02050604050505020204" pitchFamily="18" charset="0"/>
              </a:rPr>
              <a:t>peningkatan</a:t>
            </a:r>
            <a:endParaRPr lang="en-US" sz="2400" dirty="0">
              <a:latin typeface="Bookman Old Style" panose="02050604050505020204" pitchFamily="18" charset="0"/>
            </a:endParaRPr>
          </a:p>
          <a:p>
            <a:pPr marL="0" indent="0">
              <a:buNone/>
            </a:pPr>
            <a:r>
              <a:rPr lang="en-US" sz="2400" dirty="0">
                <a:latin typeface="Bookman Old Style" panose="02050604050505020204" pitchFamily="18" charset="0"/>
              </a:rPr>
              <a:t>   </a:t>
            </a:r>
          </a:p>
          <a:p>
            <a:pPr marL="0" indent="0">
              <a:buNone/>
            </a:pPr>
            <a:endParaRPr lang="en-US" sz="2400" dirty="0">
              <a:latin typeface="Bookman Old Style" panose="02050604050505020204" pitchFamily="18" charset="0"/>
            </a:endParaRPr>
          </a:p>
        </p:txBody>
      </p:sp>
    </p:spTree>
    <p:extLst>
      <p:ext uri="{BB962C8B-B14F-4D97-AF65-F5344CB8AC3E}">
        <p14:creationId xmlns:p14="http://schemas.microsoft.com/office/powerpoint/2010/main" val="1977396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Kebutuhan</a:t>
            </a:r>
            <a:r>
              <a:rPr lang="en-US" dirty="0"/>
              <a:t> data</a:t>
            </a:r>
            <a:endParaRPr lang="id-ID" dirty="0"/>
          </a:p>
        </p:txBody>
      </p:sp>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1024129" y="2286000"/>
                <a:ext cx="10621024" cy="4023360"/>
              </a:xfrm>
              <a:solidFill>
                <a:schemeClr val="tx2"/>
              </a:solidFill>
            </p:spPr>
            <p:txBody>
              <a:bodyPr>
                <a:normAutofit/>
              </a:bodyPr>
              <a:lstStyle/>
              <a:p>
                <a:pPr marL="0" indent="0">
                  <a:buNone/>
                </a:pPr>
                <a:r>
                  <a:rPr lang="en-US" sz="2400" dirty="0">
                    <a:latin typeface="Bookman Old Style" panose="02050604050505020204" pitchFamily="18" charset="0"/>
                  </a:rPr>
                  <a:t>Jumlah data yang </a:t>
                </a:r>
                <a:r>
                  <a:rPr lang="en-US" sz="2400" dirty="0" err="1">
                    <a:latin typeface="Bookman Old Style" panose="02050604050505020204" pitchFamily="18" charset="0"/>
                  </a:rPr>
                  <a:t>dibutuhkan</a:t>
                </a:r>
                <a:r>
                  <a:rPr lang="en-US" sz="2400" dirty="0">
                    <a:latin typeface="Bookman Old Style" panose="02050604050505020204" pitchFamily="18" charset="0"/>
                  </a:rPr>
                  <a:t> </a:t>
                </a:r>
                <a:r>
                  <a:rPr lang="en-US" sz="2400" dirty="0" err="1">
                    <a:latin typeface="Bookman Old Style" panose="02050604050505020204" pitchFamily="18" charset="0"/>
                  </a:rPr>
                  <a:t>untuk</a:t>
                </a:r>
                <a:r>
                  <a:rPr lang="en-US" sz="2400" dirty="0">
                    <a:latin typeface="Bookman Old Style" panose="02050604050505020204" pitchFamily="18" charset="0"/>
                  </a:rPr>
                  <a:t> </a:t>
                </a:r>
                <a:r>
                  <a:rPr lang="en-US" sz="2400" dirty="0" err="1">
                    <a:latin typeface="Bookman Old Style" panose="02050604050505020204" pitchFamily="18" charset="0"/>
                  </a:rPr>
                  <a:t>pelatihan</a:t>
                </a:r>
                <a:endParaRPr lang="en-US" sz="2400" dirty="0">
                  <a:latin typeface="Bookman Old Style" panose="0205060405050502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𝑊</m:t>
                          </m:r>
                        </m:num>
                        <m:den>
                          <m:r>
                            <a:rPr lang="en-US" sz="2400" b="0" i="1" smtClean="0">
                              <a:latin typeface="Cambria Math" panose="02040503050406030204" pitchFamily="18" charset="0"/>
                            </a:rPr>
                            <m:t>𝑒</m:t>
                          </m:r>
                        </m:den>
                      </m:f>
                    </m:oMath>
                  </m:oMathPara>
                </a14:m>
                <a:endParaRPr lang="en-US" sz="2400" dirty="0">
                  <a:latin typeface="Bookman Old Style" panose="02050604050505020204" pitchFamily="18" charset="0"/>
                </a:endParaRPr>
              </a:p>
              <a:p>
                <a:pPr marL="0" indent="0">
                  <a:buNone/>
                </a:pPr>
                <a:r>
                  <a:rPr lang="en-US" sz="2400" dirty="0" err="1">
                    <a:latin typeface="Bookman Old Style" panose="02050604050505020204" pitchFamily="18" charset="0"/>
                  </a:rPr>
                  <a:t>Dimana</a:t>
                </a:r>
                <a:r>
                  <a:rPr lang="en-US" sz="2400" dirty="0">
                    <a:latin typeface="Bookman Old Style" panose="02050604050505020204" pitchFamily="18" charset="0"/>
                  </a:rPr>
                  <a:t> 	P = </a:t>
                </a:r>
                <a:r>
                  <a:rPr lang="en-US" sz="2400" dirty="0" err="1">
                    <a:latin typeface="Bookman Old Style" panose="02050604050505020204" pitchFamily="18" charset="0"/>
                  </a:rPr>
                  <a:t>pasangan</a:t>
                </a:r>
                <a:r>
                  <a:rPr lang="en-US" sz="2400" dirty="0">
                    <a:latin typeface="Bookman Old Style" panose="02050604050505020204" pitchFamily="18" charset="0"/>
                  </a:rPr>
                  <a:t> data yang </a:t>
                </a:r>
                <a:r>
                  <a:rPr lang="en-US" sz="2400" dirty="0" err="1">
                    <a:latin typeface="Bookman Old Style" panose="02050604050505020204" pitchFamily="18" charset="0"/>
                  </a:rPr>
                  <a:t>dibutuhkan</a:t>
                </a:r>
                <a:endParaRPr lang="en-US" sz="2400" dirty="0">
                  <a:latin typeface="Bookman Old Style" panose="02050604050505020204" pitchFamily="18" charset="0"/>
                </a:endParaRPr>
              </a:p>
              <a:p>
                <a:pPr marL="0" indent="0">
                  <a:buNone/>
                </a:pPr>
                <a:r>
                  <a:rPr lang="en-US" sz="2400" dirty="0">
                    <a:latin typeface="Bookman Old Style" panose="02050604050505020204" pitchFamily="18" charset="0"/>
                  </a:rPr>
                  <a:t>		W= </a:t>
                </a:r>
                <a:r>
                  <a:rPr lang="en-US" sz="2400" dirty="0" err="1">
                    <a:latin typeface="Bookman Old Style" panose="02050604050505020204" pitchFamily="18" charset="0"/>
                  </a:rPr>
                  <a:t>banyaknya</a:t>
                </a:r>
                <a:r>
                  <a:rPr lang="en-US" sz="2400" dirty="0">
                    <a:latin typeface="Bookman Old Style" panose="02050604050505020204" pitchFamily="18" charset="0"/>
                  </a:rPr>
                  <a:t> unit</a:t>
                </a:r>
              </a:p>
              <a:p>
                <a:pPr marL="0" indent="0">
                  <a:buNone/>
                </a:pPr>
                <a:r>
                  <a:rPr lang="en-US" sz="2400" dirty="0">
                    <a:latin typeface="Bookman Old Style" panose="02050604050505020204" pitchFamily="18" charset="0"/>
                  </a:rPr>
                  <a:t>		E = </a:t>
                </a:r>
                <a:r>
                  <a:rPr lang="en-US" sz="2400" dirty="0" err="1">
                    <a:latin typeface="Bookman Old Style" panose="02050604050505020204" pitchFamily="18" charset="0"/>
                  </a:rPr>
                  <a:t>tingkat</a:t>
                </a:r>
                <a:r>
                  <a:rPr lang="en-US" sz="2400" dirty="0">
                    <a:latin typeface="Bookman Old Style" panose="02050604050505020204" pitchFamily="18" charset="0"/>
                  </a:rPr>
                  <a:t> error</a:t>
                </a:r>
              </a:p>
              <a:p>
                <a:pPr marL="0" indent="0">
                  <a:buNone/>
                </a:pPr>
                <a:r>
                  <a:rPr lang="en-US" sz="2400" dirty="0" err="1">
                    <a:latin typeface="Bookman Old Style" panose="02050604050505020204" pitchFamily="18" charset="0"/>
                  </a:rPr>
                  <a:t>Contoh</a:t>
                </a:r>
                <a:r>
                  <a:rPr lang="en-US" sz="2400" dirty="0">
                    <a:latin typeface="Bookman Old Style" panose="02050604050505020204" pitchFamily="18" charset="0"/>
                  </a:rPr>
                  <a:t> : </a:t>
                </a:r>
                <a:r>
                  <a:rPr lang="en-US" sz="2400" dirty="0" err="1">
                    <a:latin typeface="Bookman Old Style" panose="02050604050505020204" pitchFamily="18" charset="0"/>
                  </a:rPr>
                  <a:t>Jika</a:t>
                </a:r>
                <a:r>
                  <a:rPr lang="en-US" sz="2400" dirty="0">
                    <a:latin typeface="Bookman Old Style" panose="02050604050505020204" pitchFamily="18" charset="0"/>
                  </a:rPr>
                  <a:t> </a:t>
                </a:r>
                <a:r>
                  <a:rPr lang="en-US" sz="2400" dirty="0" err="1">
                    <a:latin typeface="Bookman Old Style" panose="02050604050505020204" pitchFamily="18" charset="0"/>
                  </a:rPr>
                  <a:t>sebuah</a:t>
                </a:r>
                <a:r>
                  <a:rPr lang="en-US" sz="2400" dirty="0">
                    <a:latin typeface="Bookman Old Style" panose="02050604050505020204" pitchFamily="18" charset="0"/>
                  </a:rPr>
                  <a:t> ANN </a:t>
                </a:r>
                <a:r>
                  <a:rPr lang="en-US" sz="2400" dirty="0" err="1">
                    <a:latin typeface="Bookman Old Style" panose="02050604050505020204" pitchFamily="18" charset="0"/>
                  </a:rPr>
                  <a:t>memiliki</a:t>
                </a:r>
                <a:r>
                  <a:rPr lang="en-US" sz="2400" dirty="0">
                    <a:latin typeface="Bookman Old Style" panose="02050604050505020204" pitchFamily="18" charset="0"/>
                  </a:rPr>
                  <a:t> total 80 unit, </a:t>
                </a:r>
                <a:r>
                  <a:rPr lang="en-US" sz="2400" dirty="0" err="1">
                    <a:latin typeface="Bookman Old Style" panose="02050604050505020204" pitchFamily="18" charset="0"/>
                  </a:rPr>
                  <a:t>dan</a:t>
                </a:r>
                <a:r>
                  <a:rPr lang="en-US" sz="2400" dirty="0">
                    <a:latin typeface="Bookman Old Style" panose="02050604050505020204" pitchFamily="18" charset="0"/>
                  </a:rPr>
                  <a:t> </a:t>
                </a:r>
                <a:r>
                  <a:rPr lang="en-US" sz="2400" dirty="0" err="1">
                    <a:latin typeface="Bookman Old Style" panose="02050604050505020204" pitchFamily="18" charset="0"/>
                  </a:rPr>
                  <a:t>diharapkan</a:t>
                </a:r>
                <a:r>
                  <a:rPr lang="en-US" sz="2400" dirty="0">
                    <a:latin typeface="Bookman Old Style" panose="02050604050505020204" pitchFamily="18" charset="0"/>
                  </a:rPr>
                  <a:t> error ANN </a:t>
                </a:r>
                <a:r>
                  <a:rPr lang="en-US" sz="2400" dirty="0" err="1">
                    <a:latin typeface="Bookman Old Style" panose="02050604050505020204" pitchFamily="18" charset="0"/>
                  </a:rPr>
                  <a:t>hanya</a:t>
                </a:r>
                <a:r>
                  <a:rPr lang="en-US" sz="2400" dirty="0">
                    <a:latin typeface="Bookman Old Style" panose="02050604050505020204" pitchFamily="18" charset="0"/>
                  </a:rPr>
                  <a:t> 10%, </a:t>
                </a:r>
                <a:r>
                  <a:rPr lang="en-US" sz="2400" dirty="0" err="1">
                    <a:latin typeface="Bookman Old Style" panose="02050604050505020204" pitchFamily="18" charset="0"/>
                  </a:rPr>
                  <a:t>maka</a:t>
                </a:r>
                <a:r>
                  <a:rPr lang="en-US" sz="2400" dirty="0">
                    <a:latin typeface="Bookman Old Style" panose="02050604050505020204" pitchFamily="18" charset="0"/>
                  </a:rPr>
                  <a:t> total data yang </a:t>
                </a:r>
                <a:r>
                  <a:rPr lang="en-US" sz="2400" dirty="0" err="1">
                    <a:latin typeface="Bookman Old Style" panose="02050604050505020204" pitchFamily="18" charset="0"/>
                  </a:rPr>
                  <a:t>dibutuhkan</a:t>
                </a:r>
                <a:r>
                  <a:rPr lang="en-US" sz="2400" dirty="0">
                    <a:latin typeface="Bookman Old Style" panose="02050604050505020204" pitchFamily="18" charset="0"/>
                  </a:rPr>
                  <a:t> </a:t>
                </a:r>
                <a:r>
                  <a:rPr lang="en-US" sz="2400" dirty="0" err="1">
                    <a:latin typeface="Bookman Old Style" panose="02050604050505020204" pitchFamily="18" charset="0"/>
                  </a:rPr>
                  <a:t>sebanyak</a:t>
                </a:r>
                <a:r>
                  <a:rPr lang="en-US" sz="2400" dirty="0">
                    <a:latin typeface="Bookman Old Style" panose="02050604050505020204" pitchFamily="18" charset="0"/>
                  </a:rPr>
                  <a:t> 800 data</a:t>
                </a:r>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1024129" y="2286000"/>
                <a:ext cx="10621024" cy="4023360"/>
              </a:xfrm>
              <a:blipFill rotWithShape="0">
                <a:blip r:embed="rId2"/>
                <a:stretch>
                  <a:fillRect l="-1320" t="-1970"/>
                </a:stretch>
              </a:blipFill>
            </p:spPr>
            <p:txBody>
              <a:bodyPr/>
              <a:lstStyle/>
              <a:p>
                <a:r>
                  <a:rPr lang="en-US">
                    <a:noFill/>
                  </a:rPr>
                  <a:t> </a:t>
                </a:r>
              </a:p>
            </p:txBody>
          </p:sp>
        </mc:Fallback>
      </mc:AlternateContent>
    </p:spTree>
    <p:extLst>
      <p:ext uri="{BB962C8B-B14F-4D97-AF65-F5344CB8AC3E}">
        <p14:creationId xmlns:p14="http://schemas.microsoft.com/office/powerpoint/2010/main" val="3321455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Representasi</a:t>
            </a:r>
            <a:r>
              <a:rPr lang="en-US" dirty="0"/>
              <a:t> data</a:t>
            </a:r>
            <a:endParaRPr lang="id-ID" dirty="0"/>
          </a:p>
        </p:txBody>
      </p:sp>
      <p:sp>
        <p:nvSpPr>
          <p:cNvPr id="5" name="Content Placeholder 2"/>
          <p:cNvSpPr>
            <a:spLocks noGrp="1"/>
          </p:cNvSpPr>
          <p:nvPr>
            <p:ph idx="1"/>
          </p:nvPr>
        </p:nvSpPr>
        <p:spPr>
          <a:xfrm>
            <a:off x="1024129" y="2286000"/>
            <a:ext cx="10621024" cy="4023360"/>
          </a:xfrm>
          <a:solidFill>
            <a:schemeClr val="tx2"/>
          </a:solidFill>
        </p:spPr>
        <p:txBody>
          <a:bodyPr>
            <a:normAutofit/>
          </a:bodyPr>
          <a:lstStyle/>
          <a:p>
            <a:pPr marL="457200" indent="-457200"/>
            <a:r>
              <a:rPr lang="en-US" sz="2400" dirty="0" err="1">
                <a:latin typeface="Bookman Old Style" panose="02050604050505020204" pitchFamily="18" charset="0"/>
              </a:rPr>
              <a:t>Pada</a:t>
            </a:r>
            <a:r>
              <a:rPr lang="en-US" sz="2400" dirty="0">
                <a:latin typeface="Bookman Old Style" panose="02050604050505020204" pitchFamily="18" charset="0"/>
              </a:rPr>
              <a:t> </a:t>
            </a:r>
            <a:r>
              <a:rPr lang="en-US" sz="2400" dirty="0" err="1">
                <a:latin typeface="Bookman Old Style" panose="02050604050505020204" pitchFamily="18" charset="0"/>
              </a:rPr>
              <a:t>beberapa</a:t>
            </a:r>
            <a:r>
              <a:rPr lang="en-US" sz="2400" dirty="0">
                <a:latin typeface="Bookman Old Style" panose="02050604050505020204" pitchFamily="18" charset="0"/>
              </a:rPr>
              <a:t> </a:t>
            </a:r>
            <a:r>
              <a:rPr lang="en-US" sz="2400" dirty="0" err="1">
                <a:latin typeface="Bookman Old Style" panose="02050604050505020204" pitchFamily="18" charset="0"/>
              </a:rPr>
              <a:t>kasus</a:t>
            </a:r>
            <a:r>
              <a:rPr lang="en-US" sz="2400" dirty="0">
                <a:latin typeface="Bookman Old Style" panose="02050604050505020204" pitchFamily="18" charset="0"/>
              </a:rPr>
              <a:t> ANN, data input </a:t>
            </a:r>
            <a:r>
              <a:rPr lang="en-US" sz="2400" dirty="0" err="1">
                <a:latin typeface="Bookman Old Style" panose="02050604050505020204" pitchFamily="18" charset="0"/>
              </a:rPr>
              <a:t>maupun</a:t>
            </a:r>
            <a:r>
              <a:rPr lang="en-US" sz="2400" dirty="0">
                <a:latin typeface="Bookman Old Style" panose="02050604050505020204" pitchFamily="18" charset="0"/>
              </a:rPr>
              <a:t> target </a:t>
            </a:r>
            <a:r>
              <a:rPr lang="en-US" sz="2400" dirty="0" err="1">
                <a:latin typeface="Bookman Old Style" panose="02050604050505020204" pitchFamily="18" charset="0"/>
              </a:rPr>
              <a:t>mempunyai</a:t>
            </a:r>
            <a:r>
              <a:rPr lang="en-US" sz="2400" dirty="0">
                <a:latin typeface="Bookman Old Style" panose="02050604050505020204" pitchFamily="18" charset="0"/>
              </a:rPr>
              <a:t> format yang </a:t>
            </a:r>
            <a:r>
              <a:rPr lang="en-US" sz="2400" dirty="0" err="1">
                <a:latin typeface="Bookman Old Style" panose="02050604050505020204" pitchFamily="18" charset="0"/>
              </a:rPr>
              <a:t>sama</a:t>
            </a:r>
            <a:r>
              <a:rPr lang="en-US" sz="2400" dirty="0">
                <a:latin typeface="Bookman Old Style" panose="02050604050505020204" pitchFamily="18" charset="0"/>
              </a:rPr>
              <a:t>, </a:t>
            </a:r>
            <a:r>
              <a:rPr lang="en-US" sz="2400" dirty="0" err="1">
                <a:latin typeface="Bookman Old Style" panose="02050604050505020204" pitchFamily="18" charset="0"/>
              </a:rPr>
              <a:t>yaitu</a:t>
            </a:r>
            <a:r>
              <a:rPr lang="en-US" sz="2400" dirty="0">
                <a:latin typeface="Bookman Old Style" panose="02050604050505020204" pitchFamily="18" charset="0"/>
              </a:rPr>
              <a:t> variable </a:t>
            </a:r>
            <a:r>
              <a:rPr lang="en-US" sz="2400" dirty="0" err="1">
                <a:latin typeface="Bookman Old Style" panose="02050604050505020204" pitchFamily="18" charset="0"/>
              </a:rPr>
              <a:t>kontinyu</a:t>
            </a:r>
            <a:r>
              <a:rPr lang="en-US" sz="2400" dirty="0">
                <a:latin typeface="Bookman Old Style" panose="02050604050505020204" pitchFamily="18" charset="0"/>
              </a:rPr>
              <a:t> </a:t>
            </a:r>
            <a:r>
              <a:rPr lang="en-US" sz="2400" dirty="0" err="1">
                <a:latin typeface="Bookman Old Style" panose="02050604050505020204" pitchFamily="18" charset="0"/>
              </a:rPr>
              <a:t>atau</a:t>
            </a:r>
            <a:r>
              <a:rPr lang="en-US" sz="2400" dirty="0">
                <a:latin typeface="Bookman Old Style" panose="02050604050505020204" pitchFamily="18" charset="0"/>
              </a:rPr>
              <a:t> set of range </a:t>
            </a:r>
            <a:r>
              <a:rPr lang="en-US" sz="2400" dirty="0" err="1">
                <a:latin typeface="Bookman Old Style" panose="02050604050505020204" pitchFamily="18" charset="0"/>
              </a:rPr>
              <a:t>misalnya</a:t>
            </a:r>
            <a:r>
              <a:rPr lang="en-US" sz="2400" dirty="0">
                <a:latin typeface="Bookman Old Style" panose="02050604050505020204" pitchFamily="18" charset="0"/>
              </a:rPr>
              <a:t> </a:t>
            </a:r>
            <a:r>
              <a:rPr lang="en-US" sz="2400" dirty="0" err="1">
                <a:latin typeface="Bookman Old Style" panose="02050604050505020204" pitchFamily="18" charset="0"/>
              </a:rPr>
              <a:t>suhu</a:t>
            </a:r>
            <a:r>
              <a:rPr lang="en-US" sz="2400" dirty="0">
                <a:latin typeface="Bookman Old Style" panose="02050604050505020204" pitchFamily="18" charset="0"/>
              </a:rPr>
              <a:t> </a:t>
            </a:r>
            <a:r>
              <a:rPr lang="en-US" sz="2400" dirty="0" err="1">
                <a:latin typeface="Bookman Old Style" panose="02050604050505020204" pitchFamily="18" charset="0"/>
              </a:rPr>
              <a:t>makanan</a:t>
            </a:r>
            <a:r>
              <a:rPr lang="en-US" sz="2400" dirty="0">
                <a:latin typeface="Bookman Old Style" panose="02050604050505020204" pitchFamily="18" charset="0"/>
              </a:rPr>
              <a:t> </a:t>
            </a:r>
            <a:r>
              <a:rPr lang="en-US" sz="2400" dirty="0" err="1">
                <a:latin typeface="Bookman Old Style" panose="02050604050505020204" pitchFamily="18" charset="0"/>
              </a:rPr>
              <a:t>dalam</a:t>
            </a:r>
            <a:r>
              <a:rPr lang="en-US" sz="2400" dirty="0">
                <a:latin typeface="Bookman Old Style" panose="02050604050505020204" pitchFamily="18" charset="0"/>
              </a:rPr>
              <a:t> </a:t>
            </a:r>
            <a:r>
              <a:rPr lang="en-US" sz="2400" dirty="0" err="1">
                <a:latin typeface="Bookman Old Style" panose="02050604050505020204" pitchFamily="18" charset="0"/>
              </a:rPr>
              <a:t>bentuk</a:t>
            </a:r>
            <a:r>
              <a:rPr lang="en-US" sz="2400" dirty="0">
                <a:latin typeface="Bookman Old Style" panose="02050604050505020204" pitchFamily="18" charset="0"/>
              </a:rPr>
              <a:t> </a:t>
            </a:r>
            <a:r>
              <a:rPr lang="en-US" sz="2400" dirty="0" err="1">
                <a:latin typeface="Bookman Old Style" panose="02050604050505020204" pitchFamily="18" charset="0"/>
              </a:rPr>
              <a:t>suhu</a:t>
            </a:r>
            <a:r>
              <a:rPr lang="en-US" sz="2400" dirty="0">
                <a:latin typeface="Bookman Old Style" panose="02050604050505020204" pitchFamily="18" charset="0"/>
              </a:rPr>
              <a:t> actual (75.4derajad) </a:t>
            </a:r>
            <a:r>
              <a:rPr lang="en-US" sz="2400" dirty="0" err="1">
                <a:latin typeface="Bookman Old Style" panose="02050604050505020204" pitchFamily="18" charset="0"/>
              </a:rPr>
              <a:t>atau</a:t>
            </a:r>
            <a:r>
              <a:rPr lang="en-US" sz="2400" dirty="0">
                <a:latin typeface="Bookman Old Style" panose="02050604050505020204" pitchFamily="18" charset="0"/>
              </a:rPr>
              <a:t> </a:t>
            </a:r>
            <a:r>
              <a:rPr lang="en-US" sz="2400" dirty="0" err="1">
                <a:latin typeface="Bookman Old Style" panose="02050604050505020204" pitchFamily="18" charset="0"/>
              </a:rPr>
              <a:t>satu</a:t>
            </a:r>
            <a:r>
              <a:rPr lang="en-US" sz="2400" dirty="0">
                <a:latin typeface="Bookman Old Style" panose="02050604050505020204" pitchFamily="18" charset="0"/>
              </a:rPr>
              <a:t> </a:t>
            </a:r>
            <a:r>
              <a:rPr lang="en-US" sz="2400" dirty="0" err="1">
                <a:latin typeface="Bookman Old Style" panose="02050604050505020204" pitchFamily="18" charset="0"/>
              </a:rPr>
              <a:t>dari</a:t>
            </a:r>
            <a:r>
              <a:rPr lang="en-US" sz="2400" dirty="0">
                <a:latin typeface="Bookman Old Style" panose="02050604050505020204" pitchFamily="18" charset="0"/>
              </a:rPr>
              <a:t> 3 </a:t>
            </a:r>
            <a:r>
              <a:rPr lang="en-US" sz="2400" dirty="0" err="1">
                <a:latin typeface="Bookman Old Style" panose="02050604050505020204" pitchFamily="18" charset="0"/>
              </a:rPr>
              <a:t>kondisi</a:t>
            </a:r>
            <a:r>
              <a:rPr lang="en-US" sz="2400" dirty="0">
                <a:latin typeface="Bookman Old Style" panose="02050604050505020204" pitchFamily="18" charset="0"/>
              </a:rPr>
              <a:t>/</a:t>
            </a:r>
            <a:r>
              <a:rPr lang="en-US" sz="2400" dirty="0" err="1">
                <a:latin typeface="Bookman Old Style" panose="02050604050505020204" pitchFamily="18" charset="0"/>
              </a:rPr>
              <a:t>kategori</a:t>
            </a:r>
            <a:r>
              <a:rPr lang="en-US" sz="2400" dirty="0">
                <a:latin typeface="Bookman Old Style" panose="02050604050505020204" pitchFamily="18" charset="0"/>
              </a:rPr>
              <a:t> (“</a:t>
            </a:r>
            <a:r>
              <a:rPr lang="en-US" sz="2400" dirty="0" err="1">
                <a:latin typeface="Bookman Old Style" panose="02050604050505020204" pitchFamily="18" charset="0"/>
              </a:rPr>
              <a:t>beku</a:t>
            </a:r>
            <a:r>
              <a:rPr lang="en-US" sz="2400" dirty="0">
                <a:latin typeface="Bookman Old Style" panose="02050604050505020204" pitchFamily="18" charset="0"/>
              </a:rPr>
              <a:t>”, </a:t>
            </a:r>
            <a:r>
              <a:rPr lang="en-US" sz="2400" dirty="0" err="1">
                <a:latin typeface="Bookman Old Style" panose="02050604050505020204" pitchFamily="18" charset="0"/>
              </a:rPr>
              <a:t>suhu</a:t>
            </a:r>
            <a:r>
              <a:rPr lang="en-US" sz="2400" dirty="0">
                <a:latin typeface="Bookman Old Style" panose="02050604050505020204" pitchFamily="18" charset="0"/>
              </a:rPr>
              <a:t> </a:t>
            </a:r>
            <a:r>
              <a:rPr lang="en-US" sz="2400" dirty="0" err="1">
                <a:latin typeface="Bookman Old Style" panose="02050604050505020204" pitchFamily="18" charset="0"/>
              </a:rPr>
              <a:t>ruang</a:t>
            </a:r>
            <a:r>
              <a:rPr lang="en-US" sz="2400" dirty="0">
                <a:latin typeface="Bookman Old Style" panose="02050604050505020204" pitchFamily="18" charset="0"/>
              </a:rPr>
              <a:t>”, “</a:t>
            </a:r>
            <a:r>
              <a:rPr lang="en-US" sz="2400" dirty="0" err="1">
                <a:latin typeface="Bookman Old Style" panose="02050604050505020204" pitchFamily="18" charset="0"/>
              </a:rPr>
              <a:t>panas</a:t>
            </a:r>
            <a:r>
              <a:rPr lang="en-US" sz="2400" dirty="0">
                <a:latin typeface="Bookman Old Style" panose="02050604050505020204" pitchFamily="18" charset="0"/>
              </a:rPr>
              <a:t>”)</a:t>
            </a:r>
          </a:p>
          <a:p>
            <a:pPr marL="457200" indent="-457200"/>
            <a:r>
              <a:rPr lang="en-US" sz="2400" dirty="0" err="1">
                <a:latin typeface="Bookman Old Style" panose="02050604050505020204" pitchFamily="18" charset="0"/>
              </a:rPr>
              <a:t>Secara</a:t>
            </a:r>
            <a:r>
              <a:rPr lang="en-US" sz="2400" dirty="0">
                <a:latin typeface="Bookman Old Style" panose="02050604050505020204" pitchFamily="18" charset="0"/>
              </a:rPr>
              <a:t> </a:t>
            </a:r>
            <a:r>
              <a:rPr lang="en-US" sz="2400" dirty="0" err="1">
                <a:latin typeface="Bookman Old Style" panose="02050604050505020204" pitchFamily="18" charset="0"/>
              </a:rPr>
              <a:t>umum</a:t>
            </a:r>
            <a:r>
              <a:rPr lang="en-US" sz="2400" dirty="0">
                <a:latin typeface="Bookman Old Style" panose="02050604050505020204" pitchFamily="18" charset="0"/>
              </a:rPr>
              <a:t> ANN </a:t>
            </a:r>
            <a:r>
              <a:rPr lang="en-US" sz="2400" dirty="0" err="1">
                <a:latin typeface="Bookman Old Style" panose="02050604050505020204" pitchFamily="18" charset="0"/>
              </a:rPr>
              <a:t>lebih</a:t>
            </a:r>
            <a:r>
              <a:rPr lang="en-US" sz="2400" dirty="0">
                <a:latin typeface="Bookman Old Style" panose="02050604050505020204" pitchFamily="18" charset="0"/>
              </a:rPr>
              <a:t> </a:t>
            </a:r>
            <a:r>
              <a:rPr lang="en-US" sz="2400" dirty="0" err="1">
                <a:latin typeface="Bookman Old Style" panose="02050604050505020204" pitchFamily="18" charset="0"/>
              </a:rPr>
              <a:t>mudah</a:t>
            </a:r>
            <a:r>
              <a:rPr lang="en-US" sz="2400" dirty="0">
                <a:latin typeface="Bookman Old Style" panose="02050604050505020204" pitchFamily="18" charset="0"/>
              </a:rPr>
              <a:t> </a:t>
            </a:r>
            <a:r>
              <a:rPr lang="en-US" sz="2400" dirty="0" err="1">
                <a:latin typeface="Bookman Old Style" panose="02050604050505020204" pitchFamily="18" charset="0"/>
              </a:rPr>
              <a:t>melakukan</a:t>
            </a:r>
            <a:r>
              <a:rPr lang="en-US" sz="2400" dirty="0">
                <a:latin typeface="Bookman Old Style" panose="02050604050505020204" pitchFamily="18" charset="0"/>
              </a:rPr>
              <a:t> </a:t>
            </a:r>
            <a:r>
              <a:rPr lang="en-US" sz="2400" dirty="0" err="1">
                <a:latin typeface="Bookman Old Style" panose="02050604050505020204" pitchFamily="18" charset="0"/>
              </a:rPr>
              <a:t>pelatihan</a:t>
            </a:r>
            <a:r>
              <a:rPr lang="en-US" sz="2400" dirty="0">
                <a:latin typeface="Bookman Old Style" panose="02050604050505020204" pitchFamily="18" charset="0"/>
              </a:rPr>
              <a:t> </a:t>
            </a:r>
            <a:r>
              <a:rPr lang="en-US" sz="2400" dirty="0" err="1">
                <a:latin typeface="Bookman Old Style" panose="02050604050505020204" pitchFamily="18" charset="0"/>
              </a:rPr>
              <a:t>dengan</a:t>
            </a:r>
            <a:r>
              <a:rPr lang="en-US" sz="2400" dirty="0">
                <a:latin typeface="Bookman Old Style" panose="02050604050505020204" pitchFamily="18" charset="0"/>
              </a:rPr>
              <a:t> </a:t>
            </a:r>
            <a:r>
              <a:rPr lang="en-US" sz="2400" dirty="0" err="1">
                <a:latin typeface="Bookman Old Style" panose="02050604050505020204" pitchFamily="18" charset="0"/>
              </a:rPr>
              <a:t>menggunakan</a:t>
            </a:r>
            <a:r>
              <a:rPr lang="en-US" sz="2400" dirty="0">
                <a:latin typeface="Bookman Old Style" panose="02050604050505020204" pitchFamily="18" charset="0"/>
              </a:rPr>
              <a:t> data set of range </a:t>
            </a:r>
            <a:r>
              <a:rPr lang="en-US" sz="2400" dirty="0" err="1">
                <a:latin typeface="Bookman Old Style" panose="02050604050505020204" pitchFamily="18" charset="0"/>
              </a:rPr>
              <a:t>daripada</a:t>
            </a:r>
            <a:r>
              <a:rPr lang="en-US" sz="2400" dirty="0">
                <a:latin typeface="Bookman Old Style" panose="02050604050505020204" pitchFamily="18" charset="0"/>
              </a:rPr>
              <a:t> variable </a:t>
            </a:r>
            <a:r>
              <a:rPr lang="en-US" sz="2400" dirty="0" err="1">
                <a:latin typeface="Bookman Old Style" panose="02050604050505020204" pitchFamily="18" charset="0"/>
              </a:rPr>
              <a:t>kontinyu</a:t>
            </a:r>
            <a:r>
              <a:rPr lang="en-US" sz="2400" dirty="0">
                <a:latin typeface="Bookman Old Style" panose="02050604050505020204" pitchFamily="18" charset="0"/>
              </a:rPr>
              <a:t> </a:t>
            </a:r>
          </a:p>
          <a:p>
            <a:pPr marL="457200" indent="-457200"/>
            <a:r>
              <a:rPr lang="en-US" sz="2400" dirty="0" err="1">
                <a:latin typeface="Bookman Old Style" panose="02050604050505020204" pitchFamily="18" charset="0"/>
              </a:rPr>
              <a:t>Konversi</a:t>
            </a:r>
            <a:r>
              <a:rPr lang="en-US" sz="2400" dirty="0">
                <a:latin typeface="Bookman Old Style" panose="02050604050505020204" pitchFamily="18" charset="0"/>
              </a:rPr>
              <a:t> variable </a:t>
            </a:r>
            <a:r>
              <a:rPr lang="en-US" sz="2400" dirty="0" err="1">
                <a:latin typeface="Bookman Old Style" panose="02050604050505020204" pitchFamily="18" charset="0"/>
              </a:rPr>
              <a:t>kontinyu</a:t>
            </a:r>
            <a:r>
              <a:rPr lang="en-US" sz="2400" dirty="0">
                <a:latin typeface="Bookman Old Style" panose="02050604050505020204" pitchFamily="18" charset="0"/>
              </a:rPr>
              <a:t> </a:t>
            </a:r>
            <a:r>
              <a:rPr lang="en-US" sz="2400" dirty="0" err="1">
                <a:latin typeface="Bookman Old Style" panose="02050604050505020204" pitchFamily="18" charset="0"/>
              </a:rPr>
              <a:t>menjadi</a:t>
            </a:r>
            <a:r>
              <a:rPr lang="en-US" sz="2400" dirty="0">
                <a:latin typeface="Bookman Old Style" panose="02050604050505020204" pitchFamily="18" charset="0"/>
              </a:rPr>
              <a:t> variable </a:t>
            </a:r>
            <a:r>
              <a:rPr lang="en-US" sz="2400" dirty="0" err="1">
                <a:latin typeface="Bookman Old Style" panose="02050604050505020204" pitchFamily="18" charset="0"/>
              </a:rPr>
              <a:t>kategori</a:t>
            </a:r>
            <a:r>
              <a:rPr lang="en-US" sz="2400" dirty="0">
                <a:latin typeface="Bookman Old Style" panose="02050604050505020204" pitchFamily="18" charset="0"/>
              </a:rPr>
              <a:t> </a:t>
            </a:r>
            <a:r>
              <a:rPr lang="en-US" sz="2400" dirty="0" err="1">
                <a:latin typeface="Bookman Old Style" panose="02050604050505020204" pitchFamily="18" charset="0"/>
              </a:rPr>
              <a:t>justru</a:t>
            </a:r>
            <a:r>
              <a:rPr lang="en-US" sz="2400" dirty="0">
                <a:latin typeface="Bookman Old Style" panose="02050604050505020204" pitchFamily="18" charset="0"/>
              </a:rPr>
              <a:t> </a:t>
            </a:r>
            <a:r>
              <a:rPr lang="en-US" sz="2400" dirty="0" err="1">
                <a:latin typeface="Bookman Old Style" panose="02050604050505020204" pitchFamily="18" charset="0"/>
              </a:rPr>
              <a:t>membuat</a:t>
            </a:r>
            <a:r>
              <a:rPr lang="en-US" sz="2400" dirty="0">
                <a:latin typeface="Bookman Old Style" panose="02050604050505020204" pitchFamily="18" charset="0"/>
              </a:rPr>
              <a:t> ANN </a:t>
            </a:r>
            <a:r>
              <a:rPr lang="en-US" sz="2400" dirty="0" err="1">
                <a:latin typeface="Bookman Old Style" panose="02050604050505020204" pitchFamily="18" charset="0"/>
              </a:rPr>
              <a:t>sulit</a:t>
            </a:r>
            <a:r>
              <a:rPr lang="en-US" sz="2400" dirty="0">
                <a:latin typeface="Bookman Old Style" panose="02050604050505020204" pitchFamily="18" charset="0"/>
              </a:rPr>
              <a:t> </a:t>
            </a:r>
            <a:r>
              <a:rPr lang="en-US" sz="2400" dirty="0" err="1">
                <a:latin typeface="Bookman Old Style" panose="02050604050505020204" pitchFamily="18" charset="0"/>
              </a:rPr>
              <a:t>melakukan</a:t>
            </a:r>
            <a:r>
              <a:rPr lang="en-US" sz="2400" dirty="0">
                <a:latin typeface="Bookman Old Style" panose="02050604050505020204" pitchFamily="18" charset="0"/>
              </a:rPr>
              <a:t> </a:t>
            </a:r>
            <a:r>
              <a:rPr lang="en-US" sz="2400" dirty="0" err="1">
                <a:latin typeface="Bookman Old Style" panose="02050604050505020204" pitchFamily="18" charset="0"/>
              </a:rPr>
              <a:t>pelatihan</a:t>
            </a:r>
            <a:endParaRPr lang="en-US" sz="2400" dirty="0">
              <a:latin typeface="Bookman Old Style" panose="02050604050505020204" pitchFamily="18" charset="0"/>
            </a:endParaRPr>
          </a:p>
          <a:p>
            <a:pPr marL="457200" indent="-457200"/>
            <a:r>
              <a:rPr lang="en-US" sz="2400" dirty="0">
                <a:latin typeface="Bookman Old Style" panose="02050604050505020204" pitchFamily="18" charset="0"/>
              </a:rPr>
              <a:t>Variable continue </a:t>
            </a:r>
            <a:r>
              <a:rPr lang="en-US" sz="2400" dirty="0" err="1">
                <a:latin typeface="Bookman Old Style" panose="02050604050505020204" pitchFamily="18" charset="0"/>
              </a:rPr>
              <a:t>juga</a:t>
            </a:r>
            <a:r>
              <a:rPr lang="en-US" sz="2400" dirty="0">
                <a:latin typeface="Bookman Old Style" panose="02050604050505020204" pitchFamily="18" charset="0"/>
              </a:rPr>
              <a:t> </a:t>
            </a:r>
            <a:r>
              <a:rPr lang="en-US" sz="2400" dirty="0" err="1">
                <a:latin typeface="Bookman Old Style" panose="02050604050505020204" pitchFamily="18" charset="0"/>
              </a:rPr>
              <a:t>tidak</a:t>
            </a:r>
            <a:r>
              <a:rPr lang="en-US" sz="2400" dirty="0">
                <a:latin typeface="Bookman Old Style" panose="02050604050505020204" pitchFamily="18" charset="0"/>
              </a:rPr>
              <a:t> </a:t>
            </a:r>
            <a:r>
              <a:rPr lang="en-US" sz="2400" dirty="0" err="1">
                <a:latin typeface="Bookman Old Style" panose="02050604050505020204" pitchFamily="18" charset="0"/>
              </a:rPr>
              <a:t>seharusnya</a:t>
            </a:r>
            <a:r>
              <a:rPr lang="en-US" sz="2400" dirty="0">
                <a:latin typeface="Bookman Old Style" panose="02050604050505020204" pitchFamily="18" charset="0"/>
              </a:rPr>
              <a:t> </a:t>
            </a:r>
            <a:r>
              <a:rPr lang="en-US" sz="2400" dirty="0" err="1">
                <a:latin typeface="Bookman Old Style" panose="02050604050505020204" pitchFamily="18" charset="0"/>
              </a:rPr>
              <a:t>digunakan</a:t>
            </a:r>
            <a:r>
              <a:rPr lang="en-US" sz="2400" dirty="0">
                <a:latin typeface="Bookman Old Style" panose="02050604050505020204" pitchFamily="18" charset="0"/>
              </a:rPr>
              <a:t> </a:t>
            </a:r>
            <a:r>
              <a:rPr lang="en-US" sz="2400" dirty="0" err="1">
                <a:latin typeface="Bookman Old Style" panose="02050604050505020204" pitchFamily="18" charset="0"/>
              </a:rPr>
              <a:t>untuk</a:t>
            </a:r>
            <a:r>
              <a:rPr lang="en-US" sz="2400" dirty="0">
                <a:latin typeface="Bookman Old Style" panose="02050604050505020204" pitchFamily="18" charset="0"/>
              </a:rPr>
              <a:t> </a:t>
            </a:r>
            <a:r>
              <a:rPr lang="en-US" sz="2400" dirty="0" err="1">
                <a:latin typeface="Bookman Old Style" panose="02050604050505020204" pitchFamily="18" charset="0"/>
              </a:rPr>
              <a:t>merepresentasikan</a:t>
            </a:r>
            <a:r>
              <a:rPr lang="en-US" sz="2400" dirty="0">
                <a:latin typeface="Bookman Old Style" panose="02050604050505020204" pitchFamily="18" charset="0"/>
              </a:rPr>
              <a:t> </a:t>
            </a:r>
            <a:r>
              <a:rPr lang="en-US" sz="2400" dirty="0" err="1">
                <a:latin typeface="Bookman Old Style" panose="02050604050505020204" pitchFamily="18" charset="0"/>
              </a:rPr>
              <a:t>distinc</a:t>
            </a:r>
            <a:r>
              <a:rPr lang="en-US" sz="2400" dirty="0">
                <a:latin typeface="Bookman Old Style" panose="02050604050505020204" pitchFamily="18" charset="0"/>
              </a:rPr>
              <a:t> quantities </a:t>
            </a:r>
            <a:r>
              <a:rPr lang="en-US" sz="2400" dirty="0" err="1">
                <a:latin typeface="Bookman Old Style" panose="02050604050505020204" pitchFamily="18" charset="0"/>
              </a:rPr>
              <a:t>seperti</a:t>
            </a:r>
            <a:r>
              <a:rPr lang="en-US" sz="2400" dirty="0">
                <a:latin typeface="Bookman Old Style" panose="02050604050505020204" pitchFamily="18" charset="0"/>
              </a:rPr>
              <a:t> </a:t>
            </a:r>
            <a:r>
              <a:rPr lang="en-US" sz="2400" dirty="0" err="1">
                <a:latin typeface="Bookman Old Style" panose="02050604050505020204" pitchFamily="18" charset="0"/>
              </a:rPr>
              <a:t>huruf</a:t>
            </a:r>
            <a:r>
              <a:rPr lang="en-US" sz="2400" dirty="0">
                <a:latin typeface="Bookman Old Style" panose="02050604050505020204" pitchFamily="18" charset="0"/>
              </a:rPr>
              <a:t> </a:t>
            </a:r>
            <a:r>
              <a:rPr lang="en-US" sz="2400" dirty="0" err="1">
                <a:latin typeface="Bookman Old Style" panose="02050604050505020204" pitchFamily="18" charset="0"/>
              </a:rPr>
              <a:t>abjad</a:t>
            </a:r>
            <a:endParaRPr lang="en-US" sz="2400" dirty="0">
              <a:latin typeface="Bookman Old Style" panose="02050604050505020204" pitchFamily="18" charset="0"/>
            </a:endParaRPr>
          </a:p>
        </p:txBody>
      </p:sp>
    </p:spTree>
    <p:extLst>
      <p:ext uri="{BB962C8B-B14F-4D97-AF65-F5344CB8AC3E}">
        <p14:creationId xmlns:p14="http://schemas.microsoft.com/office/powerpoint/2010/main" val="967347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Contoh</a:t>
            </a:r>
            <a:r>
              <a:rPr lang="en-US" dirty="0"/>
              <a:t> :</a:t>
            </a:r>
            <a:endParaRPr lang="id-ID" dirty="0"/>
          </a:p>
        </p:txBody>
      </p:sp>
      <p:sp>
        <p:nvSpPr>
          <p:cNvPr id="5" name="Content Placeholder 2"/>
          <p:cNvSpPr>
            <a:spLocks noGrp="1"/>
          </p:cNvSpPr>
          <p:nvPr>
            <p:ph idx="1"/>
          </p:nvPr>
        </p:nvSpPr>
        <p:spPr>
          <a:xfrm>
            <a:off x="1024129" y="1773382"/>
            <a:ext cx="10544416" cy="4959927"/>
          </a:xfrm>
          <a:solidFill>
            <a:schemeClr val="tx2"/>
          </a:solidFill>
        </p:spPr>
        <p:txBody>
          <a:bodyPr>
            <a:normAutofit fontScale="70000" lnSpcReduction="20000"/>
          </a:bodyPr>
          <a:lstStyle/>
          <a:p>
            <a:pPr marL="0" indent="0">
              <a:buNone/>
            </a:pPr>
            <a:r>
              <a:rPr lang="en-US" sz="2400" dirty="0" err="1">
                <a:latin typeface="Bookman Old Style" panose="02050604050505020204" pitchFamily="18" charset="0"/>
              </a:rPr>
              <a:t>Solusi</a:t>
            </a:r>
            <a:r>
              <a:rPr lang="en-US" sz="2400" dirty="0">
                <a:latin typeface="Bookman Old Style" panose="02050604050505020204" pitchFamily="18" charset="0"/>
              </a:rPr>
              <a:t> </a:t>
            </a:r>
            <a:r>
              <a:rPr lang="en-US" sz="2400" dirty="0" err="1">
                <a:latin typeface="Bookman Old Style" panose="02050604050505020204" pitchFamily="18" charset="0"/>
              </a:rPr>
              <a:t>untuk</a:t>
            </a:r>
            <a:r>
              <a:rPr lang="en-US" sz="2400" dirty="0">
                <a:latin typeface="Bookman Old Style" panose="02050604050505020204" pitchFamily="18" charset="0"/>
              </a:rPr>
              <a:t> problem </a:t>
            </a:r>
            <a:r>
              <a:rPr lang="en-US" sz="2400" dirty="0" err="1">
                <a:latin typeface="Bookman Old Style" panose="02050604050505020204" pitchFamily="18" charset="0"/>
              </a:rPr>
              <a:t>Xor</a:t>
            </a:r>
            <a:r>
              <a:rPr lang="en-US" sz="2400" dirty="0">
                <a:latin typeface="Bookman Old Style" panose="02050604050505020204" pitchFamily="18" charset="0"/>
              </a:rPr>
              <a:t>.</a:t>
            </a:r>
          </a:p>
          <a:p>
            <a:pPr marL="0" indent="0">
              <a:buNone/>
            </a:pPr>
            <a:r>
              <a:rPr lang="en-US" sz="2400" dirty="0" err="1">
                <a:latin typeface="Bookman Old Style" panose="02050604050505020204" pitchFamily="18" charset="0"/>
              </a:rPr>
              <a:t>Arsitektur</a:t>
            </a:r>
            <a:r>
              <a:rPr lang="en-US" sz="2400" dirty="0">
                <a:latin typeface="Bookman Old Style" panose="02050604050505020204" pitchFamily="18" charset="0"/>
              </a:rPr>
              <a:t> ANN : 2-4-1 ( 2 unit input layer, 4 unit hidden layer, 1 unit output layer)</a:t>
            </a:r>
          </a:p>
          <a:p>
            <a:pPr marL="0" indent="0">
              <a:buNone/>
            </a:pPr>
            <a:r>
              <a:rPr lang="en-US" sz="2400" dirty="0" err="1">
                <a:latin typeface="Bookman Old Style" panose="02050604050505020204" pitchFamily="18" charset="0"/>
              </a:rPr>
              <a:t>Inisialisasi</a:t>
            </a:r>
            <a:r>
              <a:rPr lang="en-US" sz="2400" dirty="0">
                <a:latin typeface="Bookman Old Style" panose="02050604050505020204" pitchFamily="18" charset="0"/>
              </a:rPr>
              <a:t> </a:t>
            </a:r>
            <a:r>
              <a:rPr lang="en-US" sz="2400" dirty="0" err="1">
                <a:latin typeface="Bookman Old Style" panose="02050604050505020204" pitchFamily="18" charset="0"/>
              </a:rPr>
              <a:t>bobot</a:t>
            </a:r>
            <a:r>
              <a:rPr lang="en-US" sz="2400" dirty="0">
                <a:latin typeface="Bookman Old Style" panose="02050604050505020204" pitchFamily="18" charset="0"/>
              </a:rPr>
              <a:t>-bias : random -0.5 </a:t>
            </a:r>
            <a:r>
              <a:rPr lang="en-US" sz="2400" dirty="0" err="1">
                <a:latin typeface="Bookman Old Style" panose="02050604050505020204" pitchFamily="18" charset="0"/>
              </a:rPr>
              <a:t>sampai</a:t>
            </a:r>
            <a:r>
              <a:rPr lang="en-US" sz="2400" dirty="0">
                <a:latin typeface="Bookman Old Style" panose="02050604050505020204" pitchFamily="18" charset="0"/>
              </a:rPr>
              <a:t> </a:t>
            </a:r>
            <a:r>
              <a:rPr lang="en-US" sz="2400" dirty="0" err="1">
                <a:latin typeface="Bookman Old Style" panose="02050604050505020204" pitchFamily="18" charset="0"/>
              </a:rPr>
              <a:t>dengan</a:t>
            </a:r>
            <a:r>
              <a:rPr lang="en-US" sz="2400" dirty="0">
                <a:latin typeface="Bookman Old Style" panose="02050604050505020204" pitchFamily="18" charset="0"/>
              </a:rPr>
              <a:t> +0.5</a:t>
            </a:r>
          </a:p>
          <a:p>
            <a:pPr marL="0" indent="0">
              <a:buNone/>
            </a:pPr>
            <a:endParaRPr lang="en-US" sz="2400" dirty="0">
              <a:latin typeface="Bookman Old Style" panose="02050604050505020204" pitchFamily="18" charset="0"/>
            </a:endParaRPr>
          </a:p>
          <a:p>
            <a:pPr marL="0" indent="0">
              <a:buNone/>
            </a:pPr>
            <a:endParaRPr lang="en-US" sz="2400" dirty="0">
              <a:latin typeface="Bookman Old Style" panose="02050604050505020204" pitchFamily="18" charset="0"/>
            </a:endParaRPr>
          </a:p>
          <a:p>
            <a:pPr marL="0" indent="0">
              <a:buNone/>
            </a:pPr>
            <a:endParaRPr lang="en-US" sz="2400" dirty="0">
              <a:latin typeface="Bookman Old Style" panose="02050604050505020204" pitchFamily="18" charset="0"/>
            </a:endParaRPr>
          </a:p>
          <a:p>
            <a:pPr marL="0" indent="0">
              <a:buNone/>
            </a:pPr>
            <a:endParaRPr lang="en-US" sz="2400" dirty="0">
              <a:latin typeface="Bookman Old Style" panose="02050604050505020204" pitchFamily="18" charset="0"/>
            </a:endParaRPr>
          </a:p>
          <a:p>
            <a:pPr marL="0" indent="0">
              <a:buNone/>
            </a:pPr>
            <a:endParaRPr lang="en-US" sz="2400" dirty="0">
              <a:latin typeface="Bookman Old Style" panose="02050604050505020204" pitchFamily="18" charset="0"/>
            </a:endParaRPr>
          </a:p>
          <a:p>
            <a:pPr marL="0" indent="0">
              <a:buNone/>
            </a:pPr>
            <a:endParaRPr lang="en-US" sz="2400" dirty="0">
              <a:latin typeface="Bookman Old Style" panose="02050604050505020204" pitchFamily="18" charset="0"/>
            </a:endParaRPr>
          </a:p>
          <a:p>
            <a:pPr marL="0" indent="0">
              <a:buNone/>
            </a:pPr>
            <a:endParaRPr lang="en-US" sz="2400" dirty="0">
              <a:latin typeface="Bookman Old Style" panose="02050604050505020204" pitchFamily="18" charset="0"/>
            </a:endParaRPr>
          </a:p>
          <a:p>
            <a:pPr marL="0" indent="0">
              <a:buNone/>
            </a:pPr>
            <a:endParaRPr lang="en-US" sz="2400" dirty="0">
              <a:latin typeface="Bookman Old Style" panose="02050604050505020204" pitchFamily="18" charset="0"/>
            </a:endParaRPr>
          </a:p>
          <a:p>
            <a:pPr marL="0" indent="0">
              <a:buNone/>
            </a:pPr>
            <a:r>
              <a:rPr lang="en-US" sz="2400" dirty="0">
                <a:latin typeface="Bookman Old Style" panose="02050604050505020204" pitchFamily="18" charset="0"/>
              </a:rPr>
              <a:t>	Binary sigmoid					Bipolar sigmoid</a:t>
            </a:r>
          </a:p>
          <a:p>
            <a:pPr marL="0" indent="0">
              <a:buNone/>
            </a:pPr>
            <a:endParaRPr lang="en-US" sz="2400" dirty="0">
              <a:latin typeface="Bookman Old Style" panose="02050604050505020204" pitchFamily="18" charset="0"/>
            </a:endParaRPr>
          </a:p>
          <a:p>
            <a:pPr marL="0" indent="0">
              <a:buNone/>
            </a:pPr>
            <a:r>
              <a:rPr lang="en-US" sz="2400" dirty="0" err="1">
                <a:latin typeface="Bookman Old Style" panose="02050604050505020204" pitchFamily="18" charset="0"/>
              </a:rPr>
              <a:t>Pelatihan</a:t>
            </a:r>
            <a:r>
              <a:rPr lang="en-US" sz="2400" dirty="0">
                <a:latin typeface="Bookman Old Style" panose="02050604050505020204" pitchFamily="18" charset="0"/>
              </a:rPr>
              <a:t> </a:t>
            </a:r>
            <a:r>
              <a:rPr lang="en-US" sz="2400" dirty="0" err="1">
                <a:latin typeface="Bookman Old Style" panose="02050604050505020204" pitchFamily="18" charset="0"/>
              </a:rPr>
              <a:t>dengan</a:t>
            </a:r>
            <a:r>
              <a:rPr lang="en-US" sz="2400" dirty="0">
                <a:latin typeface="Bookman Old Style" panose="02050604050505020204" pitchFamily="18" charset="0"/>
              </a:rPr>
              <a:t> </a:t>
            </a:r>
            <a:r>
              <a:rPr lang="en-US" sz="2400" dirty="0" err="1">
                <a:latin typeface="Bookman Old Style" panose="02050604050505020204" pitchFamily="18" charset="0"/>
              </a:rPr>
              <a:t>menggunakan</a:t>
            </a:r>
            <a:r>
              <a:rPr lang="en-US" sz="2400" dirty="0">
                <a:latin typeface="Bookman Old Style" panose="02050604050505020204" pitchFamily="18" charset="0"/>
              </a:rPr>
              <a:t> bipolar sigmoid </a:t>
            </a:r>
            <a:r>
              <a:rPr lang="en-US" sz="2400" dirty="0" err="1">
                <a:latin typeface="Bookman Old Style" panose="02050604050505020204" pitchFamily="18" charset="0"/>
              </a:rPr>
              <a:t>lebih</a:t>
            </a:r>
            <a:r>
              <a:rPr lang="en-US" sz="2400" dirty="0">
                <a:latin typeface="Bookman Old Style" panose="02050604050505020204" pitchFamily="18" charset="0"/>
              </a:rPr>
              <a:t> </a:t>
            </a:r>
            <a:r>
              <a:rPr lang="en-US" sz="2400" dirty="0" err="1">
                <a:latin typeface="Bookman Old Style" panose="02050604050505020204" pitchFamily="18" charset="0"/>
              </a:rPr>
              <a:t>cepat</a:t>
            </a:r>
            <a:r>
              <a:rPr lang="en-US" sz="2400" dirty="0">
                <a:latin typeface="Bookman Old Style" panose="02050604050505020204" pitchFamily="18" charset="0"/>
              </a:rPr>
              <a:t> </a:t>
            </a:r>
            <a:r>
              <a:rPr lang="en-US" sz="2400" dirty="0" err="1">
                <a:latin typeface="Bookman Old Style" panose="02050604050505020204" pitchFamily="18" charset="0"/>
              </a:rPr>
              <a:t>dibandingkan</a:t>
            </a:r>
            <a:r>
              <a:rPr lang="en-US" sz="2400" dirty="0">
                <a:latin typeface="Bookman Old Style" panose="02050604050505020204" pitchFamily="18" charset="0"/>
              </a:rPr>
              <a:t> </a:t>
            </a:r>
            <a:r>
              <a:rPr lang="en-US" sz="2400" dirty="0" err="1">
                <a:latin typeface="Bookman Old Style" panose="02050604050505020204" pitchFamily="18" charset="0"/>
              </a:rPr>
              <a:t>dengan</a:t>
            </a:r>
            <a:r>
              <a:rPr lang="en-US" sz="2400" dirty="0">
                <a:latin typeface="Bookman Old Style" panose="02050604050505020204" pitchFamily="18" charset="0"/>
              </a:rPr>
              <a:t> binary sigmoid</a:t>
            </a:r>
          </a:p>
        </p:txBody>
      </p:sp>
      <p:pic>
        <p:nvPicPr>
          <p:cNvPr id="3" name="Picture 2"/>
          <p:cNvPicPr>
            <a:picLocks noChangeAspect="1"/>
          </p:cNvPicPr>
          <p:nvPr/>
        </p:nvPicPr>
        <p:blipFill rotWithShape="1">
          <a:blip r:embed="rId2"/>
          <a:srcRect l="27475" t="28545" r="24519" b="22358"/>
          <a:stretch/>
        </p:blipFill>
        <p:spPr>
          <a:xfrm>
            <a:off x="1024128" y="3037970"/>
            <a:ext cx="4898843" cy="2670090"/>
          </a:xfrm>
          <a:prstGeom prst="rect">
            <a:avLst/>
          </a:prstGeom>
        </p:spPr>
      </p:pic>
      <p:pic>
        <p:nvPicPr>
          <p:cNvPr id="4" name="Picture 3"/>
          <p:cNvPicPr>
            <a:picLocks noChangeAspect="1"/>
          </p:cNvPicPr>
          <p:nvPr/>
        </p:nvPicPr>
        <p:blipFill rotWithShape="1">
          <a:blip r:embed="rId3"/>
          <a:srcRect l="31583" t="31184" r="28953" b="19518"/>
          <a:stretch/>
        </p:blipFill>
        <p:spPr>
          <a:xfrm>
            <a:off x="6402608" y="3020552"/>
            <a:ext cx="4036792" cy="2687508"/>
          </a:xfrm>
          <a:prstGeom prst="rect">
            <a:avLst/>
          </a:prstGeom>
        </p:spPr>
      </p:pic>
    </p:spTree>
    <p:extLst>
      <p:ext uri="{BB962C8B-B14F-4D97-AF65-F5344CB8AC3E}">
        <p14:creationId xmlns:p14="http://schemas.microsoft.com/office/powerpoint/2010/main" val="2505577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overfitting</a:t>
            </a:r>
            <a:endParaRPr lang="id-ID" dirty="0"/>
          </a:p>
        </p:txBody>
      </p:sp>
      <p:sp>
        <p:nvSpPr>
          <p:cNvPr id="5" name="Content Placeholder 2"/>
          <p:cNvSpPr>
            <a:spLocks noGrp="1"/>
          </p:cNvSpPr>
          <p:nvPr>
            <p:ph idx="1"/>
          </p:nvPr>
        </p:nvSpPr>
        <p:spPr>
          <a:xfrm>
            <a:off x="1024128" y="2286000"/>
            <a:ext cx="4502613" cy="4023360"/>
          </a:xfrm>
          <a:solidFill>
            <a:schemeClr val="tx2"/>
          </a:solidFill>
        </p:spPr>
        <p:txBody>
          <a:bodyPr>
            <a:normAutofit fontScale="92500"/>
          </a:bodyPr>
          <a:lstStyle/>
          <a:p>
            <a:pPr marL="457200" indent="-457200"/>
            <a:r>
              <a:rPr lang="en-US" sz="2400" dirty="0" err="1">
                <a:latin typeface="Bookman Old Style" panose="02050604050505020204" pitchFamily="18" charset="0"/>
              </a:rPr>
              <a:t>Kondisi</a:t>
            </a:r>
            <a:r>
              <a:rPr lang="en-US" sz="2400" dirty="0">
                <a:latin typeface="Bookman Old Style" panose="02050604050505020204" pitchFamily="18" charset="0"/>
              </a:rPr>
              <a:t> </a:t>
            </a:r>
            <a:r>
              <a:rPr lang="en-US" sz="2400" dirty="0" err="1">
                <a:latin typeface="Bookman Old Style" panose="02050604050505020204" pitchFamily="18" charset="0"/>
              </a:rPr>
              <a:t>dimana</a:t>
            </a:r>
            <a:r>
              <a:rPr lang="en-US" sz="2400" dirty="0">
                <a:latin typeface="Bookman Old Style" panose="02050604050505020204" pitchFamily="18" charset="0"/>
              </a:rPr>
              <a:t> </a:t>
            </a:r>
            <a:r>
              <a:rPr lang="en-US" sz="2400" dirty="0" err="1">
                <a:latin typeface="Bookman Old Style" panose="02050604050505020204" pitchFamily="18" charset="0"/>
              </a:rPr>
              <a:t>tidak</a:t>
            </a:r>
            <a:r>
              <a:rPr lang="en-US" sz="2400" dirty="0">
                <a:latin typeface="Bookman Old Style" panose="02050604050505020204" pitchFamily="18" charset="0"/>
              </a:rPr>
              <a:t> </a:t>
            </a:r>
            <a:r>
              <a:rPr lang="en-US" sz="2400" dirty="0" err="1">
                <a:latin typeface="Bookman Old Style" panose="02050604050505020204" pitchFamily="18" charset="0"/>
              </a:rPr>
              <a:t>tercapainya</a:t>
            </a:r>
            <a:r>
              <a:rPr lang="en-US" sz="2400" dirty="0">
                <a:latin typeface="Bookman Old Style" panose="02050604050505020204" pitchFamily="18" charset="0"/>
              </a:rPr>
              <a:t> </a:t>
            </a:r>
            <a:r>
              <a:rPr lang="en-US" sz="2400" dirty="0" err="1">
                <a:latin typeface="Bookman Old Style" panose="02050604050505020204" pitchFamily="18" charset="0"/>
              </a:rPr>
              <a:t>generalisasi</a:t>
            </a:r>
            <a:endParaRPr lang="en-US" sz="2400" dirty="0">
              <a:latin typeface="Bookman Old Style" panose="02050604050505020204" pitchFamily="18" charset="0"/>
            </a:endParaRPr>
          </a:p>
          <a:p>
            <a:pPr marL="457200" indent="-457200"/>
            <a:r>
              <a:rPr lang="en-US" sz="2400" dirty="0">
                <a:latin typeface="Bookman Old Style" panose="02050604050505020204" pitchFamily="18" charset="0"/>
              </a:rPr>
              <a:t>Model yang </a:t>
            </a:r>
            <a:r>
              <a:rPr lang="en-US" sz="2400" dirty="0" err="1">
                <a:latin typeface="Bookman Old Style" panose="02050604050505020204" pitchFamily="18" charset="0"/>
              </a:rPr>
              <a:t>dibangun</a:t>
            </a:r>
            <a:r>
              <a:rPr lang="en-US" sz="2400" dirty="0">
                <a:latin typeface="Bookman Old Style" panose="02050604050505020204" pitchFamily="18" charset="0"/>
              </a:rPr>
              <a:t> </a:t>
            </a:r>
            <a:r>
              <a:rPr lang="en-US" sz="2400" dirty="0" err="1">
                <a:latin typeface="Bookman Old Style" panose="02050604050505020204" pitchFamily="18" charset="0"/>
              </a:rPr>
              <a:t>sangat</a:t>
            </a:r>
            <a:r>
              <a:rPr lang="en-US" sz="2400" dirty="0">
                <a:latin typeface="Bookman Old Style" panose="02050604050505020204" pitchFamily="18" charset="0"/>
              </a:rPr>
              <a:t> </a:t>
            </a:r>
            <a:r>
              <a:rPr lang="en-US" sz="2400" dirty="0" err="1">
                <a:latin typeface="Bookman Old Style" panose="02050604050505020204" pitchFamily="18" charset="0"/>
              </a:rPr>
              <a:t>baik</a:t>
            </a:r>
            <a:r>
              <a:rPr lang="en-US" sz="2400" dirty="0">
                <a:latin typeface="Bookman Old Style" panose="02050604050505020204" pitchFamily="18" charset="0"/>
              </a:rPr>
              <a:t> </a:t>
            </a:r>
            <a:r>
              <a:rPr lang="en-US" sz="2400" dirty="0" err="1">
                <a:latin typeface="Bookman Old Style" panose="02050604050505020204" pitchFamily="18" charset="0"/>
              </a:rPr>
              <a:t>untuk</a:t>
            </a:r>
            <a:r>
              <a:rPr lang="en-US" sz="2400" dirty="0">
                <a:latin typeface="Bookman Old Style" panose="02050604050505020204" pitchFamily="18" charset="0"/>
              </a:rPr>
              <a:t> </a:t>
            </a:r>
            <a:r>
              <a:rPr lang="en-US" sz="2400" dirty="0" err="1">
                <a:latin typeface="Bookman Old Style" panose="02050604050505020204" pitchFamily="18" charset="0"/>
              </a:rPr>
              <a:t>menyelesaikan</a:t>
            </a:r>
            <a:r>
              <a:rPr lang="en-US" sz="2400" dirty="0">
                <a:latin typeface="Bookman Old Style" panose="02050604050505020204" pitchFamily="18" charset="0"/>
              </a:rPr>
              <a:t> </a:t>
            </a:r>
            <a:r>
              <a:rPr lang="en-US" sz="2400" dirty="0" err="1">
                <a:latin typeface="Bookman Old Style" panose="02050604050505020204" pitchFamily="18" charset="0"/>
              </a:rPr>
              <a:t>masalah</a:t>
            </a:r>
            <a:r>
              <a:rPr lang="en-US" sz="2400" dirty="0">
                <a:latin typeface="Bookman Old Style" panose="02050604050505020204" pitchFamily="18" charset="0"/>
              </a:rPr>
              <a:t> </a:t>
            </a:r>
            <a:r>
              <a:rPr lang="en-US" sz="2400" dirty="0" err="1">
                <a:latin typeface="Bookman Old Style" panose="02050604050505020204" pitchFamily="18" charset="0"/>
              </a:rPr>
              <a:t>pada</a:t>
            </a:r>
            <a:r>
              <a:rPr lang="en-US" sz="2400" dirty="0">
                <a:latin typeface="Bookman Old Style" panose="02050604050505020204" pitchFamily="18" charset="0"/>
              </a:rPr>
              <a:t> data training (error training – </a:t>
            </a:r>
            <a:r>
              <a:rPr lang="en-US" sz="2400" dirty="0" err="1">
                <a:latin typeface="Bookman Old Style" panose="02050604050505020204" pitchFamily="18" charset="0"/>
              </a:rPr>
              <a:t>kecil</a:t>
            </a:r>
            <a:r>
              <a:rPr lang="en-US" sz="2400" dirty="0">
                <a:latin typeface="Bookman Old Style" panose="02050604050505020204" pitchFamily="18" charset="0"/>
              </a:rPr>
              <a:t>), </a:t>
            </a:r>
            <a:r>
              <a:rPr lang="en-US" sz="2400" dirty="0" err="1">
                <a:latin typeface="Bookman Old Style" panose="02050604050505020204" pitchFamily="18" charset="0"/>
              </a:rPr>
              <a:t>tetapi</a:t>
            </a:r>
            <a:r>
              <a:rPr lang="en-US" sz="2400" dirty="0">
                <a:latin typeface="Bookman Old Style" panose="02050604050505020204" pitchFamily="18" charset="0"/>
              </a:rPr>
              <a:t> </a:t>
            </a:r>
            <a:r>
              <a:rPr lang="en-US" sz="2400" dirty="0" err="1">
                <a:latin typeface="Bookman Old Style" panose="02050604050505020204" pitchFamily="18" charset="0"/>
              </a:rPr>
              <a:t>kurang</a:t>
            </a:r>
            <a:r>
              <a:rPr lang="en-US" sz="2400" dirty="0">
                <a:latin typeface="Bookman Old Style" panose="02050604050505020204" pitchFamily="18" charset="0"/>
              </a:rPr>
              <a:t> </a:t>
            </a:r>
            <a:r>
              <a:rPr lang="en-US" sz="2400" dirty="0" err="1">
                <a:latin typeface="Bookman Old Style" panose="02050604050505020204" pitchFamily="18" charset="0"/>
              </a:rPr>
              <a:t>baik</a:t>
            </a:r>
            <a:r>
              <a:rPr lang="en-US" sz="2400" dirty="0">
                <a:latin typeface="Bookman Old Style" panose="02050604050505020204" pitchFamily="18" charset="0"/>
              </a:rPr>
              <a:t> </a:t>
            </a:r>
            <a:r>
              <a:rPr lang="en-US" sz="2400" dirty="0" err="1">
                <a:latin typeface="Bookman Old Style" panose="02050604050505020204" pitchFamily="18" charset="0"/>
              </a:rPr>
              <a:t>untuk</a:t>
            </a:r>
            <a:r>
              <a:rPr lang="en-US" sz="2400" dirty="0">
                <a:latin typeface="Bookman Old Style" panose="02050604050505020204" pitchFamily="18" charset="0"/>
              </a:rPr>
              <a:t> testing data (error testing – </a:t>
            </a:r>
            <a:r>
              <a:rPr lang="en-US" sz="2400" dirty="0" err="1">
                <a:latin typeface="Bookman Old Style" panose="02050604050505020204" pitchFamily="18" charset="0"/>
              </a:rPr>
              <a:t>besar</a:t>
            </a:r>
            <a:r>
              <a:rPr lang="en-US" sz="2400" dirty="0">
                <a:latin typeface="Bookman Old Style" panose="02050604050505020204" pitchFamily="18" charset="0"/>
              </a:rPr>
              <a:t>)</a:t>
            </a:r>
          </a:p>
          <a:p>
            <a:pPr marL="457200" indent="-457200"/>
            <a:r>
              <a:rPr lang="en-US" sz="2400" dirty="0">
                <a:latin typeface="Bookman Old Style" panose="02050604050505020204" pitchFamily="18" charset="0"/>
              </a:rPr>
              <a:t>Model </a:t>
            </a:r>
            <a:r>
              <a:rPr lang="en-US" sz="2400" dirty="0" err="1">
                <a:latin typeface="Bookman Old Style" panose="02050604050505020204" pitchFamily="18" charset="0"/>
              </a:rPr>
              <a:t>sangat</a:t>
            </a:r>
            <a:r>
              <a:rPr lang="en-US" sz="2400" dirty="0">
                <a:latin typeface="Bookman Old Style" panose="02050604050505020204" pitchFamily="18" charset="0"/>
              </a:rPr>
              <a:t> </a:t>
            </a:r>
            <a:r>
              <a:rPr lang="en-US" sz="2400" dirty="0" err="1">
                <a:latin typeface="Bookman Old Style" panose="02050604050505020204" pitchFamily="18" charset="0"/>
              </a:rPr>
              <a:t>spesifik</a:t>
            </a:r>
            <a:r>
              <a:rPr lang="en-US" sz="2400" dirty="0">
                <a:latin typeface="Bookman Old Style" panose="02050604050505020204" pitchFamily="18" charset="0"/>
              </a:rPr>
              <a:t> </a:t>
            </a:r>
            <a:r>
              <a:rPr lang="en-US" sz="2400" dirty="0" err="1">
                <a:latin typeface="Bookman Old Style" panose="02050604050505020204" pitchFamily="18" charset="0"/>
              </a:rPr>
              <a:t>untuk</a:t>
            </a:r>
            <a:r>
              <a:rPr lang="en-US" sz="2400" dirty="0">
                <a:latin typeface="Bookman Old Style" panose="02050604050505020204" pitchFamily="18" charset="0"/>
              </a:rPr>
              <a:t> data training, </a:t>
            </a:r>
            <a:r>
              <a:rPr lang="en-US" sz="2400" dirty="0" err="1">
                <a:latin typeface="Bookman Old Style" panose="02050604050505020204" pitchFamily="18" charset="0"/>
              </a:rPr>
              <a:t>kurang</a:t>
            </a:r>
            <a:r>
              <a:rPr lang="en-US" sz="2400" dirty="0">
                <a:latin typeface="Bookman Old Style" panose="02050604050505020204" pitchFamily="18" charset="0"/>
              </a:rPr>
              <a:t> </a:t>
            </a:r>
            <a:r>
              <a:rPr lang="en-US" sz="2400" dirty="0" err="1">
                <a:latin typeface="Bookman Old Style" panose="02050604050505020204" pitchFamily="18" charset="0"/>
              </a:rPr>
              <a:t>baik</a:t>
            </a:r>
            <a:r>
              <a:rPr lang="en-US" sz="2400" dirty="0">
                <a:latin typeface="Bookman Old Style" panose="02050604050505020204" pitchFamily="18" charset="0"/>
              </a:rPr>
              <a:t> </a:t>
            </a:r>
            <a:r>
              <a:rPr lang="en-US" sz="2400" dirty="0" err="1">
                <a:latin typeface="Bookman Old Style" panose="02050604050505020204" pitchFamily="18" charset="0"/>
              </a:rPr>
              <a:t>untuk</a:t>
            </a:r>
            <a:r>
              <a:rPr lang="en-US" sz="2400" dirty="0">
                <a:latin typeface="Bookman Old Style" panose="02050604050505020204" pitchFamily="18" charset="0"/>
              </a:rPr>
              <a:t> data </a:t>
            </a:r>
            <a:r>
              <a:rPr lang="en-US" sz="2400" dirty="0" err="1">
                <a:latin typeface="Bookman Old Style" panose="02050604050505020204" pitchFamily="18" charset="0"/>
              </a:rPr>
              <a:t>lainnya</a:t>
            </a:r>
            <a:endParaRPr lang="en-US" sz="2400" dirty="0">
              <a:latin typeface="Bookman Old Style" panose="02050604050505020204" pitchFamily="18" charset="0"/>
            </a:endParaRPr>
          </a:p>
        </p:txBody>
      </p:sp>
      <p:pic>
        <p:nvPicPr>
          <p:cNvPr id="3" name="Picture 2"/>
          <p:cNvPicPr>
            <a:picLocks noChangeAspect="1"/>
          </p:cNvPicPr>
          <p:nvPr/>
        </p:nvPicPr>
        <p:blipFill>
          <a:blip r:embed="rId2"/>
          <a:stretch>
            <a:fillRect/>
          </a:stretch>
        </p:blipFill>
        <p:spPr>
          <a:xfrm>
            <a:off x="5872680" y="2286000"/>
            <a:ext cx="5893496" cy="4178911"/>
          </a:xfrm>
          <a:prstGeom prst="rect">
            <a:avLst/>
          </a:prstGeom>
        </p:spPr>
      </p:pic>
    </p:spTree>
    <p:extLst>
      <p:ext uri="{BB962C8B-B14F-4D97-AF65-F5344CB8AC3E}">
        <p14:creationId xmlns:p14="http://schemas.microsoft.com/office/powerpoint/2010/main" val="29500448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overtraining</a:t>
            </a:r>
            <a:endParaRPr lang="id-ID" dirty="0"/>
          </a:p>
        </p:txBody>
      </p:sp>
      <p:sp>
        <p:nvSpPr>
          <p:cNvPr id="5" name="Content Placeholder 2"/>
          <p:cNvSpPr>
            <a:spLocks noGrp="1"/>
          </p:cNvSpPr>
          <p:nvPr>
            <p:ph idx="1"/>
          </p:nvPr>
        </p:nvSpPr>
        <p:spPr>
          <a:xfrm>
            <a:off x="1024128" y="2286000"/>
            <a:ext cx="10696817" cy="4023360"/>
          </a:xfrm>
          <a:solidFill>
            <a:schemeClr val="tx2"/>
          </a:solidFill>
        </p:spPr>
        <p:txBody>
          <a:bodyPr>
            <a:normAutofit/>
          </a:bodyPr>
          <a:lstStyle/>
          <a:p>
            <a:pPr marL="457200" indent="-457200"/>
            <a:r>
              <a:rPr lang="en-US" sz="2400" dirty="0" err="1">
                <a:latin typeface="Bookman Old Style" panose="02050604050505020204" pitchFamily="18" charset="0"/>
              </a:rPr>
              <a:t>Kondisi</a:t>
            </a:r>
            <a:r>
              <a:rPr lang="en-US" sz="2400" dirty="0">
                <a:latin typeface="Bookman Old Style" panose="02050604050505020204" pitchFamily="18" charset="0"/>
              </a:rPr>
              <a:t> </a:t>
            </a:r>
            <a:r>
              <a:rPr lang="en-US" sz="2400" dirty="0" err="1">
                <a:latin typeface="Bookman Old Style" panose="02050604050505020204" pitchFamily="18" charset="0"/>
              </a:rPr>
              <a:t>dimana</a:t>
            </a:r>
            <a:r>
              <a:rPr lang="en-US" sz="2400" dirty="0">
                <a:latin typeface="Bookman Old Style" panose="02050604050505020204" pitchFamily="18" charset="0"/>
              </a:rPr>
              <a:t> </a:t>
            </a:r>
            <a:r>
              <a:rPr lang="en-US" sz="2400" dirty="0" err="1">
                <a:latin typeface="Bookman Old Style" panose="02050604050505020204" pitchFamily="18" charset="0"/>
              </a:rPr>
              <a:t>terjadi</a:t>
            </a:r>
            <a:r>
              <a:rPr lang="en-US" sz="2400" dirty="0">
                <a:latin typeface="Bookman Old Style" panose="02050604050505020204" pitchFamily="18" charset="0"/>
              </a:rPr>
              <a:t> </a:t>
            </a:r>
            <a:r>
              <a:rPr lang="en-US" sz="2400" dirty="0" err="1">
                <a:latin typeface="Bookman Old Style" panose="02050604050505020204" pitchFamily="18" charset="0"/>
              </a:rPr>
              <a:t>overfitting</a:t>
            </a:r>
            <a:r>
              <a:rPr lang="en-US" sz="2400" dirty="0">
                <a:latin typeface="Bookman Old Style" panose="02050604050505020204" pitchFamily="18" charset="0"/>
              </a:rPr>
              <a:t> </a:t>
            </a:r>
            <a:r>
              <a:rPr lang="en-US" sz="2400" dirty="0" err="1">
                <a:latin typeface="Bookman Old Style" panose="02050604050505020204" pitchFamily="18" charset="0"/>
              </a:rPr>
              <a:t>karena</a:t>
            </a:r>
            <a:r>
              <a:rPr lang="en-US" sz="2400" dirty="0">
                <a:latin typeface="Bookman Old Style" panose="02050604050505020204" pitchFamily="18" charset="0"/>
              </a:rPr>
              <a:t> proses training yang </a:t>
            </a:r>
            <a:r>
              <a:rPr lang="en-US" sz="2400" dirty="0" err="1">
                <a:latin typeface="Bookman Old Style" panose="02050604050505020204" pitchFamily="18" charset="0"/>
              </a:rPr>
              <a:t>terlalu</a:t>
            </a:r>
            <a:r>
              <a:rPr lang="en-US" sz="2400" dirty="0">
                <a:latin typeface="Bookman Old Style" panose="02050604050505020204" pitchFamily="18" charset="0"/>
              </a:rPr>
              <a:t> </a:t>
            </a:r>
            <a:r>
              <a:rPr lang="en-US" sz="2400" dirty="0" err="1">
                <a:latin typeface="Bookman Old Style" panose="02050604050505020204" pitchFamily="18" charset="0"/>
              </a:rPr>
              <a:t>banyak</a:t>
            </a:r>
            <a:r>
              <a:rPr lang="en-US" sz="2400" dirty="0">
                <a:latin typeface="Bookman Old Style" panose="02050604050505020204" pitchFamily="18" charset="0"/>
              </a:rPr>
              <a:t> epoch</a:t>
            </a:r>
          </a:p>
        </p:txBody>
      </p:sp>
      <p:pic>
        <p:nvPicPr>
          <p:cNvPr id="7" name="Picture 67" descr="E:\KSU\Teaching\Fall 1999\Machine Learning\Hsu\Prep\Figs\ann-overtraining1.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65" y="3204740"/>
            <a:ext cx="5754762" cy="345595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73"/>
          <p:cNvSpPr>
            <a:spLocks noChangeArrowheads="1"/>
          </p:cNvSpPr>
          <p:nvPr/>
        </p:nvSpPr>
        <p:spPr bwMode="auto">
          <a:xfrm>
            <a:off x="5634783" y="6316940"/>
            <a:ext cx="4515720" cy="333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Error versus epochs (Example 2)</a:t>
            </a:r>
          </a:p>
        </p:txBody>
      </p:sp>
      <p:pic>
        <p:nvPicPr>
          <p:cNvPr id="13" name="Picture 68" descr="E:\KSU\Teaching\Fall 1999\Machine Learning\Hsu\Prep\Figs\ann-overtraining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8128" y="3204740"/>
            <a:ext cx="5723108" cy="3305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1387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Keuntungan</a:t>
            </a:r>
            <a:r>
              <a:rPr lang="en-US" dirty="0"/>
              <a:t> - </a:t>
            </a:r>
            <a:r>
              <a:rPr lang="en-US" dirty="0" err="1"/>
              <a:t>kerugian</a:t>
            </a:r>
            <a:endParaRPr lang="id-ID" dirty="0"/>
          </a:p>
        </p:txBody>
      </p:sp>
      <p:sp>
        <p:nvSpPr>
          <p:cNvPr id="3" name="Text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777600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Multilayer neural network</a:t>
            </a:r>
            <a:endParaRPr lang="id-ID" dirty="0">
              <a:solidFill>
                <a:schemeClr val="tx1"/>
              </a:solidFill>
            </a:endParaRPr>
          </a:p>
        </p:txBody>
      </p:sp>
    </p:spTree>
    <p:extLst>
      <p:ext uri="{BB962C8B-B14F-4D97-AF65-F5344CB8AC3E}">
        <p14:creationId xmlns:p14="http://schemas.microsoft.com/office/powerpoint/2010/main" val="15120675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Keuntungan</a:t>
            </a:r>
            <a:r>
              <a:rPr lang="en-US" dirty="0"/>
              <a:t> ANN</a:t>
            </a:r>
            <a:endParaRPr lang="id-ID" dirty="0"/>
          </a:p>
        </p:txBody>
      </p:sp>
      <p:sp>
        <p:nvSpPr>
          <p:cNvPr id="5" name="Content Placeholder 2"/>
          <p:cNvSpPr>
            <a:spLocks noGrp="1"/>
          </p:cNvSpPr>
          <p:nvPr>
            <p:ph idx="1"/>
          </p:nvPr>
        </p:nvSpPr>
        <p:spPr>
          <a:xfrm>
            <a:off x="1024128" y="2286000"/>
            <a:ext cx="10459659" cy="4023360"/>
          </a:xfrm>
          <a:solidFill>
            <a:schemeClr val="tx2"/>
          </a:solidFill>
        </p:spPr>
        <p:txBody>
          <a:bodyPr>
            <a:normAutofit fontScale="92500" lnSpcReduction="10000"/>
          </a:bodyPr>
          <a:lstStyle/>
          <a:p>
            <a:pPr marL="457200" indent="-457200"/>
            <a:r>
              <a:rPr lang="en-US" sz="2400" dirty="0" err="1">
                <a:latin typeface="Bookman Old Style" panose="02050604050505020204" pitchFamily="18" charset="0"/>
              </a:rPr>
              <a:t>Dapat</a:t>
            </a:r>
            <a:r>
              <a:rPr lang="en-US" sz="2400" dirty="0">
                <a:latin typeface="Bookman Old Style" panose="02050604050505020204" pitchFamily="18" charset="0"/>
              </a:rPr>
              <a:t> </a:t>
            </a:r>
            <a:r>
              <a:rPr lang="en-US" sz="2400" dirty="0" err="1">
                <a:latin typeface="Bookman Old Style" panose="02050604050505020204" pitchFamily="18" charset="0"/>
              </a:rPr>
              <a:t>bekerja</a:t>
            </a:r>
            <a:r>
              <a:rPr lang="en-US" sz="2400" dirty="0">
                <a:latin typeface="Bookman Old Style" panose="02050604050505020204" pitchFamily="18" charset="0"/>
              </a:rPr>
              <a:t> </a:t>
            </a:r>
            <a:r>
              <a:rPr lang="en-US" sz="2400" dirty="0" err="1">
                <a:latin typeface="Bookman Old Style" panose="02050604050505020204" pitchFamily="18" charset="0"/>
              </a:rPr>
              <a:t>dengan</a:t>
            </a:r>
            <a:r>
              <a:rPr lang="en-US" sz="2400" dirty="0">
                <a:latin typeface="Bookman Old Style" panose="02050604050505020204" pitchFamily="18" charset="0"/>
              </a:rPr>
              <a:t> </a:t>
            </a:r>
            <a:r>
              <a:rPr lang="en-US" sz="2400" dirty="0" err="1">
                <a:latin typeface="Bookman Old Style" panose="02050604050505020204" pitchFamily="18" charset="0"/>
              </a:rPr>
              <a:t>baik</a:t>
            </a:r>
            <a:r>
              <a:rPr lang="en-US" sz="2400" dirty="0">
                <a:latin typeface="Bookman Old Style" panose="02050604050505020204" pitchFamily="18" charset="0"/>
              </a:rPr>
              <a:t> </a:t>
            </a:r>
            <a:r>
              <a:rPr lang="en-US" sz="2400" dirty="0" err="1">
                <a:latin typeface="Bookman Old Style" panose="02050604050505020204" pitchFamily="18" charset="0"/>
              </a:rPr>
              <a:t>untuk</a:t>
            </a:r>
            <a:r>
              <a:rPr lang="en-US" sz="2400" dirty="0">
                <a:latin typeface="Bookman Old Style" panose="02050604050505020204" pitchFamily="18" charset="0"/>
              </a:rPr>
              <a:t> data yang </a:t>
            </a:r>
            <a:r>
              <a:rPr lang="en-US" sz="2400" dirty="0" err="1">
                <a:latin typeface="Bookman Old Style" panose="02050604050505020204" pitchFamily="18" charset="0"/>
              </a:rPr>
              <a:t>besar</a:t>
            </a:r>
            <a:r>
              <a:rPr lang="en-US" sz="2400" dirty="0">
                <a:latin typeface="Bookman Old Style" panose="02050604050505020204" pitchFamily="18" charset="0"/>
              </a:rPr>
              <a:t> &amp; </a:t>
            </a:r>
            <a:r>
              <a:rPr lang="en-US" sz="2400" dirty="0" err="1">
                <a:latin typeface="Bookman Old Style" panose="02050604050505020204" pitchFamily="18" charset="0"/>
              </a:rPr>
              <a:t>banyak</a:t>
            </a:r>
            <a:r>
              <a:rPr lang="en-US" sz="2400" dirty="0">
                <a:latin typeface="Bookman Old Style" panose="02050604050505020204" pitchFamily="18" charset="0"/>
              </a:rPr>
              <a:t> noisy </a:t>
            </a:r>
            <a:r>
              <a:rPr lang="en-US" sz="2400" dirty="0" err="1">
                <a:latin typeface="Bookman Old Style" panose="02050604050505020204" pitchFamily="18" charset="0"/>
              </a:rPr>
              <a:t>didalamnya</a:t>
            </a:r>
            <a:endParaRPr lang="en-US" sz="2400" dirty="0">
              <a:latin typeface="Bookman Old Style" panose="02050604050505020204" pitchFamily="18" charset="0"/>
            </a:endParaRPr>
          </a:p>
          <a:p>
            <a:pPr marL="457200" indent="-457200"/>
            <a:r>
              <a:rPr lang="en-US" sz="2400" dirty="0" err="1">
                <a:latin typeface="Bookman Old Style" panose="02050604050505020204" pitchFamily="18" charset="0"/>
              </a:rPr>
              <a:t>Sangat</a:t>
            </a:r>
            <a:r>
              <a:rPr lang="en-US" sz="2400" dirty="0">
                <a:latin typeface="Bookman Old Style" panose="02050604050505020204" pitchFamily="18" charset="0"/>
              </a:rPr>
              <a:t> </a:t>
            </a:r>
            <a:r>
              <a:rPr lang="en-US" sz="2400" dirty="0" err="1">
                <a:latin typeface="Bookman Old Style" panose="02050604050505020204" pitchFamily="18" charset="0"/>
              </a:rPr>
              <a:t>mudah</a:t>
            </a:r>
            <a:r>
              <a:rPr lang="en-US" sz="2400" dirty="0">
                <a:latin typeface="Bookman Old Style" panose="02050604050505020204" pitchFamily="18" charset="0"/>
              </a:rPr>
              <a:t> </a:t>
            </a:r>
            <a:r>
              <a:rPr lang="en-US" sz="2400" dirty="0" err="1">
                <a:latin typeface="Bookman Old Style" panose="02050604050505020204" pitchFamily="18" charset="0"/>
              </a:rPr>
              <a:t>digunakan</a:t>
            </a:r>
            <a:endParaRPr lang="en-US" sz="2400" dirty="0">
              <a:latin typeface="Bookman Old Style" panose="02050604050505020204" pitchFamily="18" charset="0"/>
            </a:endParaRPr>
          </a:p>
          <a:p>
            <a:pPr marL="457200" indent="-457200"/>
            <a:r>
              <a:rPr lang="en-US" sz="2400" dirty="0" err="1">
                <a:latin typeface="Bookman Old Style" panose="02050604050505020204" pitchFamily="18" charset="0"/>
              </a:rPr>
              <a:t>Pendekatan</a:t>
            </a:r>
            <a:r>
              <a:rPr lang="en-US" sz="2400" dirty="0">
                <a:latin typeface="Bookman Old Style" panose="02050604050505020204" pitchFamily="18" charset="0"/>
              </a:rPr>
              <a:t> </a:t>
            </a:r>
            <a:r>
              <a:rPr lang="en-US" sz="2400" dirty="0" err="1">
                <a:latin typeface="Bookman Old Style" panose="02050604050505020204" pitchFamily="18" charset="0"/>
              </a:rPr>
              <a:t>secara</a:t>
            </a:r>
            <a:r>
              <a:rPr lang="en-US" sz="2400" dirty="0">
                <a:latin typeface="Bookman Old Style" panose="02050604050505020204" pitchFamily="18" charset="0"/>
              </a:rPr>
              <a:t> universal.</a:t>
            </a:r>
          </a:p>
          <a:p>
            <a:pPr marL="457200" indent="-457200"/>
            <a:r>
              <a:rPr lang="en-US" sz="2400" dirty="0" err="1">
                <a:latin typeface="Bookman Old Style" panose="02050604050505020204" pitchFamily="18" charset="0"/>
              </a:rPr>
              <a:t>Tidak</a:t>
            </a:r>
            <a:r>
              <a:rPr lang="en-US" sz="2400" dirty="0">
                <a:latin typeface="Bookman Old Style" panose="02050604050505020204" pitchFamily="18" charset="0"/>
              </a:rPr>
              <a:t> </a:t>
            </a:r>
            <a:r>
              <a:rPr lang="en-US" sz="2400" dirty="0" err="1">
                <a:latin typeface="Bookman Old Style" panose="02050604050505020204" pitchFamily="18" charset="0"/>
              </a:rPr>
              <a:t>mempengaruhi</a:t>
            </a:r>
            <a:r>
              <a:rPr lang="en-US" sz="2400" dirty="0">
                <a:latin typeface="Bookman Old Style" panose="02050604050505020204" pitchFamily="18" charset="0"/>
              </a:rPr>
              <a:t> </a:t>
            </a:r>
            <a:r>
              <a:rPr lang="en-US" sz="2400" dirty="0" err="1">
                <a:latin typeface="Bookman Old Style" panose="02050604050505020204" pitchFamily="18" charset="0"/>
              </a:rPr>
              <a:t>struktur</a:t>
            </a:r>
            <a:r>
              <a:rPr lang="en-US" sz="2400" dirty="0">
                <a:latin typeface="Bookman Old Style" panose="02050604050505020204" pitchFamily="18" charset="0"/>
              </a:rPr>
              <a:t> data</a:t>
            </a:r>
          </a:p>
          <a:p>
            <a:pPr marL="457200" indent="-457200"/>
            <a:r>
              <a:rPr lang="en-US" sz="2400" dirty="0" err="1">
                <a:latin typeface="Bookman Old Style" panose="02050604050505020204" pitchFamily="18" charset="0"/>
              </a:rPr>
              <a:t>Dapat</a:t>
            </a:r>
            <a:r>
              <a:rPr lang="en-US" sz="2400" dirty="0">
                <a:latin typeface="Bookman Old Style" panose="02050604050505020204" pitchFamily="18" charset="0"/>
              </a:rPr>
              <a:t> </a:t>
            </a:r>
            <a:r>
              <a:rPr lang="en-US" sz="2400" dirty="0" err="1">
                <a:latin typeface="Bookman Old Style" panose="02050604050505020204" pitchFamily="18" charset="0"/>
              </a:rPr>
              <a:t>mengekstraksi</a:t>
            </a:r>
            <a:r>
              <a:rPr lang="en-US" sz="2400" dirty="0">
                <a:latin typeface="Bookman Old Style" panose="02050604050505020204" pitchFamily="18" charset="0"/>
              </a:rPr>
              <a:t> </a:t>
            </a:r>
            <a:r>
              <a:rPr lang="en-US" sz="2400" dirty="0" err="1">
                <a:latin typeface="Bookman Old Style" panose="02050604050505020204" pitchFamily="18" charset="0"/>
              </a:rPr>
              <a:t>aturan</a:t>
            </a:r>
            <a:endParaRPr lang="en-US" sz="2400" dirty="0">
              <a:latin typeface="Bookman Old Style" panose="02050604050505020204" pitchFamily="18" charset="0"/>
            </a:endParaRPr>
          </a:p>
          <a:p>
            <a:pPr marL="457200" indent="-457200"/>
            <a:r>
              <a:rPr lang="en-US" sz="2400" dirty="0" err="1">
                <a:latin typeface="Bookman Old Style" panose="02050604050505020204" pitchFamily="18" charset="0"/>
              </a:rPr>
              <a:t>Kemampuan</a:t>
            </a:r>
            <a:r>
              <a:rPr lang="en-US" sz="2400" dirty="0">
                <a:latin typeface="Bookman Old Style" panose="02050604050505020204" pitchFamily="18" charset="0"/>
              </a:rPr>
              <a:t> </a:t>
            </a:r>
            <a:r>
              <a:rPr lang="en-US" sz="2400" dirty="0" err="1">
                <a:latin typeface="Bookman Old Style" panose="02050604050505020204" pitchFamily="18" charset="0"/>
              </a:rPr>
              <a:t>untuk</a:t>
            </a:r>
            <a:r>
              <a:rPr lang="en-US" sz="2400" dirty="0">
                <a:latin typeface="Bookman Old Style" panose="02050604050505020204" pitchFamily="18" charset="0"/>
              </a:rPr>
              <a:t> </a:t>
            </a:r>
            <a:r>
              <a:rPr lang="en-US" sz="2400" dirty="0" err="1">
                <a:latin typeface="Bookman Old Style" panose="02050604050505020204" pitchFamily="18" charset="0"/>
              </a:rPr>
              <a:t>beradaptasi</a:t>
            </a:r>
            <a:endParaRPr lang="en-US" sz="2400" dirty="0">
              <a:latin typeface="Bookman Old Style" panose="02050604050505020204" pitchFamily="18" charset="0"/>
            </a:endParaRPr>
          </a:p>
          <a:p>
            <a:pPr marL="457200" indent="-457200"/>
            <a:r>
              <a:rPr lang="en-US" sz="2400" dirty="0" err="1">
                <a:latin typeface="Bookman Old Style" panose="02050604050505020204" pitchFamily="18" charset="0"/>
              </a:rPr>
              <a:t>Sangat</a:t>
            </a:r>
            <a:r>
              <a:rPr lang="en-US" sz="2400" dirty="0">
                <a:latin typeface="Bookman Old Style" panose="02050604050505020204" pitchFamily="18" charset="0"/>
              </a:rPr>
              <a:t> </a:t>
            </a:r>
            <a:r>
              <a:rPr lang="en-US" sz="2400" dirty="0" err="1">
                <a:latin typeface="Bookman Old Style" panose="02050604050505020204" pitchFamily="18" charset="0"/>
              </a:rPr>
              <a:t>baik</a:t>
            </a:r>
            <a:r>
              <a:rPr lang="en-US" sz="2400" dirty="0">
                <a:latin typeface="Bookman Old Style" panose="02050604050505020204" pitchFamily="18" charset="0"/>
              </a:rPr>
              <a:t> </a:t>
            </a:r>
            <a:r>
              <a:rPr lang="en-US" sz="2400" dirty="0" err="1">
                <a:latin typeface="Bookman Old Style" panose="02050604050505020204" pitchFamily="18" charset="0"/>
              </a:rPr>
              <a:t>untuk</a:t>
            </a:r>
            <a:r>
              <a:rPr lang="en-US" sz="2400" dirty="0">
                <a:latin typeface="Bookman Old Style" panose="02050604050505020204" pitchFamily="18" charset="0"/>
              </a:rPr>
              <a:t> </a:t>
            </a:r>
            <a:r>
              <a:rPr lang="en-US" sz="2400" dirty="0" err="1">
                <a:latin typeface="Bookman Old Style" panose="02050604050505020204" pitchFamily="18" charset="0"/>
              </a:rPr>
              <a:t>problema</a:t>
            </a:r>
            <a:r>
              <a:rPr lang="en-US" sz="2400" dirty="0">
                <a:latin typeface="Bookman Old Style" panose="02050604050505020204" pitchFamily="18" charset="0"/>
              </a:rPr>
              <a:t> </a:t>
            </a:r>
            <a:r>
              <a:rPr lang="en-US" sz="2400" dirty="0" err="1">
                <a:latin typeface="Bookman Old Style" panose="02050604050505020204" pitchFamily="18" charset="0"/>
              </a:rPr>
              <a:t>nonlinier</a:t>
            </a:r>
            <a:endParaRPr lang="en-US" sz="2400" dirty="0">
              <a:latin typeface="Bookman Old Style" panose="02050604050505020204" pitchFamily="18" charset="0"/>
            </a:endParaRPr>
          </a:p>
          <a:p>
            <a:pPr marL="457200" indent="-457200"/>
            <a:r>
              <a:rPr lang="en-US" sz="2400" dirty="0" err="1">
                <a:latin typeface="Bookman Old Style" panose="02050604050505020204" pitchFamily="18" charset="0"/>
              </a:rPr>
              <a:t>Masih</a:t>
            </a:r>
            <a:r>
              <a:rPr lang="en-US" sz="2400" dirty="0">
                <a:latin typeface="Bookman Old Style" panose="02050604050505020204" pitchFamily="18" charset="0"/>
              </a:rPr>
              <a:t> </a:t>
            </a:r>
            <a:r>
              <a:rPr lang="en-US" sz="2400" dirty="0" err="1">
                <a:latin typeface="Bookman Old Style" panose="02050604050505020204" pitchFamily="18" charset="0"/>
              </a:rPr>
              <a:t>bekerja</a:t>
            </a:r>
            <a:r>
              <a:rPr lang="en-US" sz="2400" dirty="0">
                <a:latin typeface="Bookman Old Style" panose="02050604050505020204" pitchFamily="18" charset="0"/>
              </a:rPr>
              <a:t> </a:t>
            </a:r>
            <a:r>
              <a:rPr lang="en-US" sz="2400" dirty="0" err="1">
                <a:latin typeface="Bookman Old Style" panose="02050604050505020204" pitchFamily="18" charset="0"/>
              </a:rPr>
              <a:t>walaupun</a:t>
            </a:r>
            <a:r>
              <a:rPr lang="en-US" sz="2400" dirty="0">
                <a:latin typeface="Bookman Old Style" panose="02050604050505020204" pitchFamily="18" charset="0"/>
              </a:rPr>
              <a:t> </a:t>
            </a:r>
            <a:r>
              <a:rPr lang="en-US" sz="2400" dirty="0" err="1">
                <a:latin typeface="Bookman Old Style" panose="02050604050505020204" pitchFamily="18" charset="0"/>
              </a:rPr>
              <a:t>sebagian</a:t>
            </a:r>
            <a:r>
              <a:rPr lang="en-US" sz="2400" dirty="0">
                <a:latin typeface="Bookman Old Style" panose="02050604050505020204" pitchFamily="18" charset="0"/>
              </a:rPr>
              <a:t> ANN </a:t>
            </a:r>
            <a:r>
              <a:rPr lang="en-US" sz="2400" dirty="0" err="1">
                <a:latin typeface="Bookman Old Style" panose="02050604050505020204" pitchFamily="18" charset="0"/>
              </a:rPr>
              <a:t>gagal</a:t>
            </a:r>
            <a:endParaRPr lang="en-US" sz="2400" dirty="0">
              <a:latin typeface="Bookman Old Style" panose="02050604050505020204" pitchFamily="18" charset="0"/>
            </a:endParaRPr>
          </a:p>
          <a:p>
            <a:pPr marL="457200" indent="-457200"/>
            <a:endParaRPr lang="en-US" sz="2400" dirty="0">
              <a:latin typeface="Bookman Old Style" panose="02050604050505020204" pitchFamily="18" charset="0"/>
            </a:endParaRPr>
          </a:p>
        </p:txBody>
      </p:sp>
    </p:spTree>
    <p:extLst>
      <p:ext uri="{BB962C8B-B14F-4D97-AF65-F5344CB8AC3E}">
        <p14:creationId xmlns:p14="http://schemas.microsoft.com/office/powerpoint/2010/main" val="14848897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Kelemahan</a:t>
            </a:r>
            <a:r>
              <a:rPr lang="en-US" dirty="0"/>
              <a:t> ANN</a:t>
            </a:r>
            <a:endParaRPr lang="id-ID" dirty="0"/>
          </a:p>
        </p:txBody>
      </p:sp>
      <p:sp>
        <p:nvSpPr>
          <p:cNvPr id="5" name="Content Placeholder 2"/>
          <p:cNvSpPr>
            <a:spLocks noGrp="1"/>
          </p:cNvSpPr>
          <p:nvPr>
            <p:ph idx="1"/>
          </p:nvPr>
        </p:nvSpPr>
        <p:spPr>
          <a:xfrm>
            <a:off x="1024128" y="2286000"/>
            <a:ext cx="10459659" cy="4023360"/>
          </a:xfrm>
          <a:solidFill>
            <a:schemeClr val="tx2"/>
          </a:solidFill>
        </p:spPr>
        <p:txBody>
          <a:bodyPr>
            <a:normAutofit/>
          </a:bodyPr>
          <a:lstStyle/>
          <a:p>
            <a:pPr marL="457200" indent="-457200"/>
            <a:r>
              <a:rPr lang="en-US" sz="2500" dirty="0" err="1">
                <a:latin typeface="Bookman Old Style" panose="02050604050505020204" pitchFamily="18" charset="0"/>
              </a:rPr>
              <a:t>Sulit</a:t>
            </a:r>
            <a:r>
              <a:rPr lang="en-US" sz="2500" dirty="0">
                <a:latin typeface="Bookman Old Style" panose="02050604050505020204" pitchFamily="18" charset="0"/>
              </a:rPr>
              <a:t> </a:t>
            </a:r>
            <a:r>
              <a:rPr lang="en-US" sz="2500" dirty="0" err="1">
                <a:latin typeface="Bookman Old Style" panose="02050604050505020204" pitchFamily="18" charset="0"/>
              </a:rPr>
              <a:t>dirancang</a:t>
            </a:r>
            <a:endParaRPr lang="en-US" sz="2500" dirty="0">
              <a:latin typeface="Bookman Old Style" panose="02050604050505020204" pitchFamily="18" charset="0"/>
            </a:endParaRPr>
          </a:p>
          <a:p>
            <a:pPr marL="0" indent="0">
              <a:buNone/>
            </a:pPr>
            <a:r>
              <a:rPr lang="en-US" sz="2500" dirty="0">
                <a:latin typeface="Bookman Old Style" panose="02050604050505020204" pitchFamily="18" charset="0"/>
              </a:rPr>
              <a:t>	</a:t>
            </a:r>
            <a:r>
              <a:rPr lang="en-US" sz="2500" dirty="0" err="1">
                <a:latin typeface="Bookman Old Style" panose="02050604050505020204" pitchFamily="18" charset="0"/>
              </a:rPr>
              <a:t>Tidak</a:t>
            </a:r>
            <a:r>
              <a:rPr lang="en-US" sz="2500" dirty="0">
                <a:latin typeface="Bookman Old Style" panose="02050604050505020204" pitchFamily="18" charset="0"/>
              </a:rPr>
              <a:t> </a:t>
            </a:r>
            <a:r>
              <a:rPr lang="en-US" sz="2500" dirty="0" err="1">
                <a:latin typeface="Bookman Old Style" panose="02050604050505020204" pitchFamily="18" charset="0"/>
              </a:rPr>
              <a:t>ada</a:t>
            </a:r>
            <a:r>
              <a:rPr lang="en-US" sz="2500" dirty="0">
                <a:latin typeface="Bookman Old Style" panose="02050604050505020204" pitchFamily="18" charset="0"/>
              </a:rPr>
              <a:t> </a:t>
            </a:r>
            <a:r>
              <a:rPr lang="en-US" sz="2500" dirty="0" err="1">
                <a:latin typeface="Bookman Old Style" panose="02050604050505020204" pitchFamily="18" charset="0"/>
              </a:rPr>
              <a:t>aturan</a:t>
            </a:r>
            <a:r>
              <a:rPr lang="en-US" sz="2500" dirty="0">
                <a:latin typeface="Bookman Old Style" panose="02050604050505020204" pitchFamily="18" charset="0"/>
              </a:rPr>
              <a:t> </a:t>
            </a:r>
            <a:r>
              <a:rPr lang="en-US" sz="2500" dirty="0" err="1">
                <a:latin typeface="Bookman Old Style" panose="02050604050505020204" pitchFamily="18" charset="0"/>
              </a:rPr>
              <a:t>baku</a:t>
            </a:r>
            <a:r>
              <a:rPr lang="en-US" sz="2500" dirty="0">
                <a:latin typeface="Bookman Old Style" panose="02050604050505020204" pitchFamily="18" charset="0"/>
              </a:rPr>
              <a:t> </a:t>
            </a:r>
            <a:r>
              <a:rPr lang="en-US" sz="2500" dirty="0" err="1">
                <a:latin typeface="Bookman Old Style" panose="02050604050505020204" pitchFamily="18" charset="0"/>
              </a:rPr>
              <a:t>dalam</a:t>
            </a:r>
            <a:r>
              <a:rPr lang="en-US" sz="2500" dirty="0">
                <a:latin typeface="Bookman Old Style" panose="02050604050505020204" pitchFamily="18" charset="0"/>
              </a:rPr>
              <a:t> </a:t>
            </a:r>
            <a:r>
              <a:rPr lang="en-US" sz="2500" dirty="0" err="1">
                <a:latin typeface="Bookman Old Style" panose="02050604050505020204" pitchFamily="18" charset="0"/>
              </a:rPr>
              <a:t>perancangan</a:t>
            </a:r>
            <a:endParaRPr lang="en-US" sz="2500" dirty="0">
              <a:latin typeface="Bookman Old Style" panose="02050604050505020204" pitchFamily="18" charset="0"/>
            </a:endParaRPr>
          </a:p>
          <a:p>
            <a:pPr marL="457200" indent="-457200"/>
            <a:r>
              <a:rPr lang="en-US" sz="2500" dirty="0" err="1">
                <a:latin typeface="Bookman Old Style" panose="02050604050505020204" pitchFamily="18" charset="0"/>
              </a:rPr>
              <a:t>Operasi</a:t>
            </a:r>
            <a:r>
              <a:rPr lang="en-US" sz="2500" dirty="0">
                <a:latin typeface="Bookman Old Style" panose="02050604050505020204" pitchFamily="18" charset="0"/>
              </a:rPr>
              <a:t> </a:t>
            </a:r>
            <a:r>
              <a:rPr lang="en-US" sz="2500" dirty="0" err="1">
                <a:latin typeface="Bookman Old Style" panose="02050604050505020204" pitchFamily="18" charset="0"/>
              </a:rPr>
              <a:t>internalnya</a:t>
            </a:r>
            <a:r>
              <a:rPr lang="en-US" sz="2500" dirty="0">
                <a:latin typeface="Bookman Old Style" panose="02050604050505020204" pitchFamily="18" charset="0"/>
              </a:rPr>
              <a:t> </a:t>
            </a:r>
            <a:r>
              <a:rPr lang="en-US" sz="2500" dirty="0" err="1">
                <a:latin typeface="Bookman Old Style" panose="02050604050505020204" pitchFamily="18" charset="0"/>
              </a:rPr>
              <a:t>sulit</a:t>
            </a:r>
            <a:r>
              <a:rPr lang="en-US" sz="2500" dirty="0">
                <a:latin typeface="Bookman Old Style" panose="02050604050505020204" pitchFamily="18" charset="0"/>
              </a:rPr>
              <a:t> </a:t>
            </a:r>
            <a:r>
              <a:rPr lang="en-US" sz="2500" dirty="0" err="1">
                <a:latin typeface="Bookman Old Style" panose="02050604050505020204" pitchFamily="18" charset="0"/>
              </a:rPr>
              <a:t>diakses</a:t>
            </a:r>
            <a:endParaRPr lang="en-US" sz="2500" dirty="0">
              <a:latin typeface="Bookman Old Style" panose="02050604050505020204" pitchFamily="18" charset="0"/>
            </a:endParaRPr>
          </a:p>
          <a:p>
            <a:pPr marL="914400" indent="-914400">
              <a:buNone/>
            </a:pPr>
            <a:r>
              <a:rPr lang="en-US" sz="2500" dirty="0">
                <a:latin typeface="Bookman Old Style" panose="02050604050505020204" pitchFamily="18" charset="0"/>
              </a:rPr>
              <a:t>	</a:t>
            </a:r>
            <a:r>
              <a:rPr lang="en-US" sz="2500" dirty="0" err="1">
                <a:latin typeface="Bookman Old Style" panose="02050604050505020204" pitchFamily="18" charset="0"/>
              </a:rPr>
              <a:t>Tidak</a:t>
            </a:r>
            <a:r>
              <a:rPr lang="en-US" sz="2500" dirty="0">
                <a:latin typeface="Bookman Old Style" panose="02050604050505020204" pitchFamily="18" charset="0"/>
              </a:rPr>
              <a:t> </a:t>
            </a:r>
            <a:r>
              <a:rPr lang="en-US" sz="2500" dirty="0" err="1">
                <a:latin typeface="Bookman Old Style" panose="02050604050505020204" pitchFamily="18" charset="0"/>
              </a:rPr>
              <a:t>dapat</a:t>
            </a:r>
            <a:r>
              <a:rPr lang="en-US" sz="2500" dirty="0">
                <a:latin typeface="Bookman Old Style" panose="02050604050505020204" pitchFamily="18" charset="0"/>
              </a:rPr>
              <a:t> </a:t>
            </a:r>
            <a:r>
              <a:rPr lang="en-US" sz="2500" dirty="0" err="1">
                <a:latin typeface="Bookman Old Style" panose="02050604050505020204" pitchFamily="18" charset="0"/>
              </a:rPr>
              <a:t>diketahui</a:t>
            </a:r>
            <a:r>
              <a:rPr lang="en-US" sz="2500" dirty="0">
                <a:latin typeface="Bookman Old Style" panose="02050604050505020204" pitchFamily="18" charset="0"/>
              </a:rPr>
              <a:t> </a:t>
            </a:r>
            <a:r>
              <a:rPr lang="en-US" sz="2500" dirty="0" err="1">
                <a:latin typeface="Bookman Old Style" panose="02050604050505020204" pitchFamily="18" charset="0"/>
              </a:rPr>
              <a:t>kenapa</a:t>
            </a:r>
            <a:r>
              <a:rPr lang="en-US" sz="2500" dirty="0">
                <a:latin typeface="Bookman Old Style" panose="02050604050505020204" pitchFamily="18" charset="0"/>
              </a:rPr>
              <a:t> ANN yang </a:t>
            </a:r>
            <a:r>
              <a:rPr lang="en-US" sz="2500" dirty="0" err="1">
                <a:latin typeface="Bookman Old Style" panose="02050604050505020204" pitchFamily="18" charset="0"/>
              </a:rPr>
              <a:t>sama</a:t>
            </a:r>
            <a:r>
              <a:rPr lang="en-US" sz="2500" dirty="0">
                <a:latin typeface="Bookman Old Style" panose="02050604050505020204" pitchFamily="18" charset="0"/>
              </a:rPr>
              <a:t> </a:t>
            </a:r>
            <a:r>
              <a:rPr lang="en-US" sz="2500" dirty="0" err="1">
                <a:latin typeface="Bookman Old Style" panose="02050604050505020204" pitchFamily="18" charset="0"/>
              </a:rPr>
              <a:t>dapat</a:t>
            </a:r>
            <a:r>
              <a:rPr lang="en-US" sz="2500" dirty="0">
                <a:latin typeface="Bookman Old Style" panose="02050604050505020204" pitchFamily="18" charset="0"/>
              </a:rPr>
              <a:t> </a:t>
            </a:r>
            <a:r>
              <a:rPr lang="en-US" sz="2500" dirty="0" err="1">
                <a:latin typeface="Bookman Old Style" panose="02050604050505020204" pitchFamily="18" charset="0"/>
              </a:rPr>
              <a:t>menyelesaikan</a:t>
            </a:r>
            <a:r>
              <a:rPr lang="en-US" sz="2500" dirty="0">
                <a:latin typeface="Bookman Old Style" panose="02050604050505020204" pitchFamily="18" charset="0"/>
              </a:rPr>
              <a:t> </a:t>
            </a:r>
            <a:r>
              <a:rPr lang="en-US" sz="2500" dirty="0" err="1">
                <a:latin typeface="Bookman Old Style" panose="02050604050505020204" pitchFamily="18" charset="0"/>
              </a:rPr>
              <a:t>problema</a:t>
            </a:r>
            <a:r>
              <a:rPr lang="en-US" sz="2500" dirty="0">
                <a:latin typeface="Bookman Old Style" panose="02050604050505020204" pitchFamily="18" charset="0"/>
              </a:rPr>
              <a:t> yang </a:t>
            </a:r>
            <a:r>
              <a:rPr lang="en-US" sz="2500" dirty="0" err="1">
                <a:latin typeface="Bookman Old Style" panose="02050604050505020204" pitchFamily="18" charset="0"/>
              </a:rPr>
              <a:t>berbeda</a:t>
            </a:r>
            <a:endParaRPr lang="en-US" sz="2500" dirty="0">
              <a:latin typeface="Bookman Old Style" panose="02050604050505020204" pitchFamily="18" charset="0"/>
            </a:endParaRPr>
          </a:p>
          <a:p>
            <a:pPr marL="457200" indent="-457200"/>
            <a:r>
              <a:rPr lang="en-US" sz="2500" dirty="0" err="1">
                <a:latin typeface="Bookman Old Style" panose="02050604050505020204" pitchFamily="18" charset="0"/>
              </a:rPr>
              <a:t>Tidak</a:t>
            </a:r>
            <a:r>
              <a:rPr lang="en-US" sz="2500" dirty="0">
                <a:latin typeface="Bookman Old Style" panose="02050604050505020204" pitchFamily="18" charset="0"/>
              </a:rPr>
              <a:t> </a:t>
            </a:r>
            <a:r>
              <a:rPr lang="en-US" sz="2500" dirty="0" err="1">
                <a:latin typeface="Bookman Old Style" panose="02050604050505020204" pitchFamily="18" charset="0"/>
              </a:rPr>
              <a:t>dapat</a:t>
            </a:r>
            <a:r>
              <a:rPr lang="en-US" sz="2500" dirty="0">
                <a:latin typeface="Bookman Old Style" panose="02050604050505020204" pitchFamily="18" charset="0"/>
              </a:rPr>
              <a:t> </a:t>
            </a:r>
            <a:r>
              <a:rPr lang="en-US" sz="2500" dirty="0" err="1">
                <a:latin typeface="Bookman Old Style" panose="02050604050505020204" pitchFamily="18" charset="0"/>
              </a:rPr>
              <a:t>diprediksi</a:t>
            </a:r>
            <a:endParaRPr lang="en-US" sz="2500" dirty="0">
              <a:latin typeface="Bookman Old Style" panose="02050604050505020204" pitchFamily="18" charset="0"/>
            </a:endParaRPr>
          </a:p>
          <a:p>
            <a:pPr marL="0" indent="0">
              <a:buNone/>
            </a:pPr>
            <a:r>
              <a:rPr lang="en-US" sz="2500" dirty="0">
                <a:latin typeface="Bookman Old Style" panose="02050604050505020204" pitchFamily="18" charset="0"/>
              </a:rPr>
              <a:t>	</a:t>
            </a:r>
            <a:r>
              <a:rPr lang="en-US" sz="2500" dirty="0" err="1">
                <a:latin typeface="Bookman Old Style" panose="02050604050505020204" pitchFamily="18" charset="0"/>
              </a:rPr>
              <a:t>Sulit</a:t>
            </a:r>
            <a:r>
              <a:rPr lang="en-US" sz="2500" dirty="0">
                <a:latin typeface="Bookman Old Style" panose="02050604050505020204" pitchFamily="18" charset="0"/>
              </a:rPr>
              <a:t> </a:t>
            </a:r>
            <a:r>
              <a:rPr lang="en-US" sz="2500" dirty="0" err="1">
                <a:latin typeface="Bookman Old Style" panose="02050604050505020204" pitchFamily="18" charset="0"/>
              </a:rPr>
              <a:t>untuk</a:t>
            </a:r>
            <a:r>
              <a:rPr lang="en-US" sz="2500" dirty="0">
                <a:latin typeface="Bookman Old Style" panose="02050604050505020204" pitchFamily="18" charset="0"/>
              </a:rPr>
              <a:t> </a:t>
            </a:r>
            <a:r>
              <a:rPr lang="en-US" sz="2500" dirty="0" err="1">
                <a:latin typeface="Bookman Old Style" panose="02050604050505020204" pitchFamily="18" charset="0"/>
              </a:rPr>
              <a:t>mengestimasi</a:t>
            </a:r>
            <a:r>
              <a:rPr lang="en-US" sz="2500" dirty="0">
                <a:latin typeface="Bookman Old Style" panose="02050604050505020204" pitchFamily="18" charset="0"/>
              </a:rPr>
              <a:t> </a:t>
            </a:r>
            <a:r>
              <a:rPr lang="en-US" sz="2500" dirty="0" err="1">
                <a:latin typeface="Bookman Old Style" panose="02050604050505020204" pitchFamily="18" charset="0"/>
              </a:rPr>
              <a:t>kinerja</a:t>
            </a:r>
            <a:r>
              <a:rPr lang="en-US" sz="2500" dirty="0">
                <a:latin typeface="Bookman Old Style" panose="02050604050505020204" pitchFamily="18" charset="0"/>
              </a:rPr>
              <a:t> ANN  </a:t>
            </a:r>
            <a:endParaRPr lang="en-GB" sz="2500" dirty="0">
              <a:latin typeface="Bookman Old Style" panose="02050604050505020204" pitchFamily="18" charset="0"/>
            </a:endParaRPr>
          </a:p>
          <a:p>
            <a:pPr marL="457200" indent="-457200"/>
            <a:endParaRPr lang="en-US" sz="2400" dirty="0">
              <a:latin typeface="Bookman Old Style" panose="02050604050505020204" pitchFamily="18" charset="0"/>
            </a:endParaRPr>
          </a:p>
        </p:txBody>
      </p:sp>
    </p:spTree>
    <p:extLst>
      <p:ext uri="{BB962C8B-B14F-4D97-AF65-F5344CB8AC3E}">
        <p14:creationId xmlns:p14="http://schemas.microsoft.com/office/powerpoint/2010/main" val="30061459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REferences</a:t>
            </a:r>
          </a:p>
        </p:txBody>
      </p:sp>
      <p:sp>
        <p:nvSpPr>
          <p:cNvPr id="3" name="Content Placeholder 2"/>
          <p:cNvSpPr>
            <a:spLocks noGrp="1"/>
          </p:cNvSpPr>
          <p:nvPr>
            <p:ph idx="1"/>
          </p:nvPr>
        </p:nvSpPr>
        <p:spPr/>
        <p:txBody>
          <a:bodyPr/>
          <a:lstStyle/>
          <a:p>
            <a:pPr lvl="0"/>
            <a:r>
              <a:rPr lang="id-ID" b="1" dirty="0"/>
              <a:t>1. Stuart Russell,Peter Norvig. 2009. Artificial Intelligence: A Modern Approach (3rd Edition)</a:t>
            </a:r>
          </a:p>
          <a:p>
            <a:r>
              <a:rPr lang="id-ID" b="1" dirty="0"/>
              <a:t>2. Dan Klein, Pieter Abbeel. 2013. Courseware edX Artificial Intelligence University of California at Berkeley</a:t>
            </a:r>
          </a:p>
          <a:p>
            <a:r>
              <a:rPr lang="id-ID" b="1" dirty="0"/>
              <a:t>3. </a:t>
            </a:r>
            <a:r>
              <a:rPr lang="id-ID" sz="2000" b="1" dirty="0"/>
              <a:t>D. Poole &amp; A. Mackworth. 2010. Artificial Intelligence: Foundations of Computational Agents. Cambridge University Press</a:t>
            </a:r>
            <a:endParaRPr lang="en-US" sz="2000" b="1" dirty="0"/>
          </a:p>
          <a:p>
            <a:r>
              <a:rPr lang="en-US" sz="2000" b="1" dirty="0"/>
              <a:t>4. Tom M Michele, 1997, Machine Learning</a:t>
            </a:r>
          </a:p>
          <a:p>
            <a:r>
              <a:rPr lang="en-US" sz="2000" b="1" dirty="0"/>
              <a:t>5. </a:t>
            </a:r>
            <a:r>
              <a:rPr lang="en-US" sz="2000" b="1" dirty="0" err="1"/>
              <a:t>Laurene</a:t>
            </a:r>
            <a:r>
              <a:rPr lang="en-US" sz="2000" b="1" dirty="0"/>
              <a:t> </a:t>
            </a:r>
            <a:r>
              <a:rPr lang="en-US" sz="2000" b="1" dirty="0" err="1"/>
              <a:t>Fausett</a:t>
            </a:r>
            <a:r>
              <a:rPr lang="en-US" sz="2000" b="1" dirty="0"/>
              <a:t>, 1993, Fundamental of Neural Network : Architecture, Algorithm and Applications</a:t>
            </a:r>
            <a:endParaRPr lang="id-ID" sz="2000" b="1" dirty="0"/>
          </a:p>
          <a:p>
            <a:endParaRPr lang="id-ID" dirty="0"/>
          </a:p>
        </p:txBody>
      </p:sp>
    </p:spTree>
    <p:extLst>
      <p:ext uri="{BB962C8B-B14F-4D97-AF65-F5344CB8AC3E}">
        <p14:creationId xmlns:p14="http://schemas.microsoft.com/office/powerpoint/2010/main" val="3625126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Review: </a:t>
            </a:r>
            <a:r>
              <a:rPr lang="en-US" dirty="0"/>
              <a:t>Perceptron</a:t>
            </a:r>
            <a:endParaRPr lang="id-ID" dirty="0"/>
          </a:p>
        </p:txBody>
      </p:sp>
      <p:sp>
        <p:nvSpPr>
          <p:cNvPr id="5" name="Content Placeholder 2"/>
          <p:cNvSpPr>
            <a:spLocks noGrp="1"/>
          </p:cNvSpPr>
          <p:nvPr>
            <p:ph idx="1"/>
          </p:nvPr>
        </p:nvSpPr>
        <p:spPr>
          <a:xfrm>
            <a:off x="1024129" y="2286000"/>
            <a:ext cx="5948172" cy="4023360"/>
          </a:xfrm>
          <a:solidFill>
            <a:schemeClr val="tx2"/>
          </a:solidFill>
        </p:spPr>
        <p:txBody>
          <a:bodyPr>
            <a:normAutofit/>
          </a:bodyPr>
          <a:lstStyle/>
          <a:p>
            <a:pPr marL="0" indent="0">
              <a:buNone/>
            </a:pPr>
            <a:r>
              <a:rPr lang="id-ID" sz="2400" dirty="0">
                <a:latin typeface="Bookman Old Style" panose="02050604050505020204" pitchFamily="18" charset="0"/>
              </a:rPr>
              <a:t>Arsitektur sederhana dalam jaringan syaraf tiruan terdiri dari </a:t>
            </a:r>
            <a:r>
              <a:rPr lang="en-US" sz="2400" dirty="0">
                <a:latin typeface="Bookman Old Style" panose="02050604050505020204" pitchFamily="18" charset="0"/>
              </a:rPr>
              <a:t>:</a:t>
            </a:r>
          </a:p>
          <a:p>
            <a:pPr marL="457200" indent="-457200"/>
            <a:r>
              <a:rPr lang="id-ID" sz="2400" dirty="0">
                <a:latin typeface="Bookman Old Style" panose="02050604050505020204" pitchFamily="18" charset="0"/>
              </a:rPr>
              <a:t>satu layer input unit (yang jumlah neuronnya sesuai dengan banyaknya jumlah komponen dari data yang ingin dikenali) </a:t>
            </a:r>
            <a:endParaRPr lang="en-US" sz="2400" dirty="0">
              <a:latin typeface="Bookman Old Style" panose="02050604050505020204" pitchFamily="18" charset="0"/>
            </a:endParaRPr>
          </a:p>
          <a:p>
            <a:pPr marL="457200" indent="-457200"/>
            <a:r>
              <a:rPr lang="id-ID" sz="2400" dirty="0">
                <a:latin typeface="Bookman Old Style" panose="02050604050505020204" pitchFamily="18" charset="0"/>
              </a:rPr>
              <a:t>satu </a:t>
            </a:r>
            <a:r>
              <a:rPr lang="en-US" sz="2400" dirty="0">
                <a:latin typeface="Bookman Old Style" panose="02050604050505020204" pitchFamily="18" charset="0"/>
              </a:rPr>
              <a:t>layer </a:t>
            </a:r>
            <a:r>
              <a:rPr lang="id-ID" sz="2400" dirty="0">
                <a:latin typeface="Bookman Old Style" panose="02050604050505020204" pitchFamily="18" charset="0"/>
              </a:rPr>
              <a:t>output unit</a:t>
            </a:r>
            <a:r>
              <a:rPr lang="en-US" sz="2400" dirty="0">
                <a:latin typeface="Bookman Old Style" panose="02050604050505020204" pitchFamily="18" charset="0"/>
              </a:rPr>
              <a:t> (1 unit neuron)</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2301" y="2285999"/>
            <a:ext cx="4753534" cy="4069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755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Review: </a:t>
            </a:r>
            <a:r>
              <a:rPr lang="en-US" dirty="0" err="1"/>
              <a:t>Pembelajaran</a:t>
            </a:r>
            <a:r>
              <a:rPr lang="en-US" dirty="0"/>
              <a:t> perceptron</a:t>
            </a:r>
            <a:endParaRPr lang="id-ID" dirty="0"/>
          </a:p>
        </p:txBody>
      </p:sp>
      <p:sp>
        <p:nvSpPr>
          <p:cNvPr id="3" name="Content Placeholder 2"/>
          <p:cNvSpPr>
            <a:spLocks noGrp="1"/>
          </p:cNvSpPr>
          <p:nvPr>
            <p:ph idx="1"/>
          </p:nvPr>
        </p:nvSpPr>
        <p:spPr>
          <a:xfrm>
            <a:off x="1024128" y="2286000"/>
            <a:ext cx="10159687" cy="4023360"/>
          </a:xfrm>
          <a:solidFill>
            <a:schemeClr val="tx2"/>
          </a:solidFill>
        </p:spPr>
        <p:txBody>
          <a:bodyPr>
            <a:normAutofit/>
          </a:bodyPr>
          <a:lstStyle/>
          <a:p>
            <a:pPr marL="577850" indent="-577850"/>
            <a:r>
              <a:rPr lang="id-ID" sz="2400" dirty="0">
                <a:latin typeface="Bookman Old Style" panose="02050604050505020204" pitchFamily="18" charset="0"/>
              </a:rPr>
              <a:t>Pembelajaran dengan perceptron memiliki asumsi bahwa prosedur pembelajaran terbukti untuk mengarahkan bobot menjadi konvergen. Perbedaan mendasar dengan Hebb net adalah pada perceptron terdapat error pada input pattern yang dilatihkan, maka bobot akan berubah sesuai dengan formula </a:t>
            </a:r>
            <a:endParaRPr lang="en-US" sz="2400" dirty="0">
              <a:latin typeface="Bookman Old Style" panose="02050604050505020204" pitchFamily="18" charset="0"/>
            </a:endParaRPr>
          </a:p>
          <a:p>
            <a:pPr marL="0" indent="0">
              <a:buNone/>
            </a:pPr>
            <a:r>
              <a:rPr lang="en-US" sz="2400" dirty="0">
                <a:latin typeface="Bookman Old Style" panose="02050604050505020204" pitchFamily="18" charset="0"/>
              </a:rPr>
              <a:t>		</a:t>
            </a:r>
            <a:r>
              <a:rPr lang="id-ID" sz="2400" dirty="0">
                <a:latin typeface="Bookman Old Style" panose="02050604050505020204" pitchFamily="18" charset="0"/>
              </a:rPr>
              <a:t>w i (new) = w i (old) +  </a:t>
            </a:r>
            <a:r>
              <a:rPr lang="id-ID" sz="2400" dirty="0">
                <a:latin typeface="Bookman Old Style" panose="02050604050505020204" pitchFamily="18" charset="0"/>
                <a:sym typeface="Symbol" panose="05050102010706020507" pitchFamily="18" charset="2"/>
              </a:rPr>
              <a:t></a:t>
            </a:r>
            <a:r>
              <a:rPr lang="id-ID" sz="2400" dirty="0">
                <a:latin typeface="Bookman Old Style" panose="02050604050505020204" pitchFamily="18" charset="0"/>
              </a:rPr>
              <a:t>tx i </a:t>
            </a:r>
            <a:endParaRPr lang="en-US" sz="2400" dirty="0">
              <a:latin typeface="Bookman Old Style" panose="02050604050505020204" pitchFamily="18" charset="0"/>
            </a:endParaRPr>
          </a:p>
          <a:p>
            <a:pPr marL="577850" indent="-577850"/>
            <a:r>
              <a:rPr lang="id-ID" sz="2400" dirty="0">
                <a:latin typeface="Bookman Old Style" panose="02050604050505020204" pitchFamily="18" charset="0"/>
              </a:rPr>
              <a:t>dan jika tidak terdapat error maka nilai bobot tidak akan berubah, atau dengan kata lain bahwa bobot hanya berubah mengikuti kondisi tertentu.</a:t>
            </a:r>
            <a:endParaRPr lang="en-US" sz="2400" dirty="0">
              <a:latin typeface="Bookman Old Style" panose="02050604050505020204" pitchFamily="18" charset="0"/>
            </a:endParaRPr>
          </a:p>
        </p:txBody>
      </p:sp>
    </p:spTree>
    <p:extLst>
      <p:ext uri="{BB962C8B-B14F-4D97-AF65-F5344CB8AC3E}">
        <p14:creationId xmlns:p14="http://schemas.microsoft.com/office/powerpoint/2010/main" val="1646815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Kondisi</a:t>
            </a:r>
            <a:r>
              <a:rPr lang="en-US" dirty="0"/>
              <a:t> </a:t>
            </a:r>
            <a:r>
              <a:rPr lang="en-US" dirty="0" err="1"/>
              <a:t>bobot</a:t>
            </a:r>
            <a:r>
              <a:rPr lang="en-US" dirty="0"/>
              <a:t> </a:t>
            </a:r>
            <a:r>
              <a:rPr lang="en-US" dirty="0" err="1"/>
              <a:t>saat</a:t>
            </a:r>
            <a:r>
              <a:rPr lang="en-US" dirty="0"/>
              <a:t> </a:t>
            </a:r>
            <a:r>
              <a:rPr lang="en-US" dirty="0" err="1"/>
              <a:t>pelatihan</a:t>
            </a:r>
            <a:endParaRPr lang="id-ID" dirty="0"/>
          </a:p>
        </p:txBody>
      </p:sp>
      <p:sp>
        <p:nvSpPr>
          <p:cNvPr id="3" name="Content Placeholder 2"/>
          <p:cNvSpPr>
            <a:spLocks noGrp="1"/>
          </p:cNvSpPr>
          <p:nvPr>
            <p:ph idx="1"/>
          </p:nvPr>
        </p:nvSpPr>
        <p:spPr>
          <a:xfrm>
            <a:off x="1024128" y="2286000"/>
            <a:ext cx="10159687" cy="4023360"/>
          </a:xfrm>
          <a:solidFill>
            <a:schemeClr val="tx2"/>
          </a:solidFill>
        </p:spPr>
        <p:txBody>
          <a:bodyPr>
            <a:normAutofit/>
          </a:bodyPr>
          <a:lstStyle/>
          <a:p>
            <a:pPr marL="577850" indent="-577850"/>
            <a:r>
              <a:rPr lang="en-GB" sz="2400" dirty="0" err="1">
                <a:latin typeface="Bookman Old Style" panose="02050604050505020204" pitchFamily="18" charset="0"/>
              </a:rPr>
              <a:t>Dimulai</a:t>
            </a:r>
            <a:r>
              <a:rPr lang="en-GB" sz="2400" dirty="0">
                <a:latin typeface="Bookman Old Style" panose="02050604050505020204" pitchFamily="18" charset="0"/>
              </a:rPr>
              <a:t> </a:t>
            </a:r>
            <a:r>
              <a:rPr lang="en-GB" sz="2400" dirty="0" err="1">
                <a:latin typeface="Bookman Old Style" panose="02050604050505020204" pitchFamily="18" charset="0"/>
              </a:rPr>
              <a:t>dengan</a:t>
            </a:r>
            <a:r>
              <a:rPr lang="en-GB" sz="2400" dirty="0">
                <a:latin typeface="Bookman Old Style" panose="02050604050505020204" pitchFamily="18" charset="0"/>
              </a:rPr>
              <a:t> </a:t>
            </a:r>
            <a:r>
              <a:rPr lang="en-GB" sz="2400" dirty="0" err="1">
                <a:latin typeface="Bookman Old Style" panose="02050604050505020204" pitchFamily="18" charset="0"/>
              </a:rPr>
              <a:t>memilih</a:t>
            </a:r>
            <a:r>
              <a:rPr lang="en-GB" sz="2400" dirty="0">
                <a:latin typeface="Bookman Old Style" panose="02050604050505020204" pitchFamily="18" charset="0"/>
              </a:rPr>
              <a:t> </a:t>
            </a:r>
            <a:r>
              <a:rPr lang="en-GB" sz="2400" dirty="0" err="1">
                <a:latin typeface="Bookman Old Style" panose="02050604050505020204" pitchFamily="18" charset="0"/>
              </a:rPr>
              <a:t>secara</a:t>
            </a:r>
            <a:r>
              <a:rPr lang="en-GB" sz="2400" dirty="0">
                <a:latin typeface="Bookman Old Style" panose="02050604050505020204" pitchFamily="18" charset="0"/>
              </a:rPr>
              <a:t> </a:t>
            </a:r>
            <a:r>
              <a:rPr lang="en-GB" sz="2400" dirty="0" err="1">
                <a:latin typeface="Bookman Old Style" panose="02050604050505020204" pitchFamily="18" charset="0"/>
              </a:rPr>
              <a:t>acak</a:t>
            </a:r>
            <a:endParaRPr lang="en-GB" sz="2400" dirty="0">
              <a:latin typeface="Bookman Old Style" panose="02050604050505020204" pitchFamily="18" charset="0"/>
            </a:endParaRPr>
          </a:p>
          <a:p>
            <a:pPr marL="577850" indent="-577850"/>
            <a:r>
              <a:rPr lang="en-GB" sz="2400" dirty="0" err="1">
                <a:latin typeface="Bookman Old Style" panose="02050604050505020204" pitchFamily="18" charset="0"/>
              </a:rPr>
              <a:t>Bila</a:t>
            </a:r>
            <a:r>
              <a:rPr lang="en-GB" sz="2400" dirty="0">
                <a:latin typeface="Bookman Old Style" panose="02050604050505020204" pitchFamily="18" charset="0"/>
              </a:rPr>
              <a:t> </a:t>
            </a:r>
            <a:r>
              <a:rPr lang="en-GB" sz="2400" dirty="0" err="1">
                <a:latin typeface="Bookman Old Style" panose="02050604050505020204" pitchFamily="18" charset="0"/>
              </a:rPr>
              <a:t>keluarannya</a:t>
            </a:r>
            <a:r>
              <a:rPr lang="en-GB" sz="2400" dirty="0">
                <a:latin typeface="Bookman Old Style" panose="02050604050505020204" pitchFamily="18" charset="0"/>
              </a:rPr>
              <a:t> 0 </a:t>
            </a:r>
            <a:r>
              <a:rPr lang="en-GB" sz="2400" dirty="0" err="1">
                <a:latin typeface="Bookman Old Style" panose="02050604050505020204" pitchFamily="18" charset="0"/>
              </a:rPr>
              <a:t>dan</a:t>
            </a:r>
            <a:r>
              <a:rPr lang="en-GB" sz="2400" dirty="0">
                <a:latin typeface="Bookman Old Style" panose="02050604050505020204" pitchFamily="18" charset="0"/>
              </a:rPr>
              <a:t> yang </a:t>
            </a:r>
            <a:r>
              <a:rPr lang="en-GB" sz="2400" dirty="0" err="1">
                <a:latin typeface="Bookman Old Style" panose="02050604050505020204" pitchFamily="18" charset="0"/>
              </a:rPr>
              <a:t>seharusnya</a:t>
            </a:r>
            <a:r>
              <a:rPr lang="en-GB" sz="2400" dirty="0">
                <a:latin typeface="Bookman Old Style" panose="02050604050505020204" pitchFamily="18" charset="0"/>
              </a:rPr>
              <a:t> 1, </a:t>
            </a:r>
            <a:r>
              <a:rPr lang="en-GB" sz="2400" dirty="0" err="1">
                <a:latin typeface="Bookman Old Style" panose="02050604050505020204" pitchFamily="18" charset="0"/>
              </a:rPr>
              <a:t>naikkan</a:t>
            </a:r>
            <a:r>
              <a:rPr lang="en-GB" sz="2400" dirty="0">
                <a:latin typeface="Bookman Old Style" panose="02050604050505020204" pitchFamily="18" charset="0"/>
              </a:rPr>
              <a:t> </a:t>
            </a:r>
            <a:r>
              <a:rPr lang="en-GB" sz="2400" dirty="0" err="1">
                <a:latin typeface="Bookman Old Style" panose="02050604050505020204" pitchFamily="18" charset="0"/>
              </a:rPr>
              <a:t>tiap</a:t>
            </a:r>
            <a:r>
              <a:rPr lang="en-GB" sz="2400" dirty="0">
                <a:latin typeface="Bookman Old Style" panose="02050604050505020204" pitchFamily="18" charset="0"/>
              </a:rPr>
              <a:t> </a:t>
            </a:r>
            <a:r>
              <a:rPr lang="en-GB" sz="2400" dirty="0" err="1">
                <a:latin typeface="Bookman Old Style" panose="02050604050505020204" pitchFamily="18" charset="0"/>
              </a:rPr>
              <a:t>bobot</a:t>
            </a:r>
            <a:r>
              <a:rPr lang="en-GB" sz="2400" dirty="0">
                <a:latin typeface="Bookman Old Style" panose="02050604050505020204" pitchFamily="18" charset="0"/>
              </a:rPr>
              <a:t>   </a:t>
            </a:r>
          </a:p>
          <a:p>
            <a:pPr marL="577850" indent="-577850"/>
            <a:r>
              <a:rPr lang="en-GB" sz="2400" dirty="0" err="1">
                <a:latin typeface="Bookman Old Style" panose="02050604050505020204" pitchFamily="18" charset="0"/>
              </a:rPr>
              <a:t>Bila</a:t>
            </a:r>
            <a:r>
              <a:rPr lang="en-GB" sz="2400" dirty="0">
                <a:latin typeface="Bookman Old Style" panose="02050604050505020204" pitchFamily="18" charset="0"/>
              </a:rPr>
              <a:t> </a:t>
            </a:r>
            <a:r>
              <a:rPr lang="en-GB" sz="2400" dirty="0" err="1">
                <a:latin typeface="Bookman Old Style" panose="02050604050505020204" pitchFamily="18" charset="0"/>
              </a:rPr>
              <a:t>sebaliknya</a:t>
            </a:r>
            <a:r>
              <a:rPr lang="en-GB" sz="2400" dirty="0">
                <a:latin typeface="Bookman Old Style" panose="02050604050505020204" pitchFamily="18" charset="0"/>
              </a:rPr>
              <a:t> </a:t>
            </a:r>
            <a:r>
              <a:rPr lang="en-GB" sz="2400" dirty="0" err="1">
                <a:latin typeface="Bookman Old Style" panose="02050604050505020204" pitchFamily="18" charset="0"/>
              </a:rPr>
              <a:t>yaitu</a:t>
            </a:r>
            <a:r>
              <a:rPr lang="en-GB" sz="2400" dirty="0">
                <a:latin typeface="Bookman Old Style" panose="02050604050505020204" pitchFamily="18" charset="0"/>
              </a:rPr>
              <a:t> 1 </a:t>
            </a:r>
            <a:r>
              <a:rPr lang="en-GB" sz="2400" dirty="0" err="1">
                <a:latin typeface="Bookman Old Style" panose="02050604050505020204" pitchFamily="18" charset="0"/>
              </a:rPr>
              <a:t>dan</a:t>
            </a:r>
            <a:r>
              <a:rPr lang="en-GB" sz="2400" dirty="0">
                <a:latin typeface="Bookman Old Style" panose="02050604050505020204" pitchFamily="18" charset="0"/>
              </a:rPr>
              <a:t> </a:t>
            </a:r>
            <a:r>
              <a:rPr lang="en-GB" sz="2400" dirty="0" err="1">
                <a:latin typeface="Bookman Old Style" panose="02050604050505020204" pitchFamily="18" charset="0"/>
              </a:rPr>
              <a:t>seharusnya</a:t>
            </a:r>
            <a:r>
              <a:rPr lang="en-GB" sz="2400" dirty="0">
                <a:latin typeface="Bookman Old Style" panose="02050604050505020204" pitchFamily="18" charset="0"/>
              </a:rPr>
              <a:t> 0, </a:t>
            </a:r>
            <a:r>
              <a:rPr lang="en-GB" sz="2400" dirty="0" err="1">
                <a:latin typeface="Bookman Old Style" panose="02050604050505020204" pitchFamily="18" charset="0"/>
              </a:rPr>
              <a:t>kurangi</a:t>
            </a:r>
            <a:r>
              <a:rPr lang="en-GB" sz="2400" dirty="0">
                <a:latin typeface="Bookman Old Style" panose="02050604050505020204" pitchFamily="18" charset="0"/>
              </a:rPr>
              <a:t> </a:t>
            </a:r>
            <a:r>
              <a:rPr lang="en-GB" sz="2400" dirty="0" err="1">
                <a:latin typeface="Bookman Old Style" panose="02050604050505020204" pitchFamily="18" charset="0"/>
              </a:rPr>
              <a:t>tiap</a:t>
            </a:r>
            <a:r>
              <a:rPr lang="en-GB" sz="2400" dirty="0">
                <a:latin typeface="Bookman Old Style" panose="02050604050505020204" pitchFamily="18" charset="0"/>
              </a:rPr>
              <a:t> </a:t>
            </a:r>
            <a:r>
              <a:rPr lang="en-GB" sz="2400" dirty="0" err="1">
                <a:latin typeface="Bookman Old Style" panose="02050604050505020204" pitchFamily="18" charset="0"/>
              </a:rPr>
              <a:t>bobot</a:t>
            </a:r>
            <a:endParaRPr lang="en-GB" sz="2400" dirty="0">
              <a:latin typeface="Bookman Old Style" panose="02050604050505020204" pitchFamily="18" charset="0"/>
            </a:endParaRPr>
          </a:p>
          <a:p>
            <a:pPr marL="577850" indent="-577850"/>
            <a:r>
              <a:rPr lang="en-GB" sz="2400" dirty="0" err="1">
                <a:latin typeface="Bookman Old Style" panose="02050604050505020204" pitchFamily="18" charset="0"/>
              </a:rPr>
              <a:t>Diulangi</a:t>
            </a:r>
            <a:r>
              <a:rPr lang="en-GB" sz="2400" dirty="0">
                <a:latin typeface="Bookman Old Style" panose="02050604050505020204" pitchFamily="18" charset="0"/>
              </a:rPr>
              <a:t> </a:t>
            </a:r>
            <a:r>
              <a:rPr lang="en-GB" sz="2400" dirty="0" err="1">
                <a:latin typeface="Bookman Old Style" panose="02050604050505020204" pitchFamily="18" charset="0"/>
              </a:rPr>
              <a:t>terus</a:t>
            </a:r>
            <a:r>
              <a:rPr lang="en-GB" sz="2400" dirty="0">
                <a:latin typeface="Bookman Old Style" panose="02050604050505020204" pitchFamily="18" charset="0"/>
              </a:rPr>
              <a:t> </a:t>
            </a:r>
            <a:r>
              <a:rPr lang="en-GB" sz="2400" dirty="0" err="1">
                <a:latin typeface="Bookman Old Style" panose="02050604050505020204" pitchFamily="18" charset="0"/>
              </a:rPr>
              <a:t>sampai</a:t>
            </a:r>
            <a:r>
              <a:rPr lang="en-GB" sz="2400" dirty="0">
                <a:latin typeface="Bookman Old Style" panose="02050604050505020204" pitchFamily="18" charset="0"/>
              </a:rPr>
              <a:t> </a:t>
            </a:r>
            <a:r>
              <a:rPr lang="en-GB" sz="2400" dirty="0" err="1">
                <a:latin typeface="Bookman Old Style" panose="02050604050505020204" pitchFamily="18" charset="0"/>
              </a:rPr>
              <a:t>bobot</a:t>
            </a:r>
            <a:r>
              <a:rPr lang="en-GB" sz="2400" dirty="0">
                <a:latin typeface="Bookman Old Style" panose="02050604050505020204" pitchFamily="18" charset="0"/>
              </a:rPr>
              <a:t> </a:t>
            </a:r>
            <a:r>
              <a:rPr lang="en-GB" sz="2400" dirty="0" err="1">
                <a:latin typeface="Bookman Old Style" panose="02050604050505020204" pitchFamily="18" charset="0"/>
              </a:rPr>
              <a:t>sesuai</a:t>
            </a:r>
            <a:r>
              <a:rPr lang="en-GB" sz="2400" dirty="0">
                <a:latin typeface="Bookman Old Style" panose="02050604050505020204" pitchFamily="18" charset="0"/>
              </a:rPr>
              <a:t>….</a:t>
            </a:r>
          </a:p>
          <a:p>
            <a:pPr>
              <a:buClr>
                <a:schemeClr val="tx1"/>
              </a:buClr>
              <a:buFontTx/>
              <a:buNone/>
            </a:pPr>
            <a:r>
              <a:rPr lang="en-GB" sz="2400" dirty="0">
                <a:latin typeface="Bookman Old Style" panose="02050604050505020204" pitchFamily="18" charset="0"/>
              </a:rPr>
              <a:t>      </a:t>
            </a:r>
          </a:p>
          <a:p>
            <a:pPr>
              <a:buClr>
                <a:schemeClr val="tx1"/>
              </a:buClr>
              <a:buFontTx/>
              <a:buNone/>
            </a:pPr>
            <a:r>
              <a:rPr lang="en-GB" sz="2400" dirty="0">
                <a:latin typeface="Bookman Old Style" panose="02050604050505020204" pitchFamily="18" charset="0"/>
              </a:rPr>
              <a:t>     </a:t>
            </a:r>
            <a:r>
              <a:rPr lang="en-GB" sz="2400" b="1" dirty="0" err="1">
                <a:latin typeface="Bookman Old Style" panose="02050604050505020204" pitchFamily="18" charset="0"/>
              </a:rPr>
              <a:t>Ini</a:t>
            </a:r>
            <a:r>
              <a:rPr lang="en-GB" sz="2400" b="1" dirty="0">
                <a:latin typeface="Bookman Old Style" panose="02050604050505020204" pitchFamily="18" charset="0"/>
              </a:rPr>
              <a:t> </a:t>
            </a:r>
            <a:r>
              <a:rPr lang="en-GB" sz="2400" b="1" dirty="0" err="1">
                <a:latin typeface="Bookman Old Style" panose="02050604050505020204" pitchFamily="18" charset="0"/>
              </a:rPr>
              <a:t>adalah</a:t>
            </a:r>
            <a:r>
              <a:rPr lang="en-GB" sz="2400" b="1" dirty="0">
                <a:latin typeface="Bookman Old Style" panose="02050604050505020204" pitchFamily="18" charset="0"/>
              </a:rPr>
              <a:t> </a:t>
            </a:r>
            <a:r>
              <a:rPr lang="en-GB" sz="2400" b="1" dirty="0" err="1">
                <a:latin typeface="Bookman Old Style" panose="02050604050505020204" pitchFamily="18" charset="0"/>
              </a:rPr>
              <a:t>dasar</a:t>
            </a:r>
            <a:r>
              <a:rPr lang="en-GB" sz="2400" b="1" dirty="0">
                <a:latin typeface="Bookman Old Style" panose="02050604050505020204" pitchFamily="18" charset="0"/>
              </a:rPr>
              <a:t> </a:t>
            </a:r>
            <a:r>
              <a:rPr lang="en-GB" sz="2400" b="1" dirty="0" err="1">
                <a:latin typeface="Bookman Old Style" panose="02050604050505020204" pitchFamily="18" charset="0"/>
              </a:rPr>
              <a:t>teknik</a:t>
            </a:r>
            <a:r>
              <a:rPr lang="en-GB" sz="2400" b="1" dirty="0">
                <a:latin typeface="Bookman Old Style" panose="02050604050505020204" pitchFamily="18" charset="0"/>
              </a:rPr>
              <a:t> </a:t>
            </a:r>
            <a:r>
              <a:rPr lang="en-GB" sz="2400" b="1" dirty="0" err="1">
                <a:latin typeface="Bookman Old Style" panose="02050604050505020204" pitchFamily="18" charset="0"/>
              </a:rPr>
              <a:t>pelatihan</a:t>
            </a:r>
            <a:endParaRPr lang="en-GB" sz="2400" b="1" dirty="0">
              <a:latin typeface="Bookman Old Style" panose="02050604050505020204" pitchFamily="18" charset="0"/>
            </a:endParaRPr>
          </a:p>
          <a:p>
            <a:pPr marL="577850" indent="-577850"/>
            <a:endParaRPr lang="en-US" sz="2400" dirty="0">
              <a:latin typeface="Bookman Old Style" panose="02050604050505020204" pitchFamily="18" charset="0"/>
            </a:endParaRPr>
          </a:p>
        </p:txBody>
      </p:sp>
    </p:spTree>
    <p:extLst>
      <p:ext uri="{BB962C8B-B14F-4D97-AF65-F5344CB8AC3E}">
        <p14:creationId xmlns:p14="http://schemas.microsoft.com/office/powerpoint/2010/main" val="1391822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Kapan</a:t>
            </a:r>
            <a:r>
              <a:rPr lang="en-US" dirty="0"/>
              <a:t> </a:t>
            </a:r>
            <a:r>
              <a:rPr lang="en-US" dirty="0" err="1"/>
              <a:t>pembelajaran</a:t>
            </a:r>
            <a:r>
              <a:rPr lang="en-US" dirty="0"/>
              <a:t> </a:t>
            </a:r>
            <a:r>
              <a:rPr lang="en-US" dirty="0" err="1"/>
              <a:t>berakhir</a:t>
            </a:r>
            <a:endParaRPr lang="id-ID" dirty="0"/>
          </a:p>
        </p:txBody>
      </p:sp>
      <p:grpSp>
        <p:nvGrpSpPr>
          <p:cNvPr id="23" name="Group 22"/>
          <p:cNvGrpSpPr/>
          <p:nvPr/>
        </p:nvGrpSpPr>
        <p:grpSpPr>
          <a:xfrm>
            <a:off x="1056794" y="1815352"/>
            <a:ext cx="10463645" cy="4672503"/>
            <a:chOff x="1177817" y="1721223"/>
            <a:chExt cx="10463645" cy="4672503"/>
          </a:xfrm>
        </p:grpSpPr>
        <p:sp>
          <p:nvSpPr>
            <p:cNvPr id="19" name="Line 4"/>
            <p:cNvSpPr>
              <a:spLocks noChangeShapeType="1"/>
            </p:cNvSpPr>
            <p:nvPr/>
          </p:nvSpPr>
          <p:spPr bwMode="auto">
            <a:xfrm rot="10800000">
              <a:off x="2311774" y="1721223"/>
              <a:ext cx="965" cy="3886199"/>
            </a:xfrm>
            <a:prstGeom prst="line">
              <a:avLst/>
            </a:prstGeom>
            <a:noFill/>
            <a:ln w="38100">
              <a:solidFill>
                <a:schemeClr val="bg1"/>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solidFill>
                  <a:schemeClr val="bg1"/>
                </a:solidFill>
              </a:endParaRPr>
            </a:p>
          </p:txBody>
        </p:sp>
        <p:sp>
          <p:nvSpPr>
            <p:cNvPr id="20" name="Line 5"/>
            <p:cNvSpPr>
              <a:spLocks noChangeShapeType="1"/>
            </p:cNvSpPr>
            <p:nvPr/>
          </p:nvSpPr>
          <p:spPr bwMode="auto">
            <a:xfrm>
              <a:off x="2311774" y="5632451"/>
              <a:ext cx="9077885" cy="44007"/>
            </a:xfrm>
            <a:prstGeom prst="line">
              <a:avLst/>
            </a:prstGeom>
            <a:noFill/>
            <a:ln w="38100">
              <a:solidFill>
                <a:schemeClr val="bg1"/>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solidFill>
                  <a:schemeClr val="bg1"/>
                </a:solidFill>
              </a:endParaRPr>
            </a:p>
          </p:txBody>
        </p:sp>
        <p:sp>
          <p:nvSpPr>
            <p:cNvPr id="21" name="Text Box 6"/>
            <p:cNvSpPr txBox="1">
              <a:spLocks noChangeArrowheads="1"/>
            </p:cNvSpPr>
            <p:nvPr/>
          </p:nvSpPr>
          <p:spPr bwMode="auto">
            <a:xfrm>
              <a:off x="1177817" y="1866901"/>
              <a:ext cx="1090363" cy="52322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l"/>
              <a:r>
                <a:rPr lang="en-US" sz="2800" dirty="0">
                  <a:solidFill>
                    <a:schemeClr val="bg1"/>
                  </a:solidFill>
                  <a:latin typeface="Comic Sans MS" panose="030F0702030302020204" pitchFamily="66" charset="0"/>
                </a:rPr>
                <a:t>error</a:t>
              </a:r>
            </a:p>
          </p:txBody>
        </p:sp>
        <p:sp>
          <p:nvSpPr>
            <p:cNvPr id="22" name="Rectangle 21"/>
            <p:cNvSpPr>
              <a:spLocks noChangeArrowheads="1"/>
            </p:cNvSpPr>
            <p:nvPr/>
          </p:nvSpPr>
          <p:spPr bwMode="auto">
            <a:xfrm>
              <a:off x="10217150" y="5869851"/>
              <a:ext cx="1424312" cy="52387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l"/>
              <a:r>
                <a:rPr lang="en-US" sz="2800" dirty="0" err="1">
                  <a:solidFill>
                    <a:schemeClr val="bg1"/>
                  </a:solidFill>
                  <a:latin typeface="Comic Sans MS" panose="030F0702030302020204" pitchFamily="66" charset="0"/>
                </a:rPr>
                <a:t>iterasi</a:t>
              </a:r>
              <a:endParaRPr lang="en-US" sz="2800" dirty="0">
                <a:solidFill>
                  <a:schemeClr val="bg1"/>
                </a:solidFill>
                <a:latin typeface="Comic Sans MS" panose="030F0702030302020204" pitchFamily="66" charset="0"/>
              </a:endParaRPr>
            </a:p>
          </p:txBody>
        </p:sp>
        <p:sp>
          <p:nvSpPr>
            <p:cNvPr id="17" name="Freeform 16"/>
            <p:cNvSpPr>
              <a:spLocks/>
            </p:cNvSpPr>
            <p:nvPr/>
          </p:nvSpPr>
          <p:spPr bwMode="auto">
            <a:xfrm>
              <a:off x="2833781" y="2050305"/>
              <a:ext cx="6400800" cy="2743200"/>
            </a:xfrm>
            <a:custGeom>
              <a:avLst/>
              <a:gdLst>
                <a:gd name="T0" fmla="*/ 0 w 4032"/>
                <a:gd name="T1" fmla="*/ 0 h 1728"/>
                <a:gd name="T2" fmla="*/ 240 w 4032"/>
                <a:gd name="T3" fmla="*/ 576 h 1728"/>
                <a:gd name="T4" fmla="*/ 816 w 4032"/>
                <a:gd name="T5" fmla="*/ 1152 h 1728"/>
                <a:gd name="T6" fmla="*/ 1728 w 4032"/>
                <a:gd name="T7" fmla="*/ 1488 h 1728"/>
                <a:gd name="T8" fmla="*/ 2784 w 4032"/>
                <a:gd name="T9" fmla="*/ 1632 h 1728"/>
                <a:gd name="T10" fmla="*/ 4032 w 4032"/>
                <a:gd name="T11" fmla="*/ 1728 h 1728"/>
              </a:gdLst>
              <a:ahLst/>
              <a:cxnLst>
                <a:cxn ang="0">
                  <a:pos x="T0" y="T1"/>
                </a:cxn>
                <a:cxn ang="0">
                  <a:pos x="T2" y="T3"/>
                </a:cxn>
                <a:cxn ang="0">
                  <a:pos x="T4" y="T5"/>
                </a:cxn>
                <a:cxn ang="0">
                  <a:pos x="T6" y="T7"/>
                </a:cxn>
                <a:cxn ang="0">
                  <a:pos x="T8" y="T9"/>
                </a:cxn>
                <a:cxn ang="0">
                  <a:pos x="T10" y="T11"/>
                </a:cxn>
              </a:cxnLst>
              <a:rect l="0" t="0" r="r" b="b"/>
              <a:pathLst>
                <a:path w="4032" h="1728">
                  <a:moveTo>
                    <a:pt x="0" y="0"/>
                  </a:moveTo>
                  <a:cubicBezTo>
                    <a:pt x="52" y="192"/>
                    <a:pt x="104" y="384"/>
                    <a:pt x="240" y="576"/>
                  </a:cubicBezTo>
                  <a:cubicBezTo>
                    <a:pt x="376" y="768"/>
                    <a:pt x="568" y="1000"/>
                    <a:pt x="816" y="1152"/>
                  </a:cubicBezTo>
                  <a:cubicBezTo>
                    <a:pt x="1064" y="1304"/>
                    <a:pt x="1400" y="1408"/>
                    <a:pt x="1728" y="1488"/>
                  </a:cubicBezTo>
                  <a:cubicBezTo>
                    <a:pt x="2056" y="1568"/>
                    <a:pt x="2400" y="1592"/>
                    <a:pt x="2784" y="1632"/>
                  </a:cubicBezTo>
                  <a:cubicBezTo>
                    <a:pt x="3168" y="1672"/>
                    <a:pt x="3824" y="1712"/>
                    <a:pt x="4032" y="1728"/>
                  </a:cubicBezTo>
                </a:path>
              </a:pathLst>
            </a:custGeom>
            <a:noFill/>
            <a:ln w="38100" cap="flat" cmpd="sng">
              <a:solidFill>
                <a:schemeClr val="bg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solidFill>
                  <a:schemeClr val="bg1"/>
                </a:solidFill>
              </a:endParaRPr>
            </a:p>
          </p:txBody>
        </p:sp>
        <p:sp>
          <p:nvSpPr>
            <p:cNvPr id="18" name="AutoShape 10"/>
            <p:cNvSpPr>
              <a:spLocks noChangeArrowheads="1"/>
            </p:cNvSpPr>
            <p:nvPr/>
          </p:nvSpPr>
          <p:spPr bwMode="auto">
            <a:xfrm>
              <a:off x="6641432" y="3561500"/>
              <a:ext cx="4056063" cy="822325"/>
            </a:xfrm>
            <a:prstGeom prst="wedgeEllipseCallout">
              <a:avLst>
                <a:gd name="adj1" fmla="val -14972"/>
                <a:gd name="adj2" fmla="val 70111"/>
              </a:avLst>
            </a:prstGeom>
            <a:noFill/>
            <a:ln w="12700">
              <a:solidFill>
                <a:schemeClr val="bg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sz="1600" dirty="0">
                  <a:solidFill>
                    <a:schemeClr val="bg1"/>
                  </a:solidFill>
                  <a:latin typeface="Comic Sans MS" panose="030F0702030302020204" pitchFamily="66" charset="0"/>
                </a:rPr>
                <a:t>Data </a:t>
              </a:r>
              <a:r>
                <a:rPr lang="en-US" sz="1600" dirty="0" err="1">
                  <a:solidFill>
                    <a:schemeClr val="bg1"/>
                  </a:solidFill>
                  <a:latin typeface="Comic Sans MS" panose="030F0702030302020204" pitchFamily="66" charset="0"/>
                </a:rPr>
                <a:t>pelatihan</a:t>
              </a:r>
              <a:r>
                <a:rPr lang="en-US" sz="1600" dirty="0">
                  <a:solidFill>
                    <a:schemeClr val="bg1"/>
                  </a:solidFill>
                  <a:latin typeface="Comic Sans MS" panose="030F0702030302020204" pitchFamily="66" charset="0"/>
                </a:rPr>
                <a:t> </a:t>
              </a:r>
            </a:p>
            <a:p>
              <a:r>
                <a:rPr lang="en-US" sz="1600" dirty="0">
                  <a:solidFill>
                    <a:schemeClr val="bg1"/>
                  </a:solidFill>
                  <a:latin typeface="Comic Sans MS" panose="030F0702030302020204" pitchFamily="66" charset="0"/>
                </a:rPr>
                <a:t>(</a:t>
              </a:r>
              <a:r>
                <a:rPr lang="en-US" sz="1600" dirty="0" err="1">
                  <a:solidFill>
                    <a:schemeClr val="bg1"/>
                  </a:solidFill>
                  <a:latin typeface="Comic Sans MS" panose="030F0702030302020204" pitchFamily="66" charset="0"/>
                </a:rPr>
                <a:t>perubahan</a:t>
              </a:r>
              <a:r>
                <a:rPr lang="en-US" sz="1600" dirty="0">
                  <a:solidFill>
                    <a:schemeClr val="bg1"/>
                  </a:solidFill>
                  <a:latin typeface="Comic Sans MS" panose="030F0702030302020204" pitchFamily="66" charset="0"/>
                </a:rPr>
                <a:t> </a:t>
              </a:r>
              <a:r>
                <a:rPr lang="en-US" sz="1600" dirty="0" err="1">
                  <a:solidFill>
                    <a:schemeClr val="bg1"/>
                  </a:solidFill>
                  <a:latin typeface="Comic Sans MS" panose="030F0702030302020204" pitchFamily="66" charset="0"/>
                </a:rPr>
                <a:t>bobot</a:t>
              </a:r>
              <a:r>
                <a:rPr lang="en-US" sz="1600" dirty="0">
                  <a:solidFill>
                    <a:schemeClr val="bg1"/>
                  </a:solidFill>
                  <a:latin typeface="Comic Sans MS" panose="030F0702030302020204" pitchFamily="66" charset="0"/>
                </a:rPr>
                <a:t> </a:t>
              </a:r>
              <a:r>
                <a:rPr lang="en-US" sz="1600" dirty="0" err="1">
                  <a:solidFill>
                    <a:schemeClr val="bg1"/>
                  </a:solidFill>
                  <a:latin typeface="Comic Sans MS" panose="030F0702030302020204" pitchFamily="66" charset="0"/>
                </a:rPr>
                <a:t>w</a:t>
              </a:r>
              <a:r>
                <a:rPr lang="en-US" sz="1600" baseline="-25000" dirty="0" err="1">
                  <a:solidFill>
                    <a:schemeClr val="bg1"/>
                  </a:solidFill>
                  <a:latin typeface="Comic Sans MS" panose="030F0702030302020204" pitchFamily="66" charset="0"/>
                </a:rPr>
                <a:t>ij</a:t>
              </a:r>
              <a:r>
                <a:rPr lang="en-US" sz="1600" dirty="0">
                  <a:solidFill>
                    <a:schemeClr val="bg1"/>
                  </a:solidFill>
                  <a:latin typeface="Comic Sans MS" panose="030F0702030302020204" pitchFamily="66" charset="0"/>
                </a:rPr>
                <a:t>)</a:t>
              </a:r>
            </a:p>
          </p:txBody>
        </p:sp>
        <p:sp>
          <p:nvSpPr>
            <p:cNvPr id="15" name="Freeform 14"/>
            <p:cNvSpPr>
              <a:spLocks/>
            </p:cNvSpPr>
            <p:nvPr/>
          </p:nvSpPr>
          <p:spPr bwMode="auto">
            <a:xfrm>
              <a:off x="3238033" y="1966818"/>
              <a:ext cx="5638800" cy="1968500"/>
            </a:xfrm>
            <a:custGeom>
              <a:avLst/>
              <a:gdLst>
                <a:gd name="T0" fmla="*/ 0 w 3552"/>
                <a:gd name="T1" fmla="*/ 0 h 1240"/>
                <a:gd name="T2" fmla="*/ 144 w 3552"/>
                <a:gd name="T3" fmla="*/ 480 h 1240"/>
                <a:gd name="T4" fmla="*/ 576 w 3552"/>
                <a:gd name="T5" fmla="*/ 1008 h 1240"/>
                <a:gd name="T6" fmla="*/ 912 w 3552"/>
                <a:gd name="T7" fmla="*/ 1200 h 1240"/>
                <a:gd name="T8" fmla="*/ 1344 w 3552"/>
                <a:gd name="T9" fmla="*/ 1200 h 1240"/>
                <a:gd name="T10" fmla="*/ 1824 w 3552"/>
                <a:gd name="T11" fmla="*/ 960 h 1240"/>
                <a:gd name="T12" fmla="*/ 2688 w 3552"/>
                <a:gd name="T13" fmla="*/ 432 h 1240"/>
                <a:gd name="T14" fmla="*/ 3552 w 3552"/>
                <a:gd name="T15" fmla="*/ 288 h 12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52" h="1240">
                  <a:moveTo>
                    <a:pt x="0" y="0"/>
                  </a:moveTo>
                  <a:cubicBezTo>
                    <a:pt x="24" y="156"/>
                    <a:pt x="48" y="312"/>
                    <a:pt x="144" y="480"/>
                  </a:cubicBezTo>
                  <a:cubicBezTo>
                    <a:pt x="240" y="648"/>
                    <a:pt x="448" y="888"/>
                    <a:pt x="576" y="1008"/>
                  </a:cubicBezTo>
                  <a:cubicBezTo>
                    <a:pt x="704" y="1128"/>
                    <a:pt x="784" y="1168"/>
                    <a:pt x="912" y="1200"/>
                  </a:cubicBezTo>
                  <a:cubicBezTo>
                    <a:pt x="1040" y="1232"/>
                    <a:pt x="1192" y="1240"/>
                    <a:pt x="1344" y="1200"/>
                  </a:cubicBezTo>
                  <a:cubicBezTo>
                    <a:pt x="1496" y="1160"/>
                    <a:pt x="1600" y="1088"/>
                    <a:pt x="1824" y="960"/>
                  </a:cubicBezTo>
                  <a:cubicBezTo>
                    <a:pt x="2048" y="832"/>
                    <a:pt x="2400" y="544"/>
                    <a:pt x="2688" y="432"/>
                  </a:cubicBezTo>
                  <a:cubicBezTo>
                    <a:pt x="2976" y="320"/>
                    <a:pt x="3408" y="312"/>
                    <a:pt x="3552" y="288"/>
                  </a:cubicBezTo>
                </a:path>
              </a:pathLst>
            </a:custGeom>
            <a:noFill/>
            <a:ln w="38100" cap="flat" cmpd="sng">
              <a:solidFill>
                <a:schemeClr val="fo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solidFill>
                  <a:schemeClr val="bg1"/>
                </a:solidFill>
              </a:endParaRPr>
            </a:p>
          </p:txBody>
        </p:sp>
        <p:sp>
          <p:nvSpPr>
            <p:cNvPr id="16" name="AutoShape 13"/>
            <p:cNvSpPr>
              <a:spLocks noChangeArrowheads="1"/>
            </p:cNvSpPr>
            <p:nvPr/>
          </p:nvSpPr>
          <p:spPr bwMode="auto">
            <a:xfrm>
              <a:off x="4007662" y="1757481"/>
              <a:ext cx="4529138" cy="674688"/>
            </a:xfrm>
            <a:prstGeom prst="wedgeEllipseCallout">
              <a:avLst>
                <a:gd name="adj1" fmla="val 32514"/>
                <a:gd name="adj2" fmla="val 62500"/>
              </a:avLst>
            </a:prstGeom>
            <a:solidFill>
              <a:schemeClr val="tx1"/>
            </a:solidFill>
            <a:ln w="12700">
              <a:solidFill>
                <a:schemeClr val="fo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nSpc>
                  <a:spcPct val="90000"/>
                </a:lnSpc>
              </a:pPr>
              <a:r>
                <a:rPr lang="en-US" sz="1400" dirty="0">
                  <a:solidFill>
                    <a:schemeClr val="bg1"/>
                  </a:solidFill>
                  <a:latin typeface="Comic Sans MS" panose="030F0702030302020204" pitchFamily="66" charset="0"/>
                </a:rPr>
                <a:t>Data mapping </a:t>
              </a:r>
              <a:br>
                <a:rPr lang="en-US" sz="1400" dirty="0">
                  <a:solidFill>
                    <a:schemeClr val="bg1"/>
                  </a:solidFill>
                  <a:latin typeface="Comic Sans MS" panose="030F0702030302020204" pitchFamily="66" charset="0"/>
                </a:rPr>
              </a:br>
              <a:r>
                <a:rPr lang="en-US" sz="1400" dirty="0">
                  <a:solidFill>
                    <a:schemeClr val="bg1"/>
                  </a:solidFill>
                  <a:latin typeface="Comic Sans MS" panose="030F0702030302020204" pitchFamily="66" charset="0"/>
                </a:rPr>
                <a:t>(</a:t>
              </a:r>
              <a:r>
                <a:rPr lang="en-US" sz="1400" dirty="0" err="1">
                  <a:solidFill>
                    <a:schemeClr val="bg1"/>
                  </a:solidFill>
                  <a:latin typeface="Comic Sans MS" panose="030F0702030302020204" pitchFamily="66" charset="0"/>
                </a:rPr>
                <a:t>bobot</a:t>
              </a:r>
              <a:r>
                <a:rPr lang="en-US" sz="1400" dirty="0">
                  <a:solidFill>
                    <a:schemeClr val="bg1"/>
                  </a:solidFill>
                  <a:latin typeface="Comic Sans MS" panose="030F0702030302020204" pitchFamily="66" charset="0"/>
                </a:rPr>
                <a:t> </a:t>
              </a:r>
              <a:r>
                <a:rPr lang="en-US" sz="1400" dirty="0" err="1">
                  <a:solidFill>
                    <a:schemeClr val="bg1"/>
                  </a:solidFill>
                  <a:latin typeface="Comic Sans MS" panose="030F0702030302020204" pitchFamily="66" charset="0"/>
                </a:rPr>
                <a:t>hasil</a:t>
              </a:r>
              <a:r>
                <a:rPr lang="en-US" sz="1400" dirty="0">
                  <a:solidFill>
                    <a:schemeClr val="bg1"/>
                  </a:solidFill>
                  <a:latin typeface="Comic Sans MS" panose="030F0702030302020204" pitchFamily="66" charset="0"/>
                </a:rPr>
                <a:t> </a:t>
              </a:r>
              <a:r>
                <a:rPr lang="en-US" sz="1400" dirty="0" err="1">
                  <a:solidFill>
                    <a:schemeClr val="bg1"/>
                  </a:solidFill>
                  <a:latin typeface="Comic Sans MS" panose="030F0702030302020204" pitchFamily="66" charset="0"/>
                </a:rPr>
                <a:t>pelatihan</a:t>
              </a:r>
              <a:r>
                <a:rPr lang="en-US" sz="1400" dirty="0">
                  <a:solidFill>
                    <a:schemeClr val="bg1"/>
                  </a:solidFill>
                  <a:latin typeface="Comic Sans MS" panose="030F0702030302020204" pitchFamily="66" charset="0"/>
                </a:rPr>
                <a:t> </a:t>
              </a:r>
              <a:r>
                <a:rPr lang="en-US" sz="1400" dirty="0" err="1">
                  <a:solidFill>
                    <a:schemeClr val="bg1"/>
                  </a:solidFill>
                  <a:latin typeface="Comic Sans MS" panose="030F0702030302020204" pitchFamily="66" charset="0"/>
                </a:rPr>
                <a:t>w</a:t>
              </a:r>
              <a:r>
                <a:rPr lang="en-US" sz="1400" baseline="-25000" dirty="0" err="1">
                  <a:solidFill>
                    <a:schemeClr val="bg1"/>
                  </a:solidFill>
                  <a:latin typeface="Comic Sans MS" panose="030F0702030302020204" pitchFamily="66" charset="0"/>
                </a:rPr>
                <a:t>ij</a:t>
              </a:r>
              <a:r>
                <a:rPr lang="en-US" sz="1400" dirty="0">
                  <a:solidFill>
                    <a:schemeClr val="bg1"/>
                  </a:solidFill>
                  <a:latin typeface="Comic Sans MS" panose="030F0702030302020204" pitchFamily="66" charset="0"/>
                </a:rPr>
                <a:t>)</a:t>
              </a:r>
            </a:p>
          </p:txBody>
        </p:sp>
        <p:sp>
          <p:nvSpPr>
            <p:cNvPr id="13" name="Line 15"/>
            <p:cNvSpPr>
              <a:spLocks noChangeShapeType="1"/>
            </p:cNvSpPr>
            <p:nvPr/>
          </p:nvSpPr>
          <p:spPr bwMode="auto">
            <a:xfrm rot="10800000">
              <a:off x="4737607" y="4299139"/>
              <a:ext cx="0" cy="838200"/>
            </a:xfrm>
            <a:prstGeom prst="line">
              <a:avLst/>
            </a:prstGeom>
            <a:noFill/>
            <a:ln w="76200">
              <a:solidFill>
                <a:schemeClr val="bg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solidFill>
                  <a:schemeClr val="bg1"/>
                </a:solidFill>
              </a:endParaRPr>
            </a:p>
          </p:txBody>
        </p:sp>
        <p:sp>
          <p:nvSpPr>
            <p:cNvPr id="14" name="AutoShape 16"/>
            <p:cNvSpPr>
              <a:spLocks noChangeArrowheads="1"/>
            </p:cNvSpPr>
            <p:nvPr/>
          </p:nvSpPr>
          <p:spPr bwMode="auto">
            <a:xfrm>
              <a:off x="3575645" y="5157326"/>
              <a:ext cx="2308519" cy="974533"/>
            </a:xfrm>
            <a:prstGeom prst="octagon">
              <a:avLst>
                <a:gd name="adj" fmla="val 29287"/>
              </a:avLst>
            </a:prstGeom>
            <a:solidFill>
              <a:srgbClr val="FF0000"/>
            </a:solidFill>
            <a:ln w="762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b="1" dirty="0" err="1">
                  <a:solidFill>
                    <a:schemeClr val="bg1"/>
                  </a:solidFill>
                  <a:latin typeface="Helvetica" panose="020B0604020202020204" pitchFamily="34" charset="0"/>
                </a:rPr>
                <a:t>Hentikan</a:t>
              </a:r>
              <a:r>
                <a:rPr lang="en-US" b="1" dirty="0">
                  <a:solidFill>
                    <a:schemeClr val="bg1"/>
                  </a:solidFill>
                  <a:latin typeface="Helvetica" panose="020B0604020202020204" pitchFamily="34" charset="0"/>
                </a:rPr>
                <a:t> </a:t>
              </a:r>
            </a:p>
            <a:p>
              <a:r>
                <a:rPr lang="en-US" b="1" dirty="0" err="1">
                  <a:solidFill>
                    <a:schemeClr val="bg1"/>
                  </a:solidFill>
                  <a:latin typeface="Helvetica" panose="020B0604020202020204" pitchFamily="34" charset="0"/>
                </a:rPr>
                <a:t>pelatihan</a:t>
              </a:r>
              <a:r>
                <a:rPr lang="en-US" b="1" dirty="0">
                  <a:solidFill>
                    <a:schemeClr val="bg1"/>
                  </a:solidFill>
                  <a:latin typeface="Helvetica" panose="020B0604020202020204" pitchFamily="34" charset="0"/>
                </a:rPr>
                <a:t> !</a:t>
              </a:r>
            </a:p>
          </p:txBody>
        </p:sp>
      </p:grpSp>
    </p:spTree>
    <p:extLst>
      <p:ext uri="{BB962C8B-B14F-4D97-AF65-F5344CB8AC3E}">
        <p14:creationId xmlns:p14="http://schemas.microsoft.com/office/powerpoint/2010/main" val="2405019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Multilayer perceptron</a:t>
            </a:r>
            <a:endParaRPr lang="id-ID" dirty="0"/>
          </a:p>
        </p:txBody>
      </p:sp>
      <p:sp>
        <p:nvSpPr>
          <p:cNvPr id="5" name="Content Placeholder 2"/>
          <p:cNvSpPr>
            <a:spLocks noGrp="1"/>
          </p:cNvSpPr>
          <p:nvPr>
            <p:ph idx="1"/>
          </p:nvPr>
        </p:nvSpPr>
        <p:spPr>
          <a:xfrm>
            <a:off x="1024128" y="2286000"/>
            <a:ext cx="5148071" cy="4023360"/>
          </a:xfrm>
          <a:solidFill>
            <a:schemeClr val="tx2"/>
          </a:solidFill>
        </p:spPr>
        <p:txBody>
          <a:bodyPr>
            <a:normAutofit/>
          </a:bodyPr>
          <a:lstStyle/>
          <a:p>
            <a:pPr marL="0" indent="0">
              <a:buNone/>
            </a:pPr>
            <a:r>
              <a:rPr lang="en-GB" sz="2400" dirty="0" err="1">
                <a:latin typeface="Bookman Old Style" panose="02050604050505020204" pitchFamily="18" charset="0"/>
              </a:rPr>
              <a:t>Arsitektur</a:t>
            </a:r>
            <a:r>
              <a:rPr lang="en-GB" sz="2400" dirty="0">
                <a:latin typeface="Bookman Old Style" panose="02050604050505020204" pitchFamily="18" charset="0"/>
              </a:rPr>
              <a:t> perceptron </a:t>
            </a:r>
            <a:r>
              <a:rPr lang="en-GB" sz="2400" dirty="0" err="1">
                <a:latin typeface="Bookman Old Style" panose="02050604050505020204" pitchFamily="18" charset="0"/>
              </a:rPr>
              <a:t>dengan</a:t>
            </a:r>
            <a:r>
              <a:rPr lang="en-GB" sz="2400" dirty="0">
                <a:latin typeface="Bookman Old Style" panose="02050604050505020204" pitchFamily="18" charset="0"/>
              </a:rPr>
              <a:t> 3 layer :</a:t>
            </a:r>
          </a:p>
          <a:p>
            <a:pPr marL="457200" indent="-457200"/>
            <a:r>
              <a:rPr lang="en-GB" sz="2400" dirty="0">
                <a:latin typeface="Bookman Old Style" panose="02050604050505020204" pitchFamily="18" charset="0"/>
              </a:rPr>
              <a:t>Input layer (x1,x2)</a:t>
            </a:r>
          </a:p>
          <a:p>
            <a:pPr marL="457200" indent="-457200"/>
            <a:r>
              <a:rPr lang="en-GB" sz="2400" dirty="0">
                <a:latin typeface="Bookman Old Style" panose="02050604050505020204" pitchFamily="18" charset="0"/>
              </a:rPr>
              <a:t>Hidden Layer (z1, z2)</a:t>
            </a:r>
          </a:p>
          <a:p>
            <a:pPr marL="457200" indent="-457200"/>
            <a:r>
              <a:rPr lang="en-GB" sz="2400" dirty="0">
                <a:latin typeface="Bookman Old Style" panose="02050604050505020204" pitchFamily="18" charset="0"/>
              </a:rPr>
              <a:t>Output Layer (Y)</a:t>
            </a:r>
          </a:p>
        </p:txBody>
      </p:sp>
      <p:pic>
        <p:nvPicPr>
          <p:cNvPr id="3" name="Picture 2"/>
          <p:cNvPicPr>
            <a:picLocks noChangeAspect="1"/>
          </p:cNvPicPr>
          <p:nvPr/>
        </p:nvPicPr>
        <p:blipFill rotWithShape="1">
          <a:blip r:embed="rId2"/>
          <a:srcRect l="24955" t="40110" r="43730" b="12185"/>
          <a:stretch/>
        </p:blipFill>
        <p:spPr>
          <a:xfrm>
            <a:off x="6521823" y="2286000"/>
            <a:ext cx="5204012" cy="4225039"/>
          </a:xfrm>
          <a:prstGeom prst="rect">
            <a:avLst/>
          </a:prstGeom>
        </p:spPr>
      </p:pic>
    </p:spTree>
    <p:extLst>
      <p:ext uri="{BB962C8B-B14F-4D97-AF65-F5344CB8AC3E}">
        <p14:creationId xmlns:p14="http://schemas.microsoft.com/office/powerpoint/2010/main" val="3567584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Pengembangan</a:t>
            </a:r>
            <a:r>
              <a:rPr lang="en-US" dirty="0"/>
              <a:t> </a:t>
            </a:r>
            <a:r>
              <a:rPr lang="en-US" dirty="0" err="1"/>
              <a:t>pembelajaran</a:t>
            </a:r>
            <a:r>
              <a:rPr lang="en-US" dirty="0"/>
              <a:t> perceptron</a:t>
            </a:r>
            <a:endParaRPr lang="id-ID" dirty="0"/>
          </a:p>
        </p:txBody>
      </p:sp>
      <p:sp>
        <p:nvSpPr>
          <p:cNvPr id="5" name="Content Placeholder 2"/>
          <p:cNvSpPr>
            <a:spLocks noGrp="1"/>
          </p:cNvSpPr>
          <p:nvPr>
            <p:ph idx="1"/>
          </p:nvPr>
        </p:nvSpPr>
        <p:spPr>
          <a:xfrm>
            <a:off x="1024129" y="2286000"/>
            <a:ext cx="10621024" cy="4023360"/>
          </a:xfrm>
          <a:solidFill>
            <a:schemeClr val="tx2"/>
          </a:solidFill>
        </p:spPr>
        <p:txBody>
          <a:bodyPr>
            <a:normAutofit/>
          </a:bodyPr>
          <a:lstStyle/>
          <a:p>
            <a:pPr marL="457200" indent="-457200"/>
            <a:r>
              <a:rPr lang="en-GB" sz="2400" dirty="0" err="1">
                <a:latin typeface="Bookman Old Style" panose="02050604050505020204" pitchFamily="18" charset="0"/>
              </a:rPr>
              <a:t>Masih</a:t>
            </a:r>
            <a:r>
              <a:rPr lang="en-GB" sz="2400" dirty="0">
                <a:latin typeface="Bookman Old Style" panose="02050604050505020204" pitchFamily="18" charset="0"/>
              </a:rPr>
              <a:t> </a:t>
            </a:r>
            <a:r>
              <a:rPr lang="en-GB" sz="2400" dirty="0" err="1">
                <a:latin typeface="Bookman Old Style" panose="02050604050505020204" pitchFamily="18" charset="0"/>
              </a:rPr>
              <a:t>diperlukan</a:t>
            </a:r>
            <a:r>
              <a:rPr lang="en-GB" sz="2400" dirty="0">
                <a:latin typeface="Bookman Old Style" panose="02050604050505020204" pitchFamily="18" charset="0"/>
              </a:rPr>
              <a:t> </a:t>
            </a:r>
            <a:r>
              <a:rPr lang="en-GB" sz="2400" dirty="0" err="1">
                <a:latin typeface="Bookman Old Style" panose="02050604050505020204" pitchFamily="18" charset="0"/>
              </a:rPr>
              <a:t>bagaimana</a:t>
            </a:r>
            <a:r>
              <a:rPr lang="en-GB" sz="2400" dirty="0">
                <a:latin typeface="Bookman Old Style" panose="02050604050505020204" pitchFamily="18" charset="0"/>
              </a:rPr>
              <a:t> </a:t>
            </a:r>
            <a:r>
              <a:rPr lang="en-GB" sz="2400" dirty="0" err="1">
                <a:latin typeface="Bookman Old Style" panose="02050604050505020204" pitchFamily="18" charset="0"/>
              </a:rPr>
              <a:t>seharusnya</a:t>
            </a:r>
            <a:r>
              <a:rPr lang="en-GB" sz="2400" dirty="0">
                <a:latin typeface="Bookman Old Style" panose="02050604050505020204" pitchFamily="18" charset="0"/>
              </a:rPr>
              <a:t> </a:t>
            </a:r>
            <a:r>
              <a:rPr lang="en-GB" sz="2400" dirty="0" err="1">
                <a:latin typeface="Bookman Old Style" panose="02050604050505020204" pitchFamily="18" charset="0"/>
              </a:rPr>
              <a:t>pelatihan</a:t>
            </a:r>
            <a:r>
              <a:rPr lang="en-GB" sz="2400" dirty="0">
                <a:latin typeface="Bookman Old Style" panose="02050604050505020204" pitchFamily="18" charset="0"/>
              </a:rPr>
              <a:t> </a:t>
            </a:r>
            <a:r>
              <a:rPr lang="en-GB" sz="2400" dirty="0" err="1">
                <a:latin typeface="Bookman Old Style" panose="02050604050505020204" pitchFamily="18" charset="0"/>
              </a:rPr>
              <a:t>bobot</a:t>
            </a:r>
            <a:endParaRPr lang="en-GB" sz="2400" dirty="0">
              <a:latin typeface="Bookman Old Style" panose="02050604050505020204" pitchFamily="18" charset="0"/>
            </a:endParaRPr>
          </a:p>
          <a:p>
            <a:pPr marL="457200" indent="-457200"/>
            <a:r>
              <a:rPr lang="en-GB" sz="2400" dirty="0" err="1">
                <a:latin typeface="Bookman Old Style" panose="02050604050505020204" pitchFamily="18" charset="0"/>
              </a:rPr>
              <a:t>Metoda</a:t>
            </a:r>
            <a:r>
              <a:rPr lang="en-GB" sz="2400" dirty="0">
                <a:latin typeface="Bookman Old Style" panose="02050604050505020204" pitchFamily="18" charset="0"/>
              </a:rPr>
              <a:t> </a:t>
            </a:r>
            <a:r>
              <a:rPr lang="en-GB" sz="2400" dirty="0" err="1">
                <a:latin typeface="Bookman Old Style" panose="02050604050505020204" pitchFamily="18" charset="0"/>
              </a:rPr>
              <a:t>perseptron</a:t>
            </a:r>
            <a:r>
              <a:rPr lang="en-GB" sz="2400" dirty="0">
                <a:latin typeface="Bookman Old Style" panose="02050604050505020204" pitchFamily="18" charset="0"/>
              </a:rPr>
              <a:t> </a:t>
            </a:r>
            <a:r>
              <a:rPr lang="en-GB" sz="2400" dirty="0" err="1">
                <a:latin typeface="Bookman Old Style" panose="02050604050505020204" pitchFamily="18" charset="0"/>
              </a:rPr>
              <a:t>tidak</a:t>
            </a:r>
            <a:r>
              <a:rPr lang="en-GB" sz="2400" dirty="0">
                <a:latin typeface="Bookman Old Style" panose="02050604050505020204" pitchFamily="18" charset="0"/>
              </a:rPr>
              <a:t> </a:t>
            </a:r>
            <a:r>
              <a:rPr lang="en-GB" sz="2400" dirty="0" err="1">
                <a:latin typeface="Bookman Old Style" panose="02050604050505020204" pitchFamily="18" charset="0"/>
              </a:rPr>
              <a:t>cukup</a:t>
            </a:r>
            <a:r>
              <a:rPr lang="en-GB" sz="2400" dirty="0">
                <a:latin typeface="Bookman Old Style" panose="02050604050505020204" pitchFamily="18" charset="0"/>
              </a:rPr>
              <a:t>, </a:t>
            </a:r>
            <a:r>
              <a:rPr lang="en-GB" sz="2400" dirty="0" err="1">
                <a:latin typeface="Bookman Old Style" panose="02050604050505020204" pitchFamily="18" charset="0"/>
              </a:rPr>
              <a:t>karena</a:t>
            </a:r>
            <a:endParaRPr lang="en-GB" sz="2400" dirty="0">
              <a:latin typeface="Bookman Old Style" panose="02050604050505020204" pitchFamily="18" charset="0"/>
            </a:endParaRPr>
          </a:p>
          <a:p>
            <a:pPr marL="860425" lvl="1" indent="-403225"/>
            <a:r>
              <a:rPr lang="en-GB" sz="2000" dirty="0" err="1">
                <a:latin typeface="Bookman Old Style" panose="02050604050505020204" pitchFamily="18" charset="0"/>
              </a:rPr>
              <a:t>Secara</a:t>
            </a:r>
            <a:r>
              <a:rPr lang="en-GB" sz="2000" dirty="0">
                <a:latin typeface="Bookman Old Style" panose="02050604050505020204" pitchFamily="18" charset="0"/>
              </a:rPr>
              <a:t> </a:t>
            </a:r>
            <a:r>
              <a:rPr lang="en-GB" sz="2000" dirty="0" err="1">
                <a:latin typeface="Bookman Old Style" panose="02050604050505020204" pitchFamily="18" charset="0"/>
              </a:rPr>
              <a:t>umum</a:t>
            </a:r>
            <a:r>
              <a:rPr lang="en-GB" sz="2000" dirty="0">
                <a:latin typeface="Bookman Old Style" panose="02050604050505020204" pitchFamily="18" charset="0"/>
              </a:rPr>
              <a:t> </a:t>
            </a:r>
            <a:r>
              <a:rPr lang="en-GB" sz="2000" dirty="0" err="1">
                <a:latin typeface="Bookman Old Style" panose="02050604050505020204" pitchFamily="18" charset="0"/>
              </a:rPr>
              <a:t>tidak</a:t>
            </a:r>
            <a:r>
              <a:rPr lang="en-GB" sz="2000" dirty="0">
                <a:latin typeface="Bookman Old Style" panose="02050604050505020204" pitchFamily="18" charset="0"/>
              </a:rPr>
              <a:t> </a:t>
            </a:r>
            <a:r>
              <a:rPr lang="en-GB" sz="2000" dirty="0" err="1">
                <a:latin typeface="Bookman Old Style" panose="02050604050505020204" pitchFamily="18" charset="0"/>
              </a:rPr>
              <a:t>diketahui</a:t>
            </a:r>
            <a:r>
              <a:rPr lang="en-GB" sz="2000" dirty="0">
                <a:latin typeface="Bookman Old Style" panose="02050604050505020204" pitchFamily="18" charset="0"/>
              </a:rPr>
              <a:t> output </a:t>
            </a:r>
            <a:r>
              <a:rPr lang="en-GB" sz="2000" dirty="0" err="1">
                <a:latin typeface="Bookman Old Style" panose="02050604050505020204" pitchFamily="18" charset="0"/>
              </a:rPr>
              <a:t>dari</a:t>
            </a:r>
            <a:r>
              <a:rPr lang="en-GB" sz="2000" dirty="0">
                <a:latin typeface="Bookman Old Style" panose="02050604050505020204" pitchFamily="18" charset="0"/>
              </a:rPr>
              <a:t> hidden layer yang </a:t>
            </a:r>
            <a:r>
              <a:rPr lang="en-GB" sz="2000" dirty="0" err="1">
                <a:latin typeface="Bookman Old Style" panose="02050604050505020204" pitchFamily="18" charset="0"/>
              </a:rPr>
              <a:t>seharusnya</a:t>
            </a:r>
            <a:endParaRPr lang="en-GB" sz="2000" dirty="0">
              <a:latin typeface="Bookman Old Style" panose="02050604050505020204" pitchFamily="18" charset="0"/>
            </a:endParaRPr>
          </a:p>
          <a:p>
            <a:pPr marL="860425" lvl="1" indent="-403225"/>
            <a:r>
              <a:rPr lang="en-GB" sz="2000" dirty="0" err="1">
                <a:latin typeface="Bookman Old Style" panose="02050604050505020204" pitchFamily="18" charset="0"/>
              </a:rPr>
              <a:t>Perubahan</a:t>
            </a:r>
            <a:r>
              <a:rPr lang="en-GB" sz="2000" dirty="0">
                <a:latin typeface="Bookman Old Style" panose="02050604050505020204" pitchFamily="18" charset="0"/>
              </a:rPr>
              <a:t> </a:t>
            </a:r>
            <a:r>
              <a:rPr lang="en-GB" sz="2000" dirty="0" err="1">
                <a:latin typeface="Bookman Old Style" panose="02050604050505020204" pitchFamily="18" charset="0"/>
              </a:rPr>
              <a:t>pada</a:t>
            </a:r>
            <a:r>
              <a:rPr lang="en-GB" sz="2000" dirty="0">
                <a:latin typeface="Bookman Old Style" panose="02050604050505020204" pitchFamily="18" charset="0"/>
              </a:rPr>
              <a:t> output layer </a:t>
            </a:r>
            <a:r>
              <a:rPr lang="en-GB" sz="2000" dirty="0" err="1">
                <a:latin typeface="Bookman Old Style" panose="02050604050505020204" pitchFamily="18" charset="0"/>
              </a:rPr>
              <a:t>berakibat</a:t>
            </a:r>
            <a:r>
              <a:rPr lang="en-GB" sz="2000" dirty="0">
                <a:latin typeface="Bookman Old Style" panose="02050604050505020204" pitchFamily="18" charset="0"/>
              </a:rPr>
              <a:t> </a:t>
            </a:r>
            <a:r>
              <a:rPr lang="en-GB" sz="2000" dirty="0" err="1">
                <a:latin typeface="Bookman Old Style" panose="02050604050505020204" pitchFamily="18" charset="0"/>
              </a:rPr>
              <a:t>pada</a:t>
            </a:r>
            <a:r>
              <a:rPr lang="en-GB" sz="2000" dirty="0">
                <a:latin typeface="Bookman Old Style" panose="02050604050505020204" pitchFamily="18" charset="0"/>
              </a:rPr>
              <a:t> ANN </a:t>
            </a:r>
            <a:r>
              <a:rPr lang="en-GB" sz="2000" dirty="0" err="1">
                <a:latin typeface="Bookman Old Style" panose="02050604050505020204" pitchFamily="18" charset="0"/>
              </a:rPr>
              <a:t>secara</a:t>
            </a:r>
            <a:r>
              <a:rPr lang="en-GB" sz="2000" dirty="0">
                <a:latin typeface="Bookman Old Style" panose="02050604050505020204" pitchFamily="18" charset="0"/>
              </a:rPr>
              <a:t> </a:t>
            </a:r>
            <a:r>
              <a:rPr lang="en-GB" sz="2000" dirty="0" err="1">
                <a:latin typeface="Bookman Old Style" panose="02050604050505020204" pitchFamily="18" charset="0"/>
              </a:rPr>
              <a:t>keseluruhan</a:t>
            </a:r>
            <a:r>
              <a:rPr lang="en-GB" sz="2000" dirty="0">
                <a:latin typeface="Bookman Old Style" panose="02050604050505020204" pitchFamily="18" charset="0"/>
              </a:rPr>
              <a:t> </a:t>
            </a:r>
          </a:p>
          <a:p>
            <a:pPr marL="457200" indent="-457200"/>
            <a:r>
              <a:rPr lang="en-GB" sz="2400" dirty="0" err="1">
                <a:latin typeface="Bookman Old Style" panose="02050604050505020204" pitchFamily="18" charset="0"/>
              </a:rPr>
              <a:t>Dikembangkan</a:t>
            </a:r>
            <a:r>
              <a:rPr lang="en-GB" sz="2400" dirty="0">
                <a:latin typeface="Bookman Old Style" panose="02050604050505020204" pitchFamily="18" charset="0"/>
              </a:rPr>
              <a:t> </a:t>
            </a:r>
            <a:r>
              <a:rPr lang="en-GB" sz="2400" dirty="0" err="1">
                <a:latin typeface="Bookman Old Style" panose="02050604050505020204" pitchFamily="18" charset="0"/>
              </a:rPr>
              <a:t>menjadi</a:t>
            </a:r>
            <a:r>
              <a:rPr lang="en-GB" sz="2400" dirty="0">
                <a:latin typeface="Bookman Old Style" panose="02050604050505020204" pitchFamily="18" charset="0"/>
              </a:rPr>
              <a:t> gradient descent (Back Propagation)</a:t>
            </a:r>
          </a:p>
          <a:p>
            <a:pPr marL="457200" indent="-457200"/>
            <a:endParaRPr lang="en-US" sz="2400" dirty="0">
              <a:latin typeface="Bookman Old Style" panose="02050604050505020204" pitchFamily="18" charset="0"/>
            </a:endParaRPr>
          </a:p>
        </p:txBody>
      </p:sp>
    </p:spTree>
    <p:extLst>
      <p:ext uri="{BB962C8B-B14F-4D97-AF65-F5344CB8AC3E}">
        <p14:creationId xmlns:p14="http://schemas.microsoft.com/office/powerpoint/2010/main" val="14310981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A41AC481-B287-49C8-90EF-C669597D2D0A}"/>
    </a:ext>
  </a:extLst>
</a:theme>
</file>

<file path=ppt/theme/theme2.xml><?xml version="1.0" encoding="utf-8"?>
<a:theme xmlns:a="http://schemas.openxmlformats.org/drawingml/2006/main" name="1_Integral">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A41AC481-B287-49C8-90EF-C669597D2D0A}"/>
    </a:ext>
  </a:extLst>
</a:theme>
</file>

<file path=ppt/theme/theme3.xml><?xml version="1.0" encoding="utf-8"?>
<a:theme xmlns:a="http://schemas.openxmlformats.org/drawingml/2006/main" name="2_Integral">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A41AC481-B287-49C8-90EF-C669597D2D0A}"/>
    </a:ext>
  </a:extLst>
</a:theme>
</file>

<file path=docProps/app.xml><?xml version="1.0" encoding="utf-8"?>
<Properties xmlns="http://schemas.openxmlformats.org/officeDocument/2006/extended-properties" xmlns:vt="http://schemas.openxmlformats.org/officeDocument/2006/docPropsVTypes">
  <TotalTime>3421</TotalTime>
  <Words>1450</Words>
  <Application>Microsoft Office PowerPoint</Application>
  <PresentationFormat>Widescreen</PresentationFormat>
  <Paragraphs>181</Paragraphs>
  <Slides>32</Slides>
  <Notes>0</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1</vt:i4>
      </vt:variant>
      <vt:variant>
        <vt:lpstr>Slide Titles</vt:lpstr>
      </vt:variant>
      <vt:variant>
        <vt:i4>32</vt:i4>
      </vt:variant>
    </vt:vector>
  </HeadingPairs>
  <TitlesOfParts>
    <vt:vector size="45" baseType="lpstr">
      <vt:lpstr>Bookman Old Style</vt:lpstr>
      <vt:lpstr>Cambria Math</vt:lpstr>
      <vt:lpstr>Comic Sans MS</vt:lpstr>
      <vt:lpstr>Helvetica</vt:lpstr>
      <vt:lpstr>Times New Roman</vt:lpstr>
      <vt:lpstr>Tw Cen MT</vt:lpstr>
      <vt:lpstr>Tw Cen MT Condensed</vt:lpstr>
      <vt:lpstr>Wingdings</vt:lpstr>
      <vt:lpstr>Wingdings 3</vt:lpstr>
      <vt:lpstr>Integral</vt:lpstr>
      <vt:lpstr>1_Integral</vt:lpstr>
      <vt:lpstr>2_Integral</vt:lpstr>
      <vt:lpstr>Bitmap Image</vt:lpstr>
      <vt:lpstr>artificial neural network</vt:lpstr>
      <vt:lpstr>OUTLINE</vt:lpstr>
      <vt:lpstr>Multilayer neural network</vt:lpstr>
      <vt:lpstr>Review: Perceptron</vt:lpstr>
      <vt:lpstr>Review: Pembelajaran perceptron</vt:lpstr>
      <vt:lpstr>Kondisi bobot saat pelatihan</vt:lpstr>
      <vt:lpstr>Kapan pembelajaran berakhir</vt:lpstr>
      <vt:lpstr>Multilayer perceptron</vt:lpstr>
      <vt:lpstr>Pengembangan pembelajaran perceptron</vt:lpstr>
      <vt:lpstr>Backpropagation Neural network (BPNN)</vt:lpstr>
      <vt:lpstr>Arsitektur BPNN</vt:lpstr>
      <vt:lpstr>Pelatihan pada Bpnn</vt:lpstr>
      <vt:lpstr>Pelatihan pada Bpnn</vt:lpstr>
      <vt:lpstr>Pelatihan pada Bpnn</vt:lpstr>
      <vt:lpstr>Pelatihan pada Bpnn</vt:lpstr>
      <vt:lpstr>Fungsi Aktifasi</vt:lpstr>
      <vt:lpstr>Jenis fungsi Aktifasi</vt:lpstr>
      <vt:lpstr>Fungsi aktifasi Sigmoid </vt:lpstr>
      <vt:lpstr>Fungsi aktifasi Sigmoid </vt:lpstr>
      <vt:lpstr>Fungsi aktifasi non-saturasi </vt:lpstr>
      <vt:lpstr>Inisialisasi bias - Bobot</vt:lpstr>
      <vt:lpstr>Inisialisasi bias - Bobot</vt:lpstr>
      <vt:lpstr>Proses training</vt:lpstr>
      <vt:lpstr>Kebutuhan data</vt:lpstr>
      <vt:lpstr>Representasi data</vt:lpstr>
      <vt:lpstr>Contoh :</vt:lpstr>
      <vt:lpstr>overfitting</vt:lpstr>
      <vt:lpstr>overtraining</vt:lpstr>
      <vt:lpstr>Keuntungan - kerugian</vt:lpstr>
      <vt:lpstr>Keuntungan ANN</vt:lpstr>
      <vt:lpstr>Kelemahan ANN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Renny</dc:creator>
  <cp:lastModifiedBy>Feby Artwodini</cp:lastModifiedBy>
  <cp:revision>92</cp:revision>
  <dcterms:created xsi:type="dcterms:W3CDTF">2015-02-14T10:15:01Z</dcterms:created>
  <dcterms:modified xsi:type="dcterms:W3CDTF">2022-05-24T04:45:37Z</dcterms:modified>
</cp:coreProperties>
</file>