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91" r:id="rId4"/>
    <p:sldId id="295" r:id="rId5"/>
    <p:sldId id="296" r:id="rId6"/>
    <p:sldId id="294" r:id="rId7"/>
    <p:sldId id="293" r:id="rId8"/>
    <p:sldId id="292" r:id="rId9"/>
  </p:sldIdLst>
  <p:sldSz cx="9144000" cy="5143500" type="screen16x9"/>
  <p:notesSz cx="6858000" cy="9144000"/>
  <p:embeddedFontLst>
    <p:embeddedFont>
      <p:font typeface="Fira Sans Extra Condensed" panose="020F0502020204030204" pitchFamily="34" charset="0"/>
      <p:regular r:id="rId11"/>
      <p:bold r:id="rId12"/>
      <p:italic r:id="rId13"/>
      <p:boldItalic r:id="rId14"/>
    </p:embeddedFont>
    <p:embeddedFont>
      <p:font typeface="Fira Sans Extra Condensed SemiBold" panose="020B0603050000020004" pitchFamily="34" charset="0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A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E1914E-3DC2-4A2E-B886-6B833F6367D9}">
  <a:tblStyle styleId="{ABE1914E-3DC2-4A2E-B886-6B833F6367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6"/>
  </p:normalViewPr>
  <p:slideViewPr>
    <p:cSldViewPr snapToGrid="0" snapToObjects="1">
      <p:cViewPr>
        <p:scale>
          <a:sx n="110" d="100"/>
          <a:sy n="110" d="100"/>
        </p:scale>
        <p:origin x="168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9566a474a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9566a474a_0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understanding-random-forest-58381e0602d2" TargetMode="External"/><Relationship Id="rId2" Type="http://schemas.openxmlformats.org/officeDocument/2006/relationships/hyperlink" Target="https://medium.com/@samsudiney/penjelasan-sederhana-tentang-apa-itu-svm-149fec72bd02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owardsdatascience.com/svm-and-kernel-svm-fed02bef1200#tunin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ntip.in/tutorRandomForestSVM" TargetMode="External"/><Relationship Id="rId2" Type="http://schemas.openxmlformats.org/officeDocument/2006/relationships/hyperlink" Target="https://intip.in/tutorialRandomForestSVM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D" sz="4400" dirty="0"/>
              <a:t>Random Forest dan SVM using phyton</a:t>
            </a:r>
            <a:endParaRPr sz="4400" dirty="0"/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194" y="411475"/>
            <a:ext cx="4385617" cy="4733627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7"/>
          <p:cNvSpPr/>
          <p:nvPr/>
        </p:nvSpPr>
        <p:spPr>
          <a:xfrm>
            <a:off x="4876800" y="1685925"/>
            <a:ext cx="3819600" cy="2562300"/>
          </a:xfrm>
          <a:prstGeom prst="roundRect">
            <a:avLst>
              <a:gd name="adj" fmla="val 16667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7"/>
          <p:cNvSpPr/>
          <p:nvPr/>
        </p:nvSpPr>
        <p:spPr>
          <a:xfrm>
            <a:off x="457175" y="1685925"/>
            <a:ext cx="3819600" cy="2562300"/>
          </a:xfrm>
          <a:prstGeom prst="roundRect">
            <a:avLst>
              <a:gd name="adj" fmla="val 16667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6" name="Google Shape;336;p1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Outline</a:t>
            </a:r>
            <a:endParaRPr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4161C35-6A22-2C48-B48E-0AD9D9E748E0}"/>
              </a:ext>
            </a:extLst>
          </p:cNvPr>
          <p:cNvGrpSpPr/>
          <p:nvPr/>
        </p:nvGrpSpPr>
        <p:grpSpPr>
          <a:xfrm>
            <a:off x="560097" y="1280150"/>
            <a:ext cx="784800" cy="784800"/>
            <a:chOff x="560097" y="1280150"/>
            <a:chExt cx="784800" cy="784800"/>
          </a:xfrm>
        </p:grpSpPr>
        <p:sp>
          <p:nvSpPr>
            <p:cNvPr id="334" name="Google Shape;334;p17"/>
            <p:cNvSpPr/>
            <p:nvPr/>
          </p:nvSpPr>
          <p:spPr>
            <a:xfrm>
              <a:off x="560097" y="1280150"/>
              <a:ext cx="784800" cy="78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7" name="Google Shape;337;p17"/>
            <p:cNvGrpSpPr/>
            <p:nvPr/>
          </p:nvGrpSpPr>
          <p:grpSpPr>
            <a:xfrm>
              <a:off x="716345" y="1436401"/>
              <a:ext cx="472011" cy="472011"/>
              <a:chOff x="1190625" y="238125"/>
              <a:chExt cx="5238750" cy="5238750"/>
            </a:xfrm>
          </p:grpSpPr>
          <p:sp>
            <p:nvSpPr>
              <p:cNvPr id="338" name="Google Shape;338;p17"/>
              <p:cNvSpPr/>
              <p:nvPr/>
            </p:nvSpPr>
            <p:spPr>
              <a:xfrm>
                <a:off x="3807425" y="2386825"/>
                <a:ext cx="1355750" cy="306975"/>
              </a:xfrm>
              <a:custGeom>
                <a:avLst/>
                <a:gdLst/>
                <a:ahLst/>
                <a:cxnLst/>
                <a:rect l="l" t="t" r="r" b="b"/>
                <a:pathLst>
                  <a:path w="54230" h="12279" extrusionOk="0">
                    <a:moveTo>
                      <a:pt x="5628" y="0"/>
                    </a:moveTo>
                    <a:lnTo>
                      <a:pt x="5219" y="1740"/>
                    </a:lnTo>
                    <a:lnTo>
                      <a:pt x="4707" y="3377"/>
                    </a:lnTo>
                    <a:lnTo>
                      <a:pt x="4093" y="5014"/>
                    </a:lnTo>
                    <a:lnTo>
                      <a:pt x="3480" y="6549"/>
                    </a:lnTo>
                    <a:lnTo>
                      <a:pt x="2661" y="8083"/>
                    </a:lnTo>
                    <a:lnTo>
                      <a:pt x="1842" y="9516"/>
                    </a:lnTo>
                    <a:lnTo>
                      <a:pt x="922" y="10948"/>
                    </a:lnTo>
                    <a:lnTo>
                      <a:pt x="1" y="12279"/>
                    </a:lnTo>
                    <a:lnTo>
                      <a:pt x="51058" y="12279"/>
                    </a:lnTo>
                    <a:lnTo>
                      <a:pt x="52081" y="9209"/>
                    </a:lnTo>
                    <a:lnTo>
                      <a:pt x="53002" y="6242"/>
                    </a:lnTo>
                    <a:lnTo>
                      <a:pt x="53718" y="3172"/>
                    </a:lnTo>
                    <a:lnTo>
                      <a:pt x="5423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7"/>
              <p:cNvSpPr/>
              <p:nvPr/>
            </p:nvSpPr>
            <p:spPr>
              <a:xfrm>
                <a:off x="2735625" y="1772900"/>
                <a:ext cx="920900" cy="920900"/>
              </a:xfrm>
              <a:custGeom>
                <a:avLst/>
                <a:gdLst/>
                <a:ahLst/>
                <a:cxnLst/>
                <a:rect l="l" t="t" r="r" b="b"/>
                <a:pathLst>
                  <a:path w="36836" h="36836" extrusionOk="0">
                    <a:moveTo>
                      <a:pt x="24558" y="12279"/>
                    </a:moveTo>
                    <a:lnTo>
                      <a:pt x="24558" y="24557"/>
                    </a:lnTo>
                    <a:lnTo>
                      <a:pt x="12279" y="24557"/>
                    </a:lnTo>
                    <a:lnTo>
                      <a:pt x="12279" y="12279"/>
                    </a:lnTo>
                    <a:close/>
                    <a:moveTo>
                      <a:pt x="18418" y="1"/>
                    </a:moveTo>
                    <a:lnTo>
                      <a:pt x="16474" y="103"/>
                    </a:lnTo>
                    <a:lnTo>
                      <a:pt x="14735" y="410"/>
                    </a:lnTo>
                    <a:lnTo>
                      <a:pt x="12893" y="819"/>
                    </a:lnTo>
                    <a:lnTo>
                      <a:pt x="11256" y="1433"/>
                    </a:lnTo>
                    <a:lnTo>
                      <a:pt x="9619" y="2252"/>
                    </a:lnTo>
                    <a:lnTo>
                      <a:pt x="8084" y="3173"/>
                    </a:lnTo>
                    <a:lnTo>
                      <a:pt x="6652" y="4196"/>
                    </a:lnTo>
                    <a:lnTo>
                      <a:pt x="5424" y="5424"/>
                    </a:lnTo>
                    <a:lnTo>
                      <a:pt x="4196" y="6754"/>
                    </a:lnTo>
                    <a:lnTo>
                      <a:pt x="3173" y="8084"/>
                    </a:lnTo>
                    <a:lnTo>
                      <a:pt x="2252" y="9619"/>
                    </a:lnTo>
                    <a:lnTo>
                      <a:pt x="1433" y="11256"/>
                    </a:lnTo>
                    <a:lnTo>
                      <a:pt x="819" y="12995"/>
                    </a:lnTo>
                    <a:lnTo>
                      <a:pt x="410" y="14735"/>
                    </a:lnTo>
                    <a:lnTo>
                      <a:pt x="103" y="16576"/>
                    </a:lnTo>
                    <a:lnTo>
                      <a:pt x="1" y="18418"/>
                    </a:lnTo>
                    <a:lnTo>
                      <a:pt x="103" y="20362"/>
                    </a:lnTo>
                    <a:lnTo>
                      <a:pt x="410" y="22204"/>
                    </a:lnTo>
                    <a:lnTo>
                      <a:pt x="819" y="23943"/>
                    </a:lnTo>
                    <a:lnTo>
                      <a:pt x="1433" y="25580"/>
                    </a:lnTo>
                    <a:lnTo>
                      <a:pt x="2252" y="27218"/>
                    </a:lnTo>
                    <a:lnTo>
                      <a:pt x="3173" y="28752"/>
                    </a:lnTo>
                    <a:lnTo>
                      <a:pt x="4196" y="30185"/>
                    </a:lnTo>
                    <a:lnTo>
                      <a:pt x="5424" y="31515"/>
                    </a:lnTo>
                    <a:lnTo>
                      <a:pt x="6652" y="32640"/>
                    </a:lnTo>
                    <a:lnTo>
                      <a:pt x="8084" y="33766"/>
                    </a:lnTo>
                    <a:lnTo>
                      <a:pt x="9619" y="34687"/>
                    </a:lnTo>
                    <a:lnTo>
                      <a:pt x="11256" y="35403"/>
                    </a:lnTo>
                    <a:lnTo>
                      <a:pt x="12893" y="36017"/>
                    </a:lnTo>
                    <a:lnTo>
                      <a:pt x="14735" y="36529"/>
                    </a:lnTo>
                    <a:lnTo>
                      <a:pt x="16474" y="36733"/>
                    </a:lnTo>
                    <a:lnTo>
                      <a:pt x="18418" y="36836"/>
                    </a:lnTo>
                    <a:lnTo>
                      <a:pt x="20260" y="36733"/>
                    </a:lnTo>
                    <a:lnTo>
                      <a:pt x="22102" y="36529"/>
                    </a:lnTo>
                    <a:lnTo>
                      <a:pt x="23944" y="36017"/>
                    </a:lnTo>
                    <a:lnTo>
                      <a:pt x="25581" y="35403"/>
                    </a:lnTo>
                    <a:lnTo>
                      <a:pt x="27218" y="34687"/>
                    </a:lnTo>
                    <a:lnTo>
                      <a:pt x="28753" y="33766"/>
                    </a:lnTo>
                    <a:lnTo>
                      <a:pt x="30185" y="32640"/>
                    </a:lnTo>
                    <a:lnTo>
                      <a:pt x="31413" y="31515"/>
                    </a:lnTo>
                    <a:lnTo>
                      <a:pt x="32641" y="30185"/>
                    </a:lnTo>
                    <a:lnTo>
                      <a:pt x="33664" y="28752"/>
                    </a:lnTo>
                    <a:lnTo>
                      <a:pt x="34585" y="27218"/>
                    </a:lnTo>
                    <a:lnTo>
                      <a:pt x="35403" y="25580"/>
                    </a:lnTo>
                    <a:lnTo>
                      <a:pt x="36017" y="23943"/>
                    </a:lnTo>
                    <a:lnTo>
                      <a:pt x="36427" y="22204"/>
                    </a:lnTo>
                    <a:lnTo>
                      <a:pt x="36734" y="20362"/>
                    </a:lnTo>
                    <a:lnTo>
                      <a:pt x="36836" y="18418"/>
                    </a:lnTo>
                    <a:lnTo>
                      <a:pt x="36734" y="16576"/>
                    </a:lnTo>
                    <a:lnTo>
                      <a:pt x="36427" y="14735"/>
                    </a:lnTo>
                    <a:lnTo>
                      <a:pt x="36017" y="12995"/>
                    </a:lnTo>
                    <a:lnTo>
                      <a:pt x="35403" y="11256"/>
                    </a:lnTo>
                    <a:lnTo>
                      <a:pt x="34585" y="9619"/>
                    </a:lnTo>
                    <a:lnTo>
                      <a:pt x="33664" y="8084"/>
                    </a:lnTo>
                    <a:lnTo>
                      <a:pt x="32641" y="6754"/>
                    </a:lnTo>
                    <a:lnTo>
                      <a:pt x="31413" y="5424"/>
                    </a:lnTo>
                    <a:lnTo>
                      <a:pt x="30185" y="4196"/>
                    </a:lnTo>
                    <a:lnTo>
                      <a:pt x="28753" y="3173"/>
                    </a:lnTo>
                    <a:lnTo>
                      <a:pt x="27218" y="2252"/>
                    </a:lnTo>
                    <a:lnTo>
                      <a:pt x="25581" y="1433"/>
                    </a:lnTo>
                    <a:lnTo>
                      <a:pt x="23944" y="819"/>
                    </a:lnTo>
                    <a:lnTo>
                      <a:pt x="22102" y="410"/>
                    </a:lnTo>
                    <a:lnTo>
                      <a:pt x="20260" y="103"/>
                    </a:lnTo>
                    <a:lnTo>
                      <a:pt x="184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7"/>
              <p:cNvSpPr/>
              <p:nvPr/>
            </p:nvSpPr>
            <p:spPr>
              <a:xfrm>
                <a:off x="1190625" y="238125"/>
                <a:ext cx="3893275" cy="5238750"/>
              </a:xfrm>
              <a:custGeom>
                <a:avLst/>
                <a:gdLst/>
                <a:ahLst/>
                <a:cxnLst/>
                <a:rect l="l" t="t" r="r" b="b"/>
                <a:pathLst>
                  <a:path w="155731" h="209550" extrusionOk="0">
                    <a:moveTo>
                      <a:pt x="86358" y="0"/>
                    </a:moveTo>
                    <a:lnTo>
                      <a:pt x="82879" y="102"/>
                    </a:lnTo>
                    <a:lnTo>
                      <a:pt x="79502" y="307"/>
                    </a:lnTo>
                    <a:lnTo>
                      <a:pt x="76228" y="716"/>
                    </a:lnTo>
                    <a:lnTo>
                      <a:pt x="72851" y="1228"/>
                    </a:lnTo>
                    <a:lnTo>
                      <a:pt x="69679" y="1842"/>
                    </a:lnTo>
                    <a:lnTo>
                      <a:pt x="66508" y="2660"/>
                    </a:lnTo>
                    <a:lnTo>
                      <a:pt x="63438" y="3581"/>
                    </a:lnTo>
                    <a:lnTo>
                      <a:pt x="60368" y="4604"/>
                    </a:lnTo>
                    <a:lnTo>
                      <a:pt x="57401" y="5832"/>
                    </a:lnTo>
                    <a:lnTo>
                      <a:pt x="54536" y="7060"/>
                    </a:lnTo>
                    <a:lnTo>
                      <a:pt x="51671" y="8493"/>
                    </a:lnTo>
                    <a:lnTo>
                      <a:pt x="48909" y="10027"/>
                    </a:lnTo>
                    <a:lnTo>
                      <a:pt x="46248" y="11664"/>
                    </a:lnTo>
                    <a:lnTo>
                      <a:pt x="43690" y="13404"/>
                    </a:lnTo>
                    <a:lnTo>
                      <a:pt x="41235" y="15246"/>
                    </a:lnTo>
                    <a:lnTo>
                      <a:pt x="38779" y="17190"/>
                    </a:lnTo>
                    <a:lnTo>
                      <a:pt x="36426" y="19236"/>
                    </a:lnTo>
                    <a:lnTo>
                      <a:pt x="34277" y="21385"/>
                    </a:lnTo>
                    <a:lnTo>
                      <a:pt x="32128" y="23636"/>
                    </a:lnTo>
                    <a:lnTo>
                      <a:pt x="30082" y="25989"/>
                    </a:lnTo>
                    <a:lnTo>
                      <a:pt x="28138" y="28342"/>
                    </a:lnTo>
                    <a:lnTo>
                      <a:pt x="26296" y="30798"/>
                    </a:lnTo>
                    <a:lnTo>
                      <a:pt x="24557" y="33356"/>
                    </a:lnTo>
                    <a:lnTo>
                      <a:pt x="22920" y="35914"/>
                    </a:lnTo>
                    <a:lnTo>
                      <a:pt x="21385" y="38574"/>
                    </a:lnTo>
                    <a:lnTo>
                      <a:pt x="20055" y="41235"/>
                    </a:lnTo>
                    <a:lnTo>
                      <a:pt x="18724" y="43997"/>
                    </a:lnTo>
                    <a:lnTo>
                      <a:pt x="17599" y="46862"/>
                    </a:lnTo>
                    <a:lnTo>
                      <a:pt x="16576" y="49727"/>
                    </a:lnTo>
                    <a:lnTo>
                      <a:pt x="15655" y="52694"/>
                    </a:lnTo>
                    <a:lnTo>
                      <a:pt x="14836" y="55559"/>
                    </a:lnTo>
                    <a:lnTo>
                      <a:pt x="14120" y="58629"/>
                    </a:lnTo>
                    <a:lnTo>
                      <a:pt x="13711" y="60778"/>
                    </a:lnTo>
                    <a:lnTo>
                      <a:pt x="13404" y="62926"/>
                    </a:lnTo>
                    <a:lnTo>
                      <a:pt x="13097" y="65177"/>
                    </a:lnTo>
                    <a:lnTo>
                      <a:pt x="12892" y="67326"/>
                    </a:lnTo>
                    <a:lnTo>
                      <a:pt x="12790" y="69475"/>
                    </a:lnTo>
                    <a:lnTo>
                      <a:pt x="12688" y="71624"/>
                    </a:lnTo>
                    <a:lnTo>
                      <a:pt x="12688" y="73772"/>
                    </a:lnTo>
                    <a:lnTo>
                      <a:pt x="12688" y="75921"/>
                    </a:lnTo>
                    <a:lnTo>
                      <a:pt x="12790" y="78070"/>
                    </a:lnTo>
                    <a:lnTo>
                      <a:pt x="12995" y="80218"/>
                    </a:lnTo>
                    <a:lnTo>
                      <a:pt x="13199" y="82367"/>
                    </a:lnTo>
                    <a:lnTo>
                      <a:pt x="13506" y="84516"/>
                    </a:lnTo>
                    <a:lnTo>
                      <a:pt x="13813" y="86562"/>
                    </a:lnTo>
                    <a:lnTo>
                      <a:pt x="14222" y="88711"/>
                    </a:lnTo>
                    <a:lnTo>
                      <a:pt x="14734" y="90757"/>
                    </a:lnTo>
                    <a:lnTo>
                      <a:pt x="15246" y="92804"/>
                    </a:lnTo>
                    <a:lnTo>
                      <a:pt x="0" y="118383"/>
                    </a:lnTo>
                    <a:lnTo>
                      <a:pt x="24966" y="136187"/>
                    </a:lnTo>
                    <a:lnTo>
                      <a:pt x="24966" y="171896"/>
                    </a:lnTo>
                    <a:lnTo>
                      <a:pt x="49523" y="171896"/>
                    </a:lnTo>
                    <a:lnTo>
                      <a:pt x="49523" y="209550"/>
                    </a:lnTo>
                    <a:lnTo>
                      <a:pt x="135471" y="209550"/>
                    </a:lnTo>
                    <a:lnTo>
                      <a:pt x="135471" y="184072"/>
                    </a:lnTo>
                    <a:lnTo>
                      <a:pt x="135573" y="179775"/>
                    </a:lnTo>
                    <a:lnTo>
                      <a:pt x="135675" y="175478"/>
                    </a:lnTo>
                    <a:lnTo>
                      <a:pt x="135982" y="171078"/>
                    </a:lnTo>
                    <a:lnTo>
                      <a:pt x="136392" y="166678"/>
                    </a:lnTo>
                    <a:lnTo>
                      <a:pt x="136903" y="162278"/>
                    </a:lnTo>
                    <a:lnTo>
                      <a:pt x="137620" y="157776"/>
                    </a:lnTo>
                    <a:lnTo>
                      <a:pt x="138336" y="153274"/>
                    </a:lnTo>
                    <a:lnTo>
                      <a:pt x="139257" y="148670"/>
                    </a:lnTo>
                    <a:lnTo>
                      <a:pt x="140280" y="144066"/>
                    </a:lnTo>
                    <a:lnTo>
                      <a:pt x="141405" y="139359"/>
                    </a:lnTo>
                    <a:lnTo>
                      <a:pt x="142735" y="134652"/>
                    </a:lnTo>
                    <a:lnTo>
                      <a:pt x="144066" y="129946"/>
                    </a:lnTo>
                    <a:lnTo>
                      <a:pt x="145600" y="125137"/>
                    </a:lnTo>
                    <a:lnTo>
                      <a:pt x="147238" y="120328"/>
                    </a:lnTo>
                    <a:lnTo>
                      <a:pt x="149079" y="115416"/>
                    </a:lnTo>
                    <a:lnTo>
                      <a:pt x="150921" y="110505"/>
                    </a:lnTo>
                    <a:lnTo>
                      <a:pt x="78684" y="110505"/>
                    </a:lnTo>
                    <a:lnTo>
                      <a:pt x="77046" y="110403"/>
                    </a:lnTo>
                    <a:lnTo>
                      <a:pt x="75512" y="110198"/>
                    </a:lnTo>
                    <a:lnTo>
                      <a:pt x="73977" y="109891"/>
                    </a:lnTo>
                    <a:lnTo>
                      <a:pt x="72544" y="109584"/>
                    </a:lnTo>
                    <a:lnTo>
                      <a:pt x="71112" y="109175"/>
                    </a:lnTo>
                    <a:lnTo>
                      <a:pt x="69679" y="108663"/>
                    </a:lnTo>
                    <a:lnTo>
                      <a:pt x="68247" y="108152"/>
                    </a:lnTo>
                    <a:lnTo>
                      <a:pt x="66917" y="107538"/>
                    </a:lnTo>
                    <a:lnTo>
                      <a:pt x="65587" y="106821"/>
                    </a:lnTo>
                    <a:lnTo>
                      <a:pt x="64257" y="106105"/>
                    </a:lnTo>
                    <a:lnTo>
                      <a:pt x="63029" y="105287"/>
                    </a:lnTo>
                    <a:lnTo>
                      <a:pt x="61801" y="104468"/>
                    </a:lnTo>
                    <a:lnTo>
                      <a:pt x="60675" y="103547"/>
                    </a:lnTo>
                    <a:lnTo>
                      <a:pt x="59550" y="102524"/>
                    </a:lnTo>
                    <a:lnTo>
                      <a:pt x="58527" y="101501"/>
                    </a:lnTo>
                    <a:lnTo>
                      <a:pt x="57503" y="100478"/>
                    </a:lnTo>
                    <a:lnTo>
                      <a:pt x="56480" y="99352"/>
                    </a:lnTo>
                    <a:lnTo>
                      <a:pt x="55662" y="98227"/>
                    </a:lnTo>
                    <a:lnTo>
                      <a:pt x="54741" y="96999"/>
                    </a:lnTo>
                    <a:lnTo>
                      <a:pt x="53922" y="95771"/>
                    </a:lnTo>
                    <a:lnTo>
                      <a:pt x="53206" y="94441"/>
                    </a:lnTo>
                    <a:lnTo>
                      <a:pt x="52592" y="93111"/>
                    </a:lnTo>
                    <a:lnTo>
                      <a:pt x="51978" y="91780"/>
                    </a:lnTo>
                    <a:lnTo>
                      <a:pt x="51364" y="90348"/>
                    </a:lnTo>
                    <a:lnTo>
                      <a:pt x="50853" y="88916"/>
                    </a:lnTo>
                    <a:lnTo>
                      <a:pt x="50443" y="87483"/>
                    </a:lnTo>
                    <a:lnTo>
                      <a:pt x="50136" y="86051"/>
                    </a:lnTo>
                    <a:lnTo>
                      <a:pt x="49830" y="84516"/>
                    </a:lnTo>
                    <a:lnTo>
                      <a:pt x="49625" y="82981"/>
                    </a:lnTo>
                    <a:lnTo>
                      <a:pt x="49523" y="81446"/>
                    </a:lnTo>
                    <a:lnTo>
                      <a:pt x="49523" y="79809"/>
                    </a:lnTo>
                    <a:lnTo>
                      <a:pt x="49523" y="78274"/>
                    </a:lnTo>
                    <a:lnTo>
                      <a:pt x="49625" y="76740"/>
                    </a:lnTo>
                    <a:lnTo>
                      <a:pt x="49830" y="75205"/>
                    </a:lnTo>
                    <a:lnTo>
                      <a:pt x="50136" y="73670"/>
                    </a:lnTo>
                    <a:lnTo>
                      <a:pt x="50443" y="72135"/>
                    </a:lnTo>
                    <a:lnTo>
                      <a:pt x="50853" y="70703"/>
                    </a:lnTo>
                    <a:lnTo>
                      <a:pt x="51364" y="69270"/>
                    </a:lnTo>
                    <a:lnTo>
                      <a:pt x="51978" y="67838"/>
                    </a:lnTo>
                    <a:lnTo>
                      <a:pt x="52592" y="66508"/>
                    </a:lnTo>
                    <a:lnTo>
                      <a:pt x="53206" y="65177"/>
                    </a:lnTo>
                    <a:lnTo>
                      <a:pt x="53922" y="63950"/>
                    </a:lnTo>
                    <a:lnTo>
                      <a:pt x="54741" y="62722"/>
                    </a:lnTo>
                    <a:lnTo>
                      <a:pt x="55662" y="61494"/>
                    </a:lnTo>
                    <a:lnTo>
                      <a:pt x="56480" y="60266"/>
                    </a:lnTo>
                    <a:lnTo>
                      <a:pt x="57503" y="59243"/>
                    </a:lnTo>
                    <a:lnTo>
                      <a:pt x="58527" y="58117"/>
                    </a:lnTo>
                    <a:lnTo>
                      <a:pt x="59550" y="57094"/>
                    </a:lnTo>
                    <a:lnTo>
                      <a:pt x="60675" y="56173"/>
                    </a:lnTo>
                    <a:lnTo>
                      <a:pt x="61801" y="55252"/>
                    </a:lnTo>
                    <a:lnTo>
                      <a:pt x="63029" y="54332"/>
                    </a:lnTo>
                    <a:lnTo>
                      <a:pt x="64257" y="53615"/>
                    </a:lnTo>
                    <a:lnTo>
                      <a:pt x="65587" y="52797"/>
                    </a:lnTo>
                    <a:lnTo>
                      <a:pt x="66917" y="52183"/>
                    </a:lnTo>
                    <a:lnTo>
                      <a:pt x="68247" y="51569"/>
                    </a:lnTo>
                    <a:lnTo>
                      <a:pt x="69679" y="50955"/>
                    </a:lnTo>
                    <a:lnTo>
                      <a:pt x="71112" y="50546"/>
                    </a:lnTo>
                    <a:lnTo>
                      <a:pt x="72544" y="50136"/>
                    </a:lnTo>
                    <a:lnTo>
                      <a:pt x="73977" y="49727"/>
                    </a:lnTo>
                    <a:lnTo>
                      <a:pt x="75512" y="49523"/>
                    </a:lnTo>
                    <a:lnTo>
                      <a:pt x="77046" y="49318"/>
                    </a:lnTo>
                    <a:lnTo>
                      <a:pt x="78684" y="49216"/>
                    </a:lnTo>
                    <a:lnTo>
                      <a:pt x="80218" y="49113"/>
                    </a:lnTo>
                    <a:lnTo>
                      <a:pt x="155730" y="49113"/>
                    </a:lnTo>
                    <a:lnTo>
                      <a:pt x="154707" y="46453"/>
                    </a:lnTo>
                    <a:lnTo>
                      <a:pt x="153684" y="43895"/>
                    </a:lnTo>
                    <a:lnTo>
                      <a:pt x="152456" y="41337"/>
                    </a:lnTo>
                    <a:lnTo>
                      <a:pt x="151228" y="38881"/>
                    </a:lnTo>
                    <a:lnTo>
                      <a:pt x="149898" y="36426"/>
                    </a:lnTo>
                    <a:lnTo>
                      <a:pt x="148363" y="34072"/>
                    </a:lnTo>
                    <a:lnTo>
                      <a:pt x="146828" y="31719"/>
                    </a:lnTo>
                    <a:lnTo>
                      <a:pt x="145191" y="29468"/>
                    </a:lnTo>
                    <a:lnTo>
                      <a:pt x="143554" y="27319"/>
                    </a:lnTo>
                    <a:lnTo>
                      <a:pt x="141712" y="25171"/>
                    </a:lnTo>
                    <a:lnTo>
                      <a:pt x="139871" y="23124"/>
                    </a:lnTo>
                    <a:lnTo>
                      <a:pt x="137926" y="21078"/>
                    </a:lnTo>
                    <a:lnTo>
                      <a:pt x="135880" y="19236"/>
                    </a:lnTo>
                    <a:lnTo>
                      <a:pt x="133834" y="17394"/>
                    </a:lnTo>
                    <a:lnTo>
                      <a:pt x="131685" y="15655"/>
                    </a:lnTo>
                    <a:lnTo>
                      <a:pt x="129434" y="13915"/>
                    </a:lnTo>
                    <a:lnTo>
                      <a:pt x="127081" y="12381"/>
                    </a:lnTo>
                    <a:lnTo>
                      <a:pt x="124727" y="10846"/>
                    </a:lnTo>
                    <a:lnTo>
                      <a:pt x="122374" y="9413"/>
                    </a:lnTo>
                    <a:lnTo>
                      <a:pt x="119918" y="8083"/>
                    </a:lnTo>
                    <a:lnTo>
                      <a:pt x="117360" y="6855"/>
                    </a:lnTo>
                    <a:lnTo>
                      <a:pt x="114700" y="5730"/>
                    </a:lnTo>
                    <a:lnTo>
                      <a:pt x="112142" y="4707"/>
                    </a:lnTo>
                    <a:lnTo>
                      <a:pt x="109379" y="3786"/>
                    </a:lnTo>
                    <a:lnTo>
                      <a:pt x="106719" y="2865"/>
                    </a:lnTo>
                    <a:lnTo>
                      <a:pt x="103854" y="2149"/>
                    </a:lnTo>
                    <a:lnTo>
                      <a:pt x="101092" y="1535"/>
                    </a:lnTo>
                    <a:lnTo>
                      <a:pt x="98227" y="1023"/>
                    </a:lnTo>
                    <a:lnTo>
                      <a:pt x="95259" y="614"/>
                    </a:lnTo>
                    <a:lnTo>
                      <a:pt x="92292" y="307"/>
                    </a:lnTo>
                    <a:lnTo>
                      <a:pt x="89325" y="102"/>
                    </a:lnTo>
                    <a:lnTo>
                      <a:pt x="8635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7"/>
              <p:cNvSpPr/>
              <p:nvPr/>
            </p:nvSpPr>
            <p:spPr>
              <a:xfrm>
                <a:off x="3807425" y="1772900"/>
                <a:ext cx="1383900" cy="306975"/>
              </a:xfrm>
              <a:custGeom>
                <a:avLst/>
                <a:gdLst/>
                <a:ahLst/>
                <a:cxnLst/>
                <a:rect l="l" t="t" r="r" b="b"/>
                <a:pathLst>
                  <a:path w="55356" h="12279" extrusionOk="0">
                    <a:moveTo>
                      <a:pt x="1" y="1"/>
                    </a:moveTo>
                    <a:lnTo>
                      <a:pt x="922" y="1433"/>
                    </a:lnTo>
                    <a:lnTo>
                      <a:pt x="1842" y="2763"/>
                    </a:lnTo>
                    <a:lnTo>
                      <a:pt x="2661" y="4298"/>
                    </a:lnTo>
                    <a:lnTo>
                      <a:pt x="3480" y="5833"/>
                    </a:lnTo>
                    <a:lnTo>
                      <a:pt x="4093" y="7368"/>
                    </a:lnTo>
                    <a:lnTo>
                      <a:pt x="4707" y="9005"/>
                    </a:lnTo>
                    <a:lnTo>
                      <a:pt x="5219" y="10642"/>
                    </a:lnTo>
                    <a:lnTo>
                      <a:pt x="5628" y="12279"/>
                    </a:lnTo>
                    <a:lnTo>
                      <a:pt x="55355" y="12279"/>
                    </a:lnTo>
                    <a:lnTo>
                      <a:pt x="55253" y="9209"/>
                    </a:lnTo>
                    <a:lnTo>
                      <a:pt x="55048" y="6140"/>
                    </a:lnTo>
                    <a:lnTo>
                      <a:pt x="54742" y="3070"/>
                    </a:lnTo>
                    <a:lnTo>
                      <a:pt x="542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7"/>
              <p:cNvSpPr/>
              <p:nvPr/>
            </p:nvSpPr>
            <p:spPr>
              <a:xfrm>
                <a:off x="5083875" y="545075"/>
                <a:ext cx="1345500" cy="1227850"/>
              </a:xfrm>
              <a:custGeom>
                <a:avLst/>
                <a:gdLst/>
                <a:ahLst/>
                <a:cxnLst/>
                <a:rect l="l" t="t" r="r" b="b"/>
                <a:pathLst>
                  <a:path w="53820" h="49114" extrusionOk="0">
                    <a:moveTo>
                      <a:pt x="34993" y="0"/>
                    </a:moveTo>
                    <a:lnTo>
                      <a:pt x="33152" y="103"/>
                    </a:lnTo>
                    <a:lnTo>
                      <a:pt x="31310" y="410"/>
                    </a:lnTo>
                    <a:lnTo>
                      <a:pt x="29468" y="819"/>
                    </a:lnTo>
                    <a:lnTo>
                      <a:pt x="27831" y="1433"/>
                    </a:lnTo>
                    <a:lnTo>
                      <a:pt x="26194" y="2251"/>
                    </a:lnTo>
                    <a:lnTo>
                      <a:pt x="24659" y="3172"/>
                    </a:lnTo>
                    <a:lnTo>
                      <a:pt x="23227" y="4195"/>
                    </a:lnTo>
                    <a:lnTo>
                      <a:pt x="21999" y="5423"/>
                    </a:lnTo>
                    <a:lnTo>
                      <a:pt x="20771" y="6753"/>
                    </a:lnTo>
                    <a:lnTo>
                      <a:pt x="19748" y="8186"/>
                    </a:lnTo>
                    <a:lnTo>
                      <a:pt x="18827" y="9618"/>
                    </a:lnTo>
                    <a:lnTo>
                      <a:pt x="18008" y="11255"/>
                    </a:lnTo>
                    <a:lnTo>
                      <a:pt x="17394" y="12995"/>
                    </a:lnTo>
                    <a:lnTo>
                      <a:pt x="16985" y="14734"/>
                    </a:lnTo>
                    <a:lnTo>
                      <a:pt x="16678" y="16576"/>
                    </a:lnTo>
                    <a:lnTo>
                      <a:pt x="16576" y="18418"/>
                    </a:lnTo>
                    <a:lnTo>
                      <a:pt x="16678" y="20567"/>
                    </a:lnTo>
                    <a:lnTo>
                      <a:pt x="16985" y="22511"/>
                    </a:lnTo>
                    <a:lnTo>
                      <a:pt x="17599" y="24455"/>
                    </a:lnTo>
                    <a:lnTo>
                      <a:pt x="18315" y="26399"/>
                    </a:lnTo>
                    <a:lnTo>
                      <a:pt x="7879" y="36835"/>
                    </a:lnTo>
                    <a:lnTo>
                      <a:pt x="0" y="36835"/>
                    </a:lnTo>
                    <a:lnTo>
                      <a:pt x="1023" y="39803"/>
                    </a:lnTo>
                    <a:lnTo>
                      <a:pt x="1944" y="42872"/>
                    </a:lnTo>
                    <a:lnTo>
                      <a:pt x="2660" y="45942"/>
                    </a:lnTo>
                    <a:lnTo>
                      <a:pt x="3172" y="49114"/>
                    </a:lnTo>
                    <a:lnTo>
                      <a:pt x="12995" y="49114"/>
                    </a:lnTo>
                    <a:lnTo>
                      <a:pt x="27115" y="35096"/>
                    </a:lnTo>
                    <a:lnTo>
                      <a:pt x="28956" y="35812"/>
                    </a:lnTo>
                    <a:lnTo>
                      <a:pt x="30900" y="36426"/>
                    </a:lnTo>
                    <a:lnTo>
                      <a:pt x="32845" y="36733"/>
                    </a:lnTo>
                    <a:lnTo>
                      <a:pt x="34993" y="36835"/>
                    </a:lnTo>
                    <a:lnTo>
                      <a:pt x="36835" y="36733"/>
                    </a:lnTo>
                    <a:lnTo>
                      <a:pt x="38677" y="36528"/>
                    </a:lnTo>
                    <a:lnTo>
                      <a:pt x="40518" y="36017"/>
                    </a:lnTo>
                    <a:lnTo>
                      <a:pt x="42258" y="35403"/>
                    </a:lnTo>
                    <a:lnTo>
                      <a:pt x="43895" y="34584"/>
                    </a:lnTo>
                    <a:lnTo>
                      <a:pt x="45430" y="33663"/>
                    </a:lnTo>
                    <a:lnTo>
                      <a:pt x="46862" y="32640"/>
                    </a:lnTo>
                    <a:lnTo>
                      <a:pt x="48192" y="31412"/>
                    </a:lnTo>
                    <a:lnTo>
                      <a:pt x="49420" y="30185"/>
                    </a:lnTo>
                    <a:lnTo>
                      <a:pt x="50546" y="28752"/>
                    </a:lnTo>
                    <a:lnTo>
                      <a:pt x="51467" y="27217"/>
                    </a:lnTo>
                    <a:lnTo>
                      <a:pt x="52285" y="25580"/>
                    </a:lnTo>
                    <a:lnTo>
                      <a:pt x="52899" y="23943"/>
                    </a:lnTo>
                    <a:lnTo>
                      <a:pt x="53411" y="22101"/>
                    </a:lnTo>
                    <a:lnTo>
                      <a:pt x="53718" y="20362"/>
                    </a:lnTo>
                    <a:lnTo>
                      <a:pt x="53820" y="18418"/>
                    </a:lnTo>
                    <a:lnTo>
                      <a:pt x="53718" y="16576"/>
                    </a:lnTo>
                    <a:lnTo>
                      <a:pt x="53411" y="14734"/>
                    </a:lnTo>
                    <a:lnTo>
                      <a:pt x="52899" y="12995"/>
                    </a:lnTo>
                    <a:lnTo>
                      <a:pt x="52285" y="11255"/>
                    </a:lnTo>
                    <a:lnTo>
                      <a:pt x="51467" y="9618"/>
                    </a:lnTo>
                    <a:lnTo>
                      <a:pt x="50546" y="8186"/>
                    </a:lnTo>
                    <a:lnTo>
                      <a:pt x="49420" y="6753"/>
                    </a:lnTo>
                    <a:lnTo>
                      <a:pt x="48192" y="5423"/>
                    </a:lnTo>
                    <a:lnTo>
                      <a:pt x="46862" y="4195"/>
                    </a:lnTo>
                    <a:lnTo>
                      <a:pt x="45430" y="3172"/>
                    </a:lnTo>
                    <a:lnTo>
                      <a:pt x="43895" y="2251"/>
                    </a:lnTo>
                    <a:lnTo>
                      <a:pt x="42258" y="1433"/>
                    </a:lnTo>
                    <a:lnTo>
                      <a:pt x="40518" y="819"/>
                    </a:lnTo>
                    <a:lnTo>
                      <a:pt x="38677" y="410"/>
                    </a:lnTo>
                    <a:lnTo>
                      <a:pt x="36835" y="103"/>
                    </a:lnTo>
                    <a:lnTo>
                      <a:pt x="349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7"/>
              <p:cNvSpPr/>
              <p:nvPr/>
            </p:nvSpPr>
            <p:spPr>
              <a:xfrm>
                <a:off x="5163150" y="1772900"/>
                <a:ext cx="1266225" cy="920900"/>
              </a:xfrm>
              <a:custGeom>
                <a:avLst/>
                <a:gdLst/>
                <a:ahLst/>
                <a:cxnLst/>
                <a:rect l="l" t="t" r="r" b="b"/>
                <a:pathLst>
                  <a:path w="50649" h="36836" extrusionOk="0">
                    <a:moveTo>
                      <a:pt x="31822" y="1"/>
                    </a:moveTo>
                    <a:lnTo>
                      <a:pt x="30287" y="103"/>
                    </a:lnTo>
                    <a:lnTo>
                      <a:pt x="28855" y="205"/>
                    </a:lnTo>
                    <a:lnTo>
                      <a:pt x="27423" y="512"/>
                    </a:lnTo>
                    <a:lnTo>
                      <a:pt x="26092" y="921"/>
                    </a:lnTo>
                    <a:lnTo>
                      <a:pt x="24762" y="1433"/>
                    </a:lnTo>
                    <a:lnTo>
                      <a:pt x="23432" y="2047"/>
                    </a:lnTo>
                    <a:lnTo>
                      <a:pt x="22204" y="2661"/>
                    </a:lnTo>
                    <a:lnTo>
                      <a:pt x="21079" y="3479"/>
                    </a:lnTo>
                    <a:lnTo>
                      <a:pt x="19953" y="4298"/>
                    </a:lnTo>
                    <a:lnTo>
                      <a:pt x="18930" y="5321"/>
                    </a:lnTo>
                    <a:lnTo>
                      <a:pt x="18009" y="6242"/>
                    </a:lnTo>
                    <a:lnTo>
                      <a:pt x="17088" y="7368"/>
                    </a:lnTo>
                    <a:lnTo>
                      <a:pt x="16270" y="8493"/>
                    </a:lnTo>
                    <a:lnTo>
                      <a:pt x="15553" y="9721"/>
                    </a:lnTo>
                    <a:lnTo>
                      <a:pt x="14940" y="10949"/>
                    </a:lnTo>
                    <a:lnTo>
                      <a:pt x="14428" y="12279"/>
                    </a:lnTo>
                    <a:lnTo>
                      <a:pt x="1126" y="12279"/>
                    </a:lnTo>
                    <a:lnTo>
                      <a:pt x="1024" y="15451"/>
                    </a:lnTo>
                    <a:lnTo>
                      <a:pt x="819" y="18520"/>
                    </a:lnTo>
                    <a:lnTo>
                      <a:pt x="513" y="21488"/>
                    </a:lnTo>
                    <a:lnTo>
                      <a:pt x="1" y="24557"/>
                    </a:lnTo>
                    <a:lnTo>
                      <a:pt x="14428" y="24557"/>
                    </a:lnTo>
                    <a:lnTo>
                      <a:pt x="14940" y="25887"/>
                    </a:lnTo>
                    <a:lnTo>
                      <a:pt x="15553" y="27115"/>
                    </a:lnTo>
                    <a:lnTo>
                      <a:pt x="16270" y="28343"/>
                    </a:lnTo>
                    <a:lnTo>
                      <a:pt x="17088" y="29469"/>
                    </a:lnTo>
                    <a:lnTo>
                      <a:pt x="18009" y="30594"/>
                    </a:lnTo>
                    <a:lnTo>
                      <a:pt x="18930" y="31617"/>
                    </a:lnTo>
                    <a:lnTo>
                      <a:pt x="19953" y="32538"/>
                    </a:lnTo>
                    <a:lnTo>
                      <a:pt x="21079" y="33357"/>
                    </a:lnTo>
                    <a:lnTo>
                      <a:pt x="22204" y="34175"/>
                    </a:lnTo>
                    <a:lnTo>
                      <a:pt x="23432" y="34891"/>
                    </a:lnTo>
                    <a:lnTo>
                      <a:pt x="24762" y="35403"/>
                    </a:lnTo>
                    <a:lnTo>
                      <a:pt x="26092" y="35915"/>
                    </a:lnTo>
                    <a:lnTo>
                      <a:pt x="27423" y="36324"/>
                    </a:lnTo>
                    <a:lnTo>
                      <a:pt x="28855" y="36631"/>
                    </a:lnTo>
                    <a:lnTo>
                      <a:pt x="30287" y="36836"/>
                    </a:lnTo>
                    <a:lnTo>
                      <a:pt x="31822" y="36836"/>
                    </a:lnTo>
                    <a:lnTo>
                      <a:pt x="33664" y="36733"/>
                    </a:lnTo>
                    <a:lnTo>
                      <a:pt x="35506" y="36529"/>
                    </a:lnTo>
                    <a:lnTo>
                      <a:pt x="37347" y="36017"/>
                    </a:lnTo>
                    <a:lnTo>
                      <a:pt x="39087" y="35403"/>
                    </a:lnTo>
                    <a:lnTo>
                      <a:pt x="40724" y="34585"/>
                    </a:lnTo>
                    <a:lnTo>
                      <a:pt x="42259" y="33664"/>
                    </a:lnTo>
                    <a:lnTo>
                      <a:pt x="43691" y="32640"/>
                    </a:lnTo>
                    <a:lnTo>
                      <a:pt x="45021" y="31413"/>
                    </a:lnTo>
                    <a:lnTo>
                      <a:pt x="46249" y="30185"/>
                    </a:lnTo>
                    <a:lnTo>
                      <a:pt x="47375" y="28752"/>
                    </a:lnTo>
                    <a:lnTo>
                      <a:pt x="48296" y="27218"/>
                    </a:lnTo>
                    <a:lnTo>
                      <a:pt x="49114" y="25580"/>
                    </a:lnTo>
                    <a:lnTo>
                      <a:pt x="49728" y="23943"/>
                    </a:lnTo>
                    <a:lnTo>
                      <a:pt x="50240" y="22102"/>
                    </a:lnTo>
                    <a:lnTo>
                      <a:pt x="50547" y="20362"/>
                    </a:lnTo>
                    <a:lnTo>
                      <a:pt x="50649" y="18418"/>
                    </a:lnTo>
                    <a:lnTo>
                      <a:pt x="50547" y="16576"/>
                    </a:lnTo>
                    <a:lnTo>
                      <a:pt x="50240" y="14735"/>
                    </a:lnTo>
                    <a:lnTo>
                      <a:pt x="49728" y="12995"/>
                    </a:lnTo>
                    <a:lnTo>
                      <a:pt x="49114" y="11256"/>
                    </a:lnTo>
                    <a:lnTo>
                      <a:pt x="48296" y="9619"/>
                    </a:lnTo>
                    <a:lnTo>
                      <a:pt x="47375" y="8186"/>
                    </a:lnTo>
                    <a:lnTo>
                      <a:pt x="46249" y="6754"/>
                    </a:lnTo>
                    <a:lnTo>
                      <a:pt x="45021" y="5424"/>
                    </a:lnTo>
                    <a:lnTo>
                      <a:pt x="43691" y="4196"/>
                    </a:lnTo>
                    <a:lnTo>
                      <a:pt x="42259" y="3173"/>
                    </a:lnTo>
                    <a:lnTo>
                      <a:pt x="40724" y="2252"/>
                    </a:lnTo>
                    <a:lnTo>
                      <a:pt x="39087" y="1433"/>
                    </a:lnTo>
                    <a:lnTo>
                      <a:pt x="37347" y="819"/>
                    </a:lnTo>
                    <a:lnTo>
                      <a:pt x="35506" y="410"/>
                    </a:lnTo>
                    <a:lnTo>
                      <a:pt x="33664" y="103"/>
                    </a:lnTo>
                    <a:lnTo>
                      <a:pt x="3182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7"/>
              <p:cNvSpPr/>
              <p:nvPr/>
            </p:nvSpPr>
            <p:spPr>
              <a:xfrm>
                <a:off x="4963650" y="2693775"/>
                <a:ext cx="1465725" cy="1227850"/>
              </a:xfrm>
              <a:custGeom>
                <a:avLst/>
                <a:gdLst/>
                <a:ahLst/>
                <a:cxnLst/>
                <a:rect l="l" t="t" r="r" b="b"/>
                <a:pathLst>
                  <a:path w="58629" h="49114" extrusionOk="0">
                    <a:moveTo>
                      <a:pt x="4809" y="1"/>
                    </a:moveTo>
                    <a:lnTo>
                      <a:pt x="4400" y="1228"/>
                    </a:lnTo>
                    <a:lnTo>
                      <a:pt x="3990" y="2354"/>
                    </a:lnTo>
                    <a:lnTo>
                      <a:pt x="2967" y="4810"/>
                    </a:lnTo>
                    <a:lnTo>
                      <a:pt x="1637" y="7981"/>
                    </a:lnTo>
                    <a:lnTo>
                      <a:pt x="0" y="12279"/>
                    </a:lnTo>
                    <a:lnTo>
                      <a:pt x="12688" y="12279"/>
                    </a:lnTo>
                    <a:lnTo>
                      <a:pt x="23124" y="22818"/>
                    </a:lnTo>
                    <a:lnTo>
                      <a:pt x="22408" y="24660"/>
                    </a:lnTo>
                    <a:lnTo>
                      <a:pt x="21794" y="26604"/>
                    </a:lnTo>
                    <a:lnTo>
                      <a:pt x="21487" y="28650"/>
                    </a:lnTo>
                    <a:lnTo>
                      <a:pt x="21385" y="30696"/>
                    </a:lnTo>
                    <a:lnTo>
                      <a:pt x="21487" y="32640"/>
                    </a:lnTo>
                    <a:lnTo>
                      <a:pt x="21794" y="34380"/>
                    </a:lnTo>
                    <a:lnTo>
                      <a:pt x="22203" y="36222"/>
                    </a:lnTo>
                    <a:lnTo>
                      <a:pt x="22817" y="37859"/>
                    </a:lnTo>
                    <a:lnTo>
                      <a:pt x="23636" y="39496"/>
                    </a:lnTo>
                    <a:lnTo>
                      <a:pt x="24557" y="41031"/>
                    </a:lnTo>
                    <a:lnTo>
                      <a:pt x="25580" y="42463"/>
                    </a:lnTo>
                    <a:lnTo>
                      <a:pt x="26808" y="43691"/>
                    </a:lnTo>
                    <a:lnTo>
                      <a:pt x="28036" y="44919"/>
                    </a:lnTo>
                    <a:lnTo>
                      <a:pt x="29468" y="45942"/>
                    </a:lnTo>
                    <a:lnTo>
                      <a:pt x="31003" y="46863"/>
                    </a:lnTo>
                    <a:lnTo>
                      <a:pt x="32640" y="47681"/>
                    </a:lnTo>
                    <a:lnTo>
                      <a:pt x="34277" y="48295"/>
                    </a:lnTo>
                    <a:lnTo>
                      <a:pt x="36119" y="48807"/>
                    </a:lnTo>
                    <a:lnTo>
                      <a:pt x="37961" y="49012"/>
                    </a:lnTo>
                    <a:lnTo>
                      <a:pt x="39802" y="49114"/>
                    </a:lnTo>
                    <a:lnTo>
                      <a:pt x="41644" y="49012"/>
                    </a:lnTo>
                    <a:lnTo>
                      <a:pt x="43486" y="48807"/>
                    </a:lnTo>
                    <a:lnTo>
                      <a:pt x="45327" y="48295"/>
                    </a:lnTo>
                    <a:lnTo>
                      <a:pt x="47067" y="47681"/>
                    </a:lnTo>
                    <a:lnTo>
                      <a:pt x="48704" y="46863"/>
                    </a:lnTo>
                    <a:lnTo>
                      <a:pt x="50239" y="45942"/>
                    </a:lnTo>
                    <a:lnTo>
                      <a:pt x="51671" y="44919"/>
                    </a:lnTo>
                    <a:lnTo>
                      <a:pt x="53001" y="43691"/>
                    </a:lnTo>
                    <a:lnTo>
                      <a:pt x="54229" y="42463"/>
                    </a:lnTo>
                    <a:lnTo>
                      <a:pt x="55355" y="41031"/>
                    </a:lnTo>
                    <a:lnTo>
                      <a:pt x="56276" y="39496"/>
                    </a:lnTo>
                    <a:lnTo>
                      <a:pt x="57094" y="37859"/>
                    </a:lnTo>
                    <a:lnTo>
                      <a:pt x="57708" y="36222"/>
                    </a:lnTo>
                    <a:lnTo>
                      <a:pt x="58220" y="34380"/>
                    </a:lnTo>
                    <a:lnTo>
                      <a:pt x="58527" y="32640"/>
                    </a:lnTo>
                    <a:lnTo>
                      <a:pt x="58629" y="30696"/>
                    </a:lnTo>
                    <a:lnTo>
                      <a:pt x="58527" y="28855"/>
                    </a:lnTo>
                    <a:lnTo>
                      <a:pt x="58220" y="27013"/>
                    </a:lnTo>
                    <a:lnTo>
                      <a:pt x="57708" y="25273"/>
                    </a:lnTo>
                    <a:lnTo>
                      <a:pt x="57094" y="23534"/>
                    </a:lnTo>
                    <a:lnTo>
                      <a:pt x="56276" y="21897"/>
                    </a:lnTo>
                    <a:lnTo>
                      <a:pt x="55355" y="20464"/>
                    </a:lnTo>
                    <a:lnTo>
                      <a:pt x="54229" y="19032"/>
                    </a:lnTo>
                    <a:lnTo>
                      <a:pt x="53001" y="17702"/>
                    </a:lnTo>
                    <a:lnTo>
                      <a:pt x="51671" y="16474"/>
                    </a:lnTo>
                    <a:lnTo>
                      <a:pt x="50239" y="15451"/>
                    </a:lnTo>
                    <a:lnTo>
                      <a:pt x="48704" y="14530"/>
                    </a:lnTo>
                    <a:lnTo>
                      <a:pt x="47067" y="13711"/>
                    </a:lnTo>
                    <a:lnTo>
                      <a:pt x="45327" y="13097"/>
                    </a:lnTo>
                    <a:lnTo>
                      <a:pt x="43486" y="12688"/>
                    </a:lnTo>
                    <a:lnTo>
                      <a:pt x="41644" y="12381"/>
                    </a:lnTo>
                    <a:lnTo>
                      <a:pt x="39802" y="12279"/>
                    </a:lnTo>
                    <a:lnTo>
                      <a:pt x="37654" y="12381"/>
                    </a:lnTo>
                    <a:lnTo>
                      <a:pt x="35709" y="12790"/>
                    </a:lnTo>
                    <a:lnTo>
                      <a:pt x="33765" y="13302"/>
                    </a:lnTo>
                    <a:lnTo>
                      <a:pt x="31924" y="14121"/>
                    </a:lnTo>
                    <a:lnTo>
                      <a:pt x="178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38574B6-408D-D74D-B840-3485F9966B2B}"/>
              </a:ext>
            </a:extLst>
          </p:cNvPr>
          <p:cNvGrpSpPr/>
          <p:nvPr/>
        </p:nvGrpSpPr>
        <p:grpSpPr>
          <a:xfrm>
            <a:off x="4960660" y="1280150"/>
            <a:ext cx="784800" cy="784800"/>
            <a:chOff x="4960660" y="1280150"/>
            <a:chExt cx="784800" cy="784800"/>
          </a:xfrm>
        </p:grpSpPr>
        <p:sp>
          <p:nvSpPr>
            <p:cNvPr id="335" name="Google Shape;335;p17"/>
            <p:cNvSpPr/>
            <p:nvPr/>
          </p:nvSpPr>
          <p:spPr>
            <a:xfrm>
              <a:off x="4960660" y="1280150"/>
              <a:ext cx="784800" cy="784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45" name="Google Shape;345;p17"/>
            <p:cNvGrpSpPr/>
            <p:nvPr/>
          </p:nvGrpSpPr>
          <p:grpSpPr>
            <a:xfrm>
              <a:off x="5115047" y="1436307"/>
              <a:ext cx="472142" cy="472112"/>
              <a:chOff x="-44512325" y="3176075"/>
              <a:chExt cx="300900" cy="300900"/>
            </a:xfrm>
          </p:grpSpPr>
          <p:sp>
            <p:nvSpPr>
              <p:cNvPr id="346" name="Google Shape;346;p17"/>
              <p:cNvSpPr/>
              <p:nvPr/>
            </p:nvSpPr>
            <p:spPr>
              <a:xfrm>
                <a:off x="-44512325" y="3176075"/>
                <a:ext cx="300900" cy="300900"/>
              </a:xfrm>
              <a:custGeom>
                <a:avLst/>
                <a:gdLst/>
                <a:ahLst/>
                <a:cxnLst/>
                <a:rect l="l" t="t" r="r" b="b"/>
                <a:pathLst>
                  <a:path w="12036" h="12036" extrusionOk="0">
                    <a:moveTo>
                      <a:pt x="3246" y="2868"/>
                    </a:moveTo>
                    <a:cubicBezTo>
                      <a:pt x="3435" y="2868"/>
                      <a:pt x="3592" y="3025"/>
                      <a:pt x="3592" y="3246"/>
                    </a:cubicBezTo>
                    <a:cubicBezTo>
                      <a:pt x="3592" y="3435"/>
                      <a:pt x="3435" y="3592"/>
                      <a:pt x="3246" y="3592"/>
                    </a:cubicBezTo>
                    <a:cubicBezTo>
                      <a:pt x="3057" y="3592"/>
                      <a:pt x="2899" y="3435"/>
                      <a:pt x="2899" y="3246"/>
                    </a:cubicBezTo>
                    <a:cubicBezTo>
                      <a:pt x="2899" y="3025"/>
                      <a:pt x="3057" y="2868"/>
                      <a:pt x="3246" y="2868"/>
                    </a:cubicBezTo>
                    <a:close/>
                    <a:moveTo>
                      <a:pt x="8854" y="2868"/>
                    </a:moveTo>
                    <a:cubicBezTo>
                      <a:pt x="9043" y="2868"/>
                      <a:pt x="9200" y="3025"/>
                      <a:pt x="9200" y="3246"/>
                    </a:cubicBezTo>
                    <a:cubicBezTo>
                      <a:pt x="9200" y="3435"/>
                      <a:pt x="9043" y="3592"/>
                      <a:pt x="8854" y="3592"/>
                    </a:cubicBezTo>
                    <a:cubicBezTo>
                      <a:pt x="8665" y="3592"/>
                      <a:pt x="8507" y="3435"/>
                      <a:pt x="8507" y="3246"/>
                    </a:cubicBezTo>
                    <a:cubicBezTo>
                      <a:pt x="8507" y="3025"/>
                      <a:pt x="8665" y="2868"/>
                      <a:pt x="8854" y="2868"/>
                    </a:cubicBezTo>
                    <a:close/>
                    <a:moveTo>
                      <a:pt x="6774" y="3277"/>
                    </a:moveTo>
                    <a:cubicBezTo>
                      <a:pt x="6963" y="3277"/>
                      <a:pt x="7121" y="3435"/>
                      <a:pt x="7121" y="3624"/>
                    </a:cubicBezTo>
                    <a:lnTo>
                      <a:pt x="7121" y="3876"/>
                    </a:lnTo>
                    <a:cubicBezTo>
                      <a:pt x="7247" y="3907"/>
                      <a:pt x="7341" y="3970"/>
                      <a:pt x="7467" y="4065"/>
                    </a:cubicBezTo>
                    <a:lnTo>
                      <a:pt x="7656" y="3939"/>
                    </a:lnTo>
                    <a:cubicBezTo>
                      <a:pt x="7706" y="3919"/>
                      <a:pt x="7766" y="3908"/>
                      <a:pt x="7825" y="3908"/>
                    </a:cubicBezTo>
                    <a:cubicBezTo>
                      <a:pt x="7955" y="3908"/>
                      <a:pt x="8086" y="3957"/>
                      <a:pt x="8129" y="4065"/>
                    </a:cubicBezTo>
                    <a:lnTo>
                      <a:pt x="8854" y="5294"/>
                    </a:lnTo>
                    <a:cubicBezTo>
                      <a:pt x="8917" y="5451"/>
                      <a:pt x="8885" y="5672"/>
                      <a:pt x="8728" y="5735"/>
                    </a:cubicBezTo>
                    <a:lnTo>
                      <a:pt x="8539" y="5861"/>
                    </a:lnTo>
                    <a:lnTo>
                      <a:pt x="8539" y="6270"/>
                    </a:lnTo>
                    <a:lnTo>
                      <a:pt x="8728" y="6396"/>
                    </a:lnTo>
                    <a:cubicBezTo>
                      <a:pt x="8885" y="6459"/>
                      <a:pt x="8980" y="6711"/>
                      <a:pt x="8854" y="6869"/>
                    </a:cubicBezTo>
                    <a:lnTo>
                      <a:pt x="8129" y="8066"/>
                    </a:lnTo>
                    <a:cubicBezTo>
                      <a:pt x="8043" y="8174"/>
                      <a:pt x="7927" y="8222"/>
                      <a:pt x="7812" y="8222"/>
                    </a:cubicBezTo>
                    <a:cubicBezTo>
                      <a:pt x="7759" y="8222"/>
                      <a:pt x="7706" y="8212"/>
                      <a:pt x="7656" y="8192"/>
                    </a:cubicBezTo>
                    <a:lnTo>
                      <a:pt x="7467" y="8066"/>
                    </a:lnTo>
                    <a:cubicBezTo>
                      <a:pt x="7341" y="8160"/>
                      <a:pt x="7215" y="8223"/>
                      <a:pt x="7121" y="8255"/>
                    </a:cubicBezTo>
                    <a:lnTo>
                      <a:pt x="7121" y="8507"/>
                    </a:lnTo>
                    <a:cubicBezTo>
                      <a:pt x="7121" y="8696"/>
                      <a:pt x="6963" y="8854"/>
                      <a:pt x="6774" y="8854"/>
                    </a:cubicBezTo>
                    <a:lnTo>
                      <a:pt x="5357" y="8854"/>
                    </a:lnTo>
                    <a:cubicBezTo>
                      <a:pt x="5136" y="8854"/>
                      <a:pt x="4978" y="8696"/>
                      <a:pt x="4978" y="8507"/>
                    </a:cubicBezTo>
                    <a:lnTo>
                      <a:pt x="4978" y="8255"/>
                    </a:lnTo>
                    <a:cubicBezTo>
                      <a:pt x="4884" y="8223"/>
                      <a:pt x="4758" y="8160"/>
                      <a:pt x="4632" y="8066"/>
                    </a:cubicBezTo>
                    <a:lnTo>
                      <a:pt x="4443" y="8192"/>
                    </a:lnTo>
                    <a:cubicBezTo>
                      <a:pt x="4393" y="8212"/>
                      <a:pt x="4334" y="8222"/>
                      <a:pt x="4274" y="8222"/>
                    </a:cubicBezTo>
                    <a:cubicBezTo>
                      <a:pt x="4145" y="8222"/>
                      <a:pt x="4013" y="8174"/>
                      <a:pt x="3970" y="8066"/>
                    </a:cubicBezTo>
                    <a:lnTo>
                      <a:pt x="3246" y="6869"/>
                    </a:lnTo>
                    <a:cubicBezTo>
                      <a:pt x="3183" y="6680"/>
                      <a:pt x="3214" y="6459"/>
                      <a:pt x="3372" y="6396"/>
                    </a:cubicBezTo>
                    <a:lnTo>
                      <a:pt x="3561" y="6270"/>
                    </a:lnTo>
                    <a:lnTo>
                      <a:pt x="3561" y="5861"/>
                    </a:lnTo>
                    <a:lnTo>
                      <a:pt x="3372" y="5735"/>
                    </a:lnTo>
                    <a:cubicBezTo>
                      <a:pt x="3214" y="5672"/>
                      <a:pt x="3151" y="5420"/>
                      <a:pt x="3246" y="5294"/>
                    </a:cubicBezTo>
                    <a:lnTo>
                      <a:pt x="3970" y="4065"/>
                    </a:lnTo>
                    <a:cubicBezTo>
                      <a:pt x="4013" y="3958"/>
                      <a:pt x="4142" y="3880"/>
                      <a:pt x="4270" y="3880"/>
                    </a:cubicBezTo>
                    <a:cubicBezTo>
                      <a:pt x="4331" y="3880"/>
                      <a:pt x="4392" y="3898"/>
                      <a:pt x="4443" y="3939"/>
                    </a:cubicBezTo>
                    <a:lnTo>
                      <a:pt x="4632" y="4065"/>
                    </a:lnTo>
                    <a:cubicBezTo>
                      <a:pt x="4758" y="3970"/>
                      <a:pt x="4884" y="3907"/>
                      <a:pt x="4978" y="3876"/>
                    </a:cubicBezTo>
                    <a:lnTo>
                      <a:pt x="4978" y="3624"/>
                    </a:lnTo>
                    <a:cubicBezTo>
                      <a:pt x="4978" y="3435"/>
                      <a:pt x="5136" y="3277"/>
                      <a:pt x="5357" y="3277"/>
                    </a:cubicBezTo>
                    <a:close/>
                    <a:moveTo>
                      <a:pt x="3246" y="8475"/>
                    </a:moveTo>
                    <a:cubicBezTo>
                      <a:pt x="3435" y="8475"/>
                      <a:pt x="3592" y="8633"/>
                      <a:pt x="3592" y="8822"/>
                    </a:cubicBezTo>
                    <a:cubicBezTo>
                      <a:pt x="3592" y="9043"/>
                      <a:pt x="3435" y="9169"/>
                      <a:pt x="3246" y="9169"/>
                    </a:cubicBezTo>
                    <a:cubicBezTo>
                      <a:pt x="3057" y="9169"/>
                      <a:pt x="2899" y="9011"/>
                      <a:pt x="2899" y="8822"/>
                    </a:cubicBezTo>
                    <a:cubicBezTo>
                      <a:pt x="2899" y="8633"/>
                      <a:pt x="3057" y="8475"/>
                      <a:pt x="3246" y="8475"/>
                    </a:cubicBezTo>
                    <a:close/>
                    <a:moveTo>
                      <a:pt x="8854" y="8475"/>
                    </a:moveTo>
                    <a:cubicBezTo>
                      <a:pt x="9043" y="8475"/>
                      <a:pt x="9200" y="8633"/>
                      <a:pt x="9200" y="8822"/>
                    </a:cubicBezTo>
                    <a:cubicBezTo>
                      <a:pt x="9200" y="9043"/>
                      <a:pt x="9043" y="9169"/>
                      <a:pt x="8854" y="9169"/>
                    </a:cubicBezTo>
                    <a:cubicBezTo>
                      <a:pt x="8665" y="9169"/>
                      <a:pt x="8507" y="9011"/>
                      <a:pt x="8507" y="8822"/>
                    </a:cubicBezTo>
                    <a:cubicBezTo>
                      <a:pt x="8507" y="8633"/>
                      <a:pt x="8665" y="8475"/>
                      <a:pt x="8854" y="8475"/>
                    </a:cubicBezTo>
                    <a:close/>
                    <a:moveTo>
                      <a:pt x="3183" y="1"/>
                    </a:moveTo>
                    <a:cubicBezTo>
                      <a:pt x="2994" y="1"/>
                      <a:pt x="2836" y="158"/>
                      <a:pt x="2836" y="347"/>
                    </a:cubicBezTo>
                    <a:lnTo>
                      <a:pt x="2836" y="1418"/>
                    </a:lnTo>
                    <a:lnTo>
                      <a:pt x="2458" y="1418"/>
                    </a:lnTo>
                    <a:cubicBezTo>
                      <a:pt x="1891" y="1418"/>
                      <a:pt x="1418" y="1891"/>
                      <a:pt x="1418" y="2490"/>
                    </a:cubicBezTo>
                    <a:lnTo>
                      <a:pt x="1418" y="2836"/>
                    </a:lnTo>
                    <a:lnTo>
                      <a:pt x="347" y="2836"/>
                    </a:lnTo>
                    <a:cubicBezTo>
                      <a:pt x="158" y="2836"/>
                      <a:pt x="1" y="2994"/>
                      <a:pt x="1" y="3183"/>
                    </a:cubicBezTo>
                    <a:cubicBezTo>
                      <a:pt x="1" y="3372"/>
                      <a:pt x="158" y="3529"/>
                      <a:pt x="347" y="3529"/>
                    </a:cubicBezTo>
                    <a:lnTo>
                      <a:pt x="1418" y="3529"/>
                    </a:lnTo>
                    <a:lnTo>
                      <a:pt x="1418" y="4254"/>
                    </a:lnTo>
                    <a:lnTo>
                      <a:pt x="347" y="4254"/>
                    </a:lnTo>
                    <a:cubicBezTo>
                      <a:pt x="158" y="4254"/>
                      <a:pt x="1" y="4411"/>
                      <a:pt x="1" y="4600"/>
                    </a:cubicBezTo>
                    <a:cubicBezTo>
                      <a:pt x="1" y="4821"/>
                      <a:pt x="158" y="4978"/>
                      <a:pt x="347" y="4978"/>
                    </a:cubicBezTo>
                    <a:lnTo>
                      <a:pt x="1418" y="4978"/>
                    </a:lnTo>
                    <a:lnTo>
                      <a:pt x="1418" y="5672"/>
                    </a:lnTo>
                    <a:lnTo>
                      <a:pt x="347" y="5672"/>
                    </a:lnTo>
                    <a:cubicBezTo>
                      <a:pt x="158" y="5672"/>
                      <a:pt x="1" y="5829"/>
                      <a:pt x="1" y="6018"/>
                    </a:cubicBezTo>
                    <a:cubicBezTo>
                      <a:pt x="1" y="6239"/>
                      <a:pt x="158" y="6396"/>
                      <a:pt x="347" y="6396"/>
                    </a:cubicBezTo>
                    <a:lnTo>
                      <a:pt x="1418" y="6396"/>
                    </a:lnTo>
                    <a:lnTo>
                      <a:pt x="1418" y="7089"/>
                    </a:lnTo>
                    <a:lnTo>
                      <a:pt x="347" y="7089"/>
                    </a:lnTo>
                    <a:cubicBezTo>
                      <a:pt x="158" y="7089"/>
                      <a:pt x="1" y="7247"/>
                      <a:pt x="1" y="7436"/>
                    </a:cubicBezTo>
                    <a:cubicBezTo>
                      <a:pt x="1" y="7656"/>
                      <a:pt x="158" y="7814"/>
                      <a:pt x="347" y="7814"/>
                    </a:cubicBezTo>
                    <a:lnTo>
                      <a:pt x="1418" y="7814"/>
                    </a:lnTo>
                    <a:lnTo>
                      <a:pt x="1418" y="8507"/>
                    </a:lnTo>
                    <a:lnTo>
                      <a:pt x="347" y="8507"/>
                    </a:lnTo>
                    <a:cubicBezTo>
                      <a:pt x="158" y="8507"/>
                      <a:pt x="1" y="8665"/>
                      <a:pt x="1" y="8854"/>
                    </a:cubicBezTo>
                    <a:cubicBezTo>
                      <a:pt x="1" y="9074"/>
                      <a:pt x="158" y="9232"/>
                      <a:pt x="347" y="9232"/>
                    </a:cubicBezTo>
                    <a:lnTo>
                      <a:pt x="1418" y="9232"/>
                    </a:lnTo>
                    <a:lnTo>
                      <a:pt x="1418" y="9578"/>
                    </a:lnTo>
                    <a:cubicBezTo>
                      <a:pt x="1418" y="10177"/>
                      <a:pt x="1891" y="10618"/>
                      <a:pt x="2458" y="10618"/>
                    </a:cubicBezTo>
                    <a:lnTo>
                      <a:pt x="2836" y="10618"/>
                    </a:lnTo>
                    <a:lnTo>
                      <a:pt x="2836" y="11689"/>
                    </a:lnTo>
                    <a:cubicBezTo>
                      <a:pt x="2836" y="11878"/>
                      <a:pt x="2994" y="12036"/>
                      <a:pt x="3183" y="12036"/>
                    </a:cubicBezTo>
                    <a:cubicBezTo>
                      <a:pt x="3372" y="12036"/>
                      <a:pt x="3529" y="11878"/>
                      <a:pt x="3529" y="11689"/>
                    </a:cubicBezTo>
                    <a:lnTo>
                      <a:pt x="3529" y="10618"/>
                    </a:lnTo>
                    <a:lnTo>
                      <a:pt x="4254" y="10618"/>
                    </a:lnTo>
                    <a:lnTo>
                      <a:pt x="4254" y="11689"/>
                    </a:lnTo>
                    <a:cubicBezTo>
                      <a:pt x="4254" y="11878"/>
                      <a:pt x="4411" y="12036"/>
                      <a:pt x="4600" y="12036"/>
                    </a:cubicBezTo>
                    <a:cubicBezTo>
                      <a:pt x="4789" y="12036"/>
                      <a:pt x="4947" y="11878"/>
                      <a:pt x="4947" y="11689"/>
                    </a:cubicBezTo>
                    <a:lnTo>
                      <a:pt x="4947" y="10618"/>
                    </a:lnTo>
                    <a:lnTo>
                      <a:pt x="5672" y="10618"/>
                    </a:lnTo>
                    <a:lnTo>
                      <a:pt x="5672" y="11689"/>
                    </a:lnTo>
                    <a:cubicBezTo>
                      <a:pt x="5672" y="11878"/>
                      <a:pt x="5829" y="12036"/>
                      <a:pt x="6018" y="12036"/>
                    </a:cubicBezTo>
                    <a:cubicBezTo>
                      <a:pt x="6207" y="12036"/>
                      <a:pt x="6365" y="11878"/>
                      <a:pt x="6365" y="11689"/>
                    </a:cubicBezTo>
                    <a:lnTo>
                      <a:pt x="6365" y="10618"/>
                    </a:lnTo>
                    <a:lnTo>
                      <a:pt x="7089" y="10618"/>
                    </a:lnTo>
                    <a:lnTo>
                      <a:pt x="7089" y="11689"/>
                    </a:lnTo>
                    <a:cubicBezTo>
                      <a:pt x="7089" y="11878"/>
                      <a:pt x="7247" y="12036"/>
                      <a:pt x="7436" y="12036"/>
                    </a:cubicBezTo>
                    <a:cubicBezTo>
                      <a:pt x="7625" y="12036"/>
                      <a:pt x="7782" y="11878"/>
                      <a:pt x="7782" y="11689"/>
                    </a:cubicBezTo>
                    <a:lnTo>
                      <a:pt x="7782" y="10618"/>
                    </a:lnTo>
                    <a:lnTo>
                      <a:pt x="8507" y="10618"/>
                    </a:lnTo>
                    <a:lnTo>
                      <a:pt x="8507" y="11689"/>
                    </a:lnTo>
                    <a:cubicBezTo>
                      <a:pt x="8507" y="11878"/>
                      <a:pt x="8665" y="12036"/>
                      <a:pt x="8854" y="12036"/>
                    </a:cubicBezTo>
                    <a:cubicBezTo>
                      <a:pt x="9043" y="12036"/>
                      <a:pt x="9200" y="11878"/>
                      <a:pt x="9200" y="11689"/>
                    </a:cubicBezTo>
                    <a:lnTo>
                      <a:pt x="9200" y="10618"/>
                    </a:lnTo>
                    <a:lnTo>
                      <a:pt x="9547" y="10618"/>
                    </a:lnTo>
                    <a:cubicBezTo>
                      <a:pt x="10145" y="10618"/>
                      <a:pt x="10618" y="10177"/>
                      <a:pt x="10618" y="9578"/>
                    </a:cubicBezTo>
                    <a:lnTo>
                      <a:pt x="10618" y="9232"/>
                    </a:lnTo>
                    <a:lnTo>
                      <a:pt x="11689" y="9232"/>
                    </a:lnTo>
                    <a:cubicBezTo>
                      <a:pt x="11878" y="9232"/>
                      <a:pt x="12036" y="9074"/>
                      <a:pt x="12036" y="8854"/>
                    </a:cubicBezTo>
                    <a:cubicBezTo>
                      <a:pt x="12036" y="8665"/>
                      <a:pt x="11878" y="8507"/>
                      <a:pt x="11689" y="8507"/>
                    </a:cubicBezTo>
                    <a:lnTo>
                      <a:pt x="10618" y="8507"/>
                    </a:lnTo>
                    <a:lnTo>
                      <a:pt x="10618" y="7814"/>
                    </a:lnTo>
                    <a:lnTo>
                      <a:pt x="11689" y="7814"/>
                    </a:lnTo>
                    <a:cubicBezTo>
                      <a:pt x="11878" y="7814"/>
                      <a:pt x="12036" y="7656"/>
                      <a:pt x="12036" y="7436"/>
                    </a:cubicBezTo>
                    <a:cubicBezTo>
                      <a:pt x="12036" y="7247"/>
                      <a:pt x="11878" y="7089"/>
                      <a:pt x="11689" y="7089"/>
                    </a:cubicBezTo>
                    <a:lnTo>
                      <a:pt x="10618" y="7089"/>
                    </a:lnTo>
                    <a:lnTo>
                      <a:pt x="10618" y="6396"/>
                    </a:lnTo>
                    <a:lnTo>
                      <a:pt x="11689" y="6396"/>
                    </a:lnTo>
                    <a:cubicBezTo>
                      <a:pt x="11878" y="6396"/>
                      <a:pt x="12036" y="6239"/>
                      <a:pt x="12036" y="6018"/>
                    </a:cubicBezTo>
                    <a:cubicBezTo>
                      <a:pt x="12036" y="5829"/>
                      <a:pt x="11878" y="5672"/>
                      <a:pt x="11689" y="5672"/>
                    </a:cubicBezTo>
                    <a:lnTo>
                      <a:pt x="10618" y="5672"/>
                    </a:lnTo>
                    <a:lnTo>
                      <a:pt x="10618" y="4978"/>
                    </a:lnTo>
                    <a:lnTo>
                      <a:pt x="11689" y="4978"/>
                    </a:lnTo>
                    <a:cubicBezTo>
                      <a:pt x="11878" y="4978"/>
                      <a:pt x="12036" y="4821"/>
                      <a:pt x="12036" y="4600"/>
                    </a:cubicBezTo>
                    <a:cubicBezTo>
                      <a:pt x="12036" y="4411"/>
                      <a:pt x="11878" y="4254"/>
                      <a:pt x="11689" y="4254"/>
                    </a:cubicBezTo>
                    <a:lnTo>
                      <a:pt x="10618" y="4254"/>
                    </a:lnTo>
                    <a:lnTo>
                      <a:pt x="10618" y="3529"/>
                    </a:lnTo>
                    <a:lnTo>
                      <a:pt x="11689" y="3529"/>
                    </a:lnTo>
                    <a:cubicBezTo>
                      <a:pt x="11878" y="3529"/>
                      <a:pt x="12036" y="3372"/>
                      <a:pt x="12036" y="3183"/>
                    </a:cubicBezTo>
                    <a:cubicBezTo>
                      <a:pt x="12036" y="2994"/>
                      <a:pt x="11878" y="2836"/>
                      <a:pt x="11689" y="2836"/>
                    </a:cubicBezTo>
                    <a:lnTo>
                      <a:pt x="10618" y="2836"/>
                    </a:lnTo>
                    <a:lnTo>
                      <a:pt x="10618" y="2490"/>
                    </a:lnTo>
                    <a:cubicBezTo>
                      <a:pt x="10618" y="1891"/>
                      <a:pt x="10145" y="1418"/>
                      <a:pt x="9547" y="1418"/>
                    </a:cubicBezTo>
                    <a:lnTo>
                      <a:pt x="9200" y="1418"/>
                    </a:lnTo>
                    <a:lnTo>
                      <a:pt x="9200" y="347"/>
                    </a:lnTo>
                    <a:cubicBezTo>
                      <a:pt x="9200" y="158"/>
                      <a:pt x="9043" y="1"/>
                      <a:pt x="8854" y="1"/>
                    </a:cubicBezTo>
                    <a:cubicBezTo>
                      <a:pt x="8665" y="1"/>
                      <a:pt x="8507" y="158"/>
                      <a:pt x="8507" y="347"/>
                    </a:cubicBezTo>
                    <a:lnTo>
                      <a:pt x="8507" y="1418"/>
                    </a:lnTo>
                    <a:lnTo>
                      <a:pt x="7782" y="1418"/>
                    </a:lnTo>
                    <a:lnTo>
                      <a:pt x="7782" y="347"/>
                    </a:lnTo>
                    <a:cubicBezTo>
                      <a:pt x="7782" y="158"/>
                      <a:pt x="7625" y="1"/>
                      <a:pt x="7436" y="1"/>
                    </a:cubicBezTo>
                    <a:cubicBezTo>
                      <a:pt x="7247" y="1"/>
                      <a:pt x="7089" y="158"/>
                      <a:pt x="7089" y="347"/>
                    </a:cubicBezTo>
                    <a:lnTo>
                      <a:pt x="7089" y="1418"/>
                    </a:lnTo>
                    <a:lnTo>
                      <a:pt x="6365" y="1418"/>
                    </a:lnTo>
                    <a:lnTo>
                      <a:pt x="6365" y="347"/>
                    </a:lnTo>
                    <a:cubicBezTo>
                      <a:pt x="6365" y="158"/>
                      <a:pt x="6207" y="1"/>
                      <a:pt x="6018" y="1"/>
                    </a:cubicBezTo>
                    <a:cubicBezTo>
                      <a:pt x="5829" y="1"/>
                      <a:pt x="5672" y="158"/>
                      <a:pt x="5672" y="347"/>
                    </a:cubicBezTo>
                    <a:lnTo>
                      <a:pt x="5672" y="1418"/>
                    </a:lnTo>
                    <a:lnTo>
                      <a:pt x="4947" y="1418"/>
                    </a:lnTo>
                    <a:lnTo>
                      <a:pt x="4947" y="347"/>
                    </a:lnTo>
                    <a:cubicBezTo>
                      <a:pt x="4947" y="158"/>
                      <a:pt x="4789" y="1"/>
                      <a:pt x="4600" y="1"/>
                    </a:cubicBezTo>
                    <a:cubicBezTo>
                      <a:pt x="4411" y="1"/>
                      <a:pt x="4254" y="158"/>
                      <a:pt x="4254" y="347"/>
                    </a:cubicBezTo>
                    <a:lnTo>
                      <a:pt x="4254" y="1418"/>
                    </a:lnTo>
                    <a:lnTo>
                      <a:pt x="3529" y="1418"/>
                    </a:lnTo>
                    <a:lnTo>
                      <a:pt x="3529" y="347"/>
                    </a:lnTo>
                    <a:cubicBezTo>
                      <a:pt x="3529" y="158"/>
                      <a:pt x="3372" y="1"/>
                      <a:pt x="31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7"/>
              <p:cNvSpPr/>
              <p:nvPr/>
            </p:nvSpPr>
            <p:spPr>
              <a:xfrm>
                <a:off x="-44369750" y="3317850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68"/>
                      <a:pt x="158" y="725"/>
                      <a:pt x="347" y="725"/>
                    </a:cubicBezTo>
                    <a:cubicBezTo>
                      <a:pt x="536" y="725"/>
                      <a:pt x="693" y="568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7"/>
              <p:cNvSpPr/>
              <p:nvPr/>
            </p:nvSpPr>
            <p:spPr>
              <a:xfrm>
                <a:off x="-44411500" y="3275325"/>
                <a:ext cx="100825" cy="102400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096" extrusionOk="0">
                    <a:moveTo>
                      <a:pt x="2017" y="1008"/>
                    </a:moveTo>
                    <a:cubicBezTo>
                      <a:pt x="2615" y="1008"/>
                      <a:pt x="3088" y="1481"/>
                      <a:pt x="3088" y="2048"/>
                    </a:cubicBezTo>
                    <a:cubicBezTo>
                      <a:pt x="3088" y="2647"/>
                      <a:pt x="2615" y="3119"/>
                      <a:pt x="2017" y="3119"/>
                    </a:cubicBezTo>
                    <a:cubicBezTo>
                      <a:pt x="1418" y="3119"/>
                      <a:pt x="945" y="2647"/>
                      <a:pt x="945" y="2048"/>
                    </a:cubicBezTo>
                    <a:cubicBezTo>
                      <a:pt x="945" y="1481"/>
                      <a:pt x="1418" y="1008"/>
                      <a:pt x="2017" y="1008"/>
                    </a:cubicBezTo>
                    <a:close/>
                    <a:moveTo>
                      <a:pt x="1670" y="0"/>
                    </a:moveTo>
                    <a:lnTo>
                      <a:pt x="1670" y="126"/>
                    </a:lnTo>
                    <a:cubicBezTo>
                      <a:pt x="1670" y="284"/>
                      <a:pt x="1576" y="410"/>
                      <a:pt x="1418" y="441"/>
                    </a:cubicBezTo>
                    <a:cubicBezTo>
                      <a:pt x="1229" y="536"/>
                      <a:pt x="1040" y="630"/>
                      <a:pt x="882" y="756"/>
                    </a:cubicBezTo>
                    <a:cubicBezTo>
                      <a:pt x="809" y="811"/>
                      <a:pt x="725" y="845"/>
                      <a:pt x="643" y="845"/>
                    </a:cubicBezTo>
                    <a:cubicBezTo>
                      <a:pt x="584" y="845"/>
                      <a:pt x="526" y="828"/>
                      <a:pt x="473" y="788"/>
                    </a:cubicBezTo>
                    <a:lnTo>
                      <a:pt x="347" y="725"/>
                    </a:lnTo>
                    <a:lnTo>
                      <a:pt x="0" y="1324"/>
                    </a:lnTo>
                    <a:lnTo>
                      <a:pt x="126" y="1387"/>
                    </a:lnTo>
                    <a:cubicBezTo>
                      <a:pt x="252" y="1481"/>
                      <a:pt x="315" y="1639"/>
                      <a:pt x="284" y="1733"/>
                    </a:cubicBezTo>
                    <a:cubicBezTo>
                      <a:pt x="252" y="1985"/>
                      <a:pt x="252" y="2143"/>
                      <a:pt x="284" y="2363"/>
                    </a:cubicBezTo>
                    <a:cubicBezTo>
                      <a:pt x="315" y="2521"/>
                      <a:pt x="252" y="2647"/>
                      <a:pt x="126" y="2741"/>
                    </a:cubicBezTo>
                    <a:lnTo>
                      <a:pt x="0" y="2804"/>
                    </a:lnTo>
                    <a:lnTo>
                      <a:pt x="347" y="3403"/>
                    </a:lnTo>
                    <a:lnTo>
                      <a:pt x="473" y="3308"/>
                    </a:lnTo>
                    <a:cubicBezTo>
                      <a:pt x="518" y="3286"/>
                      <a:pt x="566" y="3276"/>
                      <a:pt x="616" y="3276"/>
                    </a:cubicBezTo>
                    <a:cubicBezTo>
                      <a:pt x="707" y="3276"/>
                      <a:pt x="801" y="3310"/>
                      <a:pt x="882" y="3371"/>
                    </a:cubicBezTo>
                    <a:cubicBezTo>
                      <a:pt x="1040" y="3529"/>
                      <a:pt x="1229" y="3592"/>
                      <a:pt x="1418" y="3686"/>
                    </a:cubicBezTo>
                    <a:cubicBezTo>
                      <a:pt x="1576" y="3718"/>
                      <a:pt x="1670" y="3875"/>
                      <a:pt x="1670" y="4001"/>
                    </a:cubicBezTo>
                    <a:lnTo>
                      <a:pt x="1670" y="4096"/>
                    </a:lnTo>
                    <a:lnTo>
                      <a:pt x="2363" y="4096"/>
                    </a:lnTo>
                    <a:lnTo>
                      <a:pt x="2363" y="4001"/>
                    </a:lnTo>
                    <a:cubicBezTo>
                      <a:pt x="2363" y="3844"/>
                      <a:pt x="2458" y="3718"/>
                      <a:pt x="2615" y="3686"/>
                    </a:cubicBezTo>
                    <a:cubicBezTo>
                      <a:pt x="2804" y="3592"/>
                      <a:pt x="2993" y="3466"/>
                      <a:pt x="3151" y="3371"/>
                    </a:cubicBezTo>
                    <a:cubicBezTo>
                      <a:pt x="3232" y="3310"/>
                      <a:pt x="3327" y="3276"/>
                      <a:pt x="3417" y="3276"/>
                    </a:cubicBezTo>
                    <a:cubicBezTo>
                      <a:pt x="3467" y="3276"/>
                      <a:pt x="3516" y="3286"/>
                      <a:pt x="3560" y="3308"/>
                    </a:cubicBezTo>
                    <a:lnTo>
                      <a:pt x="3686" y="3403"/>
                    </a:lnTo>
                    <a:lnTo>
                      <a:pt x="4033" y="2804"/>
                    </a:lnTo>
                    <a:lnTo>
                      <a:pt x="3907" y="2741"/>
                    </a:lnTo>
                    <a:cubicBezTo>
                      <a:pt x="3781" y="2647"/>
                      <a:pt x="3718" y="2489"/>
                      <a:pt x="3749" y="2363"/>
                    </a:cubicBezTo>
                    <a:cubicBezTo>
                      <a:pt x="3781" y="2143"/>
                      <a:pt x="3781" y="1985"/>
                      <a:pt x="3749" y="1733"/>
                    </a:cubicBezTo>
                    <a:cubicBezTo>
                      <a:pt x="3718" y="1576"/>
                      <a:pt x="3781" y="1481"/>
                      <a:pt x="3907" y="1387"/>
                    </a:cubicBezTo>
                    <a:lnTo>
                      <a:pt x="4033" y="1324"/>
                    </a:lnTo>
                    <a:lnTo>
                      <a:pt x="3686" y="725"/>
                    </a:lnTo>
                    <a:lnTo>
                      <a:pt x="3560" y="788"/>
                    </a:lnTo>
                    <a:cubicBezTo>
                      <a:pt x="3502" y="832"/>
                      <a:pt x="3437" y="855"/>
                      <a:pt x="3371" y="855"/>
                    </a:cubicBezTo>
                    <a:cubicBezTo>
                      <a:pt x="3295" y="855"/>
                      <a:pt x="3218" y="824"/>
                      <a:pt x="3151" y="756"/>
                    </a:cubicBezTo>
                    <a:cubicBezTo>
                      <a:pt x="2993" y="599"/>
                      <a:pt x="2804" y="536"/>
                      <a:pt x="2615" y="441"/>
                    </a:cubicBezTo>
                    <a:cubicBezTo>
                      <a:pt x="2458" y="410"/>
                      <a:pt x="2363" y="252"/>
                      <a:pt x="2363" y="126"/>
                    </a:cubicBezTo>
                    <a:lnTo>
                      <a:pt x="236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9" name="Google Shape;349;p17"/>
          <p:cNvGrpSpPr/>
          <p:nvPr/>
        </p:nvGrpSpPr>
        <p:grpSpPr>
          <a:xfrm>
            <a:off x="676534" y="2359226"/>
            <a:ext cx="3343200" cy="1488799"/>
            <a:chOff x="676534" y="2302076"/>
            <a:chExt cx="3343200" cy="1488799"/>
          </a:xfrm>
        </p:grpSpPr>
        <p:sp>
          <p:nvSpPr>
            <p:cNvPr id="350" name="Google Shape;350;p17"/>
            <p:cNvSpPr txBox="1"/>
            <p:nvPr/>
          </p:nvSpPr>
          <p:spPr>
            <a:xfrm>
              <a:off x="695359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Random Forest</a:t>
              </a:r>
              <a:endParaRPr sz="24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1" name="Google Shape;351;p17"/>
            <p:cNvSpPr txBox="1"/>
            <p:nvPr/>
          </p:nvSpPr>
          <p:spPr>
            <a:xfrm>
              <a:off x="676534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 sz="2000" dirty="0">
                  <a:latin typeface="Roboto"/>
                  <a:ea typeface="Roboto"/>
                  <a:cs typeface="Roboto"/>
                  <a:sym typeface="Roboto"/>
                </a:rPr>
                <a:t>A</a:t>
              </a:r>
              <a:r>
                <a:rPr lang="en-ID" sz="2000" dirty="0">
                  <a:latin typeface="Roboto"/>
                  <a:ea typeface="Roboto"/>
                  <a:cs typeface="Roboto"/>
                  <a:sym typeface="Roboto"/>
                </a:rPr>
                <a:t>p</a:t>
              </a:r>
              <a:r>
                <a:rPr lang="en" sz="2000" dirty="0">
                  <a:latin typeface="Roboto"/>
                  <a:ea typeface="Roboto"/>
                  <a:cs typeface="Roboto"/>
                  <a:sym typeface="Roboto"/>
                </a:rPr>
                <a:t>a </a:t>
              </a:r>
              <a:r>
                <a:rPr lang="en" sz="2000" dirty="0" err="1">
                  <a:latin typeface="Roboto"/>
                  <a:ea typeface="Roboto"/>
                  <a:cs typeface="Roboto"/>
                  <a:sym typeface="Roboto"/>
                </a:rPr>
                <a:t>itu</a:t>
              </a:r>
              <a:r>
                <a:rPr lang="en" sz="2000" dirty="0">
                  <a:latin typeface="Roboto"/>
                  <a:ea typeface="Roboto"/>
                  <a:cs typeface="Roboto"/>
                  <a:sym typeface="Roboto"/>
                </a:rPr>
                <a:t>?</a:t>
              </a:r>
              <a:endParaRPr sz="20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-US" sz="2000" dirty="0">
                  <a:latin typeface="Roboto"/>
                  <a:ea typeface="Roboto"/>
                  <a:cs typeface="Roboto"/>
                  <a:sym typeface="Roboto"/>
                </a:rPr>
                <a:t>Cara </a:t>
              </a:r>
              <a:r>
                <a:rPr lang="en-US" sz="2000" dirty="0" err="1">
                  <a:latin typeface="Roboto"/>
                  <a:ea typeface="Roboto"/>
                  <a:cs typeface="Roboto"/>
                  <a:sym typeface="Roboto"/>
                </a:rPr>
                <a:t>Penerapan</a:t>
              </a:r>
              <a:r>
                <a:rPr lang="en-US" sz="2000" dirty="0">
                  <a:latin typeface="Roboto"/>
                  <a:ea typeface="Roboto"/>
                  <a:cs typeface="Roboto"/>
                  <a:sym typeface="Roboto"/>
                </a:rPr>
                <a:t>?</a:t>
              </a:r>
              <a:endParaRPr sz="20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2" name="Google Shape;352;p17"/>
          <p:cNvGrpSpPr/>
          <p:nvPr/>
        </p:nvGrpSpPr>
        <p:grpSpPr>
          <a:xfrm>
            <a:off x="5114996" y="2359226"/>
            <a:ext cx="3343204" cy="1488799"/>
            <a:chOff x="5114996" y="2302076"/>
            <a:chExt cx="3343204" cy="1488799"/>
          </a:xfrm>
        </p:grpSpPr>
        <p:sp>
          <p:nvSpPr>
            <p:cNvPr id="353" name="Google Shape;353;p17"/>
            <p:cNvSpPr txBox="1"/>
            <p:nvPr/>
          </p:nvSpPr>
          <p:spPr>
            <a:xfrm>
              <a:off x="5114996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SVM</a:t>
              </a:r>
              <a:endParaRPr sz="24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4" name="Google Shape;354;p17"/>
            <p:cNvSpPr txBox="1"/>
            <p:nvPr/>
          </p:nvSpPr>
          <p:spPr>
            <a:xfrm>
              <a:off x="5115000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7500">
                <a:buSzPts val="1400"/>
                <a:buFont typeface="Roboto"/>
                <a:buChar char="●"/>
              </a:pPr>
              <a:r>
                <a:rPr lang="en-ID" sz="2000" dirty="0" err="1">
                  <a:latin typeface="Roboto"/>
                  <a:ea typeface="Roboto"/>
                  <a:cs typeface="Roboto"/>
                  <a:sym typeface="Roboto"/>
                </a:rPr>
                <a:t>Apa</a:t>
              </a:r>
              <a:r>
                <a:rPr lang="en-ID" sz="20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sz="2000" dirty="0" err="1">
                  <a:latin typeface="Roboto"/>
                  <a:ea typeface="Roboto"/>
                  <a:cs typeface="Roboto"/>
                  <a:sym typeface="Roboto"/>
                </a:rPr>
                <a:t>itu</a:t>
              </a:r>
              <a:r>
                <a:rPr lang="en-ID" sz="2000" dirty="0">
                  <a:latin typeface="Roboto"/>
                  <a:ea typeface="Roboto"/>
                  <a:cs typeface="Roboto"/>
                  <a:sym typeface="Roboto"/>
                </a:rPr>
                <a:t>?</a:t>
              </a:r>
            </a:p>
            <a:p>
              <a:pPr marL="320040" lvl="0" indent="-317500">
                <a:buSzPts val="1400"/>
                <a:buFont typeface="Roboto"/>
                <a:buChar char="●"/>
              </a:pPr>
              <a:r>
                <a:rPr lang="en-ID" sz="2000" dirty="0">
                  <a:latin typeface="Roboto"/>
                  <a:ea typeface="Roboto"/>
                  <a:cs typeface="Roboto"/>
                  <a:sym typeface="Roboto"/>
                </a:rPr>
                <a:t>Cara </a:t>
              </a:r>
              <a:r>
                <a:rPr lang="en-ID" sz="2000" dirty="0" err="1">
                  <a:latin typeface="Roboto"/>
                  <a:ea typeface="Roboto"/>
                  <a:cs typeface="Roboto"/>
                  <a:sym typeface="Roboto"/>
                </a:rPr>
                <a:t>Penerapan</a:t>
              </a:r>
              <a:r>
                <a:rPr lang="en-ID" sz="2000" dirty="0">
                  <a:latin typeface="Roboto"/>
                  <a:ea typeface="Roboto"/>
                  <a:cs typeface="Roboto"/>
                  <a:sym typeface="Roboto"/>
                </a:rPr>
                <a:t>?</a:t>
              </a:r>
            </a:p>
          </p:txBody>
        </p:sp>
      </p:grpSp>
      <p:sp>
        <p:nvSpPr>
          <p:cNvPr id="355" name="Google Shape;355;p17"/>
          <p:cNvSpPr/>
          <p:nvPr/>
        </p:nvSpPr>
        <p:spPr>
          <a:xfrm>
            <a:off x="4184410" y="2574675"/>
            <a:ext cx="784800" cy="784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&amp;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1E487-F81C-4D4E-80BD-ACC6B637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0714"/>
            <a:ext cx="8229600" cy="550101"/>
          </a:xfrm>
        </p:spPr>
        <p:txBody>
          <a:bodyPr>
            <a:normAutofit fontScale="90000"/>
          </a:bodyPr>
          <a:lstStyle/>
          <a:p>
            <a:r>
              <a:rPr lang="en-US" dirty="0"/>
              <a:t>SVM</a:t>
            </a:r>
          </a:p>
        </p:txBody>
      </p:sp>
      <p:sp>
        <p:nvSpPr>
          <p:cNvPr id="4" name="Google Shape;332;p17">
            <a:extLst>
              <a:ext uri="{FF2B5EF4-FFF2-40B4-BE49-F238E27FC236}">
                <a16:creationId xmlns:a16="http://schemas.microsoft.com/office/drawing/2014/main" id="{4B87642D-D268-DE42-AEF7-115E10D73297}"/>
              </a:ext>
            </a:extLst>
          </p:cNvPr>
          <p:cNvSpPr/>
          <p:nvPr/>
        </p:nvSpPr>
        <p:spPr>
          <a:xfrm>
            <a:off x="457200" y="280225"/>
            <a:ext cx="8239200" cy="530489"/>
          </a:xfrm>
          <a:prstGeom prst="roundRect">
            <a:avLst>
              <a:gd name="adj" fmla="val 16667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8D4AC-F1F0-EE40-B46E-78654EE03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47950"/>
            <a:ext cx="4114800" cy="3029100"/>
          </a:xfrm>
        </p:spPr>
        <p:txBody>
          <a:bodyPr>
            <a:noAutofit/>
          </a:bodyPr>
          <a:lstStyle/>
          <a:p>
            <a:r>
              <a:rPr lang="en-US" sz="2000" dirty="0"/>
              <a:t>Salah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metode</a:t>
            </a:r>
            <a:r>
              <a:rPr lang="en-US" sz="2000" dirty="0"/>
              <a:t> </a:t>
            </a:r>
            <a:r>
              <a:rPr lang="en-US" sz="2000" b="1" i="1" dirty="0"/>
              <a:t>supervised</a:t>
            </a:r>
            <a:r>
              <a:rPr lang="en-US" sz="2000" i="1" dirty="0"/>
              <a:t> learning </a:t>
            </a:r>
            <a:r>
              <a:rPr lang="en-US" sz="2000" dirty="0"/>
              <a:t>yang </a:t>
            </a:r>
            <a:r>
              <a:rPr lang="en-US" sz="2000" dirty="0" err="1"/>
              <a:t>bekerja</a:t>
            </a:r>
            <a:r>
              <a:rPr lang="en-US" sz="2000" dirty="0"/>
              <a:t> </a:t>
            </a:r>
            <a:r>
              <a:rPr lang="en-US" sz="2000" dirty="0" err="1"/>
              <a:t>melalui</a:t>
            </a:r>
            <a:r>
              <a:rPr lang="en-US" sz="2000" dirty="0"/>
              <a:t> </a:t>
            </a:r>
            <a:r>
              <a:rPr lang="en-US" sz="2000" dirty="0" err="1"/>
              <a:t>mencari</a:t>
            </a:r>
            <a:r>
              <a:rPr lang="en-US" sz="2000" dirty="0"/>
              <a:t> </a:t>
            </a:r>
            <a:r>
              <a:rPr lang="en-US" sz="2000" b="1" i="1" dirty="0"/>
              <a:t>hyperplane</a:t>
            </a:r>
            <a:r>
              <a:rPr lang="en-US" sz="2000" i="1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b="1" dirty="0" err="1"/>
              <a:t>memaksimalkan</a:t>
            </a:r>
            <a:r>
              <a:rPr lang="en-US" sz="2000" b="1" dirty="0"/>
              <a:t> </a:t>
            </a:r>
            <a:r>
              <a:rPr lang="en-US" sz="2000" b="1" dirty="0" err="1"/>
              <a:t>jarak</a:t>
            </a:r>
            <a:r>
              <a:rPr lang="en-US" sz="2000" b="1" dirty="0"/>
              <a:t> </a:t>
            </a:r>
            <a:r>
              <a:rPr lang="en-US" sz="2000" dirty="0" err="1"/>
              <a:t>antar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endParaRPr lang="en-US" sz="2000" dirty="0"/>
          </a:p>
          <a:p>
            <a:r>
              <a:rPr lang="en-US" sz="2000" i="1" dirty="0"/>
              <a:t>Hyperplane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memisahkan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endParaRPr lang="en-US" sz="2000" i="1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9297783-24E1-714C-BF47-F073E174095B}"/>
              </a:ext>
            </a:extLst>
          </p:cNvPr>
          <p:cNvGrpSpPr/>
          <p:nvPr/>
        </p:nvGrpSpPr>
        <p:grpSpPr>
          <a:xfrm>
            <a:off x="589376" y="270714"/>
            <a:ext cx="540000" cy="540000"/>
            <a:chOff x="4960660" y="1280150"/>
            <a:chExt cx="784800" cy="784800"/>
          </a:xfrm>
        </p:grpSpPr>
        <p:sp>
          <p:nvSpPr>
            <p:cNvPr id="7" name="Google Shape;335;p17">
              <a:extLst>
                <a:ext uri="{FF2B5EF4-FFF2-40B4-BE49-F238E27FC236}">
                  <a16:creationId xmlns:a16="http://schemas.microsoft.com/office/drawing/2014/main" id="{512EAEEF-D5CD-EB49-9D5F-4C475F0597EF}"/>
                </a:ext>
              </a:extLst>
            </p:cNvPr>
            <p:cNvSpPr/>
            <p:nvPr/>
          </p:nvSpPr>
          <p:spPr>
            <a:xfrm>
              <a:off x="4960660" y="1280150"/>
              <a:ext cx="784800" cy="784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8" name="Google Shape;345;p17">
              <a:extLst>
                <a:ext uri="{FF2B5EF4-FFF2-40B4-BE49-F238E27FC236}">
                  <a16:creationId xmlns:a16="http://schemas.microsoft.com/office/drawing/2014/main" id="{37AE9D76-75F6-1D4F-8628-35ECB7128D62}"/>
                </a:ext>
              </a:extLst>
            </p:cNvPr>
            <p:cNvGrpSpPr/>
            <p:nvPr/>
          </p:nvGrpSpPr>
          <p:grpSpPr>
            <a:xfrm>
              <a:off x="5115047" y="1436307"/>
              <a:ext cx="472142" cy="472112"/>
              <a:chOff x="-44512325" y="3176075"/>
              <a:chExt cx="300900" cy="300900"/>
            </a:xfrm>
          </p:grpSpPr>
          <p:sp>
            <p:nvSpPr>
              <p:cNvPr id="9" name="Google Shape;346;p17">
                <a:extLst>
                  <a:ext uri="{FF2B5EF4-FFF2-40B4-BE49-F238E27FC236}">
                    <a16:creationId xmlns:a16="http://schemas.microsoft.com/office/drawing/2014/main" id="{C7055EEC-0CC2-8C4C-9D80-E66BA9C89C46}"/>
                  </a:ext>
                </a:extLst>
              </p:cNvPr>
              <p:cNvSpPr/>
              <p:nvPr/>
            </p:nvSpPr>
            <p:spPr>
              <a:xfrm>
                <a:off x="-44512325" y="3176075"/>
                <a:ext cx="300900" cy="300900"/>
              </a:xfrm>
              <a:custGeom>
                <a:avLst/>
                <a:gdLst/>
                <a:ahLst/>
                <a:cxnLst/>
                <a:rect l="l" t="t" r="r" b="b"/>
                <a:pathLst>
                  <a:path w="12036" h="12036" extrusionOk="0">
                    <a:moveTo>
                      <a:pt x="3246" y="2868"/>
                    </a:moveTo>
                    <a:cubicBezTo>
                      <a:pt x="3435" y="2868"/>
                      <a:pt x="3592" y="3025"/>
                      <a:pt x="3592" y="3246"/>
                    </a:cubicBezTo>
                    <a:cubicBezTo>
                      <a:pt x="3592" y="3435"/>
                      <a:pt x="3435" y="3592"/>
                      <a:pt x="3246" y="3592"/>
                    </a:cubicBezTo>
                    <a:cubicBezTo>
                      <a:pt x="3057" y="3592"/>
                      <a:pt x="2899" y="3435"/>
                      <a:pt x="2899" y="3246"/>
                    </a:cubicBezTo>
                    <a:cubicBezTo>
                      <a:pt x="2899" y="3025"/>
                      <a:pt x="3057" y="2868"/>
                      <a:pt x="3246" y="2868"/>
                    </a:cubicBezTo>
                    <a:close/>
                    <a:moveTo>
                      <a:pt x="8854" y="2868"/>
                    </a:moveTo>
                    <a:cubicBezTo>
                      <a:pt x="9043" y="2868"/>
                      <a:pt x="9200" y="3025"/>
                      <a:pt x="9200" y="3246"/>
                    </a:cubicBezTo>
                    <a:cubicBezTo>
                      <a:pt x="9200" y="3435"/>
                      <a:pt x="9043" y="3592"/>
                      <a:pt x="8854" y="3592"/>
                    </a:cubicBezTo>
                    <a:cubicBezTo>
                      <a:pt x="8665" y="3592"/>
                      <a:pt x="8507" y="3435"/>
                      <a:pt x="8507" y="3246"/>
                    </a:cubicBezTo>
                    <a:cubicBezTo>
                      <a:pt x="8507" y="3025"/>
                      <a:pt x="8665" y="2868"/>
                      <a:pt x="8854" y="2868"/>
                    </a:cubicBezTo>
                    <a:close/>
                    <a:moveTo>
                      <a:pt x="6774" y="3277"/>
                    </a:moveTo>
                    <a:cubicBezTo>
                      <a:pt x="6963" y="3277"/>
                      <a:pt x="7121" y="3435"/>
                      <a:pt x="7121" y="3624"/>
                    </a:cubicBezTo>
                    <a:lnTo>
                      <a:pt x="7121" y="3876"/>
                    </a:lnTo>
                    <a:cubicBezTo>
                      <a:pt x="7247" y="3907"/>
                      <a:pt x="7341" y="3970"/>
                      <a:pt x="7467" y="4065"/>
                    </a:cubicBezTo>
                    <a:lnTo>
                      <a:pt x="7656" y="3939"/>
                    </a:lnTo>
                    <a:cubicBezTo>
                      <a:pt x="7706" y="3919"/>
                      <a:pt x="7766" y="3908"/>
                      <a:pt x="7825" y="3908"/>
                    </a:cubicBezTo>
                    <a:cubicBezTo>
                      <a:pt x="7955" y="3908"/>
                      <a:pt x="8086" y="3957"/>
                      <a:pt x="8129" y="4065"/>
                    </a:cubicBezTo>
                    <a:lnTo>
                      <a:pt x="8854" y="5294"/>
                    </a:lnTo>
                    <a:cubicBezTo>
                      <a:pt x="8917" y="5451"/>
                      <a:pt x="8885" y="5672"/>
                      <a:pt x="8728" y="5735"/>
                    </a:cubicBezTo>
                    <a:lnTo>
                      <a:pt x="8539" y="5861"/>
                    </a:lnTo>
                    <a:lnTo>
                      <a:pt x="8539" y="6270"/>
                    </a:lnTo>
                    <a:lnTo>
                      <a:pt x="8728" y="6396"/>
                    </a:lnTo>
                    <a:cubicBezTo>
                      <a:pt x="8885" y="6459"/>
                      <a:pt x="8980" y="6711"/>
                      <a:pt x="8854" y="6869"/>
                    </a:cubicBezTo>
                    <a:lnTo>
                      <a:pt x="8129" y="8066"/>
                    </a:lnTo>
                    <a:cubicBezTo>
                      <a:pt x="8043" y="8174"/>
                      <a:pt x="7927" y="8222"/>
                      <a:pt x="7812" y="8222"/>
                    </a:cubicBezTo>
                    <a:cubicBezTo>
                      <a:pt x="7759" y="8222"/>
                      <a:pt x="7706" y="8212"/>
                      <a:pt x="7656" y="8192"/>
                    </a:cubicBezTo>
                    <a:lnTo>
                      <a:pt x="7467" y="8066"/>
                    </a:lnTo>
                    <a:cubicBezTo>
                      <a:pt x="7341" y="8160"/>
                      <a:pt x="7215" y="8223"/>
                      <a:pt x="7121" y="8255"/>
                    </a:cubicBezTo>
                    <a:lnTo>
                      <a:pt x="7121" y="8507"/>
                    </a:lnTo>
                    <a:cubicBezTo>
                      <a:pt x="7121" y="8696"/>
                      <a:pt x="6963" y="8854"/>
                      <a:pt x="6774" y="8854"/>
                    </a:cubicBezTo>
                    <a:lnTo>
                      <a:pt x="5357" y="8854"/>
                    </a:lnTo>
                    <a:cubicBezTo>
                      <a:pt x="5136" y="8854"/>
                      <a:pt x="4978" y="8696"/>
                      <a:pt x="4978" y="8507"/>
                    </a:cubicBezTo>
                    <a:lnTo>
                      <a:pt x="4978" y="8255"/>
                    </a:lnTo>
                    <a:cubicBezTo>
                      <a:pt x="4884" y="8223"/>
                      <a:pt x="4758" y="8160"/>
                      <a:pt x="4632" y="8066"/>
                    </a:cubicBezTo>
                    <a:lnTo>
                      <a:pt x="4443" y="8192"/>
                    </a:lnTo>
                    <a:cubicBezTo>
                      <a:pt x="4393" y="8212"/>
                      <a:pt x="4334" y="8222"/>
                      <a:pt x="4274" y="8222"/>
                    </a:cubicBezTo>
                    <a:cubicBezTo>
                      <a:pt x="4145" y="8222"/>
                      <a:pt x="4013" y="8174"/>
                      <a:pt x="3970" y="8066"/>
                    </a:cubicBezTo>
                    <a:lnTo>
                      <a:pt x="3246" y="6869"/>
                    </a:lnTo>
                    <a:cubicBezTo>
                      <a:pt x="3183" y="6680"/>
                      <a:pt x="3214" y="6459"/>
                      <a:pt x="3372" y="6396"/>
                    </a:cubicBezTo>
                    <a:lnTo>
                      <a:pt x="3561" y="6270"/>
                    </a:lnTo>
                    <a:lnTo>
                      <a:pt x="3561" y="5861"/>
                    </a:lnTo>
                    <a:lnTo>
                      <a:pt x="3372" y="5735"/>
                    </a:lnTo>
                    <a:cubicBezTo>
                      <a:pt x="3214" y="5672"/>
                      <a:pt x="3151" y="5420"/>
                      <a:pt x="3246" y="5294"/>
                    </a:cubicBezTo>
                    <a:lnTo>
                      <a:pt x="3970" y="4065"/>
                    </a:lnTo>
                    <a:cubicBezTo>
                      <a:pt x="4013" y="3958"/>
                      <a:pt x="4142" y="3880"/>
                      <a:pt x="4270" y="3880"/>
                    </a:cubicBezTo>
                    <a:cubicBezTo>
                      <a:pt x="4331" y="3880"/>
                      <a:pt x="4392" y="3898"/>
                      <a:pt x="4443" y="3939"/>
                    </a:cubicBezTo>
                    <a:lnTo>
                      <a:pt x="4632" y="4065"/>
                    </a:lnTo>
                    <a:cubicBezTo>
                      <a:pt x="4758" y="3970"/>
                      <a:pt x="4884" y="3907"/>
                      <a:pt x="4978" y="3876"/>
                    </a:cubicBezTo>
                    <a:lnTo>
                      <a:pt x="4978" y="3624"/>
                    </a:lnTo>
                    <a:cubicBezTo>
                      <a:pt x="4978" y="3435"/>
                      <a:pt x="5136" y="3277"/>
                      <a:pt x="5357" y="3277"/>
                    </a:cubicBezTo>
                    <a:close/>
                    <a:moveTo>
                      <a:pt x="3246" y="8475"/>
                    </a:moveTo>
                    <a:cubicBezTo>
                      <a:pt x="3435" y="8475"/>
                      <a:pt x="3592" y="8633"/>
                      <a:pt x="3592" y="8822"/>
                    </a:cubicBezTo>
                    <a:cubicBezTo>
                      <a:pt x="3592" y="9043"/>
                      <a:pt x="3435" y="9169"/>
                      <a:pt x="3246" y="9169"/>
                    </a:cubicBezTo>
                    <a:cubicBezTo>
                      <a:pt x="3057" y="9169"/>
                      <a:pt x="2899" y="9011"/>
                      <a:pt x="2899" y="8822"/>
                    </a:cubicBezTo>
                    <a:cubicBezTo>
                      <a:pt x="2899" y="8633"/>
                      <a:pt x="3057" y="8475"/>
                      <a:pt x="3246" y="8475"/>
                    </a:cubicBezTo>
                    <a:close/>
                    <a:moveTo>
                      <a:pt x="8854" y="8475"/>
                    </a:moveTo>
                    <a:cubicBezTo>
                      <a:pt x="9043" y="8475"/>
                      <a:pt x="9200" y="8633"/>
                      <a:pt x="9200" y="8822"/>
                    </a:cubicBezTo>
                    <a:cubicBezTo>
                      <a:pt x="9200" y="9043"/>
                      <a:pt x="9043" y="9169"/>
                      <a:pt x="8854" y="9169"/>
                    </a:cubicBezTo>
                    <a:cubicBezTo>
                      <a:pt x="8665" y="9169"/>
                      <a:pt x="8507" y="9011"/>
                      <a:pt x="8507" y="8822"/>
                    </a:cubicBezTo>
                    <a:cubicBezTo>
                      <a:pt x="8507" y="8633"/>
                      <a:pt x="8665" y="8475"/>
                      <a:pt x="8854" y="8475"/>
                    </a:cubicBezTo>
                    <a:close/>
                    <a:moveTo>
                      <a:pt x="3183" y="1"/>
                    </a:moveTo>
                    <a:cubicBezTo>
                      <a:pt x="2994" y="1"/>
                      <a:pt x="2836" y="158"/>
                      <a:pt x="2836" y="347"/>
                    </a:cubicBezTo>
                    <a:lnTo>
                      <a:pt x="2836" y="1418"/>
                    </a:lnTo>
                    <a:lnTo>
                      <a:pt x="2458" y="1418"/>
                    </a:lnTo>
                    <a:cubicBezTo>
                      <a:pt x="1891" y="1418"/>
                      <a:pt x="1418" y="1891"/>
                      <a:pt x="1418" y="2490"/>
                    </a:cubicBezTo>
                    <a:lnTo>
                      <a:pt x="1418" y="2836"/>
                    </a:lnTo>
                    <a:lnTo>
                      <a:pt x="347" y="2836"/>
                    </a:lnTo>
                    <a:cubicBezTo>
                      <a:pt x="158" y="2836"/>
                      <a:pt x="1" y="2994"/>
                      <a:pt x="1" y="3183"/>
                    </a:cubicBezTo>
                    <a:cubicBezTo>
                      <a:pt x="1" y="3372"/>
                      <a:pt x="158" y="3529"/>
                      <a:pt x="347" y="3529"/>
                    </a:cubicBezTo>
                    <a:lnTo>
                      <a:pt x="1418" y="3529"/>
                    </a:lnTo>
                    <a:lnTo>
                      <a:pt x="1418" y="4254"/>
                    </a:lnTo>
                    <a:lnTo>
                      <a:pt x="347" y="4254"/>
                    </a:lnTo>
                    <a:cubicBezTo>
                      <a:pt x="158" y="4254"/>
                      <a:pt x="1" y="4411"/>
                      <a:pt x="1" y="4600"/>
                    </a:cubicBezTo>
                    <a:cubicBezTo>
                      <a:pt x="1" y="4821"/>
                      <a:pt x="158" y="4978"/>
                      <a:pt x="347" y="4978"/>
                    </a:cubicBezTo>
                    <a:lnTo>
                      <a:pt x="1418" y="4978"/>
                    </a:lnTo>
                    <a:lnTo>
                      <a:pt x="1418" y="5672"/>
                    </a:lnTo>
                    <a:lnTo>
                      <a:pt x="347" y="5672"/>
                    </a:lnTo>
                    <a:cubicBezTo>
                      <a:pt x="158" y="5672"/>
                      <a:pt x="1" y="5829"/>
                      <a:pt x="1" y="6018"/>
                    </a:cubicBezTo>
                    <a:cubicBezTo>
                      <a:pt x="1" y="6239"/>
                      <a:pt x="158" y="6396"/>
                      <a:pt x="347" y="6396"/>
                    </a:cubicBezTo>
                    <a:lnTo>
                      <a:pt x="1418" y="6396"/>
                    </a:lnTo>
                    <a:lnTo>
                      <a:pt x="1418" y="7089"/>
                    </a:lnTo>
                    <a:lnTo>
                      <a:pt x="347" y="7089"/>
                    </a:lnTo>
                    <a:cubicBezTo>
                      <a:pt x="158" y="7089"/>
                      <a:pt x="1" y="7247"/>
                      <a:pt x="1" y="7436"/>
                    </a:cubicBezTo>
                    <a:cubicBezTo>
                      <a:pt x="1" y="7656"/>
                      <a:pt x="158" y="7814"/>
                      <a:pt x="347" y="7814"/>
                    </a:cubicBezTo>
                    <a:lnTo>
                      <a:pt x="1418" y="7814"/>
                    </a:lnTo>
                    <a:lnTo>
                      <a:pt x="1418" y="8507"/>
                    </a:lnTo>
                    <a:lnTo>
                      <a:pt x="347" y="8507"/>
                    </a:lnTo>
                    <a:cubicBezTo>
                      <a:pt x="158" y="8507"/>
                      <a:pt x="1" y="8665"/>
                      <a:pt x="1" y="8854"/>
                    </a:cubicBezTo>
                    <a:cubicBezTo>
                      <a:pt x="1" y="9074"/>
                      <a:pt x="158" y="9232"/>
                      <a:pt x="347" y="9232"/>
                    </a:cubicBezTo>
                    <a:lnTo>
                      <a:pt x="1418" y="9232"/>
                    </a:lnTo>
                    <a:lnTo>
                      <a:pt x="1418" y="9578"/>
                    </a:lnTo>
                    <a:cubicBezTo>
                      <a:pt x="1418" y="10177"/>
                      <a:pt x="1891" y="10618"/>
                      <a:pt x="2458" y="10618"/>
                    </a:cubicBezTo>
                    <a:lnTo>
                      <a:pt x="2836" y="10618"/>
                    </a:lnTo>
                    <a:lnTo>
                      <a:pt x="2836" y="11689"/>
                    </a:lnTo>
                    <a:cubicBezTo>
                      <a:pt x="2836" y="11878"/>
                      <a:pt x="2994" y="12036"/>
                      <a:pt x="3183" y="12036"/>
                    </a:cubicBezTo>
                    <a:cubicBezTo>
                      <a:pt x="3372" y="12036"/>
                      <a:pt x="3529" y="11878"/>
                      <a:pt x="3529" y="11689"/>
                    </a:cubicBezTo>
                    <a:lnTo>
                      <a:pt x="3529" y="10618"/>
                    </a:lnTo>
                    <a:lnTo>
                      <a:pt x="4254" y="10618"/>
                    </a:lnTo>
                    <a:lnTo>
                      <a:pt x="4254" y="11689"/>
                    </a:lnTo>
                    <a:cubicBezTo>
                      <a:pt x="4254" y="11878"/>
                      <a:pt x="4411" y="12036"/>
                      <a:pt x="4600" y="12036"/>
                    </a:cubicBezTo>
                    <a:cubicBezTo>
                      <a:pt x="4789" y="12036"/>
                      <a:pt x="4947" y="11878"/>
                      <a:pt x="4947" y="11689"/>
                    </a:cubicBezTo>
                    <a:lnTo>
                      <a:pt x="4947" y="10618"/>
                    </a:lnTo>
                    <a:lnTo>
                      <a:pt x="5672" y="10618"/>
                    </a:lnTo>
                    <a:lnTo>
                      <a:pt x="5672" y="11689"/>
                    </a:lnTo>
                    <a:cubicBezTo>
                      <a:pt x="5672" y="11878"/>
                      <a:pt x="5829" y="12036"/>
                      <a:pt x="6018" y="12036"/>
                    </a:cubicBezTo>
                    <a:cubicBezTo>
                      <a:pt x="6207" y="12036"/>
                      <a:pt x="6365" y="11878"/>
                      <a:pt x="6365" y="11689"/>
                    </a:cubicBezTo>
                    <a:lnTo>
                      <a:pt x="6365" y="10618"/>
                    </a:lnTo>
                    <a:lnTo>
                      <a:pt x="7089" y="10618"/>
                    </a:lnTo>
                    <a:lnTo>
                      <a:pt x="7089" y="11689"/>
                    </a:lnTo>
                    <a:cubicBezTo>
                      <a:pt x="7089" y="11878"/>
                      <a:pt x="7247" y="12036"/>
                      <a:pt x="7436" y="12036"/>
                    </a:cubicBezTo>
                    <a:cubicBezTo>
                      <a:pt x="7625" y="12036"/>
                      <a:pt x="7782" y="11878"/>
                      <a:pt x="7782" y="11689"/>
                    </a:cubicBezTo>
                    <a:lnTo>
                      <a:pt x="7782" y="10618"/>
                    </a:lnTo>
                    <a:lnTo>
                      <a:pt x="8507" y="10618"/>
                    </a:lnTo>
                    <a:lnTo>
                      <a:pt x="8507" y="11689"/>
                    </a:lnTo>
                    <a:cubicBezTo>
                      <a:pt x="8507" y="11878"/>
                      <a:pt x="8665" y="12036"/>
                      <a:pt x="8854" y="12036"/>
                    </a:cubicBezTo>
                    <a:cubicBezTo>
                      <a:pt x="9043" y="12036"/>
                      <a:pt x="9200" y="11878"/>
                      <a:pt x="9200" y="11689"/>
                    </a:cubicBezTo>
                    <a:lnTo>
                      <a:pt x="9200" y="10618"/>
                    </a:lnTo>
                    <a:lnTo>
                      <a:pt x="9547" y="10618"/>
                    </a:lnTo>
                    <a:cubicBezTo>
                      <a:pt x="10145" y="10618"/>
                      <a:pt x="10618" y="10177"/>
                      <a:pt x="10618" y="9578"/>
                    </a:cubicBezTo>
                    <a:lnTo>
                      <a:pt x="10618" y="9232"/>
                    </a:lnTo>
                    <a:lnTo>
                      <a:pt x="11689" y="9232"/>
                    </a:lnTo>
                    <a:cubicBezTo>
                      <a:pt x="11878" y="9232"/>
                      <a:pt x="12036" y="9074"/>
                      <a:pt x="12036" y="8854"/>
                    </a:cubicBezTo>
                    <a:cubicBezTo>
                      <a:pt x="12036" y="8665"/>
                      <a:pt x="11878" y="8507"/>
                      <a:pt x="11689" y="8507"/>
                    </a:cubicBezTo>
                    <a:lnTo>
                      <a:pt x="10618" y="8507"/>
                    </a:lnTo>
                    <a:lnTo>
                      <a:pt x="10618" y="7814"/>
                    </a:lnTo>
                    <a:lnTo>
                      <a:pt x="11689" y="7814"/>
                    </a:lnTo>
                    <a:cubicBezTo>
                      <a:pt x="11878" y="7814"/>
                      <a:pt x="12036" y="7656"/>
                      <a:pt x="12036" y="7436"/>
                    </a:cubicBezTo>
                    <a:cubicBezTo>
                      <a:pt x="12036" y="7247"/>
                      <a:pt x="11878" y="7089"/>
                      <a:pt x="11689" y="7089"/>
                    </a:cubicBezTo>
                    <a:lnTo>
                      <a:pt x="10618" y="7089"/>
                    </a:lnTo>
                    <a:lnTo>
                      <a:pt x="10618" y="6396"/>
                    </a:lnTo>
                    <a:lnTo>
                      <a:pt x="11689" y="6396"/>
                    </a:lnTo>
                    <a:cubicBezTo>
                      <a:pt x="11878" y="6396"/>
                      <a:pt x="12036" y="6239"/>
                      <a:pt x="12036" y="6018"/>
                    </a:cubicBezTo>
                    <a:cubicBezTo>
                      <a:pt x="12036" y="5829"/>
                      <a:pt x="11878" y="5672"/>
                      <a:pt x="11689" y="5672"/>
                    </a:cubicBezTo>
                    <a:lnTo>
                      <a:pt x="10618" y="5672"/>
                    </a:lnTo>
                    <a:lnTo>
                      <a:pt x="10618" y="4978"/>
                    </a:lnTo>
                    <a:lnTo>
                      <a:pt x="11689" y="4978"/>
                    </a:lnTo>
                    <a:cubicBezTo>
                      <a:pt x="11878" y="4978"/>
                      <a:pt x="12036" y="4821"/>
                      <a:pt x="12036" y="4600"/>
                    </a:cubicBezTo>
                    <a:cubicBezTo>
                      <a:pt x="12036" y="4411"/>
                      <a:pt x="11878" y="4254"/>
                      <a:pt x="11689" y="4254"/>
                    </a:cubicBezTo>
                    <a:lnTo>
                      <a:pt x="10618" y="4254"/>
                    </a:lnTo>
                    <a:lnTo>
                      <a:pt x="10618" y="3529"/>
                    </a:lnTo>
                    <a:lnTo>
                      <a:pt x="11689" y="3529"/>
                    </a:lnTo>
                    <a:cubicBezTo>
                      <a:pt x="11878" y="3529"/>
                      <a:pt x="12036" y="3372"/>
                      <a:pt x="12036" y="3183"/>
                    </a:cubicBezTo>
                    <a:cubicBezTo>
                      <a:pt x="12036" y="2994"/>
                      <a:pt x="11878" y="2836"/>
                      <a:pt x="11689" y="2836"/>
                    </a:cubicBezTo>
                    <a:lnTo>
                      <a:pt x="10618" y="2836"/>
                    </a:lnTo>
                    <a:lnTo>
                      <a:pt x="10618" y="2490"/>
                    </a:lnTo>
                    <a:cubicBezTo>
                      <a:pt x="10618" y="1891"/>
                      <a:pt x="10145" y="1418"/>
                      <a:pt x="9547" y="1418"/>
                    </a:cubicBezTo>
                    <a:lnTo>
                      <a:pt x="9200" y="1418"/>
                    </a:lnTo>
                    <a:lnTo>
                      <a:pt x="9200" y="347"/>
                    </a:lnTo>
                    <a:cubicBezTo>
                      <a:pt x="9200" y="158"/>
                      <a:pt x="9043" y="1"/>
                      <a:pt x="8854" y="1"/>
                    </a:cubicBezTo>
                    <a:cubicBezTo>
                      <a:pt x="8665" y="1"/>
                      <a:pt x="8507" y="158"/>
                      <a:pt x="8507" y="347"/>
                    </a:cubicBezTo>
                    <a:lnTo>
                      <a:pt x="8507" y="1418"/>
                    </a:lnTo>
                    <a:lnTo>
                      <a:pt x="7782" y="1418"/>
                    </a:lnTo>
                    <a:lnTo>
                      <a:pt x="7782" y="347"/>
                    </a:lnTo>
                    <a:cubicBezTo>
                      <a:pt x="7782" y="158"/>
                      <a:pt x="7625" y="1"/>
                      <a:pt x="7436" y="1"/>
                    </a:cubicBezTo>
                    <a:cubicBezTo>
                      <a:pt x="7247" y="1"/>
                      <a:pt x="7089" y="158"/>
                      <a:pt x="7089" y="347"/>
                    </a:cubicBezTo>
                    <a:lnTo>
                      <a:pt x="7089" y="1418"/>
                    </a:lnTo>
                    <a:lnTo>
                      <a:pt x="6365" y="1418"/>
                    </a:lnTo>
                    <a:lnTo>
                      <a:pt x="6365" y="347"/>
                    </a:lnTo>
                    <a:cubicBezTo>
                      <a:pt x="6365" y="158"/>
                      <a:pt x="6207" y="1"/>
                      <a:pt x="6018" y="1"/>
                    </a:cubicBezTo>
                    <a:cubicBezTo>
                      <a:pt x="5829" y="1"/>
                      <a:pt x="5672" y="158"/>
                      <a:pt x="5672" y="347"/>
                    </a:cubicBezTo>
                    <a:lnTo>
                      <a:pt x="5672" y="1418"/>
                    </a:lnTo>
                    <a:lnTo>
                      <a:pt x="4947" y="1418"/>
                    </a:lnTo>
                    <a:lnTo>
                      <a:pt x="4947" y="347"/>
                    </a:lnTo>
                    <a:cubicBezTo>
                      <a:pt x="4947" y="158"/>
                      <a:pt x="4789" y="1"/>
                      <a:pt x="4600" y="1"/>
                    </a:cubicBezTo>
                    <a:cubicBezTo>
                      <a:pt x="4411" y="1"/>
                      <a:pt x="4254" y="158"/>
                      <a:pt x="4254" y="347"/>
                    </a:cubicBezTo>
                    <a:lnTo>
                      <a:pt x="4254" y="1418"/>
                    </a:lnTo>
                    <a:lnTo>
                      <a:pt x="3529" y="1418"/>
                    </a:lnTo>
                    <a:lnTo>
                      <a:pt x="3529" y="347"/>
                    </a:lnTo>
                    <a:cubicBezTo>
                      <a:pt x="3529" y="158"/>
                      <a:pt x="3372" y="1"/>
                      <a:pt x="31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347;p17">
                <a:extLst>
                  <a:ext uri="{FF2B5EF4-FFF2-40B4-BE49-F238E27FC236}">
                    <a16:creationId xmlns:a16="http://schemas.microsoft.com/office/drawing/2014/main" id="{D0999AAA-8A20-9546-A08B-6507FC23D407}"/>
                  </a:ext>
                </a:extLst>
              </p:cNvPr>
              <p:cNvSpPr/>
              <p:nvPr/>
            </p:nvSpPr>
            <p:spPr>
              <a:xfrm>
                <a:off x="-44369750" y="3317850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68"/>
                      <a:pt x="158" y="725"/>
                      <a:pt x="347" y="725"/>
                    </a:cubicBezTo>
                    <a:cubicBezTo>
                      <a:pt x="536" y="725"/>
                      <a:pt x="693" y="568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348;p17">
                <a:extLst>
                  <a:ext uri="{FF2B5EF4-FFF2-40B4-BE49-F238E27FC236}">
                    <a16:creationId xmlns:a16="http://schemas.microsoft.com/office/drawing/2014/main" id="{83719C0B-A58B-8542-B7DD-0AAE01B6D627}"/>
                  </a:ext>
                </a:extLst>
              </p:cNvPr>
              <p:cNvSpPr/>
              <p:nvPr/>
            </p:nvSpPr>
            <p:spPr>
              <a:xfrm>
                <a:off x="-44411500" y="3275325"/>
                <a:ext cx="100825" cy="102400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096" extrusionOk="0">
                    <a:moveTo>
                      <a:pt x="2017" y="1008"/>
                    </a:moveTo>
                    <a:cubicBezTo>
                      <a:pt x="2615" y="1008"/>
                      <a:pt x="3088" y="1481"/>
                      <a:pt x="3088" y="2048"/>
                    </a:cubicBezTo>
                    <a:cubicBezTo>
                      <a:pt x="3088" y="2647"/>
                      <a:pt x="2615" y="3119"/>
                      <a:pt x="2017" y="3119"/>
                    </a:cubicBezTo>
                    <a:cubicBezTo>
                      <a:pt x="1418" y="3119"/>
                      <a:pt x="945" y="2647"/>
                      <a:pt x="945" y="2048"/>
                    </a:cubicBezTo>
                    <a:cubicBezTo>
                      <a:pt x="945" y="1481"/>
                      <a:pt x="1418" y="1008"/>
                      <a:pt x="2017" y="1008"/>
                    </a:cubicBezTo>
                    <a:close/>
                    <a:moveTo>
                      <a:pt x="1670" y="0"/>
                    </a:moveTo>
                    <a:lnTo>
                      <a:pt x="1670" y="126"/>
                    </a:lnTo>
                    <a:cubicBezTo>
                      <a:pt x="1670" y="284"/>
                      <a:pt x="1576" y="410"/>
                      <a:pt x="1418" y="441"/>
                    </a:cubicBezTo>
                    <a:cubicBezTo>
                      <a:pt x="1229" y="536"/>
                      <a:pt x="1040" y="630"/>
                      <a:pt x="882" y="756"/>
                    </a:cubicBezTo>
                    <a:cubicBezTo>
                      <a:pt x="809" y="811"/>
                      <a:pt x="725" y="845"/>
                      <a:pt x="643" y="845"/>
                    </a:cubicBezTo>
                    <a:cubicBezTo>
                      <a:pt x="584" y="845"/>
                      <a:pt x="526" y="828"/>
                      <a:pt x="473" y="788"/>
                    </a:cubicBezTo>
                    <a:lnTo>
                      <a:pt x="347" y="725"/>
                    </a:lnTo>
                    <a:lnTo>
                      <a:pt x="0" y="1324"/>
                    </a:lnTo>
                    <a:lnTo>
                      <a:pt x="126" y="1387"/>
                    </a:lnTo>
                    <a:cubicBezTo>
                      <a:pt x="252" y="1481"/>
                      <a:pt x="315" y="1639"/>
                      <a:pt x="284" y="1733"/>
                    </a:cubicBezTo>
                    <a:cubicBezTo>
                      <a:pt x="252" y="1985"/>
                      <a:pt x="252" y="2143"/>
                      <a:pt x="284" y="2363"/>
                    </a:cubicBezTo>
                    <a:cubicBezTo>
                      <a:pt x="315" y="2521"/>
                      <a:pt x="252" y="2647"/>
                      <a:pt x="126" y="2741"/>
                    </a:cubicBezTo>
                    <a:lnTo>
                      <a:pt x="0" y="2804"/>
                    </a:lnTo>
                    <a:lnTo>
                      <a:pt x="347" y="3403"/>
                    </a:lnTo>
                    <a:lnTo>
                      <a:pt x="473" y="3308"/>
                    </a:lnTo>
                    <a:cubicBezTo>
                      <a:pt x="518" y="3286"/>
                      <a:pt x="566" y="3276"/>
                      <a:pt x="616" y="3276"/>
                    </a:cubicBezTo>
                    <a:cubicBezTo>
                      <a:pt x="707" y="3276"/>
                      <a:pt x="801" y="3310"/>
                      <a:pt x="882" y="3371"/>
                    </a:cubicBezTo>
                    <a:cubicBezTo>
                      <a:pt x="1040" y="3529"/>
                      <a:pt x="1229" y="3592"/>
                      <a:pt x="1418" y="3686"/>
                    </a:cubicBezTo>
                    <a:cubicBezTo>
                      <a:pt x="1576" y="3718"/>
                      <a:pt x="1670" y="3875"/>
                      <a:pt x="1670" y="4001"/>
                    </a:cubicBezTo>
                    <a:lnTo>
                      <a:pt x="1670" y="4096"/>
                    </a:lnTo>
                    <a:lnTo>
                      <a:pt x="2363" y="4096"/>
                    </a:lnTo>
                    <a:lnTo>
                      <a:pt x="2363" y="4001"/>
                    </a:lnTo>
                    <a:cubicBezTo>
                      <a:pt x="2363" y="3844"/>
                      <a:pt x="2458" y="3718"/>
                      <a:pt x="2615" y="3686"/>
                    </a:cubicBezTo>
                    <a:cubicBezTo>
                      <a:pt x="2804" y="3592"/>
                      <a:pt x="2993" y="3466"/>
                      <a:pt x="3151" y="3371"/>
                    </a:cubicBezTo>
                    <a:cubicBezTo>
                      <a:pt x="3232" y="3310"/>
                      <a:pt x="3327" y="3276"/>
                      <a:pt x="3417" y="3276"/>
                    </a:cubicBezTo>
                    <a:cubicBezTo>
                      <a:pt x="3467" y="3276"/>
                      <a:pt x="3516" y="3286"/>
                      <a:pt x="3560" y="3308"/>
                    </a:cubicBezTo>
                    <a:lnTo>
                      <a:pt x="3686" y="3403"/>
                    </a:lnTo>
                    <a:lnTo>
                      <a:pt x="4033" y="2804"/>
                    </a:lnTo>
                    <a:lnTo>
                      <a:pt x="3907" y="2741"/>
                    </a:lnTo>
                    <a:cubicBezTo>
                      <a:pt x="3781" y="2647"/>
                      <a:pt x="3718" y="2489"/>
                      <a:pt x="3749" y="2363"/>
                    </a:cubicBezTo>
                    <a:cubicBezTo>
                      <a:pt x="3781" y="2143"/>
                      <a:pt x="3781" y="1985"/>
                      <a:pt x="3749" y="1733"/>
                    </a:cubicBezTo>
                    <a:cubicBezTo>
                      <a:pt x="3718" y="1576"/>
                      <a:pt x="3781" y="1481"/>
                      <a:pt x="3907" y="1387"/>
                    </a:cubicBezTo>
                    <a:lnTo>
                      <a:pt x="4033" y="1324"/>
                    </a:lnTo>
                    <a:lnTo>
                      <a:pt x="3686" y="725"/>
                    </a:lnTo>
                    <a:lnTo>
                      <a:pt x="3560" y="788"/>
                    </a:lnTo>
                    <a:cubicBezTo>
                      <a:pt x="3502" y="832"/>
                      <a:pt x="3437" y="855"/>
                      <a:pt x="3371" y="855"/>
                    </a:cubicBezTo>
                    <a:cubicBezTo>
                      <a:pt x="3295" y="855"/>
                      <a:pt x="3218" y="824"/>
                      <a:pt x="3151" y="756"/>
                    </a:cubicBezTo>
                    <a:cubicBezTo>
                      <a:pt x="2993" y="599"/>
                      <a:pt x="2804" y="536"/>
                      <a:pt x="2615" y="441"/>
                    </a:cubicBezTo>
                    <a:cubicBezTo>
                      <a:pt x="2458" y="410"/>
                      <a:pt x="2363" y="252"/>
                      <a:pt x="2363" y="126"/>
                    </a:cubicBezTo>
                    <a:lnTo>
                      <a:pt x="236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B4E4E9-50AF-364F-B5F8-88BD754174CD}"/>
              </a:ext>
            </a:extLst>
          </p:cNvPr>
          <p:cNvGrpSpPr/>
          <p:nvPr/>
        </p:nvGrpSpPr>
        <p:grpSpPr>
          <a:xfrm>
            <a:off x="8014624" y="280815"/>
            <a:ext cx="540000" cy="540000"/>
            <a:chOff x="4960660" y="1280150"/>
            <a:chExt cx="784800" cy="784800"/>
          </a:xfrm>
        </p:grpSpPr>
        <p:sp>
          <p:nvSpPr>
            <p:cNvPr id="13" name="Google Shape;335;p17">
              <a:extLst>
                <a:ext uri="{FF2B5EF4-FFF2-40B4-BE49-F238E27FC236}">
                  <a16:creationId xmlns:a16="http://schemas.microsoft.com/office/drawing/2014/main" id="{DD4B8890-CB0A-D445-8322-47E8A646BF51}"/>
                </a:ext>
              </a:extLst>
            </p:cNvPr>
            <p:cNvSpPr/>
            <p:nvPr/>
          </p:nvSpPr>
          <p:spPr>
            <a:xfrm>
              <a:off x="4960660" y="1280150"/>
              <a:ext cx="784800" cy="784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4" name="Google Shape;345;p17">
              <a:extLst>
                <a:ext uri="{FF2B5EF4-FFF2-40B4-BE49-F238E27FC236}">
                  <a16:creationId xmlns:a16="http://schemas.microsoft.com/office/drawing/2014/main" id="{8516CF04-46A5-1546-BC8C-610062526EF7}"/>
                </a:ext>
              </a:extLst>
            </p:cNvPr>
            <p:cNvGrpSpPr/>
            <p:nvPr/>
          </p:nvGrpSpPr>
          <p:grpSpPr>
            <a:xfrm>
              <a:off x="5115047" y="1436307"/>
              <a:ext cx="472142" cy="472112"/>
              <a:chOff x="-44512325" y="3176075"/>
              <a:chExt cx="300900" cy="300900"/>
            </a:xfrm>
          </p:grpSpPr>
          <p:sp>
            <p:nvSpPr>
              <p:cNvPr id="15" name="Google Shape;346;p17">
                <a:extLst>
                  <a:ext uri="{FF2B5EF4-FFF2-40B4-BE49-F238E27FC236}">
                    <a16:creationId xmlns:a16="http://schemas.microsoft.com/office/drawing/2014/main" id="{881DF134-2289-0047-9EBE-B54EFDC595A8}"/>
                  </a:ext>
                </a:extLst>
              </p:cNvPr>
              <p:cNvSpPr/>
              <p:nvPr/>
            </p:nvSpPr>
            <p:spPr>
              <a:xfrm>
                <a:off x="-44512325" y="3176075"/>
                <a:ext cx="300900" cy="300900"/>
              </a:xfrm>
              <a:custGeom>
                <a:avLst/>
                <a:gdLst/>
                <a:ahLst/>
                <a:cxnLst/>
                <a:rect l="l" t="t" r="r" b="b"/>
                <a:pathLst>
                  <a:path w="12036" h="12036" extrusionOk="0">
                    <a:moveTo>
                      <a:pt x="3246" y="2868"/>
                    </a:moveTo>
                    <a:cubicBezTo>
                      <a:pt x="3435" y="2868"/>
                      <a:pt x="3592" y="3025"/>
                      <a:pt x="3592" y="3246"/>
                    </a:cubicBezTo>
                    <a:cubicBezTo>
                      <a:pt x="3592" y="3435"/>
                      <a:pt x="3435" y="3592"/>
                      <a:pt x="3246" y="3592"/>
                    </a:cubicBezTo>
                    <a:cubicBezTo>
                      <a:pt x="3057" y="3592"/>
                      <a:pt x="2899" y="3435"/>
                      <a:pt x="2899" y="3246"/>
                    </a:cubicBezTo>
                    <a:cubicBezTo>
                      <a:pt x="2899" y="3025"/>
                      <a:pt x="3057" y="2868"/>
                      <a:pt x="3246" y="2868"/>
                    </a:cubicBezTo>
                    <a:close/>
                    <a:moveTo>
                      <a:pt x="8854" y="2868"/>
                    </a:moveTo>
                    <a:cubicBezTo>
                      <a:pt x="9043" y="2868"/>
                      <a:pt x="9200" y="3025"/>
                      <a:pt x="9200" y="3246"/>
                    </a:cubicBezTo>
                    <a:cubicBezTo>
                      <a:pt x="9200" y="3435"/>
                      <a:pt x="9043" y="3592"/>
                      <a:pt x="8854" y="3592"/>
                    </a:cubicBezTo>
                    <a:cubicBezTo>
                      <a:pt x="8665" y="3592"/>
                      <a:pt x="8507" y="3435"/>
                      <a:pt x="8507" y="3246"/>
                    </a:cubicBezTo>
                    <a:cubicBezTo>
                      <a:pt x="8507" y="3025"/>
                      <a:pt x="8665" y="2868"/>
                      <a:pt x="8854" y="2868"/>
                    </a:cubicBezTo>
                    <a:close/>
                    <a:moveTo>
                      <a:pt x="6774" y="3277"/>
                    </a:moveTo>
                    <a:cubicBezTo>
                      <a:pt x="6963" y="3277"/>
                      <a:pt x="7121" y="3435"/>
                      <a:pt x="7121" y="3624"/>
                    </a:cubicBezTo>
                    <a:lnTo>
                      <a:pt x="7121" y="3876"/>
                    </a:lnTo>
                    <a:cubicBezTo>
                      <a:pt x="7247" y="3907"/>
                      <a:pt x="7341" y="3970"/>
                      <a:pt x="7467" y="4065"/>
                    </a:cubicBezTo>
                    <a:lnTo>
                      <a:pt x="7656" y="3939"/>
                    </a:lnTo>
                    <a:cubicBezTo>
                      <a:pt x="7706" y="3919"/>
                      <a:pt x="7766" y="3908"/>
                      <a:pt x="7825" y="3908"/>
                    </a:cubicBezTo>
                    <a:cubicBezTo>
                      <a:pt x="7955" y="3908"/>
                      <a:pt x="8086" y="3957"/>
                      <a:pt x="8129" y="4065"/>
                    </a:cubicBezTo>
                    <a:lnTo>
                      <a:pt x="8854" y="5294"/>
                    </a:lnTo>
                    <a:cubicBezTo>
                      <a:pt x="8917" y="5451"/>
                      <a:pt x="8885" y="5672"/>
                      <a:pt x="8728" y="5735"/>
                    </a:cubicBezTo>
                    <a:lnTo>
                      <a:pt x="8539" y="5861"/>
                    </a:lnTo>
                    <a:lnTo>
                      <a:pt x="8539" y="6270"/>
                    </a:lnTo>
                    <a:lnTo>
                      <a:pt x="8728" y="6396"/>
                    </a:lnTo>
                    <a:cubicBezTo>
                      <a:pt x="8885" y="6459"/>
                      <a:pt x="8980" y="6711"/>
                      <a:pt x="8854" y="6869"/>
                    </a:cubicBezTo>
                    <a:lnTo>
                      <a:pt x="8129" y="8066"/>
                    </a:lnTo>
                    <a:cubicBezTo>
                      <a:pt x="8043" y="8174"/>
                      <a:pt x="7927" y="8222"/>
                      <a:pt x="7812" y="8222"/>
                    </a:cubicBezTo>
                    <a:cubicBezTo>
                      <a:pt x="7759" y="8222"/>
                      <a:pt x="7706" y="8212"/>
                      <a:pt x="7656" y="8192"/>
                    </a:cubicBezTo>
                    <a:lnTo>
                      <a:pt x="7467" y="8066"/>
                    </a:lnTo>
                    <a:cubicBezTo>
                      <a:pt x="7341" y="8160"/>
                      <a:pt x="7215" y="8223"/>
                      <a:pt x="7121" y="8255"/>
                    </a:cubicBezTo>
                    <a:lnTo>
                      <a:pt x="7121" y="8507"/>
                    </a:lnTo>
                    <a:cubicBezTo>
                      <a:pt x="7121" y="8696"/>
                      <a:pt x="6963" y="8854"/>
                      <a:pt x="6774" y="8854"/>
                    </a:cubicBezTo>
                    <a:lnTo>
                      <a:pt x="5357" y="8854"/>
                    </a:lnTo>
                    <a:cubicBezTo>
                      <a:pt x="5136" y="8854"/>
                      <a:pt x="4978" y="8696"/>
                      <a:pt x="4978" y="8507"/>
                    </a:cubicBezTo>
                    <a:lnTo>
                      <a:pt x="4978" y="8255"/>
                    </a:lnTo>
                    <a:cubicBezTo>
                      <a:pt x="4884" y="8223"/>
                      <a:pt x="4758" y="8160"/>
                      <a:pt x="4632" y="8066"/>
                    </a:cubicBezTo>
                    <a:lnTo>
                      <a:pt x="4443" y="8192"/>
                    </a:lnTo>
                    <a:cubicBezTo>
                      <a:pt x="4393" y="8212"/>
                      <a:pt x="4334" y="8222"/>
                      <a:pt x="4274" y="8222"/>
                    </a:cubicBezTo>
                    <a:cubicBezTo>
                      <a:pt x="4145" y="8222"/>
                      <a:pt x="4013" y="8174"/>
                      <a:pt x="3970" y="8066"/>
                    </a:cubicBezTo>
                    <a:lnTo>
                      <a:pt x="3246" y="6869"/>
                    </a:lnTo>
                    <a:cubicBezTo>
                      <a:pt x="3183" y="6680"/>
                      <a:pt x="3214" y="6459"/>
                      <a:pt x="3372" y="6396"/>
                    </a:cubicBezTo>
                    <a:lnTo>
                      <a:pt x="3561" y="6270"/>
                    </a:lnTo>
                    <a:lnTo>
                      <a:pt x="3561" y="5861"/>
                    </a:lnTo>
                    <a:lnTo>
                      <a:pt x="3372" y="5735"/>
                    </a:lnTo>
                    <a:cubicBezTo>
                      <a:pt x="3214" y="5672"/>
                      <a:pt x="3151" y="5420"/>
                      <a:pt x="3246" y="5294"/>
                    </a:cubicBezTo>
                    <a:lnTo>
                      <a:pt x="3970" y="4065"/>
                    </a:lnTo>
                    <a:cubicBezTo>
                      <a:pt x="4013" y="3958"/>
                      <a:pt x="4142" y="3880"/>
                      <a:pt x="4270" y="3880"/>
                    </a:cubicBezTo>
                    <a:cubicBezTo>
                      <a:pt x="4331" y="3880"/>
                      <a:pt x="4392" y="3898"/>
                      <a:pt x="4443" y="3939"/>
                    </a:cubicBezTo>
                    <a:lnTo>
                      <a:pt x="4632" y="4065"/>
                    </a:lnTo>
                    <a:cubicBezTo>
                      <a:pt x="4758" y="3970"/>
                      <a:pt x="4884" y="3907"/>
                      <a:pt x="4978" y="3876"/>
                    </a:cubicBezTo>
                    <a:lnTo>
                      <a:pt x="4978" y="3624"/>
                    </a:lnTo>
                    <a:cubicBezTo>
                      <a:pt x="4978" y="3435"/>
                      <a:pt x="5136" y="3277"/>
                      <a:pt x="5357" y="3277"/>
                    </a:cubicBezTo>
                    <a:close/>
                    <a:moveTo>
                      <a:pt x="3246" y="8475"/>
                    </a:moveTo>
                    <a:cubicBezTo>
                      <a:pt x="3435" y="8475"/>
                      <a:pt x="3592" y="8633"/>
                      <a:pt x="3592" y="8822"/>
                    </a:cubicBezTo>
                    <a:cubicBezTo>
                      <a:pt x="3592" y="9043"/>
                      <a:pt x="3435" y="9169"/>
                      <a:pt x="3246" y="9169"/>
                    </a:cubicBezTo>
                    <a:cubicBezTo>
                      <a:pt x="3057" y="9169"/>
                      <a:pt x="2899" y="9011"/>
                      <a:pt x="2899" y="8822"/>
                    </a:cubicBezTo>
                    <a:cubicBezTo>
                      <a:pt x="2899" y="8633"/>
                      <a:pt x="3057" y="8475"/>
                      <a:pt x="3246" y="8475"/>
                    </a:cubicBezTo>
                    <a:close/>
                    <a:moveTo>
                      <a:pt x="8854" y="8475"/>
                    </a:moveTo>
                    <a:cubicBezTo>
                      <a:pt x="9043" y="8475"/>
                      <a:pt x="9200" y="8633"/>
                      <a:pt x="9200" y="8822"/>
                    </a:cubicBezTo>
                    <a:cubicBezTo>
                      <a:pt x="9200" y="9043"/>
                      <a:pt x="9043" y="9169"/>
                      <a:pt x="8854" y="9169"/>
                    </a:cubicBezTo>
                    <a:cubicBezTo>
                      <a:pt x="8665" y="9169"/>
                      <a:pt x="8507" y="9011"/>
                      <a:pt x="8507" y="8822"/>
                    </a:cubicBezTo>
                    <a:cubicBezTo>
                      <a:pt x="8507" y="8633"/>
                      <a:pt x="8665" y="8475"/>
                      <a:pt x="8854" y="8475"/>
                    </a:cubicBezTo>
                    <a:close/>
                    <a:moveTo>
                      <a:pt x="3183" y="1"/>
                    </a:moveTo>
                    <a:cubicBezTo>
                      <a:pt x="2994" y="1"/>
                      <a:pt x="2836" y="158"/>
                      <a:pt x="2836" y="347"/>
                    </a:cubicBezTo>
                    <a:lnTo>
                      <a:pt x="2836" y="1418"/>
                    </a:lnTo>
                    <a:lnTo>
                      <a:pt x="2458" y="1418"/>
                    </a:lnTo>
                    <a:cubicBezTo>
                      <a:pt x="1891" y="1418"/>
                      <a:pt x="1418" y="1891"/>
                      <a:pt x="1418" y="2490"/>
                    </a:cubicBezTo>
                    <a:lnTo>
                      <a:pt x="1418" y="2836"/>
                    </a:lnTo>
                    <a:lnTo>
                      <a:pt x="347" y="2836"/>
                    </a:lnTo>
                    <a:cubicBezTo>
                      <a:pt x="158" y="2836"/>
                      <a:pt x="1" y="2994"/>
                      <a:pt x="1" y="3183"/>
                    </a:cubicBezTo>
                    <a:cubicBezTo>
                      <a:pt x="1" y="3372"/>
                      <a:pt x="158" y="3529"/>
                      <a:pt x="347" y="3529"/>
                    </a:cubicBezTo>
                    <a:lnTo>
                      <a:pt x="1418" y="3529"/>
                    </a:lnTo>
                    <a:lnTo>
                      <a:pt x="1418" y="4254"/>
                    </a:lnTo>
                    <a:lnTo>
                      <a:pt x="347" y="4254"/>
                    </a:lnTo>
                    <a:cubicBezTo>
                      <a:pt x="158" y="4254"/>
                      <a:pt x="1" y="4411"/>
                      <a:pt x="1" y="4600"/>
                    </a:cubicBezTo>
                    <a:cubicBezTo>
                      <a:pt x="1" y="4821"/>
                      <a:pt x="158" y="4978"/>
                      <a:pt x="347" y="4978"/>
                    </a:cubicBezTo>
                    <a:lnTo>
                      <a:pt x="1418" y="4978"/>
                    </a:lnTo>
                    <a:lnTo>
                      <a:pt x="1418" y="5672"/>
                    </a:lnTo>
                    <a:lnTo>
                      <a:pt x="347" y="5672"/>
                    </a:lnTo>
                    <a:cubicBezTo>
                      <a:pt x="158" y="5672"/>
                      <a:pt x="1" y="5829"/>
                      <a:pt x="1" y="6018"/>
                    </a:cubicBezTo>
                    <a:cubicBezTo>
                      <a:pt x="1" y="6239"/>
                      <a:pt x="158" y="6396"/>
                      <a:pt x="347" y="6396"/>
                    </a:cubicBezTo>
                    <a:lnTo>
                      <a:pt x="1418" y="6396"/>
                    </a:lnTo>
                    <a:lnTo>
                      <a:pt x="1418" y="7089"/>
                    </a:lnTo>
                    <a:lnTo>
                      <a:pt x="347" y="7089"/>
                    </a:lnTo>
                    <a:cubicBezTo>
                      <a:pt x="158" y="7089"/>
                      <a:pt x="1" y="7247"/>
                      <a:pt x="1" y="7436"/>
                    </a:cubicBezTo>
                    <a:cubicBezTo>
                      <a:pt x="1" y="7656"/>
                      <a:pt x="158" y="7814"/>
                      <a:pt x="347" y="7814"/>
                    </a:cubicBezTo>
                    <a:lnTo>
                      <a:pt x="1418" y="7814"/>
                    </a:lnTo>
                    <a:lnTo>
                      <a:pt x="1418" y="8507"/>
                    </a:lnTo>
                    <a:lnTo>
                      <a:pt x="347" y="8507"/>
                    </a:lnTo>
                    <a:cubicBezTo>
                      <a:pt x="158" y="8507"/>
                      <a:pt x="1" y="8665"/>
                      <a:pt x="1" y="8854"/>
                    </a:cubicBezTo>
                    <a:cubicBezTo>
                      <a:pt x="1" y="9074"/>
                      <a:pt x="158" y="9232"/>
                      <a:pt x="347" y="9232"/>
                    </a:cubicBezTo>
                    <a:lnTo>
                      <a:pt x="1418" y="9232"/>
                    </a:lnTo>
                    <a:lnTo>
                      <a:pt x="1418" y="9578"/>
                    </a:lnTo>
                    <a:cubicBezTo>
                      <a:pt x="1418" y="10177"/>
                      <a:pt x="1891" y="10618"/>
                      <a:pt x="2458" y="10618"/>
                    </a:cubicBezTo>
                    <a:lnTo>
                      <a:pt x="2836" y="10618"/>
                    </a:lnTo>
                    <a:lnTo>
                      <a:pt x="2836" y="11689"/>
                    </a:lnTo>
                    <a:cubicBezTo>
                      <a:pt x="2836" y="11878"/>
                      <a:pt x="2994" y="12036"/>
                      <a:pt x="3183" y="12036"/>
                    </a:cubicBezTo>
                    <a:cubicBezTo>
                      <a:pt x="3372" y="12036"/>
                      <a:pt x="3529" y="11878"/>
                      <a:pt x="3529" y="11689"/>
                    </a:cubicBezTo>
                    <a:lnTo>
                      <a:pt x="3529" y="10618"/>
                    </a:lnTo>
                    <a:lnTo>
                      <a:pt x="4254" y="10618"/>
                    </a:lnTo>
                    <a:lnTo>
                      <a:pt x="4254" y="11689"/>
                    </a:lnTo>
                    <a:cubicBezTo>
                      <a:pt x="4254" y="11878"/>
                      <a:pt x="4411" y="12036"/>
                      <a:pt x="4600" y="12036"/>
                    </a:cubicBezTo>
                    <a:cubicBezTo>
                      <a:pt x="4789" y="12036"/>
                      <a:pt x="4947" y="11878"/>
                      <a:pt x="4947" y="11689"/>
                    </a:cubicBezTo>
                    <a:lnTo>
                      <a:pt x="4947" y="10618"/>
                    </a:lnTo>
                    <a:lnTo>
                      <a:pt x="5672" y="10618"/>
                    </a:lnTo>
                    <a:lnTo>
                      <a:pt x="5672" y="11689"/>
                    </a:lnTo>
                    <a:cubicBezTo>
                      <a:pt x="5672" y="11878"/>
                      <a:pt x="5829" y="12036"/>
                      <a:pt x="6018" y="12036"/>
                    </a:cubicBezTo>
                    <a:cubicBezTo>
                      <a:pt x="6207" y="12036"/>
                      <a:pt x="6365" y="11878"/>
                      <a:pt x="6365" y="11689"/>
                    </a:cubicBezTo>
                    <a:lnTo>
                      <a:pt x="6365" y="10618"/>
                    </a:lnTo>
                    <a:lnTo>
                      <a:pt x="7089" y="10618"/>
                    </a:lnTo>
                    <a:lnTo>
                      <a:pt x="7089" y="11689"/>
                    </a:lnTo>
                    <a:cubicBezTo>
                      <a:pt x="7089" y="11878"/>
                      <a:pt x="7247" y="12036"/>
                      <a:pt x="7436" y="12036"/>
                    </a:cubicBezTo>
                    <a:cubicBezTo>
                      <a:pt x="7625" y="12036"/>
                      <a:pt x="7782" y="11878"/>
                      <a:pt x="7782" y="11689"/>
                    </a:cubicBezTo>
                    <a:lnTo>
                      <a:pt x="7782" y="10618"/>
                    </a:lnTo>
                    <a:lnTo>
                      <a:pt x="8507" y="10618"/>
                    </a:lnTo>
                    <a:lnTo>
                      <a:pt x="8507" y="11689"/>
                    </a:lnTo>
                    <a:cubicBezTo>
                      <a:pt x="8507" y="11878"/>
                      <a:pt x="8665" y="12036"/>
                      <a:pt x="8854" y="12036"/>
                    </a:cubicBezTo>
                    <a:cubicBezTo>
                      <a:pt x="9043" y="12036"/>
                      <a:pt x="9200" y="11878"/>
                      <a:pt x="9200" y="11689"/>
                    </a:cubicBezTo>
                    <a:lnTo>
                      <a:pt x="9200" y="10618"/>
                    </a:lnTo>
                    <a:lnTo>
                      <a:pt x="9547" y="10618"/>
                    </a:lnTo>
                    <a:cubicBezTo>
                      <a:pt x="10145" y="10618"/>
                      <a:pt x="10618" y="10177"/>
                      <a:pt x="10618" y="9578"/>
                    </a:cubicBezTo>
                    <a:lnTo>
                      <a:pt x="10618" y="9232"/>
                    </a:lnTo>
                    <a:lnTo>
                      <a:pt x="11689" y="9232"/>
                    </a:lnTo>
                    <a:cubicBezTo>
                      <a:pt x="11878" y="9232"/>
                      <a:pt x="12036" y="9074"/>
                      <a:pt x="12036" y="8854"/>
                    </a:cubicBezTo>
                    <a:cubicBezTo>
                      <a:pt x="12036" y="8665"/>
                      <a:pt x="11878" y="8507"/>
                      <a:pt x="11689" y="8507"/>
                    </a:cubicBezTo>
                    <a:lnTo>
                      <a:pt x="10618" y="8507"/>
                    </a:lnTo>
                    <a:lnTo>
                      <a:pt x="10618" y="7814"/>
                    </a:lnTo>
                    <a:lnTo>
                      <a:pt x="11689" y="7814"/>
                    </a:lnTo>
                    <a:cubicBezTo>
                      <a:pt x="11878" y="7814"/>
                      <a:pt x="12036" y="7656"/>
                      <a:pt x="12036" y="7436"/>
                    </a:cubicBezTo>
                    <a:cubicBezTo>
                      <a:pt x="12036" y="7247"/>
                      <a:pt x="11878" y="7089"/>
                      <a:pt x="11689" y="7089"/>
                    </a:cubicBezTo>
                    <a:lnTo>
                      <a:pt x="10618" y="7089"/>
                    </a:lnTo>
                    <a:lnTo>
                      <a:pt x="10618" y="6396"/>
                    </a:lnTo>
                    <a:lnTo>
                      <a:pt x="11689" y="6396"/>
                    </a:lnTo>
                    <a:cubicBezTo>
                      <a:pt x="11878" y="6396"/>
                      <a:pt x="12036" y="6239"/>
                      <a:pt x="12036" y="6018"/>
                    </a:cubicBezTo>
                    <a:cubicBezTo>
                      <a:pt x="12036" y="5829"/>
                      <a:pt x="11878" y="5672"/>
                      <a:pt x="11689" y="5672"/>
                    </a:cubicBezTo>
                    <a:lnTo>
                      <a:pt x="10618" y="5672"/>
                    </a:lnTo>
                    <a:lnTo>
                      <a:pt x="10618" y="4978"/>
                    </a:lnTo>
                    <a:lnTo>
                      <a:pt x="11689" y="4978"/>
                    </a:lnTo>
                    <a:cubicBezTo>
                      <a:pt x="11878" y="4978"/>
                      <a:pt x="12036" y="4821"/>
                      <a:pt x="12036" y="4600"/>
                    </a:cubicBezTo>
                    <a:cubicBezTo>
                      <a:pt x="12036" y="4411"/>
                      <a:pt x="11878" y="4254"/>
                      <a:pt x="11689" y="4254"/>
                    </a:cubicBezTo>
                    <a:lnTo>
                      <a:pt x="10618" y="4254"/>
                    </a:lnTo>
                    <a:lnTo>
                      <a:pt x="10618" y="3529"/>
                    </a:lnTo>
                    <a:lnTo>
                      <a:pt x="11689" y="3529"/>
                    </a:lnTo>
                    <a:cubicBezTo>
                      <a:pt x="11878" y="3529"/>
                      <a:pt x="12036" y="3372"/>
                      <a:pt x="12036" y="3183"/>
                    </a:cubicBezTo>
                    <a:cubicBezTo>
                      <a:pt x="12036" y="2994"/>
                      <a:pt x="11878" y="2836"/>
                      <a:pt x="11689" y="2836"/>
                    </a:cubicBezTo>
                    <a:lnTo>
                      <a:pt x="10618" y="2836"/>
                    </a:lnTo>
                    <a:lnTo>
                      <a:pt x="10618" y="2490"/>
                    </a:lnTo>
                    <a:cubicBezTo>
                      <a:pt x="10618" y="1891"/>
                      <a:pt x="10145" y="1418"/>
                      <a:pt x="9547" y="1418"/>
                    </a:cubicBezTo>
                    <a:lnTo>
                      <a:pt x="9200" y="1418"/>
                    </a:lnTo>
                    <a:lnTo>
                      <a:pt x="9200" y="347"/>
                    </a:lnTo>
                    <a:cubicBezTo>
                      <a:pt x="9200" y="158"/>
                      <a:pt x="9043" y="1"/>
                      <a:pt x="8854" y="1"/>
                    </a:cubicBezTo>
                    <a:cubicBezTo>
                      <a:pt x="8665" y="1"/>
                      <a:pt x="8507" y="158"/>
                      <a:pt x="8507" y="347"/>
                    </a:cubicBezTo>
                    <a:lnTo>
                      <a:pt x="8507" y="1418"/>
                    </a:lnTo>
                    <a:lnTo>
                      <a:pt x="7782" y="1418"/>
                    </a:lnTo>
                    <a:lnTo>
                      <a:pt x="7782" y="347"/>
                    </a:lnTo>
                    <a:cubicBezTo>
                      <a:pt x="7782" y="158"/>
                      <a:pt x="7625" y="1"/>
                      <a:pt x="7436" y="1"/>
                    </a:cubicBezTo>
                    <a:cubicBezTo>
                      <a:pt x="7247" y="1"/>
                      <a:pt x="7089" y="158"/>
                      <a:pt x="7089" y="347"/>
                    </a:cubicBezTo>
                    <a:lnTo>
                      <a:pt x="7089" y="1418"/>
                    </a:lnTo>
                    <a:lnTo>
                      <a:pt x="6365" y="1418"/>
                    </a:lnTo>
                    <a:lnTo>
                      <a:pt x="6365" y="347"/>
                    </a:lnTo>
                    <a:cubicBezTo>
                      <a:pt x="6365" y="158"/>
                      <a:pt x="6207" y="1"/>
                      <a:pt x="6018" y="1"/>
                    </a:cubicBezTo>
                    <a:cubicBezTo>
                      <a:pt x="5829" y="1"/>
                      <a:pt x="5672" y="158"/>
                      <a:pt x="5672" y="347"/>
                    </a:cubicBezTo>
                    <a:lnTo>
                      <a:pt x="5672" y="1418"/>
                    </a:lnTo>
                    <a:lnTo>
                      <a:pt x="4947" y="1418"/>
                    </a:lnTo>
                    <a:lnTo>
                      <a:pt x="4947" y="347"/>
                    </a:lnTo>
                    <a:cubicBezTo>
                      <a:pt x="4947" y="158"/>
                      <a:pt x="4789" y="1"/>
                      <a:pt x="4600" y="1"/>
                    </a:cubicBezTo>
                    <a:cubicBezTo>
                      <a:pt x="4411" y="1"/>
                      <a:pt x="4254" y="158"/>
                      <a:pt x="4254" y="347"/>
                    </a:cubicBezTo>
                    <a:lnTo>
                      <a:pt x="4254" y="1418"/>
                    </a:lnTo>
                    <a:lnTo>
                      <a:pt x="3529" y="1418"/>
                    </a:lnTo>
                    <a:lnTo>
                      <a:pt x="3529" y="347"/>
                    </a:lnTo>
                    <a:cubicBezTo>
                      <a:pt x="3529" y="158"/>
                      <a:pt x="3372" y="1"/>
                      <a:pt x="31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347;p17">
                <a:extLst>
                  <a:ext uri="{FF2B5EF4-FFF2-40B4-BE49-F238E27FC236}">
                    <a16:creationId xmlns:a16="http://schemas.microsoft.com/office/drawing/2014/main" id="{898098F3-7ECE-2F40-84CE-7E8AD0DE58EE}"/>
                  </a:ext>
                </a:extLst>
              </p:cNvPr>
              <p:cNvSpPr/>
              <p:nvPr/>
            </p:nvSpPr>
            <p:spPr>
              <a:xfrm>
                <a:off x="-44369750" y="3317850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68"/>
                      <a:pt x="158" y="725"/>
                      <a:pt x="347" y="725"/>
                    </a:cubicBezTo>
                    <a:cubicBezTo>
                      <a:pt x="536" y="725"/>
                      <a:pt x="693" y="568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348;p17">
                <a:extLst>
                  <a:ext uri="{FF2B5EF4-FFF2-40B4-BE49-F238E27FC236}">
                    <a16:creationId xmlns:a16="http://schemas.microsoft.com/office/drawing/2014/main" id="{91BDCA34-1953-CB42-BB9B-E6E632812509}"/>
                  </a:ext>
                </a:extLst>
              </p:cNvPr>
              <p:cNvSpPr/>
              <p:nvPr/>
            </p:nvSpPr>
            <p:spPr>
              <a:xfrm>
                <a:off x="-44411500" y="3275325"/>
                <a:ext cx="100825" cy="102400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096" extrusionOk="0">
                    <a:moveTo>
                      <a:pt x="2017" y="1008"/>
                    </a:moveTo>
                    <a:cubicBezTo>
                      <a:pt x="2615" y="1008"/>
                      <a:pt x="3088" y="1481"/>
                      <a:pt x="3088" y="2048"/>
                    </a:cubicBezTo>
                    <a:cubicBezTo>
                      <a:pt x="3088" y="2647"/>
                      <a:pt x="2615" y="3119"/>
                      <a:pt x="2017" y="3119"/>
                    </a:cubicBezTo>
                    <a:cubicBezTo>
                      <a:pt x="1418" y="3119"/>
                      <a:pt x="945" y="2647"/>
                      <a:pt x="945" y="2048"/>
                    </a:cubicBezTo>
                    <a:cubicBezTo>
                      <a:pt x="945" y="1481"/>
                      <a:pt x="1418" y="1008"/>
                      <a:pt x="2017" y="1008"/>
                    </a:cubicBezTo>
                    <a:close/>
                    <a:moveTo>
                      <a:pt x="1670" y="0"/>
                    </a:moveTo>
                    <a:lnTo>
                      <a:pt x="1670" y="126"/>
                    </a:lnTo>
                    <a:cubicBezTo>
                      <a:pt x="1670" y="284"/>
                      <a:pt x="1576" y="410"/>
                      <a:pt x="1418" y="441"/>
                    </a:cubicBezTo>
                    <a:cubicBezTo>
                      <a:pt x="1229" y="536"/>
                      <a:pt x="1040" y="630"/>
                      <a:pt x="882" y="756"/>
                    </a:cubicBezTo>
                    <a:cubicBezTo>
                      <a:pt x="809" y="811"/>
                      <a:pt x="725" y="845"/>
                      <a:pt x="643" y="845"/>
                    </a:cubicBezTo>
                    <a:cubicBezTo>
                      <a:pt x="584" y="845"/>
                      <a:pt x="526" y="828"/>
                      <a:pt x="473" y="788"/>
                    </a:cubicBezTo>
                    <a:lnTo>
                      <a:pt x="347" y="725"/>
                    </a:lnTo>
                    <a:lnTo>
                      <a:pt x="0" y="1324"/>
                    </a:lnTo>
                    <a:lnTo>
                      <a:pt x="126" y="1387"/>
                    </a:lnTo>
                    <a:cubicBezTo>
                      <a:pt x="252" y="1481"/>
                      <a:pt x="315" y="1639"/>
                      <a:pt x="284" y="1733"/>
                    </a:cubicBezTo>
                    <a:cubicBezTo>
                      <a:pt x="252" y="1985"/>
                      <a:pt x="252" y="2143"/>
                      <a:pt x="284" y="2363"/>
                    </a:cubicBezTo>
                    <a:cubicBezTo>
                      <a:pt x="315" y="2521"/>
                      <a:pt x="252" y="2647"/>
                      <a:pt x="126" y="2741"/>
                    </a:cubicBezTo>
                    <a:lnTo>
                      <a:pt x="0" y="2804"/>
                    </a:lnTo>
                    <a:lnTo>
                      <a:pt x="347" y="3403"/>
                    </a:lnTo>
                    <a:lnTo>
                      <a:pt x="473" y="3308"/>
                    </a:lnTo>
                    <a:cubicBezTo>
                      <a:pt x="518" y="3286"/>
                      <a:pt x="566" y="3276"/>
                      <a:pt x="616" y="3276"/>
                    </a:cubicBezTo>
                    <a:cubicBezTo>
                      <a:pt x="707" y="3276"/>
                      <a:pt x="801" y="3310"/>
                      <a:pt x="882" y="3371"/>
                    </a:cubicBezTo>
                    <a:cubicBezTo>
                      <a:pt x="1040" y="3529"/>
                      <a:pt x="1229" y="3592"/>
                      <a:pt x="1418" y="3686"/>
                    </a:cubicBezTo>
                    <a:cubicBezTo>
                      <a:pt x="1576" y="3718"/>
                      <a:pt x="1670" y="3875"/>
                      <a:pt x="1670" y="4001"/>
                    </a:cubicBezTo>
                    <a:lnTo>
                      <a:pt x="1670" y="4096"/>
                    </a:lnTo>
                    <a:lnTo>
                      <a:pt x="2363" y="4096"/>
                    </a:lnTo>
                    <a:lnTo>
                      <a:pt x="2363" y="4001"/>
                    </a:lnTo>
                    <a:cubicBezTo>
                      <a:pt x="2363" y="3844"/>
                      <a:pt x="2458" y="3718"/>
                      <a:pt x="2615" y="3686"/>
                    </a:cubicBezTo>
                    <a:cubicBezTo>
                      <a:pt x="2804" y="3592"/>
                      <a:pt x="2993" y="3466"/>
                      <a:pt x="3151" y="3371"/>
                    </a:cubicBezTo>
                    <a:cubicBezTo>
                      <a:pt x="3232" y="3310"/>
                      <a:pt x="3327" y="3276"/>
                      <a:pt x="3417" y="3276"/>
                    </a:cubicBezTo>
                    <a:cubicBezTo>
                      <a:pt x="3467" y="3276"/>
                      <a:pt x="3516" y="3286"/>
                      <a:pt x="3560" y="3308"/>
                    </a:cubicBezTo>
                    <a:lnTo>
                      <a:pt x="3686" y="3403"/>
                    </a:lnTo>
                    <a:lnTo>
                      <a:pt x="4033" y="2804"/>
                    </a:lnTo>
                    <a:lnTo>
                      <a:pt x="3907" y="2741"/>
                    </a:lnTo>
                    <a:cubicBezTo>
                      <a:pt x="3781" y="2647"/>
                      <a:pt x="3718" y="2489"/>
                      <a:pt x="3749" y="2363"/>
                    </a:cubicBezTo>
                    <a:cubicBezTo>
                      <a:pt x="3781" y="2143"/>
                      <a:pt x="3781" y="1985"/>
                      <a:pt x="3749" y="1733"/>
                    </a:cubicBezTo>
                    <a:cubicBezTo>
                      <a:pt x="3718" y="1576"/>
                      <a:pt x="3781" y="1481"/>
                      <a:pt x="3907" y="1387"/>
                    </a:cubicBezTo>
                    <a:lnTo>
                      <a:pt x="4033" y="1324"/>
                    </a:lnTo>
                    <a:lnTo>
                      <a:pt x="3686" y="725"/>
                    </a:lnTo>
                    <a:lnTo>
                      <a:pt x="3560" y="788"/>
                    </a:lnTo>
                    <a:cubicBezTo>
                      <a:pt x="3502" y="832"/>
                      <a:pt x="3437" y="855"/>
                      <a:pt x="3371" y="855"/>
                    </a:cubicBezTo>
                    <a:cubicBezTo>
                      <a:pt x="3295" y="855"/>
                      <a:pt x="3218" y="824"/>
                      <a:pt x="3151" y="756"/>
                    </a:cubicBezTo>
                    <a:cubicBezTo>
                      <a:pt x="2993" y="599"/>
                      <a:pt x="2804" y="536"/>
                      <a:pt x="2615" y="441"/>
                    </a:cubicBezTo>
                    <a:cubicBezTo>
                      <a:pt x="2458" y="410"/>
                      <a:pt x="2363" y="252"/>
                      <a:pt x="2363" y="126"/>
                    </a:cubicBezTo>
                    <a:lnTo>
                      <a:pt x="236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6363A0FC-A8F9-F840-B217-FB1EDEC62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200" y="2850238"/>
            <a:ext cx="42672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886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32;p17">
            <a:extLst>
              <a:ext uri="{FF2B5EF4-FFF2-40B4-BE49-F238E27FC236}">
                <a16:creationId xmlns:a16="http://schemas.microsoft.com/office/drawing/2014/main" id="{4B87642D-D268-DE42-AEF7-115E10D73297}"/>
              </a:ext>
            </a:extLst>
          </p:cNvPr>
          <p:cNvSpPr/>
          <p:nvPr/>
        </p:nvSpPr>
        <p:spPr>
          <a:xfrm>
            <a:off x="457200" y="280225"/>
            <a:ext cx="8239200" cy="530489"/>
          </a:xfrm>
          <a:prstGeom prst="roundRect">
            <a:avLst>
              <a:gd name="adj" fmla="val 16667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31E487-F81C-4D4E-80BD-ACC6B637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0714"/>
            <a:ext cx="8229600" cy="550101"/>
          </a:xfrm>
        </p:spPr>
        <p:txBody>
          <a:bodyPr>
            <a:normAutofit fontScale="90000"/>
          </a:bodyPr>
          <a:lstStyle/>
          <a:p>
            <a:r>
              <a:rPr lang="en-US" dirty="0"/>
              <a:t>ISTILAH </a:t>
            </a:r>
            <a:r>
              <a:rPr lang="en-US" dirty="0" err="1"/>
              <a:t>dalam</a:t>
            </a:r>
            <a:r>
              <a:rPr lang="en-US" dirty="0"/>
              <a:t> SVM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8D4AC-F1F0-EE40-B46E-78654EE03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03691"/>
            <a:ext cx="4114800" cy="1627632"/>
          </a:xfrm>
        </p:spPr>
        <p:txBody>
          <a:bodyPr>
            <a:normAutofit/>
          </a:bodyPr>
          <a:lstStyle/>
          <a:p>
            <a:r>
              <a:rPr lang="en-US" sz="2800" dirty="0"/>
              <a:t>Support Vector</a:t>
            </a:r>
          </a:p>
          <a:p>
            <a:r>
              <a:rPr lang="en-US" sz="2800" dirty="0"/>
              <a:t>Hyperplane</a:t>
            </a:r>
          </a:p>
          <a:p>
            <a:r>
              <a:rPr lang="en-US" sz="2800" dirty="0"/>
              <a:t>(Max) Margin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9297783-24E1-714C-BF47-F073E174095B}"/>
              </a:ext>
            </a:extLst>
          </p:cNvPr>
          <p:cNvGrpSpPr/>
          <p:nvPr/>
        </p:nvGrpSpPr>
        <p:grpSpPr>
          <a:xfrm>
            <a:off x="589376" y="270714"/>
            <a:ext cx="540000" cy="540000"/>
            <a:chOff x="4960660" y="1280150"/>
            <a:chExt cx="784800" cy="784800"/>
          </a:xfrm>
        </p:grpSpPr>
        <p:sp>
          <p:nvSpPr>
            <p:cNvPr id="7" name="Google Shape;335;p17">
              <a:extLst>
                <a:ext uri="{FF2B5EF4-FFF2-40B4-BE49-F238E27FC236}">
                  <a16:creationId xmlns:a16="http://schemas.microsoft.com/office/drawing/2014/main" id="{512EAEEF-D5CD-EB49-9D5F-4C475F0597EF}"/>
                </a:ext>
              </a:extLst>
            </p:cNvPr>
            <p:cNvSpPr/>
            <p:nvPr/>
          </p:nvSpPr>
          <p:spPr>
            <a:xfrm>
              <a:off x="4960660" y="1280150"/>
              <a:ext cx="784800" cy="784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8" name="Google Shape;345;p17">
              <a:extLst>
                <a:ext uri="{FF2B5EF4-FFF2-40B4-BE49-F238E27FC236}">
                  <a16:creationId xmlns:a16="http://schemas.microsoft.com/office/drawing/2014/main" id="{37AE9D76-75F6-1D4F-8628-35ECB7128D62}"/>
                </a:ext>
              </a:extLst>
            </p:cNvPr>
            <p:cNvGrpSpPr/>
            <p:nvPr/>
          </p:nvGrpSpPr>
          <p:grpSpPr>
            <a:xfrm>
              <a:off x="5115047" y="1436307"/>
              <a:ext cx="472142" cy="472112"/>
              <a:chOff x="-44512325" y="3176075"/>
              <a:chExt cx="300900" cy="300900"/>
            </a:xfrm>
          </p:grpSpPr>
          <p:sp>
            <p:nvSpPr>
              <p:cNvPr id="9" name="Google Shape;346;p17">
                <a:extLst>
                  <a:ext uri="{FF2B5EF4-FFF2-40B4-BE49-F238E27FC236}">
                    <a16:creationId xmlns:a16="http://schemas.microsoft.com/office/drawing/2014/main" id="{C7055EEC-0CC2-8C4C-9D80-E66BA9C89C46}"/>
                  </a:ext>
                </a:extLst>
              </p:cNvPr>
              <p:cNvSpPr/>
              <p:nvPr/>
            </p:nvSpPr>
            <p:spPr>
              <a:xfrm>
                <a:off x="-44512325" y="3176075"/>
                <a:ext cx="300900" cy="300900"/>
              </a:xfrm>
              <a:custGeom>
                <a:avLst/>
                <a:gdLst/>
                <a:ahLst/>
                <a:cxnLst/>
                <a:rect l="l" t="t" r="r" b="b"/>
                <a:pathLst>
                  <a:path w="12036" h="12036" extrusionOk="0">
                    <a:moveTo>
                      <a:pt x="3246" y="2868"/>
                    </a:moveTo>
                    <a:cubicBezTo>
                      <a:pt x="3435" y="2868"/>
                      <a:pt x="3592" y="3025"/>
                      <a:pt x="3592" y="3246"/>
                    </a:cubicBezTo>
                    <a:cubicBezTo>
                      <a:pt x="3592" y="3435"/>
                      <a:pt x="3435" y="3592"/>
                      <a:pt x="3246" y="3592"/>
                    </a:cubicBezTo>
                    <a:cubicBezTo>
                      <a:pt x="3057" y="3592"/>
                      <a:pt x="2899" y="3435"/>
                      <a:pt x="2899" y="3246"/>
                    </a:cubicBezTo>
                    <a:cubicBezTo>
                      <a:pt x="2899" y="3025"/>
                      <a:pt x="3057" y="2868"/>
                      <a:pt x="3246" y="2868"/>
                    </a:cubicBezTo>
                    <a:close/>
                    <a:moveTo>
                      <a:pt x="8854" y="2868"/>
                    </a:moveTo>
                    <a:cubicBezTo>
                      <a:pt x="9043" y="2868"/>
                      <a:pt x="9200" y="3025"/>
                      <a:pt x="9200" y="3246"/>
                    </a:cubicBezTo>
                    <a:cubicBezTo>
                      <a:pt x="9200" y="3435"/>
                      <a:pt x="9043" y="3592"/>
                      <a:pt x="8854" y="3592"/>
                    </a:cubicBezTo>
                    <a:cubicBezTo>
                      <a:pt x="8665" y="3592"/>
                      <a:pt x="8507" y="3435"/>
                      <a:pt x="8507" y="3246"/>
                    </a:cubicBezTo>
                    <a:cubicBezTo>
                      <a:pt x="8507" y="3025"/>
                      <a:pt x="8665" y="2868"/>
                      <a:pt x="8854" y="2868"/>
                    </a:cubicBezTo>
                    <a:close/>
                    <a:moveTo>
                      <a:pt x="6774" y="3277"/>
                    </a:moveTo>
                    <a:cubicBezTo>
                      <a:pt x="6963" y="3277"/>
                      <a:pt x="7121" y="3435"/>
                      <a:pt x="7121" y="3624"/>
                    </a:cubicBezTo>
                    <a:lnTo>
                      <a:pt x="7121" y="3876"/>
                    </a:lnTo>
                    <a:cubicBezTo>
                      <a:pt x="7247" y="3907"/>
                      <a:pt x="7341" y="3970"/>
                      <a:pt x="7467" y="4065"/>
                    </a:cubicBezTo>
                    <a:lnTo>
                      <a:pt x="7656" y="3939"/>
                    </a:lnTo>
                    <a:cubicBezTo>
                      <a:pt x="7706" y="3919"/>
                      <a:pt x="7766" y="3908"/>
                      <a:pt x="7825" y="3908"/>
                    </a:cubicBezTo>
                    <a:cubicBezTo>
                      <a:pt x="7955" y="3908"/>
                      <a:pt x="8086" y="3957"/>
                      <a:pt x="8129" y="4065"/>
                    </a:cubicBezTo>
                    <a:lnTo>
                      <a:pt x="8854" y="5294"/>
                    </a:lnTo>
                    <a:cubicBezTo>
                      <a:pt x="8917" y="5451"/>
                      <a:pt x="8885" y="5672"/>
                      <a:pt x="8728" y="5735"/>
                    </a:cubicBezTo>
                    <a:lnTo>
                      <a:pt x="8539" y="5861"/>
                    </a:lnTo>
                    <a:lnTo>
                      <a:pt x="8539" y="6270"/>
                    </a:lnTo>
                    <a:lnTo>
                      <a:pt x="8728" y="6396"/>
                    </a:lnTo>
                    <a:cubicBezTo>
                      <a:pt x="8885" y="6459"/>
                      <a:pt x="8980" y="6711"/>
                      <a:pt x="8854" y="6869"/>
                    </a:cubicBezTo>
                    <a:lnTo>
                      <a:pt x="8129" y="8066"/>
                    </a:lnTo>
                    <a:cubicBezTo>
                      <a:pt x="8043" y="8174"/>
                      <a:pt x="7927" y="8222"/>
                      <a:pt x="7812" y="8222"/>
                    </a:cubicBezTo>
                    <a:cubicBezTo>
                      <a:pt x="7759" y="8222"/>
                      <a:pt x="7706" y="8212"/>
                      <a:pt x="7656" y="8192"/>
                    </a:cubicBezTo>
                    <a:lnTo>
                      <a:pt x="7467" y="8066"/>
                    </a:lnTo>
                    <a:cubicBezTo>
                      <a:pt x="7341" y="8160"/>
                      <a:pt x="7215" y="8223"/>
                      <a:pt x="7121" y="8255"/>
                    </a:cubicBezTo>
                    <a:lnTo>
                      <a:pt x="7121" y="8507"/>
                    </a:lnTo>
                    <a:cubicBezTo>
                      <a:pt x="7121" y="8696"/>
                      <a:pt x="6963" y="8854"/>
                      <a:pt x="6774" y="8854"/>
                    </a:cubicBezTo>
                    <a:lnTo>
                      <a:pt x="5357" y="8854"/>
                    </a:lnTo>
                    <a:cubicBezTo>
                      <a:pt x="5136" y="8854"/>
                      <a:pt x="4978" y="8696"/>
                      <a:pt x="4978" y="8507"/>
                    </a:cubicBezTo>
                    <a:lnTo>
                      <a:pt x="4978" y="8255"/>
                    </a:lnTo>
                    <a:cubicBezTo>
                      <a:pt x="4884" y="8223"/>
                      <a:pt x="4758" y="8160"/>
                      <a:pt x="4632" y="8066"/>
                    </a:cubicBezTo>
                    <a:lnTo>
                      <a:pt x="4443" y="8192"/>
                    </a:lnTo>
                    <a:cubicBezTo>
                      <a:pt x="4393" y="8212"/>
                      <a:pt x="4334" y="8222"/>
                      <a:pt x="4274" y="8222"/>
                    </a:cubicBezTo>
                    <a:cubicBezTo>
                      <a:pt x="4145" y="8222"/>
                      <a:pt x="4013" y="8174"/>
                      <a:pt x="3970" y="8066"/>
                    </a:cubicBezTo>
                    <a:lnTo>
                      <a:pt x="3246" y="6869"/>
                    </a:lnTo>
                    <a:cubicBezTo>
                      <a:pt x="3183" y="6680"/>
                      <a:pt x="3214" y="6459"/>
                      <a:pt x="3372" y="6396"/>
                    </a:cubicBezTo>
                    <a:lnTo>
                      <a:pt x="3561" y="6270"/>
                    </a:lnTo>
                    <a:lnTo>
                      <a:pt x="3561" y="5861"/>
                    </a:lnTo>
                    <a:lnTo>
                      <a:pt x="3372" y="5735"/>
                    </a:lnTo>
                    <a:cubicBezTo>
                      <a:pt x="3214" y="5672"/>
                      <a:pt x="3151" y="5420"/>
                      <a:pt x="3246" y="5294"/>
                    </a:cubicBezTo>
                    <a:lnTo>
                      <a:pt x="3970" y="4065"/>
                    </a:lnTo>
                    <a:cubicBezTo>
                      <a:pt x="4013" y="3958"/>
                      <a:pt x="4142" y="3880"/>
                      <a:pt x="4270" y="3880"/>
                    </a:cubicBezTo>
                    <a:cubicBezTo>
                      <a:pt x="4331" y="3880"/>
                      <a:pt x="4392" y="3898"/>
                      <a:pt x="4443" y="3939"/>
                    </a:cubicBezTo>
                    <a:lnTo>
                      <a:pt x="4632" y="4065"/>
                    </a:lnTo>
                    <a:cubicBezTo>
                      <a:pt x="4758" y="3970"/>
                      <a:pt x="4884" y="3907"/>
                      <a:pt x="4978" y="3876"/>
                    </a:cubicBezTo>
                    <a:lnTo>
                      <a:pt x="4978" y="3624"/>
                    </a:lnTo>
                    <a:cubicBezTo>
                      <a:pt x="4978" y="3435"/>
                      <a:pt x="5136" y="3277"/>
                      <a:pt x="5357" y="3277"/>
                    </a:cubicBezTo>
                    <a:close/>
                    <a:moveTo>
                      <a:pt x="3246" y="8475"/>
                    </a:moveTo>
                    <a:cubicBezTo>
                      <a:pt x="3435" y="8475"/>
                      <a:pt x="3592" y="8633"/>
                      <a:pt x="3592" y="8822"/>
                    </a:cubicBezTo>
                    <a:cubicBezTo>
                      <a:pt x="3592" y="9043"/>
                      <a:pt x="3435" y="9169"/>
                      <a:pt x="3246" y="9169"/>
                    </a:cubicBezTo>
                    <a:cubicBezTo>
                      <a:pt x="3057" y="9169"/>
                      <a:pt x="2899" y="9011"/>
                      <a:pt x="2899" y="8822"/>
                    </a:cubicBezTo>
                    <a:cubicBezTo>
                      <a:pt x="2899" y="8633"/>
                      <a:pt x="3057" y="8475"/>
                      <a:pt x="3246" y="8475"/>
                    </a:cubicBezTo>
                    <a:close/>
                    <a:moveTo>
                      <a:pt x="8854" y="8475"/>
                    </a:moveTo>
                    <a:cubicBezTo>
                      <a:pt x="9043" y="8475"/>
                      <a:pt x="9200" y="8633"/>
                      <a:pt x="9200" y="8822"/>
                    </a:cubicBezTo>
                    <a:cubicBezTo>
                      <a:pt x="9200" y="9043"/>
                      <a:pt x="9043" y="9169"/>
                      <a:pt x="8854" y="9169"/>
                    </a:cubicBezTo>
                    <a:cubicBezTo>
                      <a:pt x="8665" y="9169"/>
                      <a:pt x="8507" y="9011"/>
                      <a:pt x="8507" y="8822"/>
                    </a:cubicBezTo>
                    <a:cubicBezTo>
                      <a:pt x="8507" y="8633"/>
                      <a:pt x="8665" y="8475"/>
                      <a:pt x="8854" y="8475"/>
                    </a:cubicBezTo>
                    <a:close/>
                    <a:moveTo>
                      <a:pt x="3183" y="1"/>
                    </a:moveTo>
                    <a:cubicBezTo>
                      <a:pt x="2994" y="1"/>
                      <a:pt x="2836" y="158"/>
                      <a:pt x="2836" y="347"/>
                    </a:cubicBezTo>
                    <a:lnTo>
                      <a:pt x="2836" y="1418"/>
                    </a:lnTo>
                    <a:lnTo>
                      <a:pt x="2458" y="1418"/>
                    </a:lnTo>
                    <a:cubicBezTo>
                      <a:pt x="1891" y="1418"/>
                      <a:pt x="1418" y="1891"/>
                      <a:pt x="1418" y="2490"/>
                    </a:cubicBezTo>
                    <a:lnTo>
                      <a:pt x="1418" y="2836"/>
                    </a:lnTo>
                    <a:lnTo>
                      <a:pt x="347" y="2836"/>
                    </a:lnTo>
                    <a:cubicBezTo>
                      <a:pt x="158" y="2836"/>
                      <a:pt x="1" y="2994"/>
                      <a:pt x="1" y="3183"/>
                    </a:cubicBezTo>
                    <a:cubicBezTo>
                      <a:pt x="1" y="3372"/>
                      <a:pt x="158" y="3529"/>
                      <a:pt x="347" y="3529"/>
                    </a:cubicBezTo>
                    <a:lnTo>
                      <a:pt x="1418" y="3529"/>
                    </a:lnTo>
                    <a:lnTo>
                      <a:pt x="1418" y="4254"/>
                    </a:lnTo>
                    <a:lnTo>
                      <a:pt x="347" y="4254"/>
                    </a:lnTo>
                    <a:cubicBezTo>
                      <a:pt x="158" y="4254"/>
                      <a:pt x="1" y="4411"/>
                      <a:pt x="1" y="4600"/>
                    </a:cubicBezTo>
                    <a:cubicBezTo>
                      <a:pt x="1" y="4821"/>
                      <a:pt x="158" y="4978"/>
                      <a:pt x="347" y="4978"/>
                    </a:cubicBezTo>
                    <a:lnTo>
                      <a:pt x="1418" y="4978"/>
                    </a:lnTo>
                    <a:lnTo>
                      <a:pt x="1418" y="5672"/>
                    </a:lnTo>
                    <a:lnTo>
                      <a:pt x="347" y="5672"/>
                    </a:lnTo>
                    <a:cubicBezTo>
                      <a:pt x="158" y="5672"/>
                      <a:pt x="1" y="5829"/>
                      <a:pt x="1" y="6018"/>
                    </a:cubicBezTo>
                    <a:cubicBezTo>
                      <a:pt x="1" y="6239"/>
                      <a:pt x="158" y="6396"/>
                      <a:pt x="347" y="6396"/>
                    </a:cubicBezTo>
                    <a:lnTo>
                      <a:pt x="1418" y="6396"/>
                    </a:lnTo>
                    <a:lnTo>
                      <a:pt x="1418" y="7089"/>
                    </a:lnTo>
                    <a:lnTo>
                      <a:pt x="347" y="7089"/>
                    </a:lnTo>
                    <a:cubicBezTo>
                      <a:pt x="158" y="7089"/>
                      <a:pt x="1" y="7247"/>
                      <a:pt x="1" y="7436"/>
                    </a:cubicBezTo>
                    <a:cubicBezTo>
                      <a:pt x="1" y="7656"/>
                      <a:pt x="158" y="7814"/>
                      <a:pt x="347" y="7814"/>
                    </a:cubicBezTo>
                    <a:lnTo>
                      <a:pt x="1418" y="7814"/>
                    </a:lnTo>
                    <a:lnTo>
                      <a:pt x="1418" y="8507"/>
                    </a:lnTo>
                    <a:lnTo>
                      <a:pt x="347" y="8507"/>
                    </a:lnTo>
                    <a:cubicBezTo>
                      <a:pt x="158" y="8507"/>
                      <a:pt x="1" y="8665"/>
                      <a:pt x="1" y="8854"/>
                    </a:cubicBezTo>
                    <a:cubicBezTo>
                      <a:pt x="1" y="9074"/>
                      <a:pt x="158" y="9232"/>
                      <a:pt x="347" y="9232"/>
                    </a:cubicBezTo>
                    <a:lnTo>
                      <a:pt x="1418" y="9232"/>
                    </a:lnTo>
                    <a:lnTo>
                      <a:pt x="1418" y="9578"/>
                    </a:lnTo>
                    <a:cubicBezTo>
                      <a:pt x="1418" y="10177"/>
                      <a:pt x="1891" y="10618"/>
                      <a:pt x="2458" y="10618"/>
                    </a:cubicBezTo>
                    <a:lnTo>
                      <a:pt x="2836" y="10618"/>
                    </a:lnTo>
                    <a:lnTo>
                      <a:pt x="2836" y="11689"/>
                    </a:lnTo>
                    <a:cubicBezTo>
                      <a:pt x="2836" y="11878"/>
                      <a:pt x="2994" y="12036"/>
                      <a:pt x="3183" y="12036"/>
                    </a:cubicBezTo>
                    <a:cubicBezTo>
                      <a:pt x="3372" y="12036"/>
                      <a:pt x="3529" y="11878"/>
                      <a:pt x="3529" y="11689"/>
                    </a:cubicBezTo>
                    <a:lnTo>
                      <a:pt x="3529" y="10618"/>
                    </a:lnTo>
                    <a:lnTo>
                      <a:pt x="4254" y="10618"/>
                    </a:lnTo>
                    <a:lnTo>
                      <a:pt x="4254" y="11689"/>
                    </a:lnTo>
                    <a:cubicBezTo>
                      <a:pt x="4254" y="11878"/>
                      <a:pt x="4411" y="12036"/>
                      <a:pt x="4600" y="12036"/>
                    </a:cubicBezTo>
                    <a:cubicBezTo>
                      <a:pt x="4789" y="12036"/>
                      <a:pt x="4947" y="11878"/>
                      <a:pt x="4947" y="11689"/>
                    </a:cubicBezTo>
                    <a:lnTo>
                      <a:pt x="4947" y="10618"/>
                    </a:lnTo>
                    <a:lnTo>
                      <a:pt x="5672" y="10618"/>
                    </a:lnTo>
                    <a:lnTo>
                      <a:pt x="5672" y="11689"/>
                    </a:lnTo>
                    <a:cubicBezTo>
                      <a:pt x="5672" y="11878"/>
                      <a:pt x="5829" y="12036"/>
                      <a:pt x="6018" y="12036"/>
                    </a:cubicBezTo>
                    <a:cubicBezTo>
                      <a:pt x="6207" y="12036"/>
                      <a:pt x="6365" y="11878"/>
                      <a:pt x="6365" y="11689"/>
                    </a:cubicBezTo>
                    <a:lnTo>
                      <a:pt x="6365" y="10618"/>
                    </a:lnTo>
                    <a:lnTo>
                      <a:pt x="7089" y="10618"/>
                    </a:lnTo>
                    <a:lnTo>
                      <a:pt x="7089" y="11689"/>
                    </a:lnTo>
                    <a:cubicBezTo>
                      <a:pt x="7089" y="11878"/>
                      <a:pt x="7247" y="12036"/>
                      <a:pt x="7436" y="12036"/>
                    </a:cubicBezTo>
                    <a:cubicBezTo>
                      <a:pt x="7625" y="12036"/>
                      <a:pt x="7782" y="11878"/>
                      <a:pt x="7782" y="11689"/>
                    </a:cubicBezTo>
                    <a:lnTo>
                      <a:pt x="7782" y="10618"/>
                    </a:lnTo>
                    <a:lnTo>
                      <a:pt x="8507" y="10618"/>
                    </a:lnTo>
                    <a:lnTo>
                      <a:pt x="8507" y="11689"/>
                    </a:lnTo>
                    <a:cubicBezTo>
                      <a:pt x="8507" y="11878"/>
                      <a:pt x="8665" y="12036"/>
                      <a:pt x="8854" y="12036"/>
                    </a:cubicBezTo>
                    <a:cubicBezTo>
                      <a:pt x="9043" y="12036"/>
                      <a:pt x="9200" y="11878"/>
                      <a:pt x="9200" y="11689"/>
                    </a:cubicBezTo>
                    <a:lnTo>
                      <a:pt x="9200" y="10618"/>
                    </a:lnTo>
                    <a:lnTo>
                      <a:pt x="9547" y="10618"/>
                    </a:lnTo>
                    <a:cubicBezTo>
                      <a:pt x="10145" y="10618"/>
                      <a:pt x="10618" y="10177"/>
                      <a:pt x="10618" y="9578"/>
                    </a:cubicBezTo>
                    <a:lnTo>
                      <a:pt x="10618" y="9232"/>
                    </a:lnTo>
                    <a:lnTo>
                      <a:pt x="11689" y="9232"/>
                    </a:lnTo>
                    <a:cubicBezTo>
                      <a:pt x="11878" y="9232"/>
                      <a:pt x="12036" y="9074"/>
                      <a:pt x="12036" y="8854"/>
                    </a:cubicBezTo>
                    <a:cubicBezTo>
                      <a:pt x="12036" y="8665"/>
                      <a:pt x="11878" y="8507"/>
                      <a:pt x="11689" y="8507"/>
                    </a:cubicBezTo>
                    <a:lnTo>
                      <a:pt x="10618" y="8507"/>
                    </a:lnTo>
                    <a:lnTo>
                      <a:pt x="10618" y="7814"/>
                    </a:lnTo>
                    <a:lnTo>
                      <a:pt x="11689" y="7814"/>
                    </a:lnTo>
                    <a:cubicBezTo>
                      <a:pt x="11878" y="7814"/>
                      <a:pt x="12036" y="7656"/>
                      <a:pt x="12036" y="7436"/>
                    </a:cubicBezTo>
                    <a:cubicBezTo>
                      <a:pt x="12036" y="7247"/>
                      <a:pt x="11878" y="7089"/>
                      <a:pt x="11689" y="7089"/>
                    </a:cubicBezTo>
                    <a:lnTo>
                      <a:pt x="10618" y="7089"/>
                    </a:lnTo>
                    <a:lnTo>
                      <a:pt x="10618" y="6396"/>
                    </a:lnTo>
                    <a:lnTo>
                      <a:pt x="11689" y="6396"/>
                    </a:lnTo>
                    <a:cubicBezTo>
                      <a:pt x="11878" y="6396"/>
                      <a:pt x="12036" y="6239"/>
                      <a:pt x="12036" y="6018"/>
                    </a:cubicBezTo>
                    <a:cubicBezTo>
                      <a:pt x="12036" y="5829"/>
                      <a:pt x="11878" y="5672"/>
                      <a:pt x="11689" y="5672"/>
                    </a:cubicBezTo>
                    <a:lnTo>
                      <a:pt x="10618" y="5672"/>
                    </a:lnTo>
                    <a:lnTo>
                      <a:pt x="10618" y="4978"/>
                    </a:lnTo>
                    <a:lnTo>
                      <a:pt x="11689" y="4978"/>
                    </a:lnTo>
                    <a:cubicBezTo>
                      <a:pt x="11878" y="4978"/>
                      <a:pt x="12036" y="4821"/>
                      <a:pt x="12036" y="4600"/>
                    </a:cubicBezTo>
                    <a:cubicBezTo>
                      <a:pt x="12036" y="4411"/>
                      <a:pt x="11878" y="4254"/>
                      <a:pt x="11689" y="4254"/>
                    </a:cubicBezTo>
                    <a:lnTo>
                      <a:pt x="10618" y="4254"/>
                    </a:lnTo>
                    <a:lnTo>
                      <a:pt x="10618" y="3529"/>
                    </a:lnTo>
                    <a:lnTo>
                      <a:pt x="11689" y="3529"/>
                    </a:lnTo>
                    <a:cubicBezTo>
                      <a:pt x="11878" y="3529"/>
                      <a:pt x="12036" y="3372"/>
                      <a:pt x="12036" y="3183"/>
                    </a:cubicBezTo>
                    <a:cubicBezTo>
                      <a:pt x="12036" y="2994"/>
                      <a:pt x="11878" y="2836"/>
                      <a:pt x="11689" y="2836"/>
                    </a:cubicBezTo>
                    <a:lnTo>
                      <a:pt x="10618" y="2836"/>
                    </a:lnTo>
                    <a:lnTo>
                      <a:pt x="10618" y="2490"/>
                    </a:lnTo>
                    <a:cubicBezTo>
                      <a:pt x="10618" y="1891"/>
                      <a:pt x="10145" y="1418"/>
                      <a:pt x="9547" y="1418"/>
                    </a:cubicBezTo>
                    <a:lnTo>
                      <a:pt x="9200" y="1418"/>
                    </a:lnTo>
                    <a:lnTo>
                      <a:pt x="9200" y="347"/>
                    </a:lnTo>
                    <a:cubicBezTo>
                      <a:pt x="9200" y="158"/>
                      <a:pt x="9043" y="1"/>
                      <a:pt x="8854" y="1"/>
                    </a:cubicBezTo>
                    <a:cubicBezTo>
                      <a:pt x="8665" y="1"/>
                      <a:pt x="8507" y="158"/>
                      <a:pt x="8507" y="347"/>
                    </a:cubicBezTo>
                    <a:lnTo>
                      <a:pt x="8507" y="1418"/>
                    </a:lnTo>
                    <a:lnTo>
                      <a:pt x="7782" y="1418"/>
                    </a:lnTo>
                    <a:lnTo>
                      <a:pt x="7782" y="347"/>
                    </a:lnTo>
                    <a:cubicBezTo>
                      <a:pt x="7782" y="158"/>
                      <a:pt x="7625" y="1"/>
                      <a:pt x="7436" y="1"/>
                    </a:cubicBezTo>
                    <a:cubicBezTo>
                      <a:pt x="7247" y="1"/>
                      <a:pt x="7089" y="158"/>
                      <a:pt x="7089" y="347"/>
                    </a:cubicBezTo>
                    <a:lnTo>
                      <a:pt x="7089" y="1418"/>
                    </a:lnTo>
                    <a:lnTo>
                      <a:pt x="6365" y="1418"/>
                    </a:lnTo>
                    <a:lnTo>
                      <a:pt x="6365" y="347"/>
                    </a:lnTo>
                    <a:cubicBezTo>
                      <a:pt x="6365" y="158"/>
                      <a:pt x="6207" y="1"/>
                      <a:pt x="6018" y="1"/>
                    </a:cubicBezTo>
                    <a:cubicBezTo>
                      <a:pt x="5829" y="1"/>
                      <a:pt x="5672" y="158"/>
                      <a:pt x="5672" y="347"/>
                    </a:cubicBezTo>
                    <a:lnTo>
                      <a:pt x="5672" y="1418"/>
                    </a:lnTo>
                    <a:lnTo>
                      <a:pt x="4947" y="1418"/>
                    </a:lnTo>
                    <a:lnTo>
                      <a:pt x="4947" y="347"/>
                    </a:lnTo>
                    <a:cubicBezTo>
                      <a:pt x="4947" y="158"/>
                      <a:pt x="4789" y="1"/>
                      <a:pt x="4600" y="1"/>
                    </a:cubicBezTo>
                    <a:cubicBezTo>
                      <a:pt x="4411" y="1"/>
                      <a:pt x="4254" y="158"/>
                      <a:pt x="4254" y="347"/>
                    </a:cubicBezTo>
                    <a:lnTo>
                      <a:pt x="4254" y="1418"/>
                    </a:lnTo>
                    <a:lnTo>
                      <a:pt x="3529" y="1418"/>
                    </a:lnTo>
                    <a:lnTo>
                      <a:pt x="3529" y="347"/>
                    </a:lnTo>
                    <a:cubicBezTo>
                      <a:pt x="3529" y="158"/>
                      <a:pt x="3372" y="1"/>
                      <a:pt x="31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347;p17">
                <a:extLst>
                  <a:ext uri="{FF2B5EF4-FFF2-40B4-BE49-F238E27FC236}">
                    <a16:creationId xmlns:a16="http://schemas.microsoft.com/office/drawing/2014/main" id="{D0999AAA-8A20-9546-A08B-6507FC23D407}"/>
                  </a:ext>
                </a:extLst>
              </p:cNvPr>
              <p:cNvSpPr/>
              <p:nvPr/>
            </p:nvSpPr>
            <p:spPr>
              <a:xfrm>
                <a:off x="-44369750" y="3317850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68"/>
                      <a:pt x="158" y="725"/>
                      <a:pt x="347" y="725"/>
                    </a:cubicBezTo>
                    <a:cubicBezTo>
                      <a:pt x="536" y="725"/>
                      <a:pt x="693" y="568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348;p17">
                <a:extLst>
                  <a:ext uri="{FF2B5EF4-FFF2-40B4-BE49-F238E27FC236}">
                    <a16:creationId xmlns:a16="http://schemas.microsoft.com/office/drawing/2014/main" id="{83719C0B-A58B-8542-B7DD-0AAE01B6D627}"/>
                  </a:ext>
                </a:extLst>
              </p:cNvPr>
              <p:cNvSpPr/>
              <p:nvPr/>
            </p:nvSpPr>
            <p:spPr>
              <a:xfrm>
                <a:off x="-44411500" y="3275325"/>
                <a:ext cx="100825" cy="102400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096" extrusionOk="0">
                    <a:moveTo>
                      <a:pt x="2017" y="1008"/>
                    </a:moveTo>
                    <a:cubicBezTo>
                      <a:pt x="2615" y="1008"/>
                      <a:pt x="3088" y="1481"/>
                      <a:pt x="3088" y="2048"/>
                    </a:cubicBezTo>
                    <a:cubicBezTo>
                      <a:pt x="3088" y="2647"/>
                      <a:pt x="2615" y="3119"/>
                      <a:pt x="2017" y="3119"/>
                    </a:cubicBezTo>
                    <a:cubicBezTo>
                      <a:pt x="1418" y="3119"/>
                      <a:pt x="945" y="2647"/>
                      <a:pt x="945" y="2048"/>
                    </a:cubicBezTo>
                    <a:cubicBezTo>
                      <a:pt x="945" y="1481"/>
                      <a:pt x="1418" y="1008"/>
                      <a:pt x="2017" y="1008"/>
                    </a:cubicBezTo>
                    <a:close/>
                    <a:moveTo>
                      <a:pt x="1670" y="0"/>
                    </a:moveTo>
                    <a:lnTo>
                      <a:pt x="1670" y="126"/>
                    </a:lnTo>
                    <a:cubicBezTo>
                      <a:pt x="1670" y="284"/>
                      <a:pt x="1576" y="410"/>
                      <a:pt x="1418" y="441"/>
                    </a:cubicBezTo>
                    <a:cubicBezTo>
                      <a:pt x="1229" y="536"/>
                      <a:pt x="1040" y="630"/>
                      <a:pt x="882" y="756"/>
                    </a:cubicBezTo>
                    <a:cubicBezTo>
                      <a:pt x="809" y="811"/>
                      <a:pt x="725" y="845"/>
                      <a:pt x="643" y="845"/>
                    </a:cubicBezTo>
                    <a:cubicBezTo>
                      <a:pt x="584" y="845"/>
                      <a:pt x="526" y="828"/>
                      <a:pt x="473" y="788"/>
                    </a:cubicBezTo>
                    <a:lnTo>
                      <a:pt x="347" y="725"/>
                    </a:lnTo>
                    <a:lnTo>
                      <a:pt x="0" y="1324"/>
                    </a:lnTo>
                    <a:lnTo>
                      <a:pt x="126" y="1387"/>
                    </a:lnTo>
                    <a:cubicBezTo>
                      <a:pt x="252" y="1481"/>
                      <a:pt x="315" y="1639"/>
                      <a:pt x="284" y="1733"/>
                    </a:cubicBezTo>
                    <a:cubicBezTo>
                      <a:pt x="252" y="1985"/>
                      <a:pt x="252" y="2143"/>
                      <a:pt x="284" y="2363"/>
                    </a:cubicBezTo>
                    <a:cubicBezTo>
                      <a:pt x="315" y="2521"/>
                      <a:pt x="252" y="2647"/>
                      <a:pt x="126" y="2741"/>
                    </a:cubicBezTo>
                    <a:lnTo>
                      <a:pt x="0" y="2804"/>
                    </a:lnTo>
                    <a:lnTo>
                      <a:pt x="347" y="3403"/>
                    </a:lnTo>
                    <a:lnTo>
                      <a:pt x="473" y="3308"/>
                    </a:lnTo>
                    <a:cubicBezTo>
                      <a:pt x="518" y="3286"/>
                      <a:pt x="566" y="3276"/>
                      <a:pt x="616" y="3276"/>
                    </a:cubicBezTo>
                    <a:cubicBezTo>
                      <a:pt x="707" y="3276"/>
                      <a:pt x="801" y="3310"/>
                      <a:pt x="882" y="3371"/>
                    </a:cubicBezTo>
                    <a:cubicBezTo>
                      <a:pt x="1040" y="3529"/>
                      <a:pt x="1229" y="3592"/>
                      <a:pt x="1418" y="3686"/>
                    </a:cubicBezTo>
                    <a:cubicBezTo>
                      <a:pt x="1576" y="3718"/>
                      <a:pt x="1670" y="3875"/>
                      <a:pt x="1670" y="4001"/>
                    </a:cubicBezTo>
                    <a:lnTo>
                      <a:pt x="1670" y="4096"/>
                    </a:lnTo>
                    <a:lnTo>
                      <a:pt x="2363" y="4096"/>
                    </a:lnTo>
                    <a:lnTo>
                      <a:pt x="2363" y="4001"/>
                    </a:lnTo>
                    <a:cubicBezTo>
                      <a:pt x="2363" y="3844"/>
                      <a:pt x="2458" y="3718"/>
                      <a:pt x="2615" y="3686"/>
                    </a:cubicBezTo>
                    <a:cubicBezTo>
                      <a:pt x="2804" y="3592"/>
                      <a:pt x="2993" y="3466"/>
                      <a:pt x="3151" y="3371"/>
                    </a:cubicBezTo>
                    <a:cubicBezTo>
                      <a:pt x="3232" y="3310"/>
                      <a:pt x="3327" y="3276"/>
                      <a:pt x="3417" y="3276"/>
                    </a:cubicBezTo>
                    <a:cubicBezTo>
                      <a:pt x="3467" y="3276"/>
                      <a:pt x="3516" y="3286"/>
                      <a:pt x="3560" y="3308"/>
                    </a:cubicBezTo>
                    <a:lnTo>
                      <a:pt x="3686" y="3403"/>
                    </a:lnTo>
                    <a:lnTo>
                      <a:pt x="4033" y="2804"/>
                    </a:lnTo>
                    <a:lnTo>
                      <a:pt x="3907" y="2741"/>
                    </a:lnTo>
                    <a:cubicBezTo>
                      <a:pt x="3781" y="2647"/>
                      <a:pt x="3718" y="2489"/>
                      <a:pt x="3749" y="2363"/>
                    </a:cubicBezTo>
                    <a:cubicBezTo>
                      <a:pt x="3781" y="2143"/>
                      <a:pt x="3781" y="1985"/>
                      <a:pt x="3749" y="1733"/>
                    </a:cubicBezTo>
                    <a:cubicBezTo>
                      <a:pt x="3718" y="1576"/>
                      <a:pt x="3781" y="1481"/>
                      <a:pt x="3907" y="1387"/>
                    </a:cubicBezTo>
                    <a:lnTo>
                      <a:pt x="4033" y="1324"/>
                    </a:lnTo>
                    <a:lnTo>
                      <a:pt x="3686" y="725"/>
                    </a:lnTo>
                    <a:lnTo>
                      <a:pt x="3560" y="788"/>
                    </a:lnTo>
                    <a:cubicBezTo>
                      <a:pt x="3502" y="832"/>
                      <a:pt x="3437" y="855"/>
                      <a:pt x="3371" y="855"/>
                    </a:cubicBezTo>
                    <a:cubicBezTo>
                      <a:pt x="3295" y="855"/>
                      <a:pt x="3218" y="824"/>
                      <a:pt x="3151" y="756"/>
                    </a:cubicBezTo>
                    <a:cubicBezTo>
                      <a:pt x="2993" y="599"/>
                      <a:pt x="2804" y="536"/>
                      <a:pt x="2615" y="441"/>
                    </a:cubicBezTo>
                    <a:cubicBezTo>
                      <a:pt x="2458" y="410"/>
                      <a:pt x="2363" y="252"/>
                      <a:pt x="2363" y="126"/>
                    </a:cubicBezTo>
                    <a:lnTo>
                      <a:pt x="236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B4E4E9-50AF-364F-B5F8-88BD754174CD}"/>
              </a:ext>
            </a:extLst>
          </p:cNvPr>
          <p:cNvGrpSpPr/>
          <p:nvPr/>
        </p:nvGrpSpPr>
        <p:grpSpPr>
          <a:xfrm>
            <a:off x="8014624" y="280815"/>
            <a:ext cx="540000" cy="540000"/>
            <a:chOff x="4960660" y="1280150"/>
            <a:chExt cx="784800" cy="784800"/>
          </a:xfrm>
        </p:grpSpPr>
        <p:sp>
          <p:nvSpPr>
            <p:cNvPr id="13" name="Google Shape;335;p17">
              <a:extLst>
                <a:ext uri="{FF2B5EF4-FFF2-40B4-BE49-F238E27FC236}">
                  <a16:creationId xmlns:a16="http://schemas.microsoft.com/office/drawing/2014/main" id="{DD4B8890-CB0A-D445-8322-47E8A646BF51}"/>
                </a:ext>
              </a:extLst>
            </p:cNvPr>
            <p:cNvSpPr/>
            <p:nvPr/>
          </p:nvSpPr>
          <p:spPr>
            <a:xfrm>
              <a:off x="4960660" y="1280150"/>
              <a:ext cx="784800" cy="784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4" name="Google Shape;345;p17">
              <a:extLst>
                <a:ext uri="{FF2B5EF4-FFF2-40B4-BE49-F238E27FC236}">
                  <a16:creationId xmlns:a16="http://schemas.microsoft.com/office/drawing/2014/main" id="{8516CF04-46A5-1546-BC8C-610062526EF7}"/>
                </a:ext>
              </a:extLst>
            </p:cNvPr>
            <p:cNvGrpSpPr/>
            <p:nvPr/>
          </p:nvGrpSpPr>
          <p:grpSpPr>
            <a:xfrm>
              <a:off x="5115047" y="1436307"/>
              <a:ext cx="472142" cy="472112"/>
              <a:chOff x="-44512325" y="3176075"/>
              <a:chExt cx="300900" cy="300900"/>
            </a:xfrm>
          </p:grpSpPr>
          <p:sp>
            <p:nvSpPr>
              <p:cNvPr id="15" name="Google Shape;346;p17">
                <a:extLst>
                  <a:ext uri="{FF2B5EF4-FFF2-40B4-BE49-F238E27FC236}">
                    <a16:creationId xmlns:a16="http://schemas.microsoft.com/office/drawing/2014/main" id="{881DF134-2289-0047-9EBE-B54EFDC595A8}"/>
                  </a:ext>
                </a:extLst>
              </p:cNvPr>
              <p:cNvSpPr/>
              <p:nvPr/>
            </p:nvSpPr>
            <p:spPr>
              <a:xfrm>
                <a:off x="-44512325" y="3176075"/>
                <a:ext cx="300900" cy="300900"/>
              </a:xfrm>
              <a:custGeom>
                <a:avLst/>
                <a:gdLst/>
                <a:ahLst/>
                <a:cxnLst/>
                <a:rect l="l" t="t" r="r" b="b"/>
                <a:pathLst>
                  <a:path w="12036" h="12036" extrusionOk="0">
                    <a:moveTo>
                      <a:pt x="3246" y="2868"/>
                    </a:moveTo>
                    <a:cubicBezTo>
                      <a:pt x="3435" y="2868"/>
                      <a:pt x="3592" y="3025"/>
                      <a:pt x="3592" y="3246"/>
                    </a:cubicBezTo>
                    <a:cubicBezTo>
                      <a:pt x="3592" y="3435"/>
                      <a:pt x="3435" y="3592"/>
                      <a:pt x="3246" y="3592"/>
                    </a:cubicBezTo>
                    <a:cubicBezTo>
                      <a:pt x="3057" y="3592"/>
                      <a:pt x="2899" y="3435"/>
                      <a:pt x="2899" y="3246"/>
                    </a:cubicBezTo>
                    <a:cubicBezTo>
                      <a:pt x="2899" y="3025"/>
                      <a:pt x="3057" y="2868"/>
                      <a:pt x="3246" y="2868"/>
                    </a:cubicBezTo>
                    <a:close/>
                    <a:moveTo>
                      <a:pt x="8854" y="2868"/>
                    </a:moveTo>
                    <a:cubicBezTo>
                      <a:pt x="9043" y="2868"/>
                      <a:pt x="9200" y="3025"/>
                      <a:pt x="9200" y="3246"/>
                    </a:cubicBezTo>
                    <a:cubicBezTo>
                      <a:pt x="9200" y="3435"/>
                      <a:pt x="9043" y="3592"/>
                      <a:pt x="8854" y="3592"/>
                    </a:cubicBezTo>
                    <a:cubicBezTo>
                      <a:pt x="8665" y="3592"/>
                      <a:pt x="8507" y="3435"/>
                      <a:pt x="8507" y="3246"/>
                    </a:cubicBezTo>
                    <a:cubicBezTo>
                      <a:pt x="8507" y="3025"/>
                      <a:pt x="8665" y="2868"/>
                      <a:pt x="8854" y="2868"/>
                    </a:cubicBezTo>
                    <a:close/>
                    <a:moveTo>
                      <a:pt x="6774" y="3277"/>
                    </a:moveTo>
                    <a:cubicBezTo>
                      <a:pt x="6963" y="3277"/>
                      <a:pt x="7121" y="3435"/>
                      <a:pt x="7121" y="3624"/>
                    </a:cubicBezTo>
                    <a:lnTo>
                      <a:pt x="7121" y="3876"/>
                    </a:lnTo>
                    <a:cubicBezTo>
                      <a:pt x="7247" y="3907"/>
                      <a:pt x="7341" y="3970"/>
                      <a:pt x="7467" y="4065"/>
                    </a:cubicBezTo>
                    <a:lnTo>
                      <a:pt x="7656" y="3939"/>
                    </a:lnTo>
                    <a:cubicBezTo>
                      <a:pt x="7706" y="3919"/>
                      <a:pt x="7766" y="3908"/>
                      <a:pt x="7825" y="3908"/>
                    </a:cubicBezTo>
                    <a:cubicBezTo>
                      <a:pt x="7955" y="3908"/>
                      <a:pt x="8086" y="3957"/>
                      <a:pt x="8129" y="4065"/>
                    </a:cubicBezTo>
                    <a:lnTo>
                      <a:pt x="8854" y="5294"/>
                    </a:lnTo>
                    <a:cubicBezTo>
                      <a:pt x="8917" y="5451"/>
                      <a:pt x="8885" y="5672"/>
                      <a:pt x="8728" y="5735"/>
                    </a:cubicBezTo>
                    <a:lnTo>
                      <a:pt x="8539" y="5861"/>
                    </a:lnTo>
                    <a:lnTo>
                      <a:pt x="8539" y="6270"/>
                    </a:lnTo>
                    <a:lnTo>
                      <a:pt x="8728" y="6396"/>
                    </a:lnTo>
                    <a:cubicBezTo>
                      <a:pt x="8885" y="6459"/>
                      <a:pt x="8980" y="6711"/>
                      <a:pt x="8854" y="6869"/>
                    </a:cubicBezTo>
                    <a:lnTo>
                      <a:pt x="8129" y="8066"/>
                    </a:lnTo>
                    <a:cubicBezTo>
                      <a:pt x="8043" y="8174"/>
                      <a:pt x="7927" y="8222"/>
                      <a:pt x="7812" y="8222"/>
                    </a:cubicBezTo>
                    <a:cubicBezTo>
                      <a:pt x="7759" y="8222"/>
                      <a:pt x="7706" y="8212"/>
                      <a:pt x="7656" y="8192"/>
                    </a:cubicBezTo>
                    <a:lnTo>
                      <a:pt x="7467" y="8066"/>
                    </a:lnTo>
                    <a:cubicBezTo>
                      <a:pt x="7341" y="8160"/>
                      <a:pt x="7215" y="8223"/>
                      <a:pt x="7121" y="8255"/>
                    </a:cubicBezTo>
                    <a:lnTo>
                      <a:pt x="7121" y="8507"/>
                    </a:lnTo>
                    <a:cubicBezTo>
                      <a:pt x="7121" y="8696"/>
                      <a:pt x="6963" y="8854"/>
                      <a:pt x="6774" y="8854"/>
                    </a:cubicBezTo>
                    <a:lnTo>
                      <a:pt x="5357" y="8854"/>
                    </a:lnTo>
                    <a:cubicBezTo>
                      <a:pt x="5136" y="8854"/>
                      <a:pt x="4978" y="8696"/>
                      <a:pt x="4978" y="8507"/>
                    </a:cubicBezTo>
                    <a:lnTo>
                      <a:pt x="4978" y="8255"/>
                    </a:lnTo>
                    <a:cubicBezTo>
                      <a:pt x="4884" y="8223"/>
                      <a:pt x="4758" y="8160"/>
                      <a:pt x="4632" y="8066"/>
                    </a:cubicBezTo>
                    <a:lnTo>
                      <a:pt x="4443" y="8192"/>
                    </a:lnTo>
                    <a:cubicBezTo>
                      <a:pt x="4393" y="8212"/>
                      <a:pt x="4334" y="8222"/>
                      <a:pt x="4274" y="8222"/>
                    </a:cubicBezTo>
                    <a:cubicBezTo>
                      <a:pt x="4145" y="8222"/>
                      <a:pt x="4013" y="8174"/>
                      <a:pt x="3970" y="8066"/>
                    </a:cubicBezTo>
                    <a:lnTo>
                      <a:pt x="3246" y="6869"/>
                    </a:lnTo>
                    <a:cubicBezTo>
                      <a:pt x="3183" y="6680"/>
                      <a:pt x="3214" y="6459"/>
                      <a:pt x="3372" y="6396"/>
                    </a:cubicBezTo>
                    <a:lnTo>
                      <a:pt x="3561" y="6270"/>
                    </a:lnTo>
                    <a:lnTo>
                      <a:pt x="3561" y="5861"/>
                    </a:lnTo>
                    <a:lnTo>
                      <a:pt x="3372" y="5735"/>
                    </a:lnTo>
                    <a:cubicBezTo>
                      <a:pt x="3214" y="5672"/>
                      <a:pt x="3151" y="5420"/>
                      <a:pt x="3246" y="5294"/>
                    </a:cubicBezTo>
                    <a:lnTo>
                      <a:pt x="3970" y="4065"/>
                    </a:lnTo>
                    <a:cubicBezTo>
                      <a:pt x="4013" y="3958"/>
                      <a:pt x="4142" y="3880"/>
                      <a:pt x="4270" y="3880"/>
                    </a:cubicBezTo>
                    <a:cubicBezTo>
                      <a:pt x="4331" y="3880"/>
                      <a:pt x="4392" y="3898"/>
                      <a:pt x="4443" y="3939"/>
                    </a:cubicBezTo>
                    <a:lnTo>
                      <a:pt x="4632" y="4065"/>
                    </a:lnTo>
                    <a:cubicBezTo>
                      <a:pt x="4758" y="3970"/>
                      <a:pt x="4884" y="3907"/>
                      <a:pt x="4978" y="3876"/>
                    </a:cubicBezTo>
                    <a:lnTo>
                      <a:pt x="4978" y="3624"/>
                    </a:lnTo>
                    <a:cubicBezTo>
                      <a:pt x="4978" y="3435"/>
                      <a:pt x="5136" y="3277"/>
                      <a:pt x="5357" y="3277"/>
                    </a:cubicBezTo>
                    <a:close/>
                    <a:moveTo>
                      <a:pt x="3246" y="8475"/>
                    </a:moveTo>
                    <a:cubicBezTo>
                      <a:pt x="3435" y="8475"/>
                      <a:pt x="3592" y="8633"/>
                      <a:pt x="3592" y="8822"/>
                    </a:cubicBezTo>
                    <a:cubicBezTo>
                      <a:pt x="3592" y="9043"/>
                      <a:pt x="3435" y="9169"/>
                      <a:pt x="3246" y="9169"/>
                    </a:cubicBezTo>
                    <a:cubicBezTo>
                      <a:pt x="3057" y="9169"/>
                      <a:pt x="2899" y="9011"/>
                      <a:pt x="2899" y="8822"/>
                    </a:cubicBezTo>
                    <a:cubicBezTo>
                      <a:pt x="2899" y="8633"/>
                      <a:pt x="3057" y="8475"/>
                      <a:pt x="3246" y="8475"/>
                    </a:cubicBezTo>
                    <a:close/>
                    <a:moveTo>
                      <a:pt x="8854" y="8475"/>
                    </a:moveTo>
                    <a:cubicBezTo>
                      <a:pt x="9043" y="8475"/>
                      <a:pt x="9200" y="8633"/>
                      <a:pt x="9200" y="8822"/>
                    </a:cubicBezTo>
                    <a:cubicBezTo>
                      <a:pt x="9200" y="9043"/>
                      <a:pt x="9043" y="9169"/>
                      <a:pt x="8854" y="9169"/>
                    </a:cubicBezTo>
                    <a:cubicBezTo>
                      <a:pt x="8665" y="9169"/>
                      <a:pt x="8507" y="9011"/>
                      <a:pt x="8507" y="8822"/>
                    </a:cubicBezTo>
                    <a:cubicBezTo>
                      <a:pt x="8507" y="8633"/>
                      <a:pt x="8665" y="8475"/>
                      <a:pt x="8854" y="8475"/>
                    </a:cubicBezTo>
                    <a:close/>
                    <a:moveTo>
                      <a:pt x="3183" y="1"/>
                    </a:moveTo>
                    <a:cubicBezTo>
                      <a:pt x="2994" y="1"/>
                      <a:pt x="2836" y="158"/>
                      <a:pt x="2836" y="347"/>
                    </a:cubicBezTo>
                    <a:lnTo>
                      <a:pt x="2836" y="1418"/>
                    </a:lnTo>
                    <a:lnTo>
                      <a:pt x="2458" y="1418"/>
                    </a:lnTo>
                    <a:cubicBezTo>
                      <a:pt x="1891" y="1418"/>
                      <a:pt x="1418" y="1891"/>
                      <a:pt x="1418" y="2490"/>
                    </a:cubicBezTo>
                    <a:lnTo>
                      <a:pt x="1418" y="2836"/>
                    </a:lnTo>
                    <a:lnTo>
                      <a:pt x="347" y="2836"/>
                    </a:lnTo>
                    <a:cubicBezTo>
                      <a:pt x="158" y="2836"/>
                      <a:pt x="1" y="2994"/>
                      <a:pt x="1" y="3183"/>
                    </a:cubicBezTo>
                    <a:cubicBezTo>
                      <a:pt x="1" y="3372"/>
                      <a:pt x="158" y="3529"/>
                      <a:pt x="347" y="3529"/>
                    </a:cubicBezTo>
                    <a:lnTo>
                      <a:pt x="1418" y="3529"/>
                    </a:lnTo>
                    <a:lnTo>
                      <a:pt x="1418" y="4254"/>
                    </a:lnTo>
                    <a:lnTo>
                      <a:pt x="347" y="4254"/>
                    </a:lnTo>
                    <a:cubicBezTo>
                      <a:pt x="158" y="4254"/>
                      <a:pt x="1" y="4411"/>
                      <a:pt x="1" y="4600"/>
                    </a:cubicBezTo>
                    <a:cubicBezTo>
                      <a:pt x="1" y="4821"/>
                      <a:pt x="158" y="4978"/>
                      <a:pt x="347" y="4978"/>
                    </a:cubicBezTo>
                    <a:lnTo>
                      <a:pt x="1418" y="4978"/>
                    </a:lnTo>
                    <a:lnTo>
                      <a:pt x="1418" y="5672"/>
                    </a:lnTo>
                    <a:lnTo>
                      <a:pt x="347" y="5672"/>
                    </a:lnTo>
                    <a:cubicBezTo>
                      <a:pt x="158" y="5672"/>
                      <a:pt x="1" y="5829"/>
                      <a:pt x="1" y="6018"/>
                    </a:cubicBezTo>
                    <a:cubicBezTo>
                      <a:pt x="1" y="6239"/>
                      <a:pt x="158" y="6396"/>
                      <a:pt x="347" y="6396"/>
                    </a:cubicBezTo>
                    <a:lnTo>
                      <a:pt x="1418" y="6396"/>
                    </a:lnTo>
                    <a:lnTo>
                      <a:pt x="1418" y="7089"/>
                    </a:lnTo>
                    <a:lnTo>
                      <a:pt x="347" y="7089"/>
                    </a:lnTo>
                    <a:cubicBezTo>
                      <a:pt x="158" y="7089"/>
                      <a:pt x="1" y="7247"/>
                      <a:pt x="1" y="7436"/>
                    </a:cubicBezTo>
                    <a:cubicBezTo>
                      <a:pt x="1" y="7656"/>
                      <a:pt x="158" y="7814"/>
                      <a:pt x="347" y="7814"/>
                    </a:cubicBezTo>
                    <a:lnTo>
                      <a:pt x="1418" y="7814"/>
                    </a:lnTo>
                    <a:lnTo>
                      <a:pt x="1418" y="8507"/>
                    </a:lnTo>
                    <a:lnTo>
                      <a:pt x="347" y="8507"/>
                    </a:lnTo>
                    <a:cubicBezTo>
                      <a:pt x="158" y="8507"/>
                      <a:pt x="1" y="8665"/>
                      <a:pt x="1" y="8854"/>
                    </a:cubicBezTo>
                    <a:cubicBezTo>
                      <a:pt x="1" y="9074"/>
                      <a:pt x="158" y="9232"/>
                      <a:pt x="347" y="9232"/>
                    </a:cubicBezTo>
                    <a:lnTo>
                      <a:pt x="1418" y="9232"/>
                    </a:lnTo>
                    <a:lnTo>
                      <a:pt x="1418" y="9578"/>
                    </a:lnTo>
                    <a:cubicBezTo>
                      <a:pt x="1418" y="10177"/>
                      <a:pt x="1891" y="10618"/>
                      <a:pt x="2458" y="10618"/>
                    </a:cubicBezTo>
                    <a:lnTo>
                      <a:pt x="2836" y="10618"/>
                    </a:lnTo>
                    <a:lnTo>
                      <a:pt x="2836" y="11689"/>
                    </a:lnTo>
                    <a:cubicBezTo>
                      <a:pt x="2836" y="11878"/>
                      <a:pt x="2994" y="12036"/>
                      <a:pt x="3183" y="12036"/>
                    </a:cubicBezTo>
                    <a:cubicBezTo>
                      <a:pt x="3372" y="12036"/>
                      <a:pt x="3529" y="11878"/>
                      <a:pt x="3529" y="11689"/>
                    </a:cubicBezTo>
                    <a:lnTo>
                      <a:pt x="3529" y="10618"/>
                    </a:lnTo>
                    <a:lnTo>
                      <a:pt x="4254" y="10618"/>
                    </a:lnTo>
                    <a:lnTo>
                      <a:pt x="4254" y="11689"/>
                    </a:lnTo>
                    <a:cubicBezTo>
                      <a:pt x="4254" y="11878"/>
                      <a:pt x="4411" y="12036"/>
                      <a:pt x="4600" y="12036"/>
                    </a:cubicBezTo>
                    <a:cubicBezTo>
                      <a:pt x="4789" y="12036"/>
                      <a:pt x="4947" y="11878"/>
                      <a:pt x="4947" y="11689"/>
                    </a:cubicBezTo>
                    <a:lnTo>
                      <a:pt x="4947" y="10618"/>
                    </a:lnTo>
                    <a:lnTo>
                      <a:pt x="5672" y="10618"/>
                    </a:lnTo>
                    <a:lnTo>
                      <a:pt x="5672" y="11689"/>
                    </a:lnTo>
                    <a:cubicBezTo>
                      <a:pt x="5672" y="11878"/>
                      <a:pt x="5829" y="12036"/>
                      <a:pt x="6018" y="12036"/>
                    </a:cubicBezTo>
                    <a:cubicBezTo>
                      <a:pt x="6207" y="12036"/>
                      <a:pt x="6365" y="11878"/>
                      <a:pt x="6365" y="11689"/>
                    </a:cubicBezTo>
                    <a:lnTo>
                      <a:pt x="6365" y="10618"/>
                    </a:lnTo>
                    <a:lnTo>
                      <a:pt x="7089" y="10618"/>
                    </a:lnTo>
                    <a:lnTo>
                      <a:pt x="7089" y="11689"/>
                    </a:lnTo>
                    <a:cubicBezTo>
                      <a:pt x="7089" y="11878"/>
                      <a:pt x="7247" y="12036"/>
                      <a:pt x="7436" y="12036"/>
                    </a:cubicBezTo>
                    <a:cubicBezTo>
                      <a:pt x="7625" y="12036"/>
                      <a:pt x="7782" y="11878"/>
                      <a:pt x="7782" y="11689"/>
                    </a:cubicBezTo>
                    <a:lnTo>
                      <a:pt x="7782" y="10618"/>
                    </a:lnTo>
                    <a:lnTo>
                      <a:pt x="8507" y="10618"/>
                    </a:lnTo>
                    <a:lnTo>
                      <a:pt x="8507" y="11689"/>
                    </a:lnTo>
                    <a:cubicBezTo>
                      <a:pt x="8507" y="11878"/>
                      <a:pt x="8665" y="12036"/>
                      <a:pt x="8854" y="12036"/>
                    </a:cubicBezTo>
                    <a:cubicBezTo>
                      <a:pt x="9043" y="12036"/>
                      <a:pt x="9200" y="11878"/>
                      <a:pt x="9200" y="11689"/>
                    </a:cubicBezTo>
                    <a:lnTo>
                      <a:pt x="9200" y="10618"/>
                    </a:lnTo>
                    <a:lnTo>
                      <a:pt x="9547" y="10618"/>
                    </a:lnTo>
                    <a:cubicBezTo>
                      <a:pt x="10145" y="10618"/>
                      <a:pt x="10618" y="10177"/>
                      <a:pt x="10618" y="9578"/>
                    </a:cubicBezTo>
                    <a:lnTo>
                      <a:pt x="10618" y="9232"/>
                    </a:lnTo>
                    <a:lnTo>
                      <a:pt x="11689" y="9232"/>
                    </a:lnTo>
                    <a:cubicBezTo>
                      <a:pt x="11878" y="9232"/>
                      <a:pt x="12036" y="9074"/>
                      <a:pt x="12036" y="8854"/>
                    </a:cubicBezTo>
                    <a:cubicBezTo>
                      <a:pt x="12036" y="8665"/>
                      <a:pt x="11878" y="8507"/>
                      <a:pt x="11689" y="8507"/>
                    </a:cubicBezTo>
                    <a:lnTo>
                      <a:pt x="10618" y="8507"/>
                    </a:lnTo>
                    <a:lnTo>
                      <a:pt x="10618" y="7814"/>
                    </a:lnTo>
                    <a:lnTo>
                      <a:pt x="11689" y="7814"/>
                    </a:lnTo>
                    <a:cubicBezTo>
                      <a:pt x="11878" y="7814"/>
                      <a:pt x="12036" y="7656"/>
                      <a:pt x="12036" y="7436"/>
                    </a:cubicBezTo>
                    <a:cubicBezTo>
                      <a:pt x="12036" y="7247"/>
                      <a:pt x="11878" y="7089"/>
                      <a:pt x="11689" y="7089"/>
                    </a:cubicBezTo>
                    <a:lnTo>
                      <a:pt x="10618" y="7089"/>
                    </a:lnTo>
                    <a:lnTo>
                      <a:pt x="10618" y="6396"/>
                    </a:lnTo>
                    <a:lnTo>
                      <a:pt x="11689" y="6396"/>
                    </a:lnTo>
                    <a:cubicBezTo>
                      <a:pt x="11878" y="6396"/>
                      <a:pt x="12036" y="6239"/>
                      <a:pt x="12036" y="6018"/>
                    </a:cubicBezTo>
                    <a:cubicBezTo>
                      <a:pt x="12036" y="5829"/>
                      <a:pt x="11878" y="5672"/>
                      <a:pt x="11689" y="5672"/>
                    </a:cubicBezTo>
                    <a:lnTo>
                      <a:pt x="10618" y="5672"/>
                    </a:lnTo>
                    <a:lnTo>
                      <a:pt x="10618" y="4978"/>
                    </a:lnTo>
                    <a:lnTo>
                      <a:pt x="11689" y="4978"/>
                    </a:lnTo>
                    <a:cubicBezTo>
                      <a:pt x="11878" y="4978"/>
                      <a:pt x="12036" y="4821"/>
                      <a:pt x="12036" y="4600"/>
                    </a:cubicBezTo>
                    <a:cubicBezTo>
                      <a:pt x="12036" y="4411"/>
                      <a:pt x="11878" y="4254"/>
                      <a:pt x="11689" y="4254"/>
                    </a:cubicBezTo>
                    <a:lnTo>
                      <a:pt x="10618" y="4254"/>
                    </a:lnTo>
                    <a:lnTo>
                      <a:pt x="10618" y="3529"/>
                    </a:lnTo>
                    <a:lnTo>
                      <a:pt x="11689" y="3529"/>
                    </a:lnTo>
                    <a:cubicBezTo>
                      <a:pt x="11878" y="3529"/>
                      <a:pt x="12036" y="3372"/>
                      <a:pt x="12036" y="3183"/>
                    </a:cubicBezTo>
                    <a:cubicBezTo>
                      <a:pt x="12036" y="2994"/>
                      <a:pt x="11878" y="2836"/>
                      <a:pt x="11689" y="2836"/>
                    </a:cubicBezTo>
                    <a:lnTo>
                      <a:pt x="10618" y="2836"/>
                    </a:lnTo>
                    <a:lnTo>
                      <a:pt x="10618" y="2490"/>
                    </a:lnTo>
                    <a:cubicBezTo>
                      <a:pt x="10618" y="1891"/>
                      <a:pt x="10145" y="1418"/>
                      <a:pt x="9547" y="1418"/>
                    </a:cubicBezTo>
                    <a:lnTo>
                      <a:pt x="9200" y="1418"/>
                    </a:lnTo>
                    <a:lnTo>
                      <a:pt x="9200" y="347"/>
                    </a:lnTo>
                    <a:cubicBezTo>
                      <a:pt x="9200" y="158"/>
                      <a:pt x="9043" y="1"/>
                      <a:pt x="8854" y="1"/>
                    </a:cubicBezTo>
                    <a:cubicBezTo>
                      <a:pt x="8665" y="1"/>
                      <a:pt x="8507" y="158"/>
                      <a:pt x="8507" y="347"/>
                    </a:cubicBezTo>
                    <a:lnTo>
                      <a:pt x="8507" y="1418"/>
                    </a:lnTo>
                    <a:lnTo>
                      <a:pt x="7782" y="1418"/>
                    </a:lnTo>
                    <a:lnTo>
                      <a:pt x="7782" y="347"/>
                    </a:lnTo>
                    <a:cubicBezTo>
                      <a:pt x="7782" y="158"/>
                      <a:pt x="7625" y="1"/>
                      <a:pt x="7436" y="1"/>
                    </a:cubicBezTo>
                    <a:cubicBezTo>
                      <a:pt x="7247" y="1"/>
                      <a:pt x="7089" y="158"/>
                      <a:pt x="7089" y="347"/>
                    </a:cubicBezTo>
                    <a:lnTo>
                      <a:pt x="7089" y="1418"/>
                    </a:lnTo>
                    <a:lnTo>
                      <a:pt x="6365" y="1418"/>
                    </a:lnTo>
                    <a:lnTo>
                      <a:pt x="6365" y="347"/>
                    </a:lnTo>
                    <a:cubicBezTo>
                      <a:pt x="6365" y="158"/>
                      <a:pt x="6207" y="1"/>
                      <a:pt x="6018" y="1"/>
                    </a:cubicBezTo>
                    <a:cubicBezTo>
                      <a:pt x="5829" y="1"/>
                      <a:pt x="5672" y="158"/>
                      <a:pt x="5672" y="347"/>
                    </a:cubicBezTo>
                    <a:lnTo>
                      <a:pt x="5672" y="1418"/>
                    </a:lnTo>
                    <a:lnTo>
                      <a:pt x="4947" y="1418"/>
                    </a:lnTo>
                    <a:lnTo>
                      <a:pt x="4947" y="347"/>
                    </a:lnTo>
                    <a:cubicBezTo>
                      <a:pt x="4947" y="158"/>
                      <a:pt x="4789" y="1"/>
                      <a:pt x="4600" y="1"/>
                    </a:cubicBezTo>
                    <a:cubicBezTo>
                      <a:pt x="4411" y="1"/>
                      <a:pt x="4254" y="158"/>
                      <a:pt x="4254" y="347"/>
                    </a:cubicBezTo>
                    <a:lnTo>
                      <a:pt x="4254" y="1418"/>
                    </a:lnTo>
                    <a:lnTo>
                      <a:pt x="3529" y="1418"/>
                    </a:lnTo>
                    <a:lnTo>
                      <a:pt x="3529" y="347"/>
                    </a:lnTo>
                    <a:cubicBezTo>
                      <a:pt x="3529" y="158"/>
                      <a:pt x="3372" y="1"/>
                      <a:pt x="31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347;p17">
                <a:extLst>
                  <a:ext uri="{FF2B5EF4-FFF2-40B4-BE49-F238E27FC236}">
                    <a16:creationId xmlns:a16="http://schemas.microsoft.com/office/drawing/2014/main" id="{898098F3-7ECE-2F40-84CE-7E8AD0DE58EE}"/>
                  </a:ext>
                </a:extLst>
              </p:cNvPr>
              <p:cNvSpPr/>
              <p:nvPr/>
            </p:nvSpPr>
            <p:spPr>
              <a:xfrm>
                <a:off x="-44369750" y="3317850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68"/>
                      <a:pt x="158" y="725"/>
                      <a:pt x="347" y="725"/>
                    </a:cubicBezTo>
                    <a:cubicBezTo>
                      <a:pt x="536" y="725"/>
                      <a:pt x="693" y="568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348;p17">
                <a:extLst>
                  <a:ext uri="{FF2B5EF4-FFF2-40B4-BE49-F238E27FC236}">
                    <a16:creationId xmlns:a16="http://schemas.microsoft.com/office/drawing/2014/main" id="{91BDCA34-1953-CB42-BB9B-E6E632812509}"/>
                  </a:ext>
                </a:extLst>
              </p:cNvPr>
              <p:cNvSpPr/>
              <p:nvPr/>
            </p:nvSpPr>
            <p:spPr>
              <a:xfrm>
                <a:off x="-44411500" y="3275325"/>
                <a:ext cx="100825" cy="102400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096" extrusionOk="0">
                    <a:moveTo>
                      <a:pt x="2017" y="1008"/>
                    </a:moveTo>
                    <a:cubicBezTo>
                      <a:pt x="2615" y="1008"/>
                      <a:pt x="3088" y="1481"/>
                      <a:pt x="3088" y="2048"/>
                    </a:cubicBezTo>
                    <a:cubicBezTo>
                      <a:pt x="3088" y="2647"/>
                      <a:pt x="2615" y="3119"/>
                      <a:pt x="2017" y="3119"/>
                    </a:cubicBezTo>
                    <a:cubicBezTo>
                      <a:pt x="1418" y="3119"/>
                      <a:pt x="945" y="2647"/>
                      <a:pt x="945" y="2048"/>
                    </a:cubicBezTo>
                    <a:cubicBezTo>
                      <a:pt x="945" y="1481"/>
                      <a:pt x="1418" y="1008"/>
                      <a:pt x="2017" y="1008"/>
                    </a:cubicBezTo>
                    <a:close/>
                    <a:moveTo>
                      <a:pt x="1670" y="0"/>
                    </a:moveTo>
                    <a:lnTo>
                      <a:pt x="1670" y="126"/>
                    </a:lnTo>
                    <a:cubicBezTo>
                      <a:pt x="1670" y="284"/>
                      <a:pt x="1576" y="410"/>
                      <a:pt x="1418" y="441"/>
                    </a:cubicBezTo>
                    <a:cubicBezTo>
                      <a:pt x="1229" y="536"/>
                      <a:pt x="1040" y="630"/>
                      <a:pt x="882" y="756"/>
                    </a:cubicBezTo>
                    <a:cubicBezTo>
                      <a:pt x="809" y="811"/>
                      <a:pt x="725" y="845"/>
                      <a:pt x="643" y="845"/>
                    </a:cubicBezTo>
                    <a:cubicBezTo>
                      <a:pt x="584" y="845"/>
                      <a:pt x="526" y="828"/>
                      <a:pt x="473" y="788"/>
                    </a:cubicBezTo>
                    <a:lnTo>
                      <a:pt x="347" y="725"/>
                    </a:lnTo>
                    <a:lnTo>
                      <a:pt x="0" y="1324"/>
                    </a:lnTo>
                    <a:lnTo>
                      <a:pt x="126" y="1387"/>
                    </a:lnTo>
                    <a:cubicBezTo>
                      <a:pt x="252" y="1481"/>
                      <a:pt x="315" y="1639"/>
                      <a:pt x="284" y="1733"/>
                    </a:cubicBezTo>
                    <a:cubicBezTo>
                      <a:pt x="252" y="1985"/>
                      <a:pt x="252" y="2143"/>
                      <a:pt x="284" y="2363"/>
                    </a:cubicBezTo>
                    <a:cubicBezTo>
                      <a:pt x="315" y="2521"/>
                      <a:pt x="252" y="2647"/>
                      <a:pt x="126" y="2741"/>
                    </a:cubicBezTo>
                    <a:lnTo>
                      <a:pt x="0" y="2804"/>
                    </a:lnTo>
                    <a:lnTo>
                      <a:pt x="347" y="3403"/>
                    </a:lnTo>
                    <a:lnTo>
                      <a:pt x="473" y="3308"/>
                    </a:lnTo>
                    <a:cubicBezTo>
                      <a:pt x="518" y="3286"/>
                      <a:pt x="566" y="3276"/>
                      <a:pt x="616" y="3276"/>
                    </a:cubicBezTo>
                    <a:cubicBezTo>
                      <a:pt x="707" y="3276"/>
                      <a:pt x="801" y="3310"/>
                      <a:pt x="882" y="3371"/>
                    </a:cubicBezTo>
                    <a:cubicBezTo>
                      <a:pt x="1040" y="3529"/>
                      <a:pt x="1229" y="3592"/>
                      <a:pt x="1418" y="3686"/>
                    </a:cubicBezTo>
                    <a:cubicBezTo>
                      <a:pt x="1576" y="3718"/>
                      <a:pt x="1670" y="3875"/>
                      <a:pt x="1670" y="4001"/>
                    </a:cubicBezTo>
                    <a:lnTo>
                      <a:pt x="1670" y="4096"/>
                    </a:lnTo>
                    <a:lnTo>
                      <a:pt x="2363" y="4096"/>
                    </a:lnTo>
                    <a:lnTo>
                      <a:pt x="2363" y="4001"/>
                    </a:lnTo>
                    <a:cubicBezTo>
                      <a:pt x="2363" y="3844"/>
                      <a:pt x="2458" y="3718"/>
                      <a:pt x="2615" y="3686"/>
                    </a:cubicBezTo>
                    <a:cubicBezTo>
                      <a:pt x="2804" y="3592"/>
                      <a:pt x="2993" y="3466"/>
                      <a:pt x="3151" y="3371"/>
                    </a:cubicBezTo>
                    <a:cubicBezTo>
                      <a:pt x="3232" y="3310"/>
                      <a:pt x="3327" y="3276"/>
                      <a:pt x="3417" y="3276"/>
                    </a:cubicBezTo>
                    <a:cubicBezTo>
                      <a:pt x="3467" y="3276"/>
                      <a:pt x="3516" y="3286"/>
                      <a:pt x="3560" y="3308"/>
                    </a:cubicBezTo>
                    <a:lnTo>
                      <a:pt x="3686" y="3403"/>
                    </a:lnTo>
                    <a:lnTo>
                      <a:pt x="4033" y="2804"/>
                    </a:lnTo>
                    <a:lnTo>
                      <a:pt x="3907" y="2741"/>
                    </a:lnTo>
                    <a:cubicBezTo>
                      <a:pt x="3781" y="2647"/>
                      <a:pt x="3718" y="2489"/>
                      <a:pt x="3749" y="2363"/>
                    </a:cubicBezTo>
                    <a:cubicBezTo>
                      <a:pt x="3781" y="2143"/>
                      <a:pt x="3781" y="1985"/>
                      <a:pt x="3749" y="1733"/>
                    </a:cubicBezTo>
                    <a:cubicBezTo>
                      <a:pt x="3718" y="1576"/>
                      <a:pt x="3781" y="1481"/>
                      <a:pt x="3907" y="1387"/>
                    </a:cubicBezTo>
                    <a:lnTo>
                      <a:pt x="4033" y="1324"/>
                    </a:lnTo>
                    <a:lnTo>
                      <a:pt x="3686" y="725"/>
                    </a:lnTo>
                    <a:lnTo>
                      <a:pt x="3560" y="788"/>
                    </a:lnTo>
                    <a:cubicBezTo>
                      <a:pt x="3502" y="832"/>
                      <a:pt x="3437" y="855"/>
                      <a:pt x="3371" y="855"/>
                    </a:cubicBezTo>
                    <a:cubicBezTo>
                      <a:pt x="3295" y="855"/>
                      <a:pt x="3218" y="824"/>
                      <a:pt x="3151" y="756"/>
                    </a:cubicBezTo>
                    <a:cubicBezTo>
                      <a:pt x="2993" y="599"/>
                      <a:pt x="2804" y="536"/>
                      <a:pt x="2615" y="441"/>
                    </a:cubicBezTo>
                    <a:cubicBezTo>
                      <a:pt x="2458" y="410"/>
                      <a:pt x="2363" y="252"/>
                      <a:pt x="2363" y="126"/>
                    </a:cubicBezTo>
                    <a:lnTo>
                      <a:pt x="236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052" name="Picture 4" descr="SVM_7">
            <a:extLst>
              <a:ext uri="{FF2B5EF4-FFF2-40B4-BE49-F238E27FC236}">
                <a16:creationId xmlns:a16="http://schemas.microsoft.com/office/drawing/2014/main" id="{A8C7A1F6-EBA5-794F-9478-CF200542E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304" y="1620798"/>
            <a:ext cx="3561708" cy="239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FCF9BDBD-1EC9-BC41-ACAD-875209D5B089}"/>
              </a:ext>
            </a:extLst>
          </p:cNvPr>
          <p:cNvSpPr/>
          <p:nvPr/>
        </p:nvSpPr>
        <p:spPr>
          <a:xfrm>
            <a:off x="6281871" y="2430450"/>
            <a:ext cx="356616" cy="2583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FCD90BB-7AE7-A440-A49D-0E125F445F8B}"/>
              </a:ext>
            </a:extLst>
          </p:cNvPr>
          <p:cNvSpPr/>
          <p:nvPr/>
        </p:nvSpPr>
        <p:spPr>
          <a:xfrm>
            <a:off x="6818376" y="2950464"/>
            <a:ext cx="356616" cy="2583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9C89BBF8-F882-9240-BFF7-FBF9C4998FCF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3474721" y="2313432"/>
            <a:ext cx="2807150" cy="24617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78A19281-D31A-4940-9DC4-9454C9E736AC}"/>
              </a:ext>
            </a:extLst>
          </p:cNvPr>
          <p:cNvCxnSpPr>
            <a:cxnSpLocks/>
          </p:cNvCxnSpPr>
          <p:nvPr/>
        </p:nvCxnSpPr>
        <p:spPr>
          <a:xfrm>
            <a:off x="3282696" y="2817507"/>
            <a:ext cx="2953512" cy="66635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7B185ADA-6DE8-804F-9EA4-57E3386C5594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3474721" y="2313432"/>
            <a:ext cx="3343655" cy="7661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Left Bracket 33">
            <a:extLst>
              <a:ext uri="{FF2B5EF4-FFF2-40B4-BE49-F238E27FC236}">
                <a16:creationId xmlns:a16="http://schemas.microsoft.com/office/drawing/2014/main" id="{17F03CEC-5ED5-C349-B9CF-4015DB2AFC36}"/>
              </a:ext>
            </a:extLst>
          </p:cNvPr>
          <p:cNvSpPr/>
          <p:nvPr/>
        </p:nvSpPr>
        <p:spPr>
          <a:xfrm rot="18303509">
            <a:off x="6158494" y="3053555"/>
            <a:ext cx="245364" cy="265176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eft Bracket 39">
            <a:extLst>
              <a:ext uri="{FF2B5EF4-FFF2-40B4-BE49-F238E27FC236}">
                <a16:creationId xmlns:a16="http://schemas.microsoft.com/office/drawing/2014/main" id="{1E382799-2097-6A45-AE2C-3CF477A6BB34}"/>
              </a:ext>
            </a:extLst>
          </p:cNvPr>
          <p:cNvSpPr/>
          <p:nvPr/>
        </p:nvSpPr>
        <p:spPr>
          <a:xfrm rot="18303509">
            <a:off x="6471723" y="3230138"/>
            <a:ext cx="245364" cy="265176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DE9414A3-60BB-5245-BFAF-18D7A6F38898}"/>
              </a:ext>
            </a:extLst>
          </p:cNvPr>
          <p:cNvCxnSpPr>
            <a:cxnSpLocks/>
            <a:stCxn id="3" idx="2"/>
            <a:endCxn id="34" idx="1"/>
          </p:cNvCxnSpPr>
          <p:nvPr/>
        </p:nvCxnSpPr>
        <p:spPr>
          <a:xfrm rot="5400000" flipH="1" flipV="1">
            <a:off x="4190274" y="1610892"/>
            <a:ext cx="344757" cy="3696106"/>
          </a:xfrm>
          <a:prstGeom prst="curvedConnector3">
            <a:avLst>
              <a:gd name="adj1" fmla="val -663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A457D5DB-5538-EE47-8764-C9CA0AFCD7A1}"/>
              </a:ext>
            </a:extLst>
          </p:cNvPr>
          <p:cNvCxnSpPr>
            <a:cxnSpLocks/>
            <a:stCxn id="3" idx="2"/>
            <a:endCxn id="40" idx="1"/>
          </p:cNvCxnSpPr>
          <p:nvPr/>
        </p:nvCxnSpPr>
        <p:spPr>
          <a:xfrm rot="5400000" flipH="1" flipV="1">
            <a:off x="4435180" y="1542568"/>
            <a:ext cx="168174" cy="4009335"/>
          </a:xfrm>
          <a:prstGeom prst="curvedConnector3">
            <a:avLst>
              <a:gd name="adj1" fmla="val -1359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36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2" grpId="0" animBg="1"/>
      <p:bldP spid="22" grpId="1" animBg="1"/>
      <p:bldP spid="34" grpId="0" animBg="1"/>
      <p:bldP spid="34" grpId="1" animBg="1"/>
      <p:bldP spid="40" grpId="0" animBg="1"/>
      <p:bldP spid="4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32;p17">
            <a:extLst>
              <a:ext uri="{FF2B5EF4-FFF2-40B4-BE49-F238E27FC236}">
                <a16:creationId xmlns:a16="http://schemas.microsoft.com/office/drawing/2014/main" id="{4B87642D-D268-DE42-AEF7-115E10D73297}"/>
              </a:ext>
            </a:extLst>
          </p:cNvPr>
          <p:cNvSpPr/>
          <p:nvPr/>
        </p:nvSpPr>
        <p:spPr>
          <a:xfrm>
            <a:off x="457200" y="280225"/>
            <a:ext cx="8239200" cy="530489"/>
          </a:xfrm>
          <a:prstGeom prst="roundRect">
            <a:avLst>
              <a:gd name="adj" fmla="val 16667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31E487-F81C-4D4E-80BD-ACC6B637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0714"/>
            <a:ext cx="8229600" cy="550101"/>
          </a:xfrm>
        </p:spPr>
        <p:txBody>
          <a:bodyPr>
            <a:normAutofit fontScale="90000"/>
          </a:bodyPr>
          <a:lstStyle/>
          <a:p>
            <a:r>
              <a:rPr lang="en-US" dirty="0"/>
              <a:t>ISTILAH </a:t>
            </a:r>
            <a:r>
              <a:rPr lang="en-US" dirty="0" err="1"/>
              <a:t>dalam</a:t>
            </a:r>
            <a:r>
              <a:rPr lang="en-US" dirty="0"/>
              <a:t> SVM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8D4AC-F1F0-EE40-B46E-78654EE03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47950"/>
            <a:ext cx="4114800" cy="692662"/>
          </a:xfrm>
        </p:spPr>
        <p:txBody>
          <a:bodyPr>
            <a:noAutofit/>
          </a:bodyPr>
          <a:lstStyle/>
          <a:p>
            <a:pPr marL="139700" indent="0">
              <a:buNone/>
            </a:pPr>
            <a:r>
              <a:rPr lang="en-US" sz="2800" i="1" dirty="0"/>
              <a:t>”Kernel trick”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9297783-24E1-714C-BF47-F073E174095B}"/>
              </a:ext>
            </a:extLst>
          </p:cNvPr>
          <p:cNvGrpSpPr/>
          <p:nvPr/>
        </p:nvGrpSpPr>
        <p:grpSpPr>
          <a:xfrm>
            <a:off x="589376" y="270714"/>
            <a:ext cx="540000" cy="540000"/>
            <a:chOff x="4960660" y="1280150"/>
            <a:chExt cx="784800" cy="784800"/>
          </a:xfrm>
        </p:grpSpPr>
        <p:sp>
          <p:nvSpPr>
            <p:cNvPr id="7" name="Google Shape;335;p17">
              <a:extLst>
                <a:ext uri="{FF2B5EF4-FFF2-40B4-BE49-F238E27FC236}">
                  <a16:creationId xmlns:a16="http://schemas.microsoft.com/office/drawing/2014/main" id="{512EAEEF-D5CD-EB49-9D5F-4C475F0597EF}"/>
                </a:ext>
              </a:extLst>
            </p:cNvPr>
            <p:cNvSpPr/>
            <p:nvPr/>
          </p:nvSpPr>
          <p:spPr>
            <a:xfrm>
              <a:off x="4960660" y="1280150"/>
              <a:ext cx="784800" cy="784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8" name="Google Shape;345;p17">
              <a:extLst>
                <a:ext uri="{FF2B5EF4-FFF2-40B4-BE49-F238E27FC236}">
                  <a16:creationId xmlns:a16="http://schemas.microsoft.com/office/drawing/2014/main" id="{37AE9D76-75F6-1D4F-8628-35ECB7128D62}"/>
                </a:ext>
              </a:extLst>
            </p:cNvPr>
            <p:cNvGrpSpPr/>
            <p:nvPr/>
          </p:nvGrpSpPr>
          <p:grpSpPr>
            <a:xfrm>
              <a:off x="5115047" y="1436307"/>
              <a:ext cx="472142" cy="472112"/>
              <a:chOff x="-44512325" y="3176075"/>
              <a:chExt cx="300900" cy="300900"/>
            </a:xfrm>
          </p:grpSpPr>
          <p:sp>
            <p:nvSpPr>
              <p:cNvPr id="9" name="Google Shape;346;p17">
                <a:extLst>
                  <a:ext uri="{FF2B5EF4-FFF2-40B4-BE49-F238E27FC236}">
                    <a16:creationId xmlns:a16="http://schemas.microsoft.com/office/drawing/2014/main" id="{C7055EEC-0CC2-8C4C-9D80-E66BA9C89C46}"/>
                  </a:ext>
                </a:extLst>
              </p:cNvPr>
              <p:cNvSpPr/>
              <p:nvPr/>
            </p:nvSpPr>
            <p:spPr>
              <a:xfrm>
                <a:off x="-44512325" y="3176075"/>
                <a:ext cx="300900" cy="300900"/>
              </a:xfrm>
              <a:custGeom>
                <a:avLst/>
                <a:gdLst/>
                <a:ahLst/>
                <a:cxnLst/>
                <a:rect l="l" t="t" r="r" b="b"/>
                <a:pathLst>
                  <a:path w="12036" h="12036" extrusionOk="0">
                    <a:moveTo>
                      <a:pt x="3246" y="2868"/>
                    </a:moveTo>
                    <a:cubicBezTo>
                      <a:pt x="3435" y="2868"/>
                      <a:pt x="3592" y="3025"/>
                      <a:pt x="3592" y="3246"/>
                    </a:cubicBezTo>
                    <a:cubicBezTo>
                      <a:pt x="3592" y="3435"/>
                      <a:pt x="3435" y="3592"/>
                      <a:pt x="3246" y="3592"/>
                    </a:cubicBezTo>
                    <a:cubicBezTo>
                      <a:pt x="3057" y="3592"/>
                      <a:pt x="2899" y="3435"/>
                      <a:pt x="2899" y="3246"/>
                    </a:cubicBezTo>
                    <a:cubicBezTo>
                      <a:pt x="2899" y="3025"/>
                      <a:pt x="3057" y="2868"/>
                      <a:pt x="3246" y="2868"/>
                    </a:cubicBezTo>
                    <a:close/>
                    <a:moveTo>
                      <a:pt x="8854" y="2868"/>
                    </a:moveTo>
                    <a:cubicBezTo>
                      <a:pt x="9043" y="2868"/>
                      <a:pt x="9200" y="3025"/>
                      <a:pt x="9200" y="3246"/>
                    </a:cubicBezTo>
                    <a:cubicBezTo>
                      <a:pt x="9200" y="3435"/>
                      <a:pt x="9043" y="3592"/>
                      <a:pt x="8854" y="3592"/>
                    </a:cubicBezTo>
                    <a:cubicBezTo>
                      <a:pt x="8665" y="3592"/>
                      <a:pt x="8507" y="3435"/>
                      <a:pt x="8507" y="3246"/>
                    </a:cubicBezTo>
                    <a:cubicBezTo>
                      <a:pt x="8507" y="3025"/>
                      <a:pt x="8665" y="2868"/>
                      <a:pt x="8854" y="2868"/>
                    </a:cubicBezTo>
                    <a:close/>
                    <a:moveTo>
                      <a:pt x="6774" y="3277"/>
                    </a:moveTo>
                    <a:cubicBezTo>
                      <a:pt x="6963" y="3277"/>
                      <a:pt x="7121" y="3435"/>
                      <a:pt x="7121" y="3624"/>
                    </a:cubicBezTo>
                    <a:lnTo>
                      <a:pt x="7121" y="3876"/>
                    </a:lnTo>
                    <a:cubicBezTo>
                      <a:pt x="7247" y="3907"/>
                      <a:pt x="7341" y="3970"/>
                      <a:pt x="7467" y="4065"/>
                    </a:cubicBezTo>
                    <a:lnTo>
                      <a:pt x="7656" y="3939"/>
                    </a:lnTo>
                    <a:cubicBezTo>
                      <a:pt x="7706" y="3919"/>
                      <a:pt x="7766" y="3908"/>
                      <a:pt x="7825" y="3908"/>
                    </a:cubicBezTo>
                    <a:cubicBezTo>
                      <a:pt x="7955" y="3908"/>
                      <a:pt x="8086" y="3957"/>
                      <a:pt x="8129" y="4065"/>
                    </a:cubicBezTo>
                    <a:lnTo>
                      <a:pt x="8854" y="5294"/>
                    </a:lnTo>
                    <a:cubicBezTo>
                      <a:pt x="8917" y="5451"/>
                      <a:pt x="8885" y="5672"/>
                      <a:pt x="8728" y="5735"/>
                    </a:cubicBezTo>
                    <a:lnTo>
                      <a:pt x="8539" y="5861"/>
                    </a:lnTo>
                    <a:lnTo>
                      <a:pt x="8539" y="6270"/>
                    </a:lnTo>
                    <a:lnTo>
                      <a:pt x="8728" y="6396"/>
                    </a:lnTo>
                    <a:cubicBezTo>
                      <a:pt x="8885" y="6459"/>
                      <a:pt x="8980" y="6711"/>
                      <a:pt x="8854" y="6869"/>
                    </a:cubicBezTo>
                    <a:lnTo>
                      <a:pt x="8129" y="8066"/>
                    </a:lnTo>
                    <a:cubicBezTo>
                      <a:pt x="8043" y="8174"/>
                      <a:pt x="7927" y="8222"/>
                      <a:pt x="7812" y="8222"/>
                    </a:cubicBezTo>
                    <a:cubicBezTo>
                      <a:pt x="7759" y="8222"/>
                      <a:pt x="7706" y="8212"/>
                      <a:pt x="7656" y="8192"/>
                    </a:cubicBezTo>
                    <a:lnTo>
                      <a:pt x="7467" y="8066"/>
                    </a:lnTo>
                    <a:cubicBezTo>
                      <a:pt x="7341" y="8160"/>
                      <a:pt x="7215" y="8223"/>
                      <a:pt x="7121" y="8255"/>
                    </a:cubicBezTo>
                    <a:lnTo>
                      <a:pt x="7121" y="8507"/>
                    </a:lnTo>
                    <a:cubicBezTo>
                      <a:pt x="7121" y="8696"/>
                      <a:pt x="6963" y="8854"/>
                      <a:pt x="6774" y="8854"/>
                    </a:cubicBezTo>
                    <a:lnTo>
                      <a:pt x="5357" y="8854"/>
                    </a:lnTo>
                    <a:cubicBezTo>
                      <a:pt x="5136" y="8854"/>
                      <a:pt x="4978" y="8696"/>
                      <a:pt x="4978" y="8507"/>
                    </a:cubicBezTo>
                    <a:lnTo>
                      <a:pt x="4978" y="8255"/>
                    </a:lnTo>
                    <a:cubicBezTo>
                      <a:pt x="4884" y="8223"/>
                      <a:pt x="4758" y="8160"/>
                      <a:pt x="4632" y="8066"/>
                    </a:cubicBezTo>
                    <a:lnTo>
                      <a:pt x="4443" y="8192"/>
                    </a:lnTo>
                    <a:cubicBezTo>
                      <a:pt x="4393" y="8212"/>
                      <a:pt x="4334" y="8222"/>
                      <a:pt x="4274" y="8222"/>
                    </a:cubicBezTo>
                    <a:cubicBezTo>
                      <a:pt x="4145" y="8222"/>
                      <a:pt x="4013" y="8174"/>
                      <a:pt x="3970" y="8066"/>
                    </a:cubicBezTo>
                    <a:lnTo>
                      <a:pt x="3246" y="6869"/>
                    </a:lnTo>
                    <a:cubicBezTo>
                      <a:pt x="3183" y="6680"/>
                      <a:pt x="3214" y="6459"/>
                      <a:pt x="3372" y="6396"/>
                    </a:cubicBezTo>
                    <a:lnTo>
                      <a:pt x="3561" y="6270"/>
                    </a:lnTo>
                    <a:lnTo>
                      <a:pt x="3561" y="5861"/>
                    </a:lnTo>
                    <a:lnTo>
                      <a:pt x="3372" y="5735"/>
                    </a:lnTo>
                    <a:cubicBezTo>
                      <a:pt x="3214" y="5672"/>
                      <a:pt x="3151" y="5420"/>
                      <a:pt x="3246" y="5294"/>
                    </a:cubicBezTo>
                    <a:lnTo>
                      <a:pt x="3970" y="4065"/>
                    </a:lnTo>
                    <a:cubicBezTo>
                      <a:pt x="4013" y="3958"/>
                      <a:pt x="4142" y="3880"/>
                      <a:pt x="4270" y="3880"/>
                    </a:cubicBezTo>
                    <a:cubicBezTo>
                      <a:pt x="4331" y="3880"/>
                      <a:pt x="4392" y="3898"/>
                      <a:pt x="4443" y="3939"/>
                    </a:cubicBezTo>
                    <a:lnTo>
                      <a:pt x="4632" y="4065"/>
                    </a:lnTo>
                    <a:cubicBezTo>
                      <a:pt x="4758" y="3970"/>
                      <a:pt x="4884" y="3907"/>
                      <a:pt x="4978" y="3876"/>
                    </a:cubicBezTo>
                    <a:lnTo>
                      <a:pt x="4978" y="3624"/>
                    </a:lnTo>
                    <a:cubicBezTo>
                      <a:pt x="4978" y="3435"/>
                      <a:pt x="5136" y="3277"/>
                      <a:pt x="5357" y="3277"/>
                    </a:cubicBezTo>
                    <a:close/>
                    <a:moveTo>
                      <a:pt x="3246" y="8475"/>
                    </a:moveTo>
                    <a:cubicBezTo>
                      <a:pt x="3435" y="8475"/>
                      <a:pt x="3592" y="8633"/>
                      <a:pt x="3592" y="8822"/>
                    </a:cubicBezTo>
                    <a:cubicBezTo>
                      <a:pt x="3592" y="9043"/>
                      <a:pt x="3435" y="9169"/>
                      <a:pt x="3246" y="9169"/>
                    </a:cubicBezTo>
                    <a:cubicBezTo>
                      <a:pt x="3057" y="9169"/>
                      <a:pt x="2899" y="9011"/>
                      <a:pt x="2899" y="8822"/>
                    </a:cubicBezTo>
                    <a:cubicBezTo>
                      <a:pt x="2899" y="8633"/>
                      <a:pt x="3057" y="8475"/>
                      <a:pt x="3246" y="8475"/>
                    </a:cubicBezTo>
                    <a:close/>
                    <a:moveTo>
                      <a:pt x="8854" y="8475"/>
                    </a:moveTo>
                    <a:cubicBezTo>
                      <a:pt x="9043" y="8475"/>
                      <a:pt x="9200" y="8633"/>
                      <a:pt x="9200" y="8822"/>
                    </a:cubicBezTo>
                    <a:cubicBezTo>
                      <a:pt x="9200" y="9043"/>
                      <a:pt x="9043" y="9169"/>
                      <a:pt x="8854" y="9169"/>
                    </a:cubicBezTo>
                    <a:cubicBezTo>
                      <a:pt x="8665" y="9169"/>
                      <a:pt x="8507" y="9011"/>
                      <a:pt x="8507" y="8822"/>
                    </a:cubicBezTo>
                    <a:cubicBezTo>
                      <a:pt x="8507" y="8633"/>
                      <a:pt x="8665" y="8475"/>
                      <a:pt x="8854" y="8475"/>
                    </a:cubicBezTo>
                    <a:close/>
                    <a:moveTo>
                      <a:pt x="3183" y="1"/>
                    </a:moveTo>
                    <a:cubicBezTo>
                      <a:pt x="2994" y="1"/>
                      <a:pt x="2836" y="158"/>
                      <a:pt x="2836" y="347"/>
                    </a:cubicBezTo>
                    <a:lnTo>
                      <a:pt x="2836" y="1418"/>
                    </a:lnTo>
                    <a:lnTo>
                      <a:pt x="2458" y="1418"/>
                    </a:lnTo>
                    <a:cubicBezTo>
                      <a:pt x="1891" y="1418"/>
                      <a:pt x="1418" y="1891"/>
                      <a:pt x="1418" y="2490"/>
                    </a:cubicBezTo>
                    <a:lnTo>
                      <a:pt x="1418" y="2836"/>
                    </a:lnTo>
                    <a:lnTo>
                      <a:pt x="347" y="2836"/>
                    </a:lnTo>
                    <a:cubicBezTo>
                      <a:pt x="158" y="2836"/>
                      <a:pt x="1" y="2994"/>
                      <a:pt x="1" y="3183"/>
                    </a:cubicBezTo>
                    <a:cubicBezTo>
                      <a:pt x="1" y="3372"/>
                      <a:pt x="158" y="3529"/>
                      <a:pt x="347" y="3529"/>
                    </a:cubicBezTo>
                    <a:lnTo>
                      <a:pt x="1418" y="3529"/>
                    </a:lnTo>
                    <a:lnTo>
                      <a:pt x="1418" y="4254"/>
                    </a:lnTo>
                    <a:lnTo>
                      <a:pt x="347" y="4254"/>
                    </a:lnTo>
                    <a:cubicBezTo>
                      <a:pt x="158" y="4254"/>
                      <a:pt x="1" y="4411"/>
                      <a:pt x="1" y="4600"/>
                    </a:cubicBezTo>
                    <a:cubicBezTo>
                      <a:pt x="1" y="4821"/>
                      <a:pt x="158" y="4978"/>
                      <a:pt x="347" y="4978"/>
                    </a:cubicBezTo>
                    <a:lnTo>
                      <a:pt x="1418" y="4978"/>
                    </a:lnTo>
                    <a:lnTo>
                      <a:pt x="1418" y="5672"/>
                    </a:lnTo>
                    <a:lnTo>
                      <a:pt x="347" y="5672"/>
                    </a:lnTo>
                    <a:cubicBezTo>
                      <a:pt x="158" y="5672"/>
                      <a:pt x="1" y="5829"/>
                      <a:pt x="1" y="6018"/>
                    </a:cubicBezTo>
                    <a:cubicBezTo>
                      <a:pt x="1" y="6239"/>
                      <a:pt x="158" y="6396"/>
                      <a:pt x="347" y="6396"/>
                    </a:cubicBezTo>
                    <a:lnTo>
                      <a:pt x="1418" y="6396"/>
                    </a:lnTo>
                    <a:lnTo>
                      <a:pt x="1418" y="7089"/>
                    </a:lnTo>
                    <a:lnTo>
                      <a:pt x="347" y="7089"/>
                    </a:lnTo>
                    <a:cubicBezTo>
                      <a:pt x="158" y="7089"/>
                      <a:pt x="1" y="7247"/>
                      <a:pt x="1" y="7436"/>
                    </a:cubicBezTo>
                    <a:cubicBezTo>
                      <a:pt x="1" y="7656"/>
                      <a:pt x="158" y="7814"/>
                      <a:pt x="347" y="7814"/>
                    </a:cubicBezTo>
                    <a:lnTo>
                      <a:pt x="1418" y="7814"/>
                    </a:lnTo>
                    <a:lnTo>
                      <a:pt x="1418" y="8507"/>
                    </a:lnTo>
                    <a:lnTo>
                      <a:pt x="347" y="8507"/>
                    </a:lnTo>
                    <a:cubicBezTo>
                      <a:pt x="158" y="8507"/>
                      <a:pt x="1" y="8665"/>
                      <a:pt x="1" y="8854"/>
                    </a:cubicBezTo>
                    <a:cubicBezTo>
                      <a:pt x="1" y="9074"/>
                      <a:pt x="158" y="9232"/>
                      <a:pt x="347" y="9232"/>
                    </a:cubicBezTo>
                    <a:lnTo>
                      <a:pt x="1418" y="9232"/>
                    </a:lnTo>
                    <a:lnTo>
                      <a:pt x="1418" y="9578"/>
                    </a:lnTo>
                    <a:cubicBezTo>
                      <a:pt x="1418" y="10177"/>
                      <a:pt x="1891" y="10618"/>
                      <a:pt x="2458" y="10618"/>
                    </a:cubicBezTo>
                    <a:lnTo>
                      <a:pt x="2836" y="10618"/>
                    </a:lnTo>
                    <a:lnTo>
                      <a:pt x="2836" y="11689"/>
                    </a:lnTo>
                    <a:cubicBezTo>
                      <a:pt x="2836" y="11878"/>
                      <a:pt x="2994" y="12036"/>
                      <a:pt x="3183" y="12036"/>
                    </a:cubicBezTo>
                    <a:cubicBezTo>
                      <a:pt x="3372" y="12036"/>
                      <a:pt x="3529" y="11878"/>
                      <a:pt x="3529" y="11689"/>
                    </a:cubicBezTo>
                    <a:lnTo>
                      <a:pt x="3529" y="10618"/>
                    </a:lnTo>
                    <a:lnTo>
                      <a:pt x="4254" y="10618"/>
                    </a:lnTo>
                    <a:lnTo>
                      <a:pt x="4254" y="11689"/>
                    </a:lnTo>
                    <a:cubicBezTo>
                      <a:pt x="4254" y="11878"/>
                      <a:pt x="4411" y="12036"/>
                      <a:pt x="4600" y="12036"/>
                    </a:cubicBezTo>
                    <a:cubicBezTo>
                      <a:pt x="4789" y="12036"/>
                      <a:pt x="4947" y="11878"/>
                      <a:pt x="4947" y="11689"/>
                    </a:cubicBezTo>
                    <a:lnTo>
                      <a:pt x="4947" y="10618"/>
                    </a:lnTo>
                    <a:lnTo>
                      <a:pt x="5672" y="10618"/>
                    </a:lnTo>
                    <a:lnTo>
                      <a:pt x="5672" y="11689"/>
                    </a:lnTo>
                    <a:cubicBezTo>
                      <a:pt x="5672" y="11878"/>
                      <a:pt x="5829" y="12036"/>
                      <a:pt x="6018" y="12036"/>
                    </a:cubicBezTo>
                    <a:cubicBezTo>
                      <a:pt x="6207" y="12036"/>
                      <a:pt x="6365" y="11878"/>
                      <a:pt x="6365" y="11689"/>
                    </a:cubicBezTo>
                    <a:lnTo>
                      <a:pt x="6365" y="10618"/>
                    </a:lnTo>
                    <a:lnTo>
                      <a:pt x="7089" y="10618"/>
                    </a:lnTo>
                    <a:lnTo>
                      <a:pt x="7089" y="11689"/>
                    </a:lnTo>
                    <a:cubicBezTo>
                      <a:pt x="7089" y="11878"/>
                      <a:pt x="7247" y="12036"/>
                      <a:pt x="7436" y="12036"/>
                    </a:cubicBezTo>
                    <a:cubicBezTo>
                      <a:pt x="7625" y="12036"/>
                      <a:pt x="7782" y="11878"/>
                      <a:pt x="7782" y="11689"/>
                    </a:cubicBezTo>
                    <a:lnTo>
                      <a:pt x="7782" y="10618"/>
                    </a:lnTo>
                    <a:lnTo>
                      <a:pt x="8507" y="10618"/>
                    </a:lnTo>
                    <a:lnTo>
                      <a:pt x="8507" y="11689"/>
                    </a:lnTo>
                    <a:cubicBezTo>
                      <a:pt x="8507" y="11878"/>
                      <a:pt x="8665" y="12036"/>
                      <a:pt x="8854" y="12036"/>
                    </a:cubicBezTo>
                    <a:cubicBezTo>
                      <a:pt x="9043" y="12036"/>
                      <a:pt x="9200" y="11878"/>
                      <a:pt x="9200" y="11689"/>
                    </a:cubicBezTo>
                    <a:lnTo>
                      <a:pt x="9200" y="10618"/>
                    </a:lnTo>
                    <a:lnTo>
                      <a:pt x="9547" y="10618"/>
                    </a:lnTo>
                    <a:cubicBezTo>
                      <a:pt x="10145" y="10618"/>
                      <a:pt x="10618" y="10177"/>
                      <a:pt x="10618" y="9578"/>
                    </a:cubicBezTo>
                    <a:lnTo>
                      <a:pt x="10618" y="9232"/>
                    </a:lnTo>
                    <a:lnTo>
                      <a:pt x="11689" y="9232"/>
                    </a:lnTo>
                    <a:cubicBezTo>
                      <a:pt x="11878" y="9232"/>
                      <a:pt x="12036" y="9074"/>
                      <a:pt x="12036" y="8854"/>
                    </a:cubicBezTo>
                    <a:cubicBezTo>
                      <a:pt x="12036" y="8665"/>
                      <a:pt x="11878" y="8507"/>
                      <a:pt x="11689" y="8507"/>
                    </a:cubicBezTo>
                    <a:lnTo>
                      <a:pt x="10618" y="8507"/>
                    </a:lnTo>
                    <a:lnTo>
                      <a:pt x="10618" y="7814"/>
                    </a:lnTo>
                    <a:lnTo>
                      <a:pt x="11689" y="7814"/>
                    </a:lnTo>
                    <a:cubicBezTo>
                      <a:pt x="11878" y="7814"/>
                      <a:pt x="12036" y="7656"/>
                      <a:pt x="12036" y="7436"/>
                    </a:cubicBezTo>
                    <a:cubicBezTo>
                      <a:pt x="12036" y="7247"/>
                      <a:pt x="11878" y="7089"/>
                      <a:pt x="11689" y="7089"/>
                    </a:cubicBezTo>
                    <a:lnTo>
                      <a:pt x="10618" y="7089"/>
                    </a:lnTo>
                    <a:lnTo>
                      <a:pt x="10618" y="6396"/>
                    </a:lnTo>
                    <a:lnTo>
                      <a:pt x="11689" y="6396"/>
                    </a:lnTo>
                    <a:cubicBezTo>
                      <a:pt x="11878" y="6396"/>
                      <a:pt x="12036" y="6239"/>
                      <a:pt x="12036" y="6018"/>
                    </a:cubicBezTo>
                    <a:cubicBezTo>
                      <a:pt x="12036" y="5829"/>
                      <a:pt x="11878" y="5672"/>
                      <a:pt x="11689" y="5672"/>
                    </a:cubicBezTo>
                    <a:lnTo>
                      <a:pt x="10618" y="5672"/>
                    </a:lnTo>
                    <a:lnTo>
                      <a:pt x="10618" y="4978"/>
                    </a:lnTo>
                    <a:lnTo>
                      <a:pt x="11689" y="4978"/>
                    </a:lnTo>
                    <a:cubicBezTo>
                      <a:pt x="11878" y="4978"/>
                      <a:pt x="12036" y="4821"/>
                      <a:pt x="12036" y="4600"/>
                    </a:cubicBezTo>
                    <a:cubicBezTo>
                      <a:pt x="12036" y="4411"/>
                      <a:pt x="11878" y="4254"/>
                      <a:pt x="11689" y="4254"/>
                    </a:cubicBezTo>
                    <a:lnTo>
                      <a:pt x="10618" y="4254"/>
                    </a:lnTo>
                    <a:lnTo>
                      <a:pt x="10618" y="3529"/>
                    </a:lnTo>
                    <a:lnTo>
                      <a:pt x="11689" y="3529"/>
                    </a:lnTo>
                    <a:cubicBezTo>
                      <a:pt x="11878" y="3529"/>
                      <a:pt x="12036" y="3372"/>
                      <a:pt x="12036" y="3183"/>
                    </a:cubicBezTo>
                    <a:cubicBezTo>
                      <a:pt x="12036" y="2994"/>
                      <a:pt x="11878" y="2836"/>
                      <a:pt x="11689" y="2836"/>
                    </a:cubicBezTo>
                    <a:lnTo>
                      <a:pt x="10618" y="2836"/>
                    </a:lnTo>
                    <a:lnTo>
                      <a:pt x="10618" y="2490"/>
                    </a:lnTo>
                    <a:cubicBezTo>
                      <a:pt x="10618" y="1891"/>
                      <a:pt x="10145" y="1418"/>
                      <a:pt x="9547" y="1418"/>
                    </a:cubicBezTo>
                    <a:lnTo>
                      <a:pt x="9200" y="1418"/>
                    </a:lnTo>
                    <a:lnTo>
                      <a:pt x="9200" y="347"/>
                    </a:lnTo>
                    <a:cubicBezTo>
                      <a:pt x="9200" y="158"/>
                      <a:pt x="9043" y="1"/>
                      <a:pt x="8854" y="1"/>
                    </a:cubicBezTo>
                    <a:cubicBezTo>
                      <a:pt x="8665" y="1"/>
                      <a:pt x="8507" y="158"/>
                      <a:pt x="8507" y="347"/>
                    </a:cubicBezTo>
                    <a:lnTo>
                      <a:pt x="8507" y="1418"/>
                    </a:lnTo>
                    <a:lnTo>
                      <a:pt x="7782" y="1418"/>
                    </a:lnTo>
                    <a:lnTo>
                      <a:pt x="7782" y="347"/>
                    </a:lnTo>
                    <a:cubicBezTo>
                      <a:pt x="7782" y="158"/>
                      <a:pt x="7625" y="1"/>
                      <a:pt x="7436" y="1"/>
                    </a:cubicBezTo>
                    <a:cubicBezTo>
                      <a:pt x="7247" y="1"/>
                      <a:pt x="7089" y="158"/>
                      <a:pt x="7089" y="347"/>
                    </a:cubicBezTo>
                    <a:lnTo>
                      <a:pt x="7089" y="1418"/>
                    </a:lnTo>
                    <a:lnTo>
                      <a:pt x="6365" y="1418"/>
                    </a:lnTo>
                    <a:lnTo>
                      <a:pt x="6365" y="347"/>
                    </a:lnTo>
                    <a:cubicBezTo>
                      <a:pt x="6365" y="158"/>
                      <a:pt x="6207" y="1"/>
                      <a:pt x="6018" y="1"/>
                    </a:cubicBezTo>
                    <a:cubicBezTo>
                      <a:pt x="5829" y="1"/>
                      <a:pt x="5672" y="158"/>
                      <a:pt x="5672" y="347"/>
                    </a:cubicBezTo>
                    <a:lnTo>
                      <a:pt x="5672" y="1418"/>
                    </a:lnTo>
                    <a:lnTo>
                      <a:pt x="4947" y="1418"/>
                    </a:lnTo>
                    <a:lnTo>
                      <a:pt x="4947" y="347"/>
                    </a:lnTo>
                    <a:cubicBezTo>
                      <a:pt x="4947" y="158"/>
                      <a:pt x="4789" y="1"/>
                      <a:pt x="4600" y="1"/>
                    </a:cubicBezTo>
                    <a:cubicBezTo>
                      <a:pt x="4411" y="1"/>
                      <a:pt x="4254" y="158"/>
                      <a:pt x="4254" y="347"/>
                    </a:cubicBezTo>
                    <a:lnTo>
                      <a:pt x="4254" y="1418"/>
                    </a:lnTo>
                    <a:lnTo>
                      <a:pt x="3529" y="1418"/>
                    </a:lnTo>
                    <a:lnTo>
                      <a:pt x="3529" y="347"/>
                    </a:lnTo>
                    <a:cubicBezTo>
                      <a:pt x="3529" y="158"/>
                      <a:pt x="3372" y="1"/>
                      <a:pt x="31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347;p17">
                <a:extLst>
                  <a:ext uri="{FF2B5EF4-FFF2-40B4-BE49-F238E27FC236}">
                    <a16:creationId xmlns:a16="http://schemas.microsoft.com/office/drawing/2014/main" id="{D0999AAA-8A20-9546-A08B-6507FC23D407}"/>
                  </a:ext>
                </a:extLst>
              </p:cNvPr>
              <p:cNvSpPr/>
              <p:nvPr/>
            </p:nvSpPr>
            <p:spPr>
              <a:xfrm>
                <a:off x="-44369750" y="3317850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68"/>
                      <a:pt x="158" y="725"/>
                      <a:pt x="347" y="725"/>
                    </a:cubicBezTo>
                    <a:cubicBezTo>
                      <a:pt x="536" y="725"/>
                      <a:pt x="693" y="568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348;p17">
                <a:extLst>
                  <a:ext uri="{FF2B5EF4-FFF2-40B4-BE49-F238E27FC236}">
                    <a16:creationId xmlns:a16="http://schemas.microsoft.com/office/drawing/2014/main" id="{83719C0B-A58B-8542-B7DD-0AAE01B6D627}"/>
                  </a:ext>
                </a:extLst>
              </p:cNvPr>
              <p:cNvSpPr/>
              <p:nvPr/>
            </p:nvSpPr>
            <p:spPr>
              <a:xfrm>
                <a:off x="-44411500" y="3275325"/>
                <a:ext cx="100825" cy="102400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096" extrusionOk="0">
                    <a:moveTo>
                      <a:pt x="2017" y="1008"/>
                    </a:moveTo>
                    <a:cubicBezTo>
                      <a:pt x="2615" y="1008"/>
                      <a:pt x="3088" y="1481"/>
                      <a:pt x="3088" y="2048"/>
                    </a:cubicBezTo>
                    <a:cubicBezTo>
                      <a:pt x="3088" y="2647"/>
                      <a:pt x="2615" y="3119"/>
                      <a:pt x="2017" y="3119"/>
                    </a:cubicBezTo>
                    <a:cubicBezTo>
                      <a:pt x="1418" y="3119"/>
                      <a:pt x="945" y="2647"/>
                      <a:pt x="945" y="2048"/>
                    </a:cubicBezTo>
                    <a:cubicBezTo>
                      <a:pt x="945" y="1481"/>
                      <a:pt x="1418" y="1008"/>
                      <a:pt x="2017" y="1008"/>
                    </a:cubicBezTo>
                    <a:close/>
                    <a:moveTo>
                      <a:pt x="1670" y="0"/>
                    </a:moveTo>
                    <a:lnTo>
                      <a:pt x="1670" y="126"/>
                    </a:lnTo>
                    <a:cubicBezTo>
                      <a:pt x="1670" y="284"/>
                      <a:pt x="1576" y="410"/>
                      <a:pt x="1418" y="441"/>
                    </a:cubicBezTo>
                    <a:cubicBezTo>
                      <a:pt x="1229" y="536"/>
                      <a:pt x="1040" y="630"/>
                      <a:pt x="882" y="756"/>
                    </a:cubicBezTo>
                    <a:cubicBezTo>
                      <a:pt x="809" y="811"/>
                      <a:pt x="725" y="845"/>
                      <a:pt x="643" y="845"/>
                    </a:cubicBezTo>
                    <a:cubicBezTo>
                      <a:pt x="584" y="845"/>
                      <a:pt x="526" y="828"/>
                      <a:pt x="473" y="788"/>
                    </a:cubicBezTo>
                    <a:lnTo>
                      <a:pt x="347" y="725"/>
                    </a:lnTo>
                    <a:lnTo>
                      <a:pt x="0" y="1324"/>
                    </a:lnTo>
                    <a:lnTo>
                      <a:pt x="126" y="1387"/>
                    </a:lnTo>
                    <a:cubicBezTo>
                      <a:pt x="252" y="1481"/>
                      <a:pt x="315" y="1639"/>
                      <a:pt x="284" y="1733"/>
                    </a:cubicBezTo>
                    <a:cubicBezTo>
                      <a:pt x="252" y="1985"/>
                      <a:pt x="252" y="2143"/>
                      <a:pt x="284" y="2363"/>
                    </a:cubicBezTo>
                    <a:cubicBezTo>
                      <a:pt x="315" y="2521"/>
                      <a:pt x="252" y="2647"/>
                      <a:pt x="126" y="2741"/>
                    </a:cubicBezTo>
                    <a:lnTo>
                      <a:pt x="0" y="2804"/>
                    </a:lnTo>
                    <a:lnTo>
                      <a:pt x="347" y="3403"/>
                    </a:lnTo>
                    <a:lnTo>
                      <a:pt x="473" y="3308"/>
                    </a:lnTo>
                    <a:cubicBezTo>
                      <a:pt x="518" y="3286"/>
                      <a:pt x="566" y="3276"/>
                      <a:pt x="616" y="3276"/>
                    </a:cubicBezTo>
                    <a:cubicBezTo>
                      <a:pt x="707" y="3276"/>
                      <a:pt x="801" y="3310"/>
                      <a:pt x="882" y="3371"/>
                    </a:cubicBezTo>
                    <a:cubicBezTo>
                      <a:pt x="1040" y="3529"/>
                      <a:pt x="1229" y="3592"/>
                      <a:pt x="1418" y="3686"/>
                    </a:cubicBezTo>
                    <a:cubicBezTo>
                      <a:pt x="1576" y="3718"/>
                      <a:pt x="1670" y="3875"/>
                      <a:pt x="1670" y="4001"/>
                    </a:cubicBezTo>
                    <a:lnTo>
                      <a:pt x="1670" y="4096"/>
                    </a:lnTo>
                    <a:lnTo>
                      <a:pt x="2363" y="4096"/>
                    </a:lnTo>
                    <a:lnTo>
                      <a:pt x="2363" y="4001"/>
                    </a:lnTo>
                    <a:cubicBezTo>
                      <a:pt x="2363" y="3844"/>
                      <a:pt x="2458" y="3718"/>
                      <a:pt x="2615" y="3686"/>
                    </a:cubicBezTo>
                    <a:cubicBezTo>
                      <a:pt x="2804" y="3592"/>
                      <a:pt x="2993" y="3466"/>
                      <a:pt x="3151" y="3371"/>
                    </a:cubicBezTo>
                    <a:cubicBezTo>
                      <a:pt x="3232" y="3310"/>
                      <a:pt x="3327" y="3276"/>
                      <a:pt x="3417" y="3276"/>
                    </a:cubicBezTo>
                    <a:cubicBezTo>
                      <a:pt x="3467" y="3276"/>
                      <a:pt x="3516" y="3286"/>
                      <a:pt x="3560" y="3308"/>
                    </a:cubicBezTo>
                    <a:lnTo>
                      <a:pt x="3686" y="3403"/>
                    </a:lnTo>
                    <a:lnTo>
                      <a:pt x="4033" y="2804"/>
                    </a:lnTo>
                    <a:lnTo>
                      <a:pt x="3907" y="2741"/>
                    </a:lnTo>
                    <a:cubicBezTo>
                      <a:pt x="3781" y="2647"/>
                      <a:pt x="3718" y="2489"/>
                      <a:pt x="3749" y="2363"/>
                    </a:cubicBezTo>
                    <a:cubicBezTo>
                      <a:pt x="3781" y="2143"/>
                      <a:pt x="3781" y="1985"/>
                      <a:pt x="3749" y="1733"/>
                    </a:cubicBezTo>
                    <a:cubicBezTo>
                      <a:pt x="3718" y="1576"/>
                      <a:pt x="3781" y="1481"/>
                      <a:pt x="3907" y="1387"/>
                    </a:cubicBezTo>
                    <a:lnTo>
                      <a:pt x="4033" y="1324"/>
                    </a:lnTo>
                    <a:lnTo>
                      <a:pt x="3686" y="725"/>
                    </a:lnTo>
                    <a:lnTo>
                      <a:pt x="3560" y="788"/>
                    </a:lnTo>
                    <a:cubicBezTo>
                      <a:pt x="3502" y="832"/>
                      <a:pt x="3437" y="855"/>
                      <a:pt x="3371" y="855"/>
                    </a:cubicBezTo>
                    <a:cubicBezTo>
                      <a:pt x="3295" y="855"/>
                      <a:pt x="3218" y="824"/>
                      <a:pt x="3151" y="756"/>
                    </a:cubicBezTo>
                    <a:cubicBezTo>
                      <a:pt x="2993" y="599"/>
                      <a:pt x="2804" y="536"/>
                      <a:pt x="2615" y="441"/>
                    </a:cubicBezTo>
                    <a:cubicBezTo>
                      <a:pt x="2458" y="410"/>
                      <a:pt x="2363" y="252"/>
                      <a:pt x="2363" y="126"/>
                    </a:cubicBezTo>
                    <a:lnTo>
                      <a:pt x="236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B4E4E9-50AF-364F-B5F8-88BD754174CD}"/>
              </a:ext>
            </a:extLst>
          </p:cNvPr>
          <p:cNvGrpSpPr/>
          <p:nvPr/>
        </p:nvGrpSpPr>
        <p:grpSpPr>
          <a:xfrm>
            <a:off x="8014624" y="280815"/>
            <a:ext cx="540000" cy="540000"/>
            <a:chOff x="4960660" y="1280150"/>
            <a:chExt cx="784800" cy="784800"/>
          </a:xfrm>
        </p:grpSpPr>
        <p:sp>
          <p:nvSpPr>
            <p:cNvPr id="13" name="Google Shape;335;p17">
              <a:extLst>
                <a:ext uri="{FF2B5EF4-FFF2-40B4-BE49-F238E27FC236}">
                  <a16:creationId xmlns:a16="http://schemas.microsoft.com/office/drawing/2014/main" id="{DD4B8890-CB0A-D445-8322-47E8A646BF51}"/>
                </a:ext>
              </a:extLst>
            </p:cNvPr>
            <p:cNvSpPr/>
            <p:nvPr/>
          </p:nvSpPr>
          <p:spPr>
            <a:xfrm>
              <a:off x="4960660" y="1280150"/>
              <a:ext cx="784800" cy="784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4" name="Google Shape;345;p17">
              <a:extLst>
                <a:ext uri="{FF2B5EF4-FFF2-40B4-BE49-F238E27FC236}">
                  <a16:creationId xmlns:a16="http://schemas.microsoft.com/office/drawing/2014/main" id="{8516CF04-46A5-1546-BC8C-610062526EF7}"/>
                </a:ext>
              </a:extLst>
            </p:cNvPr>
            <p:cNvGrpSpPr/>
            <p:nvPr/>
          </p:nvGrpSpPr>
          <p:grpSpPr>
            <a:xfrm>
              <a:off x="5115047" y="1436307"/>
              <a:ext cx="472142" cy="472112"/>
              <a:chOff x="-44512325" y="3176075"/>
              <a:chExt cx="300900" cy="300900"/>
            </a:xfrm>
          </p:grpSpPr>
          <p:sp>
            <p:nvSpPr>
              <p:cNvPr id="15" name="Google Shape;346;p17">
                <a:extLst>
                  <a:ext uri="{FF2B5EF4-FFF2-40B4-BE49-F238E27FC236}">
                    <a16:creationId xmlns:a16="http://schemas.microsoft.com/office/drawing/2014/main" id="{881DF134-2289-0047-9EBE-B54EFDC595A8}"/>
                  </a:ext>
                </a:extLst>
              </p:cNvPr>
              <p:cNvSpPr/>
              <p:nvPr/>
            </p:nvSpPr>
            <p:spPr>
              <a:xfrm>
                <a:off x="-44512325" y="3176075"/>
                <a:ext cx="300900" cy="300900"/>
              </a:xfrm>
              <a:custGeom>
                <a:avLst/>
                <a:gdLst/>
                <a:ahLst/>
                <a:cxnLst/>
                <a:rect l="l" t="t" r="r" b="b"/>
                <a:pathLst>
                  <a:path w="12036" h="12036" extrusionOk="0">
                    <a:moveTo>
                      <a:pt x="3246" y="2868"/>
                    </a:moveTo>
                    <a:cubicBezTo>
                      <a:pt x="3435" y="2868"/>
                      <a:pt x="3592" y="3025"/>
                      <a:pt x="3592" y="3246"/>
                    </a:cubicBezTo>
                    <a:cubicBezTo>
                      <a:pt x="3592" y="3435"/>
                      <a:pt x="3435" y="3592"/>
                      <a:pt x="3246" y="3592"/>
                    </a:cubicBezTo>
                    <a:cubicBezTo>
                      <a:pt x="3057" y="3592"/>
                      <a:pt x="2899" y="3435"/>
                      <a:pt x="2899" y="3246"/>
                    </a:cubicBezTo>
                    <a:cubicBezTo>
                      <a:pt x="2899" y="3025"/>
                      <a:pt x="3057" y="2868"/>
                      <a:pt x="3246" y="2868"/>
                    </a:cubicBezTo>
                    <a:close/>
                    <a:moveTo>
                      <a:pt x="8854" y="2868"/>
                    </a:moveTo>
                    <a:cubicBezTo>
                      <a:pt x="9043" y="2868"/>
                      <a:pt x="9200" y="3025"/>
                      <a:pt x="9200" y="3246"/>
                    </a:cubicBezTo>
                    <a:cubicBezTo>
                      <a:pt x="9200" y="3435"/>
                      <a:pt x="9043" y="3592"/>
                      <a:pt x="8854" y="3592"/>
                    </a:cubicBezTo>
                    <a:cubicBezTo>
                      <a:pt x="8665" y="3592"/>
                      <a:pt x="8507" y="3435"/>
                      <a:pt x="8507" y="3246"/>
                    </a:cubicBezTo>
                    <a:cubicBezTo>
                      <a:pt x="8507" y="3025"/>
                      <a:pt x="8665" y="2868"/>
                      <a:pt x="8854" y="2868"/>
                    </a:cubicBezTo>
                    <a:close/>
                    <a:moveTo>
                      <a:pt x="6774" y="3277"/>
                    </a:moveTo>
                    <a:cubicBezTo>
                      <a:pt x="6963" y="3277"/>
                      <a:pt x="7121" y="3435"/>
                      <a:pt x="7121" y="3624"/>
                    </a:cubicBezTo>
                    <a:lnTo>
                      <a:pt x="7121" y="3876"/>
                    </a:lnTo>
                    <a:cubicBezTo>
                      <a:pt x="7247" y="3907"/>
                      <a:pt x="7341" y="3970"/>
                      <a:pt x="7467" y="4065"/>
                    </a:cubicBezTo>
                    <a:lnTo>
                      <a:pt x="7656" y="3939"/>
                    </a:lnTo>
                    <a:cubicBezTo>
                      <a:pt x="7706" y="3919"/>
                      <a:pt x="7766" y="3908"/>
                      <a:pt x="7825" y="3908"/>
                    </a:cubicBezTo>
                    <a:cubicBezTo>
                      <a:pt x="7955" y="3908"/>
                      <a:pt x="8086" y="3957"/>
                      <a:pt x="8129" y="4065"/>
                    </a:cubicBezTo>
                    <a:lnTo>
                      <a:pt x="8854" y="5294"/>
                    </a:lnTo>
                    <a:cubicBezTo>
                      <a:pt x="8917" y="5451"/>
                      <a:pt x="8885" y="5672"/>
                      <a:pt x="8728" y="5735"/>
                    </a:cubicBezTo>
                    <a:lnTo>
                      <a:pt x="8539" y="5861"/>
                    </a:lnTo>
                    <a:lnTo>
                      <a:pt x="8539" y="6270"/>
                    </a:lnTo>
                    <a:lnTo>
                      <a:pt x="8728" y="6396"/>
                    </a:lnTo>
                    <a:cubicBezTo>
                      <a:pt x="8885" y="6459"/>
                      <a:pt x="8980" y="6711"/>
                      <a:pt x="8854" y="6869"/>
                    </a:cubicBezTo>
                    <a:lnTo>
                      <a:pt x="8129" y="8066"/>
                    </a:lnTo>
                    <a:cubicBezTo>
                      <a:pt x="8043" y="8174"/>
                      <a:pt x="7927" y="8222"/>
                      <a:pt x="7812" y="8222"/>
                    </a:cubicBezTo>
                    <a:cubicBezTo>
                      <a:pt x="7759" y="8222"/>
                      <a:pt x="7706" y="8212"/>
                      <a:pt x="7656" y="8192"/>
                    </a:cubicBezTo>
                    <a:lnTo>
                      <a:pt x="7467" y="8066"/>
                    </a:lnTo>
                    <a:cubicBezTo>
                      <a:pt x="7341" y="8160"/>
                      <a:pt x="7215" y="8223"/>
                      <a:pt x="7121" y="8255"/>
                    </a:cubicBezTo>
                    <a:lnTo>
                      <a:pt x="7121" y="8507"/>
                    </a:lnTo>
                    <a:cubicBezTo>
                      <a:pt x="7121" y="8696"/>
                      <a:pt x="6963" y="8854"/>
                      <a:pt x="6774" y="8854"/>
                    </a:cubicBezTo>
                    <a:lnTo>
                      <a:pt x="5357" y="8854"/>
                    </a:lnTo>
                    <a:cubicBezTo>
                      <a:pt x="5136" y="8854"/>
                      <a:pt x="4978" y="8696"/>
                      <a:pt x="4978" y="8507"/>
                    </a:cubicBezTo>
                    <a:lnTo>
                      <a:pt x="4978" y="8255"/>
                    </a:lnTo>
                    <a:cubicBezTo>
                      <a:pt x="4884" y="8223"/>
                      <a:pt x="4758" y="8160"/>
                      <a:pt x="4632" y="8066"/>
                    </a:cubicBezTo>
                    <a:lnTo>
                      <a:pt x="4443" y="8192"/>
                    </a:lnTo>
                    <a:cubicBezTo>
                      <a:pt x="4393" y="8212"/>
                      <a:pt x="4334" y="8222"/>
                      <a:pt x="4274" y="8222"/>
                    </a:cubicBezTo>
                    <a:cubicBezTo>
                      <a:pt x="4145" y="8222"/>
                      <a:pt x="4013" y="8174"/>
                      <a:pt x="3970" y="8066"/>
                    </a:cubicBezTo>
                    <a:lnTo>
                      <a:pt x="3246" y="6869"/>
                    </a:lnTo>
                    <a:cubicBezTo>
                      <a:pt x="3183" y="6680"/>
                      <a:pt x="3214" y="6459"/>
                      <a:pt x="3372" y="6396"/>
                    </a:cubicBezTo>
                    <a:lnTo>
                      <a:pt x="3561" y="6270"/>
                    </a:lnTo>
                    <a:lnTo>
                      <a:pt x="3561" y="5861"/>
                    </a:lnTo>
                    <a:lnTo>
                      <a:pt x="3372" y="5735"/>
                    </a:lnTo>
                    <a:cubicBezTo>
                      <a:pt x="3214" y="5672"/>
                      <a:pt x="3151" y="5420"/>
                      <a:pt x="3246" y="5294"/>
                    </a:cubicBezTo>
                    <a:lnTo>
                      <a:pt x="3970" y="4065"/>
                    </a:lnTo>
                    <a:cubicBezTo>
                      <a:pt x="4013" y="3958"/>
                      <a:pt x="4142" y="3880"/>
                      <a:pt x="4270" y="3880"/>
                    </a:cubicBezTo>
                    <a:cubicBezTo>
                      <a:pt x="4331" y="3880"/>
                      <a:pt x="4392" y="3898"/>
                      <a:pt x="4443" y="3939"/>
                    </a:cubicBezTo>
                    <a:lnTo>
                      <a:pt x="4632" y="4065"/>
                    </a:lnTo>
                    <a:cubicBezTo>
                      <a:pt x="4758" y="3970"/>
                      <a:pt x="4884" y="3907"/>
                      <a:pt x="4978" y="3876"/>
                    </a:cubicBezTo>
                    <a:lnTo>
                      <a:pt x="4978" y="3624"/>
                    </a:lnTo>
                    <a:cubicBezTo>
                      <a:pt x="4978" y="3435"/>
                      <a:pt x="5136" y="3277"/>
                      <a:pt x="5357" y="3277"/>
                    </a:cubicBezTo>
                    <a:close/>
                    <a:moveTo>
                      <a:pt x="3246" y="8475"/>
                    </a:moveTo>
                    <a:cubicBezTo>
                      <a:pt x="3435" y="8475"/>
                      <a:pt x="3592" y="8633"/>
                      <a:pt x="3592" y="8822"/>
                    </a:cubicBezTo>
                    <a:cubicBezTo>
                      <a:pt x="3592" y="9043"/>
                      <a:pt x="3435" y="9169"/>
                      <a:pt x="3246" y="9169"/>
                    </a:cubicBezTo>
                    <a:cubicBezTo>
                      <a:pt x="3057" y="9169"/>
                      <a:pt x="2899" y="9011"/>
                      <a:pt x="2899" y="8822"/>
                    </a:cubicBezTo>
                    <a:cubicBezTo>
                      <a:pt x="2899" y="8633"/>
                      <a:pt x="3057" y="8475"/>
                      <a:pt x="3246" y="8475"/>
                    </a:cubicBezTo>
                    <a:close/>
                    <a:moveTo>
                      <a:pt x="8854" y="8475"/>
                    </a:moveTo>
                    <a:cubicBezTo>
                      <a:pt x="9043" y="8475"/>
                      <a:pt x="9200" y="8633"/>
                      <a:pt x="9200" y="8822"/>
                    </a:cubicBezTo>
                    <a:cubicBezTo>
                      <a:pt x="9200" y="9043"/>
                      <a:pt x="9043" y="9169"/>
                      <a:pt x="8854" y="9169"/>
                    </a:cubicBezTo>
                    <a:cubicBezTo>
                      <a:pt x="8665" y="9169"/>
                      <a:pt x="8507" y="9011"/>
                      <a:pt x="8507" y="8822"/>
                    </a:cubicBezTo>
                    <a:cubicBezTo>
                      <a:pt x="8507" y="8633"/>
                      <a:pt x="8665" y="8475"/>
                      <a:pt x="8854" y="8475"/>
                    </a:cubicBezTo>
                    <a:close/>
                    <a:moveTo>
                      <a:pt x="3183" y="1"/>
                    </a:moveTo>
                    <a:cubicBezTo>
                      <a:pt x="2994" y="1"/>
                      <a:pt x="2836" y="158"/>
                      <a:pt x="2836" y="347"/>
                    </a:cubicBezTo>
                    <a:lnTo>
                      <a:pt x="2836" y="1418"/>
                    </a:lnTo>
                    <a:lnTo>
                      <a:pt x="2458" y="1418"/>
                    </a:lnTo>
                    <a:cubicBezTo>
                      <a:pt x="1891" y="1418"/>
                      <a:pt x="1418" y="1891"/>
                      <a:pt x="1418" y="2490"/>
                    </a:cubicBezTo>
                    <a:lnTo>
                      <a:pt x="1418" y="2836"/>
                    </a:lnTo>
                    <a:lnTo>
                      <a:pt x="347" y="2836"/>
                    </a:lnTo>
                    <a:cubicBezTo>
                      <a:pt x="158" y="2836"/>
                      <a:pt x="1" y="2994"/>
                      <a:pt x="1" y="3183"/>
                    </a:cubicBezTo>
                    <a:cubicBezTo>
                      <a:pt x="1" y="3372"/>
                      <a:pt x="158" y="3529"/>
                      <a:pt x="347" y="3529"/>
                    </a:cubicBezTo>
                    <a:lnTo>
                      <a:pt x="1418" y="3529"/>
                    </a:lnTo>
                    <a:lnTo>
                      <a:pt x="1418" y="4254"/>
                    </a:lnTo>
                    <a:lnTo>
                      <a:pt x="347" y="4254"/>
                    </a:lnTo>
                    <a:cubicBezTo>
                      <a:pt x="158" y="4254"/>
                      <a:pt x="1" y="4411"/>
                      <a:pt x="1" y="4600"/>
                    </a:cubicBezTo>
                    <a:cubicBezTo>
                      <a:pt x="1" y="4821"/>
                      <a:pt x="158" y="4978"/>
                      <a:pt x="347" y="4978"/>
                    </a:cubicBezTo>
                    <a:lnTo>
                      <a:pt x="1418" y="4978"/>
                    </a:lnTo>
                    <a:lnTo>
                      <a:pt x="1418" y="5672"/>
                    </a:lnTo>
                    <a:lnTo>
                      <a:pt x="347" y="5672"/>
                    </a:lnTo>
                    <a:cubicBezTo>
                      <a:pt x="158" y="5672"/>
                      <a:pt x="1" y="5829"/>
                      <a:pt x="1" y="6018"/>
                    </a:cubicBezTo>
                    <a:cubicBezTo>
                      <a:pt x="1" y="6239"/>
                      <a:pt x="158" y="6396"/>
                      <a:pt x="347" y="6396"/>
                    </a:cubicBezTo>
                    <a:lnTo>
                      <a:pt x="1418" y="6396"/>
                    </a:lnTo>
                    <a:lnTo>
                      <a:pt x="1418" y="7089"/>
                    </a:lnTo>
                    <a:lnTo>
                      <a:pt x="347" y="7089"/>
                    </a:lnTo>
                    <a:cubicBezTo>
                      <a:pt x="158" y="7089"/>
                      <a:pt x="1" y="7247"/>
                      <a:pt x="1" y="7436"/>
                    </a:cubicBezTo>
                    <a:cubicBezTo>
                      <a:pt x="1" y="7656"/>
                      <a:pt x="158" y="7814"/>
                      <a:pt x="347" y="7814"/>
                    </a:cubicBezTo>
                    <a:lnTo>
                      <a:pt x="1418" y="7814"/>
                    </a:lnTo>
                    <a:lnTo>
                      <a:pt x="1418" y="8507"/>
                    </a:lnTo>
                    <a:lnTo>
                      <a:pt x="347" y="8507"/>
                    </a:lnTo>
                    <a:cubicBezTo>
                      <a:pt x="158" y="8507"/>
                      <a:pt x="1" y="8665"/>
                      <a:pt x="1" y="8854"/>
                    </a:cubicBezTo>
                    <a:cubicBezTo>
                      <a:pt x="1" y="9074"/>
                      <a:pt x="158" y="9232"/>
                      <a:pt x="347" y="9232"/>
                    </a:cubicBezTo>
                    <a:lnTo>
                      <a:pt x="1418" y="9232"/>
                    </a:lnTo>
                    <a:lnTo>
                      <a:pt x="1418" y="9578"/>
                    </a:lnTo>
                    <a:cubicBezTo>
                      <a:pt x="1418" y="10177"/>
                      <a:pt x="1891" y="10618"/>
                      <a:pt x="2458" y="10618"/>
                    </a:cubicBezTo>
                    <a:lnTo>
                      <a:pt x="2836" y="10618"/>
                    </a:lnTo>
                    <a:lnTo>
                      <a:pt x="2836" y="11689"/>
                    </a:lnTo>
                    <a:cubicBezTo>
                      <a:pt x="2836" y="11878"/>
                      <a:pt x="2994" y="12036"/>
                      <a:pt x="3183" y="12036"/>
                    </a:cubicBezTo>
                    <a:cubicBezTo>
                      <a:pt x="3372" y="12036"/>
                      <a:pt x="3529" y="11878"/>
                      <a:pt x="3529" y="11689"/>
                    </a:cubicBezTo>
                    <a:lnTo>
                      <a:pt x="3529" y="10618"/>
                    </a:lnTo>
                    <a:lnTo>
                      <a:pt x="4254" y="10618"/>
                    </a:lnTo>
                    <a:lnTo>
                      <a:pt x="4254" y="11689"/>
                    </a:lnTo>
                    <a:cubicBezTo>
                      <a:pt x="4254" y="11878"/>
                      <a:pt x="4411" y="12036"/>
                      <a:pt x="4600" y="12036"/>
                    </a:cubicBezTo>
                    <a:cubicBezTo>
                      <a:pt x="4789" y="12036"/>
                      <a:pt x="4947" y="11878"/>
                      <a:pt x="4947" y="11689"/>
                    </a:cubicBezTo>
                    <a:lnTo>
                      <a:pt x="4947" y="10618"/>
                    </a:lnTo>
                    <a:lnTo>
                      <a:pt x="5672" y="10618"/>
                    </a:lnTo>
                    <a:lnTo>
                      <a:pt x="5672" y="11689"/>
                    </a:lnTo>
                    <a:cubicBezTo>
                      <a:pt x="5672" y="11878"/>
                      <a:pt x="5829" y="12036"/>
                      <a:pt x="6018" y="12036"/>
                    </a:cubicBezTo>
                    <a:cubicBezTo>
                      <a:pt x="6207" y="12036"/>
                      <a:pt x="6365" y="11878"/>
                      <a:pt x="6365" y="11689"/>
                    </a:cubicBezTo>
                    <a:lnTo>
                      <a:pt x="6365" y="10618"/>
                    </a:lnTo>
                    <a:lnTo>
                      <a:pt x="7089" y="10618"/>
                    </a:lnTo>
                    <a:lnTo>
                      <a:pt x="7089" y="11689"/>
                    </a:lnTo>
                    <a:cubicBezTo>
                      <a:pt x="7089" y="11878"/>
                      <a:pt x="7247" y="12036"/>
                      <a:pt x="7436" y="12036"/>
                    </a:cubicBezTo>
                    <a:cubicBezTo>
                      <a:pt x="7625" y="12036"/>
                      <a:pt x="7782" y="11878"/>
                      <a:pt x="7782" y="11689"/>
                    </a:cubicBezTo>
                    <a:lnTo>
                      <a:pt x="7782" y="10618"/>
                    </a:lnTo>
                    <a:lnTo>
                      <a:pt x="8507" y="10618"/>
                    </a:lnTo>
                    <a:lnTo>
                      <a:pt x="8507" y="11689"/>
                    </a:lnTo>
                    <a:cubicBezTo>
                      <a:pt x="8507" y="11878"/>
                      <a:pt x="8665" y="12036"/>
                      <a:pt x="8854" y="12036"/>
                    </a:cubicBezTo>
                    <a:cubicBezTo>
                      <a:pt x="9043" y="12036"/>
                      <a:pt x="9200" y="11878"/>
                      <a:pt x="9200" y="11689"/>
                    </a:cubicBezTo>
                    <a:lnTo>
                      <a:pt x="9200" y="10618"/>
                    </a:lnTo>
                    <a:lnTo>
                      <a:pt x="9547" y="10618"/>
                    </a:lnTo>
                    <a:cubicBezTo>
                      <a:pt x="10145" y="10618"/>
                      <a:pt x="10618" y="10177"/>
                      <a:pt x="10618" y="9578"/>
                    </a:cubicBezTo>
                    <a:lnTo>
                      <a:pt x="10618" y="9232"/>
                    </a:lnTo>
                    <a:lnTo>
                      <a:pt x="11689" y="9232"/>
                    </a:lnTo>
                    <a:cubicBezTo>
                      <a:pt x="11878" y="9232"/>
                      <a:pt x="12036" y="9074"/>
                      <a:pt x="12036" y="8854"/>
                    </a:cubicBezTo>
                    <a:cubicBezTo>
                      <a:pt x="12036" y="8665"/>
                      <a:pt x="11878" y="8507"/>
                      <a:pt x="11689" y="8507"/>
                    </a:cubicBezTo>
                    <a:lnTo>
                      <a:pt x="10618" y="8507"/>
                    </a:lnTo>
                    <a:lnTo>
                      <a:pt x="10618" y="7814"/>
                    </a:lnTo>
                    <a:lnTo>
                      <a:pt x="11689" y="7814"/>
                    </a:lnTo>
                    <a:cubicBezTo>
                      <a:pt x="11878" y="7814"/>
                      <a:pt x="12036" y="7656"/>
                      <a:pt x="12036" y="7436"/>
                    </a:cubicBezTo>
                    <a:cubicBezTo>
                      <a:pt x="12036" y="7247"/>
                      <a:pt x="11878" y="7089"/>
                      <a:pt x="11689" y="7089"/>
                    </a:cubicBezTo>
                    <a:lnTo>
                      <a:pt x="10618" y="7089"/>
                    </a:lnTo>
                    <a:lnTo>
                      <a:pt x="10618" y="6396"/>
                    </a:lnTo>
                    <a:lnTo>
                      <a:pt x="11689" y="6396"/>
                    </a:lnTo>
                    <a:cubicBezTo>
                      <a:pt x="11878" y="6396"/>
                      <a:pt x="12036" y="6239"/>
                      <a:pt x="12036" y="6018"/>
                    </a:cubicBezTo>
                    <a:cubicBezTo>
                      <a:pt x="12036" y="5829"/>
                      <a:pt x="11878" y="5672"/>
                      <a:pt x="11689" y="5672"/>
                    </a:cubicBezTo>
                    <a:lnTo>
                      <a:pt x="10618" y="5672"/>
                    </a:lnTo>
                    <a:lnTo>
                      <a:pt x="10618" y="4978"/>
                    </a:lnTo>
                    <a:lnTo>
                      <a:pt x="11689" y="4978"/>
                    </a:lnTo>
                    <a:cubicBezTo>
                      <a:pt x="11878" y="4978"/>
                      <a:pt x="12036" y="4821"/>
                      <a:pt x="12036" y="4600"/>
                    </a:cubicBezTo>
                    <a:cubicBezTo>
                      <a:pt x="12036" y="4411"/>
                      <a:pt x="11878" y="4254"/>
                      <a:pt x="11689" y="4254"/>
                    </a:cubicBezTo>
                    <a:lnTo>
                      <a:pt x="10618" y="4254"/>
                    </a:lnTo>
                    <a:lnTo>
                      <a:pt x="10618" y="3529"/>
                    </a:lnTo>
                    <a:lnTo>
                      <a:pt x="11689" y="3529"/>
                    </a:lnTo>
                    <a:cubicBezTo>
                      <a:pt x="11878" y="3529"/>
                      <a:pt x="12036" y="3372"/>
                      <a:pt x="12036" y="3183"/>
                    </a:cubicBezTo>
                    <a:cubicBezTo>
                      <a:pt x="12036" y="2994"/>
                      <a:pt x="11878" y="2836"/>
                      <a:pt x="11689" y="2836"/>
                    </a:cubicBezTo>
                    <a:lnTo>
                      <a:pt x="10618" y="2836"/>
                    </a:lnTo>
                    <a:lnTo>
                      <a:pt x="10618" y="2490"/>
                    </a:lnTo>
                    <a:cubicBezTo>
                      <a:pt x="10618" y="1891"/>
                      <a:pt x="10145" y="1418"/>
                      <a:pt x="9547" y="1418"/>
                    </a:cubicBezTo>
                    <a:lnTo>
                      <a:pt x="9200" y="1418"/>
                    </a:lnTo>
                    <a:lnTo>
                      <a:pt x="9200" y="347"/>
                    </a:lnTo>
                    <a:cubicBezTo>
                      <a:pt x="9200" y="158"/>
                      <a:pt x="9043" y="1"/>
                      <a:pt x="8854" y="1"/>
                    </a:cubicBezTo>
                    <a:cubicBezTo>
                      <a:pt x="8665" y="1"/>
                      <a:pt x="8507" y="158"/>
                      <a:pt x="8507" y="347"/>
                    </a:cubicBezTo>
                    <a:lnTo>
                      <a:pt x="8507" y="1418"/>
                    </a:lnTo>
                    <a:lnTo>
                      <a:pt x="7782" y="1418"/>
                    </a:lnTo>
                    <a:lnTo>
                      <a:pt x="7782" y="347"/>
                    </a:lnTo>
                    <a:cubicBezTo>
                      <a:pt x="7782" y="158"/>
                      <a:pt x="7625" y="1"/>
                      <a:pt x="7436" y="1"/>
                    </a:cubicBezTo>
                    <a:cubicBezTo>
                      <a:pt x="7247" y="1"/>
                      <a:pt x="7089" y="158"/>
                      <a:pt x="7089" y="347"/>
                    </a:cubicBezTo>
                    <a:lnTo>
                      <a:pt x="7089" y="1418"/>
                    </a:lnTo>
                    <a:lnTo>
                      <a:pt x="6365" y="1418"/>
                    </a:lnTo>
                    <a:lnTo>
                      <a:pt x="6365" y="347"/>
                    </a:lnTo>
                    <a:cubicBezTo>
                      <a:pt x="6365" y="158"/>
                      <a:pt x="6207" y="1"/>
                      <a:pt x="6018" y="1"/>
                    </a:cubicBezTo>
                    <a:cubicBezTo>
                      <a:pt x="5829" y="1"/>
                      <a:pt x="5672" y="158"/>
                      <a:pt x="5672" y="347"/>
                    </a:cubicBezTo>
                    <a:lnTo>
                      <a:pt x="5672" y="1418"/>
                    </a:lnTo>
                    <a:lnTo>
                      <a:pt x="4947" y="1418"/>
                    </a:lnTo>
                    <a:lnTo>
                      <a:pt x="4947" y="347"/>
                    </a:lnTo>
                    <a:cubicBezTo>
                      <a:pt x="4947" y="158"/>
                      <a:pt x="4789" y="1"/>
                      <a:pt x="4600" y="1"/>
                    </a:cubicBezTo>
                    <a:cubicBezTo>
                      <a:pt x="4411" y="1"/>
                      <a:pt x="4254" y="158"/>
                      <a:pt x="4254" y="347"/>
                    </a:cubicBezTo>
                    <a:lnTo>
                      <a:pt x="4254" y="1418"/>
                    </a:lnTo>
                    <a:lnTo>
                      <a:pt x="3529" y="1418"/>
                    </a:lnTo>
                    <a:lnTo>
                      <a:pt x="3529" y="347"/>
                    </a:lnTo>
                    <a:cubicBezTo>
                      <a:pt x="3529" y="158"/>
                      <a:pt x="3372" y="1"/>
                      <a:pt x="31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347;p17">
                <a:extLst>
                  <a:ext uri="{FF2B5EF4-FFF2-40B4-BE49-F238E27FC236}">
                    <a16:creationId xmlns:a16="http://schemas.microsoft.com/office/drawing/2014/main" id="{898098F3-7ECE-2F40-84CE-7E8AD0DE58EE}"/>
                  </a:ext>
                </a:extLst>
              </p:cNvPr>
              <p:cNvSpPr/>
              <p:nvPr/>
            </p:nvSpPr>
            <p:spPr>
              <a:xfrm>
                <a:off x="-44369750" y="3317850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68"/>
                      <a:pt x="158" y="725"/>
                      <a:pt x="347" y="725"/>
                    </a:cubicBezTo>
                    <a:cubicBezTo>
                      <a:pt x="536" y="725"/>
                      <a:pt x="693" y="568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348;p17">
                <a:extLst>
                  <a:ext uri="{FF2B5EF4-FFF2-40B4-BE49-F238E27FC236}">
                    <a16:creationId xmlns:a16="http://schemas.microsoft.com/office/drawing/2014/main" id="{91BDCA34-1953-CB42-BB9B-E6E632812509}"/>
                  </a:ext>
                </a:extLst>
              </p:cNvPr>
              <p:cNvSpPr/>
              <p:nvPr/>
            </p:nvSpPr>
            <p:spPr>
              <a:xfrm>
                <a:off x="-44411500" y="3275325"/>
                <a:ext cx="100825" cy="102400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096" extrusionOk="0">
                    <a:moveTo>
                      <a:pt x="2017" y="1008"/>
                    </a:moveTo>
                    <a:cubicBezTo>
                      <a:pt x="2615" y="1008"/>
                      <a:pt x="3088" y="1481"/>
                      <a:pt x="3088" y="2048"/>
                    </a:cubicBezTo>
                    <a:cubicBezTo>
                      <a:pt x="3088" y="2647"/>
                      <a:pt x="2615" y="3119"/>
                      <a:pt x="2017" y="3119"/>
                    </a:cubicBezTo>
                    <a:cubicBezTo>
                      <a:pt x="1418" y="3119"/>
                      <a:pt x="945" y="2647"/>
                      <a:pt x="945" y="2048"/>
                    </a:cubicBezTo>
                    <a:cubicBezTo>
                      <a:pt x="945" y="1481"/>
                      <a:pt x="1418" y="1008"/>
                      <a:pt x="2017" y="1008"/>
                    </a:cubicBezTo>
                    <a:close/>
                    <a:moveTo>
                      <a:pt x="1670" y="0"/>
                    </a:moveTo>
                    <a:lnTo>
                      <a:pt x="1670" y="126"/>
                    </a:lnTo>
                    <a:cubicBezTo>
                      <a:pt x="1670" y="284"/>
                      <a:pt x="1576" y="410"/>
                      <a:pt x="1418" y="441"/>
                    </a:cubicBezTo>
                    <a:cubicBezTo>
                      <a:pt x="1229" y="536"/>
                      <a:pt x="1040" y="630"/>
                      <a:pt x="882" y="756"/>
                    </a:cubicBezTo>
                    <a:cubicBezTo>
                      <a:pt x="809" y="811"/>
                      <a:pt x="725" y="845"/>
                      <a:pt x="643" y="845"/>
                    </a:cubicBezTo>
                    <a:cubicBezTo>
                      <a:pt x="584" y="845"/>
                      <a:pt x="526" y="828"/>
                      <a:pt x="473" y="788"/>
                    </a:cubicBezTo>
                    <a:lnTo>
                      <a:pt x="347" y="725"/>
                    </a:lnTo>
                    <a:lnTo>
                      <a:pt x="0" y="1324"/>
                    </a:lnTo>
                    <a:lnTo>
                      <a:pt x="126" y="1387"/>
                    </a:lnTo>
                    <a:cubicBezTo>
                      <a:pt x="252" y="1481"/>
                      <a:pt x="315" y="1639"/>
                      <a:pt x="284" y="1733"/>
                    </a:cubicBezTo>
                    <a:cubicBezTo>
                      <a:pt x="252" y="1985"/>
                      <a:pt x="252" y="2143"/>
                      <a:pt x="284" y="2363"/>
                    </a:cubicBezTo>
                    <a:cubicBezTo>
                      <a:pt x="315" y="2521"/>
                      <a:pt x="252" y="2647"/>
                      <a:pt x="126" y="2741"/>
                    </a:cubicBezTo>
                    <a:lnTo>
                      <a:pt x="0" y="2804"/>
                    </a:lnTo>
                    <a:lnTo>
                      <a:pt x="347" y="3403"/>
                    </a:lnTo>
                    <a:lnTo>
                      <a:pt x="473" y="3308"/>
                    </a:lnTo>
                    <a:cubicBezTo>
                      <a:pt x="518" y="3286"/>
                      <a:pt x="566" y="3276"/>
                      <a:pt x="616" y="3276"/>
                    </a:cubicBezTo>
                    <a:cubicBezTo>
                      <a:pt x="707" y="3276"/>
                      <a:pt x="801" y="3310"/>
                      <a:pt x="882" y="3371"/>
                    </a:cubicBezTo>
                    <a:cubicBezTo>
                      <a:pt x="1040" y="3529"/>
                      <a:pt x="1229" y="3592"/>
                      <a:pt x="1418" y="3686"/>
                    </a:cubicBezTo>
                    <a:cubicBezTo>
                      <a:pt x="1576" y="3718"/>
                      <a:pt x="1670" y="3875"/>
                      <a:pt x="1670" y="4001"/>
                    </a:cubicBezTo>
                    <a:lnTo>
                      <a:pt x="1670" y="4096"/>
                    </a:lnTo>
                    <a:lnTo>
                      <a:pt x="2363" y="4096"/>
                    </a:lnTo>
                    <a:lnTo>
                      <a:pt x="2363" y="4001"/>
                    </a:lnTo>
                    <a:cubicBezTo>
                      <a:pt x="2363" y="3844"/>
                      <a:pt x="2458" y="3718"/>
                      <a:pt x="2615" y="3686"/>
                    </a:cubicBezTo>
                    <a:cubicBezTo>
                      <a:pt x="2804" y="3592"/>
                      <a:pt x="2993" y="3466"/>
                      <a:pt x="3151" y="3371"/>
                    </a:cubicBezTo>
                    <a:cubicBezTo>
                      <a:pt x="3232" y="3310"/>
                      <a:pt x="3327" y="3276"/>
                      <a:pt x="3417" y="3276"/>
                    </a:cubicBezTo>
                    <a:cubicBezTo>
                      <a:pt x="3467" y="3276"/>
                      <a:pt x="3516" y="3286"/>
                      <a:pt x="3560" y="3308"/>
                    </a:cubicBezTo>
                    <a:lnTo>
                      <a:pt x="3686" y="3403"/>
                    </a:lnTo>
                    <a:lnTo>
                      <a:pt x="4033" y="2804"/>
                    </a:lnTo>
                    <a:lnTo>
                      <a:pt x="3907" y="2741"/>
                    </a:lnTo>
                    <a:cubicBezTo>
                      <a:pt x="3781" y="2647"/>
                      <a:pt x="3718" y="2489"/>
                      <a:pt x="3749" y="2363"/>
                    </a:cubicBezTo>
                    <a:cubicBezTo>
                      <a:pt x="3781" y="2143"/>
                      <a:pt x="3781" y="1985"/>
                      <a:pt x="3749" y="1733"/>
                    </a:cubicBezTo>
                    <a:cubicBezTo>
                      <a:pt x="3718" y="1576"/>
                      <a:pt x="3781" y="1481"/>
                      <a:pt x="3907" y="1387"/>
                    </a:cubicBezTo>
                    <a:lnTo>
                      <a:pt x="4033" y="1324"/>
                    </a:lnTo>
                    <a:lnTo>
                      <a:pt x="3686" y="725"/>
                    </a:lnTo>
                    <a:lnTo>
                      <a:pt x="3560" y="788"/>
                    </a:lnTo>
                    <a:cubicBezTo>
                      <a:pt x="3502" y="832"/>
                      <a:pt x="3437" y="855"/>
                      <a:pt x="3371" y="855"/>
                    </a:cubicBezTo>
                    <a:cubicBezTo>
                      <a:pt x="3295" y="855"/>
                      <a:pt x="3218" y="824"/>
                      <a:pt x="3151" y="756"/>
                    </a:cubicBezTo>
                    <a:cubicBezTo>
                      <a:pt x="2993" y="599"/>
                      <a:pt x="2804" y="536"/>
                      <a:pt x="2615" y="441"/>
                    </a:cubicBezTo>
                    <a:cubicBezTo>
                      <a:pt x="2458" y="410"/>
                      <a:pt x="2363" y="252"/>
                      <a:pt x="2363" y="126"/>
                    </a:cubicBezTo>
                    <a:lnTo>
                      <a:pt x="236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6A2147C3-B7DF-1146-9CA6-2A861775E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749" y="1078444"/>
            <a:ext cx="2236105" cy="182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4F57BE4-40CA-4546-93C4-1722ECDFD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356777"/>
            <a:ext cx="2236105" cy="1613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own Arrow 4">
            <a:extLst>
              <a:ext uri="{FF2B5EF4-FFF2-40B4-BE49-F238E27FC236}">
                <a16:creationId xmlns:a16="http://schemas.microsoft.com/office/drawing/2014/main" id="{2AF36565-1E95-BE40-A27D-DC86E40F0D4D}"/>
              </a:ext>
            </a:extLst>
          </p:cNvPr>
          <p:cNvSpPr/>
          <p:nvPr/>
        </p:nvSpPr>
        <p:spPr>
          <a:xfrm>
            <a:off x="6852330" y="2960642"/>
            <a:ext cx="300942" cy="396135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3E34B4-2C4A-4341-81BA-296F2A2D662A}"/>
              </a:ext>
            </a:extLst>
          </p:cNvPr>
          <p:cNvSpPr txBox="1"/>
          <p:nvPr/>
        </p:nvSpPr>
        <p:spPr>
          <a:xfrm>
            <a:off x="376177" y="1936677"/>
            <a:ext cx="41958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Proses </a:t>
            </a:r>
            <a:r>
              <a:rPr lang="en-US" sz="1800" b="1" dirty="0" err="1"/>
              <a:t>menambahkan</a:t>
            </a:r>
            <a:r>
              <a:rPr lang="en-US" sz="1800" b="1" dirty="0"/>
              <a:t> </a:t>
            </a:r>
            <a:r>
              <a:rPr lang="en-US" sz="1800" b="1" dirty="0" err="1"/>
              <a:t>dimensi</a:t>
            </a:r>
            <a:r>
              <a:rPr lang="en-US" sz="1800" b="1" dirty="0"/>
              <a:t> </a:t>
            </a:r>
            <a:r>
              <a:rPr lang="en-US" sz="1800" b="1" dirty="0" err="1"/>
              <a:t>baru</a:t>
            </a:r>
            <a:r>
              <a:rPr lang="en-US" sz="1800" b="1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tujuan</a:t>
            </a:r>
            <a:r>
              <a:rPr lang="en-US" sz="1800" dirty="0"/>
              <a:t> </a:t>
            </a:r>
            <a:r>
              <a:rPr lang="en-US" sz="1800" dirty="0" err="1"/>
              <a:t>membantu</a:t>
            </a:r>
            <a:r>
              <a:rPr lang="en-US" sz="1800" dirty="0"/>
              <a:t> </a:t>
            </a:r>
            <a:r>
              <a:rPr lang="en-US" sz="1800" b="1" dirty="0" err="1"/>
              <a:t>menemukan</a:t>
            </a:r>
            <a:r>
              <a:rPr lang="en-US" sz="1800" b="1" dirty="0"/>
              <a:t> </a:t>
            </a:r>
            <a:r>
              <a:rPr lang="en-US" sz="1800" b="1" i="1" dirty="0"/>
              <a:t>hyperplane </a:t>
            </a:r>
            <a:r>
              <a:rPr lang="en-US" sz="1800" dirty="0"/>
              <a:t>pada </a:t>
            </a:r>
            <a:r>
              <a:rPr lang="en-US" sz="1800" b="1" dirty="0"/>
              <a:t>data yang non-linear</a:t>
            </a:r>
            <a:endParaRPr lang="en-US" sz="1600" b="1" dirty="0"/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102F4925-2A75-4346-BA59-1837483DB4A0}"/>
              </a:ext>
            </a:extLst>
          </p:cNvPr>
          <p:cNvSpPr/>
          <p:nvPr/>
        </p:nvSpPr>
        <p:spPr>
          <a:xfrm rot="5400000">
            <a:off x="5119287" y="3972612"/>
            <a:ext cx="300942" cy="396135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143E0F3-8069-A841-9B22-1978B869C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748" y="3416338"/>
            <a:ext cx="2236105" cy="166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99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32;p17">
            <a:extLst>
              <a:ext uri="{FF2B5EF4-FFF2-40B4-BE49-F238E27FC236}">
                <a16:creationId xmlns:a16="http://schemas.microsoft.com/office/drawing/2014/main" id="{4B87642D-D268-DE42-AEF7-115E10D73297}"/>
              </a:ext>
            </a:extLst>
          </p:cNvPr>
          <p:cNvSpPr/>
          <p:nvPr/>
        </p:nvSpPr>
        <p:spPr>
          <a:xfrm>
            <a:off x="457200" y="280225"/>
            <a:ext cx="8239200" cy="530489"/>
          </a:xfrm>
          <a:prstGeom prst="roundRect">
            <a:avLst>
              <a:gd name="adj" fmla="val 16667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31E487-F81C-4D4E-80BD-ACC6B637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0714"/>
            <a:ext cx="8229600" cy="550101"/>
          </a:xfrm>
        </p:spPr>
        <p:txBody>
          <a:bodyPr>
            <a:normAutofit fontScale="90000"/>
          </a:bodyPr>
          <a:lstStyle/>
          <a:p>
            <a:r>
              <a:rPr lang="en-US" dirty="0"/>
              <a:t>Random Forest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8D4AC-F1F0-EE40-B46E-78654EE03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47950"/>
            <a:ext cx="4114800" cy="3029100"/>
          </a:xfrm>
        </p:spPr>
        <p:txBody>
          <a:bodyPr>
            <a:normAutofit/>
          </a:bodyPr>
          <a:lstStyle/>
          <a:p>
            <a:r>
              <a:rPr lang="en-US" sz="2000" dirty="0" err="1"/>
              <a:t>Beroperasi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b="1" dirty="0" err="1"/>
              <a:t>berkelompok</a:t>
            </a:r>
            <a:r>
              <a:rPr lang="en-US" sz="2000" b="1" dirty="0"/>
              <a:t>/</a:t>
            </a:r>
            <a:r>
              <a:rPr lang="en-US" sz="2000" b="1" dirty="0" err="1"/>
              <a:t>menggabungkan</a:t>
            </a:r>
            <a:r>
              <a:rPr lang="en-US" sz="2000" b="1" dirty="0"/>
              <a:t> </a:t>
            </a:r>
            <a:r>
              <a:rPr lang="en-US" sz="2000" b="1" dirty="0" err="1"/>
              <a:t>beberapa</a:t>
            </a:r>
            <a:r>
              <a:rPr lang="en-US" sz="2000" b="1" dirty="0"/>
              <a:t> model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endParaRPr lang="en-US" sz="2000" dirty="0"/>
          </a:p>
          <a:p>
            <a:r>
              <a:rPr lang="en-US" sz="2000" dirty="0"/>
              <a:t>Model yang </a:t>
            </a:r>
            <a:r>
              <a:rPr lang="en-US" sz="2000" dirty="0" err="1"/>
              <a:t>dimaksud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b="1" i="1" dirty="0"/>
              <a:t>Decision Tree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623F45A-46B6-604C-9937-79463E0A7875}"/>
              </a:ext>
            </a:extLst>
          </p:cNvPr>
          <p:cNvGrpSpPr/>
          <p:nvPr/>
        </p:nvGrpSpPr>
        <p:grpSpPr>
          <a:xfrm>
            <a:off x="589134" y="270714"/>
            <a:ext cx="540000" cy="540000"/>
            <a:chOff x="560097" y="1280150"/>
            <a:chExt cx="784800" cy="784800"/>
          </a:xfrm>
        </p:grpSpPr>
        <p:sp>
          <p:nvSpPr>
            <p:cNvPr id="28" name="Google Shape;334;p17">
              <a:extLst>
                <a:ext uri="{FF2B5EF4-FFF2-40B4-BE49-F238E27FC236}">
                  <a16:creationId xmlns:a16="http://schemas.microsoft.com/office/drawing/2014/main" id="{86D3E808-389B-4545-B180-6CC12C9C1642}"/>
                </a:ext>
              </a:extLst>
            </p:cNvPr>
            <p:cNvSpPr/>
            <p:nvPr/>
          </p:nvSpPr>
          <p:spPr>
            <a:xfrm>
              <a:off x="560097" y="1280150"/>
              <a:ext cx="784800" cy="78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" name="Google Shape;337;p17">
              <a:extLst>
                <a:ext uri="{FF2B5EF4-FFF2-40B4-BE49-F238E27FC236}">
                  <a16:creationId xmlns:a16="http://schemas.microsoft.com/office/drawing/2014/main" id="{1F9BBBAA-D528-5F4A-9230-8B645E8258F3}"/>
                </a:ext>
              </a:extLst>
            </p:cNvPr>
            <p:cNvGrpSpPr/>
            <p:nvPr/>
          </p:nvGrpSpPr>
          <p:grpSpPr>
            <a:xfrm>
              <a:off x="716345" y="1436401"/>
              <a:ext cx="472011" cy="472011"/>
              <a:chOff x="1190625" y="238125"/>
              <a:chExt cx="5238750" cy="5238750"/>
            </a:xfrm>
          </p:grpSpPr>
          <p:sp>
            <p:nvSpPr>
              <p:cNvPr id="30" name="Google Shape;338;p17">
                <a:extLst>
                  <a:ext uri="{FF2B5EF4-FFF2-40B4-BE49-F238E27FC236}">
                    <a16:creationId xmlns:a16="http://schemas.microsoft.com/office/drawing/2014/main" id="{140ABF25-C02E-0949-975F-8A3B5AEF2F9D}"/>
                  </a:ext>
                </a:extLst>
              </p:cNvPr>
              <p:cNvSpPr/>
              <p:nvPr/>
            </p:nvSpPr>
            <p:spPr>
              <a:xfrm>
                <a:off x="3807425" y="2386825"/>
                <a:ext cx="1355750" cy="306975"/>
              </a:xfrm>
              <a:custGeom>
                <a:avLst/>
                <a:gdLst/>
                <a:ahLst/>
                <a:cxnLst/>
                <a:rect l="l" t="t" r="r" b="b"/>
                <a:pathLst>
                  <a:path w="54230" h="12279" extrusionOk="0">
                    <a:moveTo>
                      <a:pt x="5628" y="0"/>
                    </a:moveTo>
                    <a:lnTo>
                      <a:pt x="5219" y="1740"/>
                    </a:lnTo>
                    <a:lnTo>
                      <a:pt x="4707" y="3377"/>
                    </a:lnTo>
                    <a:lnTo>
                      <a:pt x="4093" y="5014"/>
                    </a:lnTo>
                    <a:lnTo>
                      <a:pt x="3480" y="6549"/>
                    </a:lnTo>
                    <a:lnTo>
                      <a:pt x="2661" y="8083"/>
                    </a:lnTo>
                    <a:lnTo>
                      <a:pt x="1842" y="9516"/>
                    </a:lnTo>
                    <a:lnTo>
                      <a:pt x="922" y="10948"/>
                    </a:lnTo>
                    <a:lnTo>
                      <a:pt x="1" y="12279"/>
                    </a:lnTo>
                    <a:lnTo>
                      <a:pt x="51058" y="12279"/>
                    </a:lnTo>
                    <a:lnTo>
                      <a:pt x="52081" y="9209"/>
                    </a:lnTo>
                    <a:lnTo>
                      <a:pt x="53002" y="6242"/>
                    </a:lnTo>
                    <a:lnTo>
                      <a:pt x="53718" y="3172"/>
                    </a:lnTo>
                    <a:lnTo>
                      <a:pt x="5423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39;p17">
                <a:extLst>
                  <a:ext uri="{FF2B5EF4-FFF2-40B4-BE49-F238E27FC236}">
                    <a16:creationId xmlns:a16="http://schemas.microsoft.com/office/drawing/2014/main" id="{C768B32F-6A74-E84A-950D-7C032233CE6B}"/>
                  </a:ext>
                </a:extLst>
              </p:cNvPr>
              <p:cNvSpPr/>
              <p:nvPr/>
            </p:nvSpPr>
            <p:spPr>
              <a:xfrm>
                <a:off x="2735625" y="1772900"/>
                <a:ext cx="920900" cy="920900"/>
              </a:xfrm>
              <a:custGeom>
                <a:avLst/>
                <a:gdLst/>
                <a:ahLst/>
                <a:cxnLst/>
                <a:rect l="l" t="t" r="r" b="b"/>
                <a:pathLst>
                  <a:path w="36836" h="36836" extrusionOk="0">
                    <a:moveTo>
                      <a:pt x="24558" y="12279"/>
                    </a:moveTo>
                    <a:lnTo>
                      <a:pt x="24558" y="24557"/>
                    </a:lnTo>
                    <a:lnTo>
                      <a:pt x="12279" y="24557"/>
                    </a:lnTo>
                    <a:lnTo>
                      <a:pt x="12279" y="12279"/>
                    </a:lnTo>
                    <a:close/>
                    <a:moveTo>
                      <a:pt x="18418" y="1"/>
                    </a:moveTo>
                    <a:lnTo>
                      <a:pt x="16474" y="103"/>
                    </a:lnTo>
                    <a:lnTo>
                      <a:pt x="14735" y="410"/>
                    </a:lnTo>
                    <a:lnTo>
                      <a:pt x="12893" y="819"/>
                    </a:lnTo>
                    <a:lnTo>
                      <a:pt x="11256" y="1433"/>
                    </a:lnTo>
                    <a:lnTo>
                      <a:pt x="9619" y="2252"/>
                    </a:lnTo>
                    <a:lnTo>
                      <a:pt x="8084" y="3173"/>
                    </a:lnTo>
                    <a:lnTo>
                      <a:pt x="6652" y="4196"/>
                    </a:lnTo>
                    <a:lnTo>
                      <a:pt x="5424" y="5424"/>
                    </a:lnTo>
                    <a:lnTo>
                      <a:pt x="4196" y="6754"/>
                    </a:lnTo>
                    <a:lnTo>
                      <a:pt x="3173" y="8084"/>
                    </a:lnTo>
                    <a:lnTo>
                      <a:pt x="2252" y="9619"/>
                    </a:lnTo>
                    <a:lnTo>
                      <a:pt x="1433" y="11256"/>
                    </a:lnTo>
                    <a:lnTo>
                      <a:pt x="819" y="12995"/>
                    </a:lnTo>
                    <a:lnTo>
                      <a:pt x="410" y="14735"/>
                    </a:lnTo>
                    <a:lnTo>
                      <a:pt x="103" y="16576"/>
                    </a:lnTo>
                    <a:lnTo>
                      <a:pt x="1" y="18418"/>
                    </a:lnTo>
                    <a:lnTo>
                      <a:pt x="103" y="20362"/>
                    </a:lnTo>
                    <a:lnTo>
                      <a:pt x="410" y="22204"/>
                    </a:lnTo>
                    <a:lnTo>
                      <a:pt x="819" y="23943"/>
                    </a:lnTo>
                    <a:lnTo>
                      <a:pt x="1433" y="25580"/>
                    </a:lnTo>
                    <a:lnTo>
                      <a:pt x="2252" y="27218"/>
                    </a:lnTo>
                    <a:lnTo>
                      <a:pt x="3173" y="28752"/>
                    </a:lnTo>
                    <a:lnTo>
                      <a:pt x="4196" y="30185"/>
                    </a:lnTo>
                    <a:lnTo>
                      <a:pt x="5424" y="31515"/>
                    </a:lnTo>
                    <a:lnTo>
                      <a:pt x="6652" y="32640"/>
                    </a:lnTo>
                    <a:lnTo>
                      <a:pt x="8084" y="33766"/>
                    </a:lnTo>
                    <a:lnTo>
                      <a:pt x="9619" y="34687"/>
                    </a:lnTo>
                    <a:lnTo>
                      <a:pt x="11256" y="35403"/>
                    </a:lnTo>
                    <a:lnTo>
                      <a:pt x="12893" y="36017"/>
                    </a:lnTo>
                    <a:lnTo>
                      <a:pt x="14735" y="36529"/>
                    </a:lnTo>
                    <a:lnTo>
                      <a:pt x="16474" y="36733"/>
                    </a:lnTo>
                    <a:lnTo>
                      <a:pt x="18418" y="36836"/>
                    </a:lnTo>
                    <a:lnTo>
                      <a:pt x="20260" y="36733"/>
                    </a:lnTo>
                    <a:lnTo>
                      <a:pt x="22102" y="36529"/>
                    </a:lnTo>
                    <a:lnTo>
                      <a:pt x="23944" y="36017"/>
                    </a:lnTo>
                    <a:lnTo>
                      <a:pt x="25581" y="35403"/>
                    </a:lnTo>
                    <a:lnTo>
                      <a:pt x="27218" y="34687"/>
                    </a:lnTo>
                    <a:lnTo>
                      <a:pt x="28753" y="33766"/>
                    </a:lnTo>
                    <a:lnTo>
                      <a:pt x="30185" y="32640"/>
                    </a:lnTo>
                    <a:lnTo>
                      <a:pt x="31413" y="31515"/>
                    </a:lnTo>
                    <a:lnTo>
                      <a:pt x="32641" y="30185"/>
                    </a:lnTo>
                    <a:lnTo>
                      <a:pt x="33664" y="28752"/>
                    </a:lnTo>
                    <a:lnTo>
                      <a:pt x="34585" y="27218"/>
                    </a:lnTo>
                    <a:lnTo>
                      <a:pt x="35403" y="25580"/>
                    </a:lnTo>
                    <a:lnTo>
                      <a:pt x="36017" y="23943"/>
                    </a:lnTo>
                    <a:lnTo>
                      <a:pt x="36427" y="22204"/>
                    </a:lnTo>
                    <a:lnTo>
                      <a:pt x="36734" y="20362"/>
                    </a:lnTo>
                    <a:lnTo>
                      <a:pt x="36836" y="18418"/>
                    </a:lnTo>
                    <a:lnTo>
                      <a:pt x="36734" y="16576"/>
                    </a:lnTo>
                    <a:lnTo>
                      <a:pt x="36427" y="14735"/>
                    </a:lnTo>
                    <a:lnTo>
                      <a:pt x="36017" y="12995"/>
                    </a:lnTo>
                    <a:lnTo>
                      <a:pt x="35403" y="11256"/>
                    </a:lnTo>
                    <a:lnTo>
                      <a:pt x="34585" y="9619"/>
                    </a:lnTo>
                    <a:lnTo>
                      <a:pt x="33664" y="8084"/>
                    </a:lnTo>
                    <a:lnTo>
                      <a:pt x="32641" y="6754"/>
                    </a:lnTo>
                    <a:lnTo>
                      <a:pt x="31413" y="5424"/>
                    </a:lnTo>
                    <a:lnTo>
                      <a:pt x="30185" y="4196"/>
                    </a:lnTo>
                    <a:lnTo>
                      <a:pt x="28753" y="3173"/>
                    </a:lnTo>
                    <a:lnTo>
                      <a:pt x="27218" y="2252"/>
                    </a:lnTo>
                    <a:lnTo>
                      <a:pt x="25581" y="1433"/>
                    </a:lnTo>
                    <a:lnTo>
                      <a:pt x="23944" y="819"/>
                    </a:lnTo>
                    <a:lnTo>
                      <a:pt x="22102" y="410"/>
                    </a:lnTo>
                    <a:lnTo>
                      <a:pt x="20260" y="103"/>
                    </a:lnTo>
                    <a:lnTo>
                      <a:pt x="184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40;p17">
                <a:extLst>
                  <a:ext uri="{FF2B5EF4-FFF2-40B4-BE49-F238E27FC236}">
                    <a16:creationId xmlns:a16="http://schemas.microsoft.com/office/drawing/2014/main" id="{D263A50F-84A8-624E-9C2C-58C4D0007964}"/>
                  </a:ext>
                </a:extLst>
              </p:cNvPr>
              <p:cNvSpPr/>
              <p:nvPr/>
            </p:nvSpPr>
            <p:spPr>
              <a:xfrm>
                <a:off x="1190625" y="238125"/>
                <a:ext cx="3893275" cy="5238750"/>
              </a:xfrm>
              <a:custGeom>
                <a:avLst/>
                <a:gdLst/>
                <a:ahLst/>
                <a:cxnLst/>
                <a:rect l="l" t="t" r="r" b="b"/>
                <a:pathLst>
                  <a:path w="155731" h="209550" extrusionOk="0">
                    <a:moveTo>
                      <a:pt x="86358" y="0"/>
                    </a:moveTo>
                    <a:lnTo>
                      <a:pt x="82879" y="102"/>
                    </a:lnTo>
                    <a:lnTo>
                      <a:pt x="79502" y="307"/>
                    </a:lnTo>
                    <a:lnTo>
                      <a:pt x="76228" y="716"/>
                    </a:lnTo>
                    <a:lnTo>
                      <a:pt x="72851" y="1228"/>
                    </a:lnTo>
                    <a:lnTo>
                      <a:pt x="69679" y="1842"/>
                    </a:lnTo>
                    <a:lnTo>
                      <a:pt x="66508" y="2660"/>
                    </a:lnTo>
                    <a:lnTo>
                      <a:pt x="63438" y="3581"/>
                    </a:lnTo>
                    <a:lnTo>
                      <a:pt x="60368" y="4604"/>
                    </a:lnTo>
                    <a:lnTo>
                      <a:pt x="57401" y="5832"/>
                    </a:lnTo>
                    <a:lnTo>
                      <a:pt x="54536" y="7060"/>
                    </a:lnTo>
                    <a:lnTo>
                      <a:pt x="51671" y="8493"/>
                    </a:lnTo>
                    <a:lnTo>
                      <a:pt x="48909" y="10027"/>
                    </a:lnTo>
                    <a:lnTo>
                      <a:pt x="46248" y="11664"/>
                    </a:lnTo>
                    <a:lnTo>
                      <a:pt x="43690" y="13404"/>
                    </a:lnTo>
                    <a:lnTo>
                      <a:pt x="41235" y="15246"/>
                    </a:lnTo>
                    <a:lnTo>
                      <a:pt x="38779" y="17190"/>
                    </a:lnTo>
                    <a:lnTo>
                      <a:pt x="36426" y="19236"/>
                    </a:lnTo>
                    <a:lnTo>
                      <a:pt x="34277" y="21385"/>
                    </a:lnTo>
                    <a:lnTo>
                      <a:pt x="32128" y="23636"/>
                    </a:lnTo>
                    <a:lnTo>
                      <a:pt x="30082" y="25989"/>
                    </a:lnTo>
                    <a:lnTo>
                      <a:pt x="28138" y="28342"/>
                    </a:lnTo>
                    <a:lnTo>
                      <a:pt x="26296" y="30798"/>
                    </a:lnTo>
                    <a:lnTo>
                      <a:pt x="24557" y="33356"/>
                    </a:lnTo>
                    <a:lnTo>
                      <a:pt x="22920" y="35914"/>
                    </a:lnTo>
                    <a:lnTo>
                      <a:pt x="21385" y="38574"/>
                    </a:lnTo>
                    <a:lnTo>
                      <a:pt x="20055" y="41235"/>
                    </a:lnTo>
                    <a:lnTo>
                      <a:pt x="18724" y="43997"/>
                    </a:lnTo>
                    <a:lnTo>
                      <a:pt x="17599" y="46862"/>
                    </a:lnTo>
                    <a:lnTo>
                      <a:pt x="16576" y="49727"/>
                    </a:lnTo>
                    <a:lnTo>
                      <a:pt x="15655" y="52694"/>
                    </a:lnTo>
                    <a:lnTo>
                      <a:pt x="14836" y="55559"/>
                    </a:lnTo>
                    <a:lnTo>
                      <a:pt x="14120" y="58629"/>
                    </a:lnTo>
                    <a:lnTo>
                      <a:pt x="13711" y="60778"/>
                    </a:lnTo>
                    <a:lnTo>
                      <a:pt x="13404" y="62926"/>
                    </a:lnTo>
                    <a:lnTo>
                      <a:pt x="13097" y="65177"/>
                    </a:lnTo>
                    <a:lnTo>
                      <a:pt x="12892" y="67326"/>
                    </a:lnTo>
                    <a:lnTo>
                      <a:pt x="12790" y="69475"/>
                    </a:lnTo>
                    <a:lnTo>
                      <a:pt x="12688" y="71624"/>
                    </a:lnTo>
                    <a:lnTo>
                      <a:pt x="12688" y="73772"/>
                    </a:lnTo>
                    <a:lnTo>
                      <a:pt x="12688" y="75921"/>
                    </a:lnTo>
                    <a:lnTo>
                      <a:pt x="12790" y="78070"/>
                    </a:lnTo>
                    <a:lnTo>
                      <a:pt x="12995" y="80218"/>
                    </a:lnTo>
                    <a:lnTo>
                      <a:pt x="13199" y="82367"/>
                    </a:lnTo>
                    <a:lnTo>
                      <a:pt x="13506" y="84516"/>
                    </a:lnTo>
                    <a:lnTo>
                      <a:pt x="13813" y="86562"/>
                    </a:lnTo>
                    <a:lnTo>
                      <a:pt x="14222" y="88711"/>
                    </a:lnTo>
                    <a:lnTo>
                      <a:pt x="14734" y="90757"/>
                    </a:lnTo>
                    <a:lnTo>
                      <a:pt x="15246" y="92804"/>
                    </a:lnTo>
                    <a:lnTo>
                      <a:pt x="0" y="118383"/>
                    </a:lnTo>
                    <a:lnTo>
                      <a:pt x="24966" y="136187"/>
                    </a:lnTo>
                    <a:lnTo>
                      <a:pt x="24966" y="171896"/>
                    </a:lnTo>
                    <a:lnTo>
                      <a:pt x="49523" y="171896"/>
                    </a:lnTo>
                    <a:lnTo>
                      <a:pt x="49523" y="209550"/>
                    </a:lnTo>
                    <a:lnTo>
                      <a:pt x="135471" y="209550"/>
                    </a:lnTo>
                    <a:lnTo>
                      <a:pt x="135471" y="184072"/>
                    </a:lnTo>
                    <a:lnTo>
                      <a:pt x="135573" y="179775"/>
                    </a:lnTo>
                    <a:lnTo>
                      <a:pt x="135675" y="175478"/>
                    </a:lnTo>
                    <a:lnTo>
                      <a:pt x="135982" y="171078"/>
                    </a:lnTo>
                    <a:lnTo>
                      <a:pt x="136392" y="166678"/>
                    </a:lnTo>
                    <a:lnTo>
                      <a:pt x="136903" y="162278"/>
                    </a:lnTo>
                    <a:lnTo>
                      <a:pt x="137620" y="157776"/>
                    </a:lnTo>
                    <a:lnTo>
                      <a:pt x="138336" y="153274"/>
                    </a:lnTo>
                    <a:lnTo>
                      <a:pt x="139257" y="148670"/>
                    </a:lnTo>
                    <a:lnTo>
                      <a:pt x="140280" y="144066"/>
                    </a:lnTo>
                    <a:lnTo>
                      <a:pt x="141405" y="139359"/>
                    </a:lnTo>
                    <a:lnTo>
                      <a:pt x="142735" y="134652"/>
                    </a:lnTo>
                    <a:lnTo>
                      <a:pt x="144066" y="129946"/>
                    </a:lnTo>
                    <a:lnTo>
                      <a:pt x="145600" y="125137"/>
                    </a:lnTo>
                    <a:lnTo>
                      <a:pt x="147238" y="120328"/>
                    </a:lnTo>
                    <a:lnTo>
                      <a:pt x="149079" y="115416"/>
                    </a:lnTo>
                    <a:lnTo>
                      <a:pt x="150921" y="110505"/>
                    </a:lnTo>
                    <a:lnTo>
                      <a:pt x="78684" y="110505"/>
                    </a:lnTo>
                    <a:lnTo>
                      <a:pt x="77046" y="110403"/>
                    </a:lnTo>
                    <a:lnTo>
                      <a:pt x="75512" y="110198"/>
                    </a:lnTo>
                    <a:lnTo>
                      <a:pt x="73977" y="109891"/>
                    </a:lnTo>
                    <a:lnTo>
                      <a:pt x="72544" y="109584"/>
                    </a:lnTo>
                    <a:lnTo>
                      <a:pt x="71112" y="109175"/>
                    </a:lnTo>
                    <a:lnTo>
                      <a:pt x="69679" y="108663"/>
                    </a:lnTo>
                    <a:lnTo>
                      <a:pt x="68247" y="108152"/>
                    </a:lnTo>
                    <a:lnTo>
                      <a:pt x="66917" y="107538"/>
                    </a:lnTo>
                    <a:lnTo>
                      <a:pt x="65587" y="106821"/>
                    </a:lnTo>
                    <a:lnTo>
                      <a:pt x="64257" y="106105"/>
                    </a:lnTo>
                    <a:lnTo>
                      <a:pt x="63029" y="105287"/>
                    </a:lnTo>
                    <a:lnTo>
                      <a:pt x="61801" y="104468"/>
                    </a:lnTo>
                    <a:lnTo>
                      <a:pt x="60675" y="103547"/>
                    </a:lnTo>
                    <a:lnTo>
                      <a:pt x="59550" y="102524"/>
                    </a:lnTo>
                    <a:lnTo>
                      <a:pt x="58527" y="101501"/>
                    </a:lnTo>
                    <a:lnTo>
                      <a:pt x="57503" y="100478"/>
                    </a:lnTo>
                    <a:lnTo>
                      <a:pt x="56480" y="99352"/>
                    </a:lnTo>
                    <a:lnTo>
                      <a:pt x="55662" y="98227"/>
                    </a:lnTo>
                    <a:lnTo>
                      <a:pt x="54741" y="96999"/>
                    </a:lnTo>
                    <a:lnTo>
                      <a:pt x="53922" y="95771"/>
                    </a:lnTo>
                    <a:lnTo>
                      <a:pt x="53206" y="94441"/>
                    </a:lnTo>
                    <a:lnTo>
                      <a:pt x="52592" y="93111"/>
                    </a:lnTo>
                    <a:lnTo>
                      <a:pt x="51978" y="91780"/>
                    </a:lnTo>
                    <a:lnTo>
                      <a:pt x="51364" y="90348"/>
                    </a:lnTo>
                    <a:lnTo>
                      <a:pt x="50853" y="88916"/>
                    </a:lnTo>
                    <a:lnTo>
                      <a:pt x="50443" y="87483"/>
                    </a:lnTo>
                    <a:lnTo>
                      <a:pt x="50136" y="86051"/>
                    </a:lnTo>
                    <a:lnTo>
                      <a:pt x="49830" y="84516"/>
                    </a:lnTo>
                    <a:lnTo>
                      <a:pt x="49625" y="82981"/>
                    </a:lnTo>
                    <a:lnTo>
                      <a:pt x="49523" y="81446"/>
                    </a:lnTo>
                    <a:lnTo>
                      <a:pt x="49523" y="79809"/>
                    </a:lnTo>
                    <a:lnTo>
                      <a:pt x="49523" y="78274"/>
                    </a:lnTo>
                    <a:lnTo>
                      <a:pt x="49625" y="76740"/>
                    </a:lnTo>
                    <a:lnTo>
                      <a:pt x="49830" y="75205"/>
                    </a:lnTo>
                    <a:lnTo>
                      <a:pt x="50136" y="73670"/>
                    </a:lnTo>
                    <a:lnTo>
                      <a:pt x="50443" y="72135"/>
                    </a:lnTo>
                    <a:lnTo>
                      <a:pt x="50853" y="70703"/>
                    </a:lnTo>
                    <a:lnTo>
                      <a:pt x="51364" y="69270"/>
                    </a:lnTo>
                    <a:lnTo>
                      <a:pt x="51978" y="67838"/>
                    </a:lnTo>
                    <a:lnTo>
                      <a:pt x="52592" y="66508"/>
                    </a:lnTo>
                    <a:lnTo>
                      <a:pt x="53206" y="65177"/>
                    </a:lnTo>
                    <a:lnTo>
                      <a:pt x="53922" y="63950"/>
                    </a:lnTo>
                    <a:lnTo>
                      <a:pt x="54741" y="62722"/>
                    </a:lnTo>
                    <a:lnTo>
                      <a:pt x="55662" y="61494"/>
                    </a:lnTo>
                    <a:lnTo>
                      <a:pt x="56480" y="60266"/>
                    </a:lnTo>
                    <a:lnTo>
                      <a:pt x="57503" y="59243"/>
                    </a:lnTo>
                    <a:lnTo>
                      <a:pt x="58527" y="58117"/>
                    </a:lnTo>
                    <a:lnTo>
                      <a:pt x="59550" y="57094"/>
                    </a:lnTo>
                    <a:lnTo>
                      <a:pt x="60675" y="56173"/>
                    </a:lnTo>
                    <a:lnTo>
                      <a:pt x="61801" y="55252"/>
                    </a:lnTo>
                    <a:lnTo>
                      <a:pt x="63029" y="54332"/>
                    </a:lnTo>
                    <a:lnTo>
                      <a:pt x="64257" y="53615"/>
                    </a:lnTo>
                    <a:lnTo>
                      <a:pt x="65587" y="52797"/>
                    </a:lnTo>
                    <a:lnTo>
                      <a:pt x="66917" y="52183"/>
                    </a:lnTo>
                    <a:lnTo>
                      <a:pt x="68247" y="51569"/>
                    </a:lnTo>
                    <a:lnTo>
                      <a:pt x="69679" y="50955"/>
                    </a:lnTo>
                    <a:lnTo>
                      <a:pt x="71112" y="50546"/>
                    </a:lnTo>
                    <a:lnTo>
                      <a:pt x="72544" y="50136"/>
                    </a:lnTo>
                    <a:lnTo>
                      <a:pt x="73977" y="49727"/>
                    </a:lnTo>
                    <a:lnTo>
                      <a:pt x="75512" y="49523"/>
                    </a:lnTo>
                    <a:lnTo>
                      <a:pt x="77046" y="49318"/>
                    </a:lnTo>
                    <a:lnTo>
                      <a:pt x="78684" y="49216"/>
                    </a:lnTo>
                    <a:lnTo>
                      <a:pt x="80218" y="49113"/>
                    </a:lnTo>
                    <a:lnTo>
                      <a:pt x="155730" y="49113"/>
                    </a:lnTo>
                    <a:lnTo>
                      <a:pt x="154707" y="46453"/>
                    </a:lnTo>
                    <a:lnTo>
                      <a:pt x="153684" y="43895"/>
                    </a:lnTo>
                    <a:lnTo>
                      <a:pt x="152456" y="41337"/>
                    </a:lnTo>
                    <a:lnTo>
                      <a:pt x="151228" y="38881"/>
                    </a:lnTo>
                    <a:lnTo>
                      <a:pt x="149898" y="36426"/>
                    </a:lnTo>
                    <a:lnTo>
                      <a:pt x="148363" y="34072"/>
                    </a:lnTo>
                    <a:lnTo>
                      <a:pt x="146828" y="31719"/>
                    </a:lnTo>
                    <a:lnTo>
                      <a:pt x="145191" y="29468"/>
                    </a:lnTo>
                    <a:lnTo>
                      <a:pt x="143554" y="27319"/>
                    </a:lnTo>
                    <a:lnTo>
                      <a:pt x="141712" y="25171"/>
                    </a:lnTo>
                    <a:lnTo>
                      <a:pt x="139871" y="23124"/>
                    </a:lnTo>
                    <a:lnTo>
                      <a:pt x="137926" y="21078"/>
                    </a:lnTo>
                    <a:lnTo>
                      <a:pt x="135880" y="19236"/>
                    </a:lnTo>
                    <a:lnTo>
                      <a:pt x="133834" y="17394"/>
                    </a:lnTo>
                    <a:lnTo>
                      <a:pt x="131685" y="15655"/>
                    </a:lnTo>
                    <a:lnTo>
                      <a:pt x="129434" y="13915"/>
                    </a:lnTo>
                    <a:lnTo>
                      <a:pt x="127081" y="12381"/>
                    </a:lnTo>
                    <a:lnTo>
                      <a:pt x="124727" y="10846"/>
                    </a:lnTo>
                    <a:lnTo>
                      <a:pt x="122374" y="9413"/>
                    </a:lnTo>
                    <a:lnTo>
                      <a:pt x="119918" y="8083"/>
                    </a:lnTo>
                    <a:lnTo>
                      <a:pt x="117360" y="6855"/>
                    </a:lnTo>
                    <a:lnTo>
                      <a:pt x="114700" y="5730"/>
                    </a:lnTo>
                    <a:lnTo>
                      <a:pt x="112142" y="4707"/>
                    </a:lnTo>
                    <a:lnTo>
                      <a:pt x="109379" y="3786"/>
                    </a:lnTo>
                    <a:lnTo>
                      <a:pt x="106719" y="2865"/>
                    </a:lnTo>
                    <a:lnTo>
                      <a:pt x="103854" y="2149"/>
                    </a:lnTo>
                    <a:lnTo>
                      <a:pt x="101092" y="1535"/>
                    </a:lnTo>
                    <a:lnTo>
                      <a:pt x="98227" y="1023"/>
                    </a:lnTo>
                    <a:lnTo>
                      <a:pt x="95259" y="614"/>
                    </a:lnTo>
                    <a:lnTo>
                      <a:pt x="92292" y="307"/>
                    </a:lnTo>
                    <a:lnTo>
                      <a:pt x="89325" y="102"/>
                    </a:lnTo>
                    <a:lnTo>
                      <a:pt x="8635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41;p17">
                <a:extLst>
                  <a:ext uri="{FF2B5EF4-FFF2-40B4-BE49-F238E27FC236}">
                    <a16:creationId xmlns:a16="http://schemas.microsoft.com/office/drawing/2014/main" id="{25D81767-21B0-9A48-812C-72E005158364}"/>
                  </a:ext>
                </a:extLst>
              </p:cNvPr>
              <p:cNvSpPr/>
              <p:nvPr/>
            </p:nvSpPr>
            <p:spPr>
              <a:xfrm>
                <a:off x="3807425" y="1772900"/>
                <a:ext cx="1383900" cy="306975"/>
              </a:xfrm>
              <a:custGeom>
                <a:avLst/>
                <a:gdLst/>
                <a:ahLst/>
                <a:cxnLst/>
                <a:rect l="l" t="t" r="r" b="b"/>
                <a:pathLst>
                  <a:path w="55356" h="12279" extrusionOk="0">
                    <a:moveTo>
                      <a:pt x="1" y="1"/>
                    </a:moveTo>
                    <a:lnTo>
                      <a:pt x="922" y="1433"/>
                    </a:lnTo>
                    <a:lnTo>
                      <a:pt x="1842" y="2763"/>
                    </a:lnTo>
                    <a:lnTo>
                      <a:pt x="2661" y="4298"/>
                    </a:lnTo>
                    <a:lnTo>
                      <a:pt x="3480" y="5833"/>
                    </a:lnTo>
                    <a:lnTo>
                      <a:pt x="4093" y="7368"/>
                    </a:lnTo>
                    <a:lnTo>
                      <a:pt x="4707" y="9005"/>
                    </a:lnTo>
                    <a:lnTo>
                      <a:pt x="5219" y="10642"/>
                    </a:lnTo>
                    <a:lnTo>
                      <a:pt x="5628" y="12279"/>
                    </a:lnTo>
                    <a:lnTo>
                      <a:pt x="55355" y="12279"/>
                    </a:lnTo>
                    <a:lnTo>
                      <a:pt x="55253" y="9209"/>
                    </a:lnTo>
                    <a:lnTo>
                      <a:pt x="55048" y="6140"/>
                    </a:lnTo>
                    <a:lnTo>
                      <a:pt x="54742" y="3070"/>
                    </a:lnTo>
                    <a:lnTo>
                      <a:pt x="542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2;p17">
                <a:extLst>
                  <a:ext uri="{FF2B5EF4-FFF2-40B4-BE49-F238E27FC236}">
                    <a16:creationId xmlns:a16="http://schemas.microsoft.com/office/drawing/2014/main" id="{56F24D14-3C71-4248-9488-F05DAD1BAE67}"/>
                  </a:ext>
                </a:extLst>
              </p:cNvPr>
              <p:cNvSpPr/>
              <p:nvPr/>
            </p:nvSpPr>
            <p:spPr>
              <a:xfrm>
                <a:off x="5083875" y="545075"/>
                <a:ext cx="1345500" cy="1227850"/>
              </a:xfrm>
              <a:custGeom>
                <a:avLst/>
                <a:gdLst/>
                <a:ahLst/>
                <a:cxnLst/>
                <a:rect l="l" t="t" r="r" b="b"/>
                <a:pathLst>
                  <a:path w="53820" h="49114" extrusionOk="0">
                    <a:moveTo>
                      <a:pt x="34993" y="0"/>
                    </a:moveTo>
                    <a:lnTo>
                      <a:pt x="33152" y="103"/>
                    </a:lnTo>
                    <a:lnTo>
                      <a:pt x="31310" y="410"/>
                    </a:lnTo>
                    <a:lnTo>
                      <a:pt x="29468" y="819"/>
                    </a:lnTo>
                    <a:lnTo>
                      <a:pt x="27831" y="1433"/>
                    </a:lnTo>
                    <a:lnTo>
                      <a:pt x="26194" y="2251"/>
                    </a:lnTo>
                    <a:lnTo>
                      <a:pt x="24659" y="3172"/>
                    </a:lnTo>
                    <a:lnTo>
                      <a:pt x="23227" y="4195"/>
                    </a:lnTo>
                    <a:lnTo>
                      <a:pt x="21999" y="5423"/>
                    </a:lnTo>
                    <a:lnTo>
                      <a:pt x="20771" y="6753"/>
                    </a:lnTo>
                    <a:lnTo>
                      <a:pt x="19748" y="8186"/>
                    </a:lnTo>
                    <a:lnTo>
                      <a:pt x="18827" y="9618"/>
                    </a:lnTo>
                    <a:lnTo>
                      <a:pt x="18008" y="11255"/>
                    </a:lnTo>
                    <a:lnTo>
                      <a:pt x="17394" y="12995"/>
                    </a:lnTo>
                    <a:lnTo>
                      <a:pt x="16985" y="14734"/>
                    </a:lnTo>
                    <a:lnTo>
                      <a:pt x="16678" y="16576"/>
                    </a:lnTo>
                    <a:lnTo>
                      <a:pt x="16576" y="18418"/>
                    </a:lnTo>
                    <a:lnTo>
                      <a:pt x="16678" y="20567"/>
                    </a:lnTo>
                    <a:lnTo>
                      <a:pt x="16985" y="22511"/>
                    </a:lnTo>
                    <a:lnTo>
                      <a:pt x="17599" y="24455"/>
                    </a:lnTo>
                    <a:lnTo>
                      <a:pt x="18315" y="26399"/>
                    </a:lnTo>
                    <a:lnTo>
                      <a:pt x="7879" y="36835"/>
                    </a:lnTo>
                    <a:lnTo>
                      <a:pt x="0" y="36835"/>
                    </a:lnTo>
                    <a:lnTo>
                      <a:pt x="1023" y="39803"/>
                    </a:lnTo>
                    <a:lnTo>
                      <a:pt x="1944" y="42872"/>
                    </a:lnTo>
                    <a:lnTo>
                      <a:pt x="2660" y="45942"/>
                    </a:lnTo>
                    <a:lnTo>
                      <a:pt x="3172" y="49114"/>
                    </a:lnTo>
                    <a:lnTo>
                      <a:pt x="12995" y="49114"/>
                    </a:lnTo>
                    <a:lnTo>
                      <a:pt x="27115" y="35096"/>
                    </a:lnTo>
                    <a:lnTo>
                      <a:pt x="28956" y="35812"/>
                    </a:lnTo>
                    <a:lnTo>
                      <a:pt x="30900" y="36426"/>
                    </a:lnTo>
                    <a:lnTo>
                      <a:pt x="32845" y="36733"/>
                    </a:lnTo>
                    <a:lnTo>
                      <a:pt x="34993" y="36835"/>
                    </a:lnTo>
                    <a:lnTo>
                      <a:pt x="36835" y="36733"/>
                    </a:lnTo>
                    <a:lnTo>
                      <a:pt x="38677" y="36528"/>
                    </a:lnTo>
                    <a:lnTo>
                      <a:pt x="40518" y="36017"/>
                    </a:lnTo>
                    <a:lnTo>
                      <a:pt x="42258" y="35403"/>
                    </a:lnTo>
                    <a:lnTo>
                      <a:pt x="43895" y="34584"/>
                    </a:lnTo>
                    <a:lnTo>
                      <a:pt x="45430" y="33663"/>
                    </a:lnTo>
                    <a:lnTo>
                      <a:pt x="46862" y="32640"/>
                    </a:lnTo>
                    <a:lnTo>
                      <a:pt x="48192" y="31412"/>
                    </a:lnTo>
                    <a:lnTo>
                      <a:pt x="49420" y="30185"/>
                    </a:lnTo>
                    <a:lnTo>
                      <a:pt x="50546" y="28752"/>
                    </a:lnTo>
                    <a:lnTo>
                      <a:pt x="51467" y="27217"/>
                    </a:lnTo>
                    <a:lnTo>
                      <a:pt x="52285" y="25580"/>
                    </a:lnTo>
                    <a:lnTo>
                      <a:pt x="52899" y="23943"/>
                    </a:lnTo>
                    <a:lnTo>
                      <a:pt x="53411" y="22101"/>
                    </a:lnTo>
                    <a:lnTo>
                      <a:pt x="53718" y="20362"/>
                    </a:lnTo>
                    <a:lnTo>
                      <a:pt x="53820" y="18418"/>
                    </a:lnTo>
                    <a:lnTo>
                      <a:pt x="53718" y="16576"/>
                    </a:lnTo>
                    <a:lnTo>
                      <a:pt x="53411" y="14734"/>
                    </a:lnTo>
                    <a:lnTo>
                      <a:pt x="52899" y="12995"/>
                    </a:lnTo>
                    <a:lnTo>
                      <a:pt x="52285" y="11255"/>
                    </a:lnTo>
                    <a:lnTo>
                      <a:pt x="51467" y="9618"/>
                    </a:lnTo>
                    <a:lnTo>
                      <a:pt x="50546" y="8186"/>
                    </a:lnTo>
                    <a:lnTo>
                      <a:pt x="49420" y="6753"/>
                    </a:lnTo>
                    <a:lnTo>
                      <a:pt x="48192" y="5423"/>
                    </a:lnTo>
                    <a:lnTo>
                      <a:pt x="46862" y="4195"/>
                    </a:lnTo>
                    <a:lnTo>
                      <a:pt x="45430" y="3172"/>
                    </a:lnTo>
                    <a:lnTo>
                      <a:pt x="43895" y="2251"/>
                    </a:lnTo>
                    <a:lnTo>
                      <a:pt x="42258" y="1433"/>
                    </a:lnTo>
                    <a:lnTo>
                      <a:pt x="40518" y="819"/>
                    </a:lnTo>
                    <a:lnTo>
                      <a:pt x="38677" y="410"/>
                    </a:lnTo>
                    <a:lnTo>
                      <a:pt x="36835" y="103"/>
                    </a:lnTo>
                    <a:lnTo>
                      <a:pt x="349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43;p17">
                <a:extLst>
                  <a:ext uri="{FF2B5EF4-FFF2-40B4-BE49-F238E27FC236}">
                    <a16:creationId xmlns:a16="http://schemas.microsoft.com/office/drawing/2014/main" id="{B96E23B4-EF53-4D46-8436-6689889E22BE}"/>
                  </a:ext>
                </a:extLst>
              </p:cNvPr>
              <p:cNvSpPr/>
              <p:nvPr/>
            </p:nvSpPr>
            <p:spPr>
              <a:xfrm>
                <a:off x="5163150" y="1772900"/>
                <a:ext cx="1266225" cy="920900"/>
              </a:xfrm>
              <a:custGeom>
                <a:avLst/>
                <a:gdLst/>
                <a:ahLst/>
                <a:cxnLst/>
                <a:rect l="l" t="t" r="r" b="b"/>
                <a:pathLst>
                  <a:path w="50649" h="36836" extrusionOk="0">
                    <a:moveTo>
                      <a:pt x="31822" y="1"/>
                    </a:moveTo>
                    <a:lnTo>
                      <a:pt x="30287" y="103"/>
                    </a:lnTo>
                    <a:lnTo>
                      <a:pt x="28855" y="205"/>
                    </a:lnTo>
                    <a:lnTo>
                      <a:pt x="27423" y="512"/>
                    </a:lnTo>
                    <a:lnTo>
                      <a:pt x="26092" y="921"/>
                    </a:lnTo>
                    <a:lnTo>
                      <a:pt x="24762" y="1433"/>
                    </a:lnTo>
                    <a:lnTo>
                      <a:pt x="23432" y="2047"/>
                    </a:lnTo>
                    <a:lnTo>
                      <a:pt x="22204" y="2661"/>
                    </a:lnTo>
                    <a:lnTo>
                      <a:pt x="21079" y="3479"/>
                    </a:lnTo>
                    <a:lnTo>
                      <a:pt x="19953" y="4298"/>
                    </a:lnTo>
                    <a:lnTo>
                      <a:pt x="18930" y="5321"/>
                    </a:lnTo>
                    <a:lnTo>
                      <a:pt x="18009" y="6242"/>
                    </a:lnTo>
                    <a:lnTo>
                      <a:pt x="17088" y="7368"/>
                    </a:lnTo>
                    <a:lnTo>
                      <a:pt x="16270" y="8493"/>
                    </a:lnTo>
                    <a:lnTo>
                      <a:pt x="15553" y="9721"/>
                    </a:lnTo>
                    <a:lnTo>
                      <a:pt x="14940" y="10949"/>
                    </a:lnTo>
                    <a:lnTo>
                      <a:pt x="14428" y="12279"/>
                    </a:lnTo>
                    <a:lnTo>
                      <a:pt x="1126" y="12279"/>
                    </a:lnTo>
                    <a:lnTo>
                      <a:pt x="1024" y="15451"/>
                    </a:lnTo>
                    <a:lnTo>
                      <a:pt x="819" y="18520"/>
                    </a:lnTo>
                    <a:lnTo>
                      <a:pt x="513" y="21488"/>
                    </a:lnTo>
                    <a:lnTo>
                      <a:pt x="1" y="24557"/>
                    </a:lnTo>
                    <a:lnTo>
                      <a:pt x="14428" y="24557"/>
                    </a:lnTo>
                    <a:lnTo>
                      <a:pt x="14940" y="25887"/>
                    </a:lnTo>
                    <a:lnTo>
                      <a:pt x="15553" y="27115"/>
                    </a:lnTo>
                    <a:lnTo>
                      <a:pt x="16270" y="28343"/>
                    </a:lnTo>
                    <a:lnTo>
                      <a:pt x="17088" y="29469"/>
                    </a:lnTo>
                    <a:lnTo>
                      <a:pt x="18009" y="30594"/>
                    </a:lnTo>
                    <a:lnTo>
                      <a:pt x="18930" y="31617"/>
                    </a:lnTo>
                    <a:lnTo>
                      <a:pt x="19953" y="32538"/>
                    </a:lnTo>
                    <a:lnTo>
                      <a:pt x="21079" y="33357"/>
                    </a:lnTo>
                    <a:lnTo>
                      <a:pt x="22204" y="34175"/>
                    </a:lnTo>
                    <a:lnTo>
                      <a:pt x="23432" y="34891"/>
                    </a:lnTo>
                    <a:lnTo>
                      <a:pt x="24762" y="35403"/>
                    </a:lnTo>
                    <a:lnTo>
                      <a:pt x="26092" y="35915"/>
                    </a:lnTo>
                    <a:lnTo>
                      <a:pt x="27423" y="36324"/>
                    </a:lnTo>
                    <a:lnTo>
                      <a:pt x="28855" y="36631"/>
                    </a:lnTo>
                    <a:lnTo>
                      <a:pt x="30287" y="36836"/>
                    </a:lnTo>
                    <a:lnTo>
                      <a:pt x="31822" y="36836"/>
                    </a:lnTo>
                    <a:lnTo>
                      <a:pt x="33664" y="36733"/>
                    </a:lnTo>
                    <a:lnTo>
                      <a:pt x="35506" y="36529"/>
                    </a:lnTo>
                    <a:lnTo>
                      <a:pt x="37347" y="36017"/>
                    </a:lnTo>
                    <a:lnTo>
                      <a:pt x="39087" y="35403"/>
                    </a:lnTo>
                    <a:lnTo>
                      <a:pt x="40724" y="34585"/>
                    </a:lnTo>
                    <a:lnTo>
                      <a:pt x="42259" y="33664"/>
                    </a:lnTo>
                    <a:lnTo>
                      <a:pt x="43691" y="32640"/>
                    </a:lnTo>
                    <a:lnTo>
                      <a:pt x="45021" y="31413"/>
                    </a:lnTo>
                    <a:lnTo>
                      <a:pt x="46249" y="30185"/>
                    </a:lnTo>
                    <a:lnTo>
                      <a:pt x="47375" y="28752"/>
                    </a:lnTo>
                    <a:lnTo>
                      <a:pt x="48296" y="27218"/>
                    </a:lnTo>
                    <a:lnTo>
                      <a:pt x="49114" y="25580"/>
                    </a:lnTo>
                    <a:lnTo>
                      <a:pt x="49728" y="23943"/>
                    </a:lnTo>
                    <a:lnTo>
                      <a:pt x="50240" y="22102"/>
                    </a:lnTo>
                    <a:lnTo>
                      <a:pt x="50547" y="20362"/>
                    </a:lnTo>
                    <a:lnTo>
                      <a:pt x="50649" y="18418"/>
                    </a:lnTo>
                    <a:lnTo>
                      <a:pt x="50547" y="16576"/>
                    </a:lnTo>
                    <a:lnTo>
                      <a:pt x="50240" y="14735"/>
                    </a:lnTo>
                    <a:lnTo>
                      <a:pt x="49728" y="12995"/>
                    </a:lnTo>
                    <a:lnTo>
                      <a:pt x="49114" y="11256"/>
                    </a:lnTo>
                    <a:lnTo>
                      <a:pt x="48296" y="9619"/>
                    </a:lnTo>
                    <a:lnTo>
                      <a:pt x="47375" y="8186"/>
                    </a:lnTo>
                    <a:lnTo>
                      <a:pt x="46249" y="6754"/>
                    </a:lnTo>
                    <a:lnTo>
                      <a:pt x="45021" y="5424"/>
                    </a:lnTo>
                    <a:lnTo>
                      <a:pt x="43691" y="4196"/>
                    </a:lnTo>
                    <a:lnTo>
                      <a:pt x="42259" y="3173"/>
                    </a:lnTo>
                    <a:lnTo>
                      <a:pt x="40724" y="2252"/>
                    </a:lnTo>
                    <a:lnTo>
                      <a:pt x="39087" y="1433"/>
                    </a:lnTo>
                    <a:lnTo>
                      <a:pt x="37347" y="819"/>
                    </a:lnTo>
                    <a:lnTo>
                      <a:pt x="35506" y="410"/>
                    </a:lnTo>
                    <a:lnTo>
                      <a:pt x="33664" y="103"/>
                    </a:lnTo>
                    <a:lnTo>
                      <a:pt x="3182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44;p17">
                <a:extLst>
                  <a:ext uri="{FF2B5EF4-FFF2-40B4-BE49-F238E27FC236}">
                    <a16:creationId xmlns:a16="http://schemas.microsoft.com/office/drawing/2014/main" id="{2870C37B-3AD6-8841-AF6B-31E6D313BFA2}"/>
                  </a:ext>
                </a:extLst>
              </p:cNvPr>
              <p:cNvSpPr/>
              <p:nvPr/>
            </p:nvSpPr>
            <p:spPr>
              <a:xfrm>
                <a:off x="4963650" y="2693775"/>
                <a:ext cx="1465725" cy="1227850"/>
              </a:xfrm>
              <a:custGeom>
                <a:avLst/>
                <a:gdLst/>
                <a:ahLst/>
                <a:cxnLst/>
                <a:rect l="l" t="t" r="r" b="b"/>
                <a:pathLst>
                  <a:path w="58629" h="49114" extrusionOk="0">
                    <a:moveTo>
                      <a:pt x="4809" y="1"/>
                    </a:moveTo>
                    <a:lnTo>
                      <a:pt x="4400" y="1228"/>
                    </a:lnTo>
                    <a:lnTo>
                      <a:pt x="3990" y="2354"/>
                    </a:lnTo>
                    <a:lnTo>
                      <a:pt x="2967" y="4810"/>
                    </a:lnTo>
                    <a:lnTo>
                      <a:pt x="1637" y="7981"/>
                    </a:lnTo>
                    <a:lnTo>
                      <a:pt x="0" y="12279"/>
                    </a:lnTo>
                    <a:lnTo>
                      <a:pt x="12688" y="12279"/>
                    </a:lnTo>
                    <a:lnTo>
                      <a:pt x="23124" y="22818"/>
                    </a:lnTo>
                    <a:lnTo>
                      <a:pt x="22408" y="24660"/>
                    </a:lnTo>
                    <a:lnTo>
                      <a:pt x="21794" y="26604"/>
                    </a:lnTo>
                    <a:lnTo>
                      <a:pt x="21487" y="28650"/>
                    </a:lnTo>
                    <a:lnTo>
                      <a:pt x="21385" y="30696"/>
                    </a:lnTo>
                    <a:lnTo>
                      <a:pt x="21487" y="32640"/>
                    </a:lnTo>
                    <a:lnTo>
                      <a:pt x="21794" y="34380"/>
                    </a:lnTo>
                    <a:lnTo>
                      <a:pt x="22203" y="36222"/>
                    </a:lnTo>
                    <a:lnTo>
                      <a:pt x="22817" y="37859"/>
                    </a:lnTo>
                    <a:lnTo>
                      <a:pt x="23636" y="39496"/>
                    </a:lnTo>
                    <a:lnTo>
                      <a:pt x="24557" y="41031"/>
                    </a:lnTo>
                    <a:lnTo>
                      <a:pt x="25580" y="42463"/>
                    </a:lnTo>
                    <a:lnTo>
                      <a:pt x="26808" y="43691"/>
                    </a:lnTo>
                    <a:lnTo>
                      <a:pt x="28036" y="44919"/>
                    </a:lnTo>
                    <a:lnTo>
                      <a:pt x="29468" y="45942"/>
                    </a:lnTo>
                    <a:lnTo>
                      <a:pt x="31003" y="46863"/>
                    </a:lnTo>
                    <a:lnTo>
                      <a:pt x="32640" y="47681"/>
                    </a:lnTo>
                    <a:lnTo>
                      <a:pt x="34277" y="48295"/>
                    </a:lnTo>
                    <a:lnTo>
                      <a:pt x="36119" y="48807"/>
                    </a:lnTo>
                    <a:lnTo>
                      <a:pt x="37961" y="49012"/>
                    </a:lnTo>
                    <a:lnTo>
                      <a:pt x="39802" y="49114"/>
                    </a:lnTo>
                    <a:lnTo>
                      <a:pt x="41644" y="49012"/>
                    </a:lnTo>
                    <a:lnTo>
                      <a:pt x="43486" y="48807"/>
                    </a:lnTo>
                    <a:lnTo>
                      <a:pt x="45327" y="48295"/>
                    </a:lnTo>
                    <a:lnTo>
                      <a:pt x="47067" y="47681"/>
                    </a:lnTo>
                    <a:lnTo>
                      <a:pt x="48704" y="46863"/>
                    </a:lnTo>
                    <a:lnTo>
                      <a:pt x="50239" y="45942"/>
                    </a:lnTo>
                    <a:lnTo>
                      <a:pt x="51671" y="44919"/>
                    </a:lnTo>
                    <a:lnTo>
                      <a:pt x="53001" y="43691"/>
                    </a:lnTo>
                    <a:lnTo>
                      <a:pt x="54229" y="42463"/>
                    </a:lnTo>
                    <a:lnTo>
                      <a:pt x="55355" y="41031"/>
                    </a:lnTo>
                    <a:lnTo>
                      <a:pt x="56276" y="39496"/>
                    </a:lnTo>
                    <a:lnTo>
                      <a:pt x="57094" y="37859"/>
                    </a:lnTo>
                    <a:lnTo>
                      <a:pt x="57708" y="36222"/>
                    </a:lnTo>
                    <a:lnTo>
                      <a:pt x="58220" y="34380"/>
                    </a:lnTo>
                    <a:lnTo>
                      <a:pt x="58527" y="32640"/>
                    </a:lnTo>
                    <a:lnTo>
                      <a:pt x="58629" y="30696"/>
                    </a:lnTo>
                    <a:lnTo>
                      <a:pt x="58527" y="28855"/>
                    </a:lnTo>
                    <a:lnTo>
                      <a:pt x="58220" y="27013"/>
                    </a:lnTo>
                    <a:lnTo>
                      <a:pt x="57708" y="25273"/>
                    </a:lnTo>
                    <a:lnTo>
                      <a:pt x="57094" y="23534"/>
                    </a:lnTo>
                    <a:lnTo>
                      <a:pt x="56276" y="21897"/>
                    </a:lnTo>
                    <a:lnTo>
                      <a:pt x="55355" y="20464"/>
                    </a:lnTo>
                    <a:lnTo>
                      <a:pt x="54229" y="19032"/>
                    </a:lnTo>
                    <a:lnTo>
                      <a:pt x="53001" y="17702"/>
                    </a:lnTo>
                    <a:lnTo>
                      <a:pt x="51671" y="16474"/>
                    </a:lnTo>
                    <a:lnTo>
                      <a:pt x="50239" y="15451"/>
                    </a:lnTo>
                    <a:lnTo>
                      <a:pt x="48704" y="14530"/>
                    </a:lnTo>
                    <a:lnTo>
                      <a:pt x="47067" y="13711"/>
                    </a:lnTo>
                    <a:lnTo>
                      <a:pt x="45327" y="13097"/>
                    </a:lnTo>
                    <a:lnTo>
                      <a:pt x="43486" y="12688"/>
                    </a:lnTo>
                    <a:lnTo>
                      <a:pt x="41644" y="12381"/>
                    </a:lnTo>
                    <a:lnTo>
                      <a:pt x="39802" y="12279"/>
                    </a:lnTo>
                    <a:lnTo>
                      <a:pt x="37654" y="12381"/>
                    </a:lnTo>
                    <a:lnTo>
                      <a:pt x="35709" y="12790"/>
                    </a:lnTo>
                    <a:lnTo>
                      <a:pt x="33765" y="13302"/>
                    </a:lnTo>
                    <a:lnTo>
                      <a:pt x="31924" y="14121"/>
                    </a:lnTo>
                    <a:lnTo>
                      <a:pt x="178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DE70BE2-AEA1-5644-8CEE-36B4FA193077}"/>
              </a:ext>
            </a:extLst>
          </p:cNvPr>
          <p:cNvGrpSpPr/>
          <p:nvPr/>
        </p:nvGrpSpPr>
        <p:grpSpPr>
          <a:xfrm>
            <a:off x="8015127" y="285866"/>
            <a:ext cx="540000" cy="540000"/>
            <a:chOff x="560097" y="1280150"/>
            <a:chExt cx="784800" cy="784800"/>
          </a:xfrm>
        </p:grpSpPr>
        <p:sp>
          <p:nvSpPr>
            <p:cNvPr id="38" name="Google Shape;334;p17">
              <a:extLst>
                <a:ext uri="{FF2B5EF4-FFF2-40B4-BE49-F238E27FC236}">
                  <a16:creationId xmlns:a16="http://schemas.microsoft.com/office/drawing/2014/main" id="{30AA4AF7-8BBD-0B4D-B98B-E76D38C4BD52}"/>
                </a:ext>
              </a:extLst>
            </p:cNvPr>
            <p:cNvSpPr/>
            <p:nvPr/>
          </p:nvSpPr>
          <p:spPr>
            <a:xfrm>
              <a:off x="560097" y="1280150"/>
              <a:ext cx="784800" cy="78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" name="Google Shape;337;p17">
              <a:extLst>
                <a:ext uri="{FF2B5EF4-FFF2-40B4-BE49-F238E27FC236}">
                  <a16:creationId xmlns:a16="http://schemas.microsoft.com/office/drawing/2014/main" id="{3A8BEAD0-2B33-874F-A96C-27A96FF02D22}"/>
                </a:ext>
              </a:extLst>
            </p:cNvPr>
            <p:cNvGrpSpPr/>
            <p:nvPr/>
          </p:nvGrpSpPr>
          <p:grpSpPr>
            <a:xfrm>
              <a:off x="716345" y="1436401"/>
              <a:ext cx="472011" cy="472011"/>
              <a:chOff x="1190625" y="238125"/>
              <a:chExt cx="5238750" cy="5238750"/>
            </a:xfrm>
          </p:grpSpPr>
          <p:sp>
            <p:nvSpPr>
              <p:cNvPr id="40" name="Google Shape;338;p17">
                <a:extLst>
                  <a:ext uri="{FF2B5EF4-FFF2-40B4-BE49-F238E27FC236}">
                    <a16:creationId xmlns:a16="http://schemas.microsoft.com/office/drawing/2014/main" id="{F4632B5E-EB5E-5843-A592-0A9122491971}"/>
                  </a:ext>
                </a:extLst>
              </p:cNvPr>
              <p:cNvSpPr/>
              <p:nvPr/>
            </p:nvSpPr>
            <p:spPr>
              <a:xfrm>
                <a:off x="3807425" y="2386825"/>
                <a:ext cx="1355750" cy="306975"/>
              </a:xfrm>
              <a:custGeom>
                <a:avLst/>
                <a:gdLst/>
                <a:ahLst/>
                <a:cxnLst/>
                <a:rect l="l" t="t" r="r" b="b"/>
                <a:pathLst>
                  <a:path w="54230" h="12279" extrusionOk="0">
                    <a:moveTo>
                      <a:pt x="5628" y="0"/>
                    </a:moveTo>
                    <a:lnTo>
                      <a:pt x="5219" y="1740"/>
                    </a:lnTo>
                    <a:lnTo>
                      <a:pt x="4707" y="3377"/>
                    </a:lnTo>
                    <a:lnTo>
                      <a:pt x="4093" y="5014"/>
                    </a:lnTo>
                    <a:lnTo>
                      <a:pt x="3480" y="6549"/>
                    </a:lnTo>
                    <a:lnTo>
                      <a:pt x="2661" y="8083"/>
                    </a:lnTo>
                    <a:lnTo>
                      <a:pt x="1842" y="9516"/>
                    </a:lnTo>
                    <a:lnTo>
                      <a:pt x="922" y="10948"/>
                    </a:lnTo>
                    <a:lnTo>
                      <a:pt x="1" y="12279"/>
                    </a:lnTo>
                    <a:lnTo>
                      <a:pt x="51058" y="12279"/>
                    </a:lnTo>
                    <a:lnTo>
                      <a:pt x="52081" y="9209"/>
                    </a:lnTo>
                    <a:lnTo>
                      <a:pt x="53002" y="6242"/>
                    </a:lnTo>
                    <a:lnTo>
                      <a:pt x="53718" y="3172"/>
                    </a:lnTo>
                    <a:lnTo>
                      <a:pt x="5423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339;p17">
                <a:extLst>
                  <a:ext uri="{FF2B5EF4-FFF2-40B4-BE49-F238E27FC236}">
                    <a16:creationId xmlns:a16="http://schemas.microsoft.com/office/drawing/2014/main" id="{3937A196-9259-E542-99B6-A65813264E9A}"/>
                  </a:ext>
                </a:extLst>
              </p:cNvPr>
              <p:cNvSpPr/>
              <p:nvPr/>
            </p:nvSpPr>
            <p:spPr>
              <a:xfrm>
                <a:off x="2735625" y="1772900"/>
                <a:ext cx="920900" cy="920900"/>
              </a:xfrm>
              <a:custGeom>
                <a:avLst/>
                <a:gdLst/>
                <a:ahLst/>
                <a:cxnLst/>
                <a:rect l="l" t="t" r="r" b="b"/>
                <a:pathLst>
                  <a:path w="36836" h="36836" extrusionOk="0">
                    <a:moveTo>
                      <a:pt x="24558" y="12279"/>
                    </a:moveTo>
                    <a:lnTo>
                      <a:pt x="24558" y="24557"/>
                    </a:lnTo>
                    <a:lnTo>
                      <a:pt x="12279" y="24557"/>
                    </a:lnTo>
                    <a:lnTo>
                      <a:pt x="12279" y="12279"/>
                    </a:lnTo>
                    <a:close/>
                    <a:moveTo>
                      <a:pt x="18418" y="1"/>
                    </a:moveTo>
                    <a:lnTo>
                      <a:pt x="16474" y="103"/>
                    </a:lnTo>
                    <a:lnTo>
                      <a:pt x="14735" y="410"/>
                    </a:lnTo>
                    <a:lnTo>
                      <a:pt x="12893" y="819"/>
                    </a:lnTo>
                    <a:lnTo>
                      <a:pt x="11256" y="1433"/>
                    </a:lnTo>
                    <a:lnTo>
                      <a:pt x="9619" y="2252"/>
                    </a:lnTo>
                    <a:lnTo>
                      <a:pt x="8084" y="3173"/>
                    </a:lnTo>
                    <a:lnTo>
                      <a:pt x="6652" y="4196"/>
                    </a:lnTo>
                    <a:lnTo>
                      <a:pt x="5424" y="5424"/>
                    </a:lnTo>
                    <a:lnTo>
                      <a:pt x="4196" y="6754"/>
                    </a:lnTo>
                    <a:lnTo>
                      <a:pt x="3173" y="8084"/>
                    </a:lnTo>
                    <a:lnTo>
                      <a:pt x="2252" y="9619"/>
                    </a:lnTo>
                    <a:lnTo>
                      <a:pt x="1433" y="11256"/>
                    </a:lnTo>
                    <a:lnTo>
                      <a:pt x="819" y="12995"/>
                    </a:lnTo>
                    <a:lnTo>
                      <a:pt x="410" y="14735"/>
                    </a:lnTo>
                    <a:lnTo>
                      <a:pt x="103" y="16576"/>
                    </a:lnTo>
                    <a:lnTo>
                      <a:pt x="1" y="18418"/>
                    </a:lnTo>
                    <a:lnTo>
                      <a:pt x="103" y="20362"/>
                    </a:lnTo>
                    <a:lnTo>
                      <a:pt x="410" y="22204"/>
                    </a:lnTo>
                    <a:lnTo>
                      <a:pt x="819" y="23943"/>
                    </a:lnTo>
                    <a:lnTo>
                      <a:pt x="1433" y="25580"/>
                    </a:lnTo>
                    <a:lnTo>
                      <a:pt x="2252" y="27218"/>
                    </a:lnTo>
                    <a:lnTo>
                      <a:pt x="3173" y="28752"/>
                    </a:lnTo>
                    <a:lnTo>
                      <a:pt x="4196" y="30185"/>
                    </a:lnTo>
                    <a:lnTo>
                      <a:pt x="5424" y="31515"/>
                    </a:lnTo>
                    <a:lnTo>
                      <a:pt x="6652" y="32640"/>
                    </a:lnTo>
                    <a:lnTo>
                      <a:pt x="8084" y="33766"/>
                    </a:lnTo>
                    <a:lnTo>
                      <a:pt x="9619" y="34687"/>
                    </a:lnTo>
                    <a:lnTo>
                      <a:pt x="11256" y="35403"/>
                    </a:lnTo>
                    <a:lnTo>
                      <a:pt x="12893" y="36017"/>
                    </a:lnTo>
                    <a:lnTo>
                      <a:pt x="14735" y="36529"/>
                    </a:lnTo>
                    <a:lnTo>
                      <a:pt x="16474" y="36733"/>
                    </a:lnTo>
                    <a:lnTo>
                      <a:pt x="18418" y="36836"/>
                    </a:lnTo>
                    <a:lnTo>
                      <a:pt x="20260" y="36733"/>
                    </a:lnTo>
                    <a:lnTo>
                      <a:pt x="22102" y="36529"/>
                    </a:lnTo>
                    <a:lnTo>
                      <a:pt x="23944" y="36017"/>
                    </a:lnTo>
                    <a:lnTo>
                      <a:pt x="25581" y="35403"/>
                    </a:lnTo>
                    <a:lnTo>
                      <a:pt x="27218" y="34687"/>
                    </a:lnTo>
                    <a:lnTo>
                      <a:pt x="28753" y="33766"/>
                    </a:lnTo>
                    <a:lnTo>
                      <a:pt x="30185" y="32640"/>
                    </a:lnTo>
                    <a:lnTo>
                      <a:pt x="31413" y="31515"/>
                    </a:lnTo>
                    <a:lnTo>
                      <a:pt x="32641" y="30185"/>
                    </a:lnTo>
                    <a:lnTo>
                      <a:pt x="33664" y="28752"/>
                    </a:lnTo>
                    <a:lnTo>
                      <a:pt x="34585" y="27218"/>
                    </a:lnTo>
                    <a:lnTo>
                      <a:pt x="35403" y="25580"/>
                    </a:lnTo>
                    <a:lnTo>
                      <a:pt x="36017" y="23943"/>
                    </a:lnTo>
                    <a:lnTo>
                      <a:pt x="36427" y="22204"/>
                    </a:lnTo>
                    <a:lnTo>
                      <a:pt x="36734" y="20362"/>
                    </a:lnTo>
                    <a:lnTo>
                      <a:pt x="36836" y="18418"/>
                    </a:lnTo>
                    <a:lnTo>
                      <a:pt x="36734" y="16576"/>
                    </a:lnTo>
                    <a:lnTo>
                      <a:pt x="36427" y="14735"/>
                    </a:lnTo>
                    <a:lnTo>
                      <a:pt x="36017" y="12995"/>
                    </a:lnTo>
                    <a:lnTo>
                      <a:pt x="35403" y="11256"/>
                    </a:lnTo>
                    <a:lnTo>
                      <a:pt x="34585" y="9619"/>
                    </a:lnTo>
                    <a:lnTo>
                      <a:pt x="33664" y="8084"/>
                    </a:lnTo>
                    <a:lnTo>
                      <a:pt x="32641" y="6754"/>
                    </a:lnTo>
                    <a:lnTo>
                      <a:pt x="31413" y="5424"/>
                    </a:lnTo>
                    <a:lnTo>
                      <a:pt x="30185" y="4196"/>
                    </a:lnTo>
                    <a:lnTo>
                      <a:pt x="28753" y="3173"/>
                    </a:lnTo>
                    <a:lnTo>
                      <a:pt x="27218" y="2252"/>
                    </a:lnTo>
                    <a:lnTo>
                      <a:pt x="25581" y="1433"/>
                    </a:lnTo>
                    <a:lnTo>
                      <a:pt x="23944" y="819"/>
                    </a:lnTo>
                    <a:lnTo>
                      <a:pt x="22102" y="410"/>
                    </a:lnTo>
                    <a:lnTo>
                      <a:pt x="20260" y="103"/>
                    </a:lnTo>
                    <a:lnTo>
                      <a:pt x="184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340;p17">
                <a:extLst>
                  <a:ext uri="{FF2B5EF4-FFF2-40B4-BE49-F238E27FC236}">
                    <a16:creationId xmlns:a16="http://schemas.microsoft.com/office/drawing/2014/main" id="{4E6EE0AC-25FA-B44F-B299-4BE6039C2023}"/>
                  </a:ext>
                </a:extLst>
              </p:cNvPr>
              <p:cNvSpPr/>
              <p:nvPr/>
            </p:nvSpPr>
            <p:spPr>
              <a:xfrm>
                <a:off x="1190625" y="238125"/>
                <a:ext cx="3893275" cy="5238750"/>
              </a:xfrm>
              <a:custGeom>
                <a:avLst/>
                <a:gdLst/>
                <a:ahLst/>
                <a:cxnLst/>
                <a:rect l="l" t="t" r="r" b="b"/>
                <a:pathLst>
                  <a:path w="155731" h="209550" extrusionOk="0">
                    <a:moveTo>
                      <a:pt x="86358" y="0"/>
                    </a:moveTo>
                    <a:lnTo>
                      <a:pt x="82879" y="102"/>
                    </a:lnTo>
                    <a:lnTo>
                      <a:pt x="79502" y="307"/>
                    </a:lnTo>
                    <a:lnTo>
                      <a:pt x="76228" y="716"/>
                    </a:lnTo>
                    <a:lnTo>
                      <a:pt x="72851" y="1228"/>
                    </a:lnTo>
                    <a:lnTo>
                      <a:pt x="69679" y="1842"/>
                    </a:lnTo>
                    <a:lnTo>
                      <a:pt x="66508" y="2660"/>
                    </a:lnTo>
                    <a:lnTo>
                      <a:pt x="63438" y="3581"/>
                    </a:lnTo>
                    <a:lnTo>
                      <a:pt x="60368" y="4604"/>
                    </a:lnTo>
                    <a:lnTo>
                      <a:pt x="57401" y="5832"/>
                    </a:lnTo>
                    <a:lnTo>
                      <a:pt x="54536" y="7060"/>
                    </a:lnTo>
                    <a:lnTo>
                      <a:pt x="51671" y="8493"/>
                    </a:lnTo>
                    <a:lnTo>
                      <a:pt x="48909" y="10027"/>
                    </a:lnTo>
                    <a:lnTo>
                      <a:pt x="46248" y="11664"/>
                    </a:lnTo>
                    <a:lnTo>
                      <a:pt x="43690" y="13404"/>
                    </a:lnTo>
                    <a:lnTo>
                      <a:pt x="41235" y="15246"/>
                    </a:lnTo>
                    <a:lnTo>
                      <a:pt x="38779" y="17190"/>
                    </a:lnTo>
                    <a:lnTo>
                      <a:pt x="36426" y="19236"/>
                    </a:lnTo>
                    <a:lnTo>
                      <a:pt x="34277" y="21385"/>
                    </a:lnTo>
                    <a:lnTo>
                      <a:pt x="32128" y="23636"/>
                    </a:lnTo>
                    <a:lnTo>
                      <a:pt x="30082" y="25989"/>
                    </a:lnTo>
                    <a:lnTo>
                      <a:pt x="28138" y="28342"/>
                    </a:lnTo>
                    <a:lnTo>
                      <a:pt x="26296" y="30798"/>
                    </a:lnTo>
                    <a:lnTo>
                      <a:pt x="24557" y="33356"/>
                    </a:lnTo>
                    <a:lnTo>
                      <a:pt x="22920" y="35914"/>
                    </a:lnTo>
                    <a:lnTo>
                      <a:pt x="21385" y="38574"/>
                    </a:lnTo>
                    <a:lnTo>
                      <a:pt x="20055" y="41235"/>
                    </a:lnTo>
                    <a:lnTo>
                      <a:pt x="18724" y="43997"/>
                    </a:lnTo>
                    <a:lnTo>
                      <a:pt x="17599" y="46862"/>
                    </a:lnTo>
                    <a:lnTo>
                      <a:pt x="16576" y="49727"/>
                    </a:lnTo>
                    <a:lnTo>
                      <a:pt x="15655" y="52694"/>
                    </a:lnTo>
                    <a:lnTo>
                      <a:pt x="14836" y="55559"/>
                    </a:lnTo>
                    <a:lnTo>
                      <a:pt x="14120" y="58629"/>
                    </a:lnTo>
                    <a:lnTo>
                      <a:pt x="13711" y="60778"/>
                    </a:lnTo>
                    <a:lnTo>
                      <a:pt x="13404" y="62926"/>
                    </a:lnTo>
                    <a:lnTo>
                      <a:pt x="13097" y="65177"/>
                    </a:lnTo>
                    <a:lnTo>
                      <a:pt x="12892" y="67326"/>
                    </a:lnTo>
                    <a:lnTo>
                      <a:pt x="12790" y="69475"/>
                    </a:lnTo>
                    <a:lnTo>
                      <a:pt x="12688" y="71624"/>
                    </a:lnTo>
                    <a:lnTo>
                      <a:pt x="12688" y="73772"/>
                    </a:lnTo>
                    <a:lnTo>
                      <a:pt x="12688" y="75921"/>
                    </a:lnTo>
                    <a:lnTo>
                      <a:pt x="12790" y="78070"/>
                    </a:lnTo>
                    <a:lnTo>
                      <a:pt x="12995" y="80218"/>
                    </a:lnTo>
                    <a:lnTo>
                      <a:pt x="13199" y="82367"/>
                    </a:lnTo>
                    <a:lnTo>
                      <a:pt x="13506" y="84516"/>
                    </a:lnTo>
                    <a:lnTo>
                      <a:pt x="13813" y="86562"/>
                    </a:lnTo>
                    <a:lnTo>
                      <a:pt x="14222" y="88711"/>
                    </a:lnTo>
                    <a:lnTo>
                      <a:pt x="14734" y="90757"/>
                    </a:lnTo>
                    <a:lnTo>
                      <a:pt x="15246" y="92804"/>
                    </a:lnTo>
                    <a:lnTo>
                      <a:pt x="0" y="118383"/>
                    </a:lnTo>
                    <a:lnTo>
                      <a:pt x="24966" y="136187"/>
                    </a:lnTo>
                    <a:lnTo>
                      <a:pt x="24966" y="171896"/>
                    </a:lnTo>
                    <a:lnTo>
                      <a:pt x="49523" y="171896"/>
                    </a:lnTo>
                    <a:lnTo>
                      <a:pt x="49523" y="209550"/>
                    </a:lnTo>
                    <a:lnTo>
                      <a:pt x="135471" y="209550"/>
                    </a:lnTo>
                    <a:lnTo>
                      <a:pt x="135471" y="184072"/>
                    </a:lnTo>
                    <a:lnTo>
                      <a:pt x="135573" y="179775"/>
                    </a:lnTo>
                    <a:lnTo>
                      <a:pt x="135675" y="175478"/>
                    </a:lnTo>
                    <a:lnTo>
                      <a:pt x="135982" y="171078"/>
                    </a:lnTo>
                    <a:lnTo>
                      <a:pt x="136392" y="166678"/>
                    </a:lnTo>
                    <a:lnTo>
                      <a:pt x="136903" y="162278"/>
                    </a:lnTo>
                    <a:lnTo>
                      <a:pt x="137620" y="157776"/>
                    </a:lnTo>
                    <a:lnTo>
                      <a:pt x="138336" y="153274"/>
                    </a:lnTo>
                    <a:lnTo>
                      <a:pt x="139257" y="148670"/>
                    </a:lnTo>
                    <a:lnTo>
                      <a:pt x="140280" y="144066"/>
                    </a:lnTo>
                    <a:lnTo>
                      <a:pt x="141405" y="139359"/>
                    </a:lnTo>
                    <a:lnTo>
                      <a:pt x="142735" y="134652"/>
                    </a:lnTo>
                    <a:lnTo>
                      <a:pt x="144066" y="129946"/>
                    </a:lnTo>
                    <a:lnTo>
                      <a:pt x="145600" y="125137"/>
                    </a:lnTo>
                    <a:lnTo>
                      <a:pt x="147238" y="120328"/>
                    </a:lnTo>
                    <a:lnTo>
                      <a:pt x="149079" y="115416"/>
                    </a:lnTo>
                    <a:lnTo>
                      <a:pt x="150921" y="110505"/>
                    </a:lnTo>
                    <a:lnTo>
                      <a:pt x="78684" y="110505"/>
                    </a:lnTo>
                    <a:lnTo>
                      <a:pt x="77046" y="110403"/>
                    </a:lnTo>
                    <a:lnTo>
                      <a:pt x="75512" y="110198"/>
                    </a:lnTo>
                    <a:lnTo>
                      <a:pt x="73977" y="109891"/>
                    </a:lnTo>
                    <a:lnTo>
                      <a:pt x="72544" y="109584"/>
                    </a:lnTo>
                    <a:lnTo>
                      <a:pt x="71112" y="109175"/>
                    </a:lnTo>
                    <a:lnTo>
                      <a:pt x="69679" y="108663"/>
                    </a:lnTo>
                    <a:lnTo>
                      <a:pt x="68247" y="108152"/>
                    </a:lnTo>
                    <a:lnTo>
                      <a:pt x="66917" y="107538"/>
                    </a:lnTo>
                    <a:lnTo>
                      <a:pt x="65587" y="106821"/>
                    </a:lnTo>
                    <a:lnTo>
                      <a:pt x="64257" y="106105"/>
                    </a:lnTo>
                    <a:lnTo>
                      <a:pt x="63029" y="105287"/>
                    </a:lnTo>
                    <a:lnTo>
                      <a:pt x="61801" y="104468"/>
                    </a:lnTo>
                    <a:lnTo>
                      <a:pt x="60675" y="103547"/>
                    </a:lnTo>
                    <a:lnTo>
                      <a:pt x="59550" y="102524"/>
                    </a:lnTo>
                    <a:lnTo>
                      <a:pt x="58527" y="101501"/>
                    </a:lnTo>
                    <a:lnTo>
                      <a:pt x="57503" y="100478"/>
                    </a:lnTo>
                    <a:lnTo>
                      <a:pt x="56480" y="99352"/>
                    </a:lnTo>
                    <a:lnTo>
                      <a:pt x="55662" y="98227"/>
                    </a:lnTo>
                    <a:lnTo>
                      <a:pt x="54741" y="96999"/>
                    </a:lnTo>
                    <a:lnTo>
                      <a:pt x="53922" y="95771"/>
                    </a:lnTo>
                    <a:lnTo>
                      <a:pt x="53206" y="94441"/>
                    </a:lnTo>
                    <a:lnTo>
                      <a:pt x="52592" y="93111"/>
                    </a:lnTo>
                    <a:lnTo>
                      <a:pt x="51978" y="91780"/>
                    </a:lnTo>
                    <a:lnTo>
                      <a:pt x="51364" y="90348"/>
                    </a:lnTo>
                    <a:lnTo>
                      <a:pt x="50853" y="88916"/>
                    </a:lnTo>
                    <a:lnTo>
                      <a:pt x="50443" y="87483"/>
                    </a:lnTo>
                    <a:lnTo>
                      <a:pt x="50136" y="86051"/>
                    </a:lnTo>
                    <a:lnTo>
                      <a:pt x="49830" y="84516"/>
                    </a:lnTo>
                    <a:lnTo>
                      <a:pt x="49625" y="82981"/>
                    </a:lnTo>
                    <a:lnTo>
                      <a:pt x="49523" y="81446"/>
                    </a:lnTo>
                    <a:lnTo>
                      <a:pt x="49523" y="79809"/>
                    </a:lnTo>
                    <a:lnTo>
                      <a:pt x="49523" y="78274"/>
                    </a:lnTo>
                    <a:lnTo>
                      <a:pt x="49625" y="76740"/>
                    </a:lnTo>
                    <a:lnTo>
                      <a:pt x="49830" y="75205"/>
                    </a:lnTo>
                    <a:lnTo>
                      <a:pt x="50136" y="73670"/>
                    </a:lnTo>
                    <a:lnTo>
                      <a:pt x="50443" y="72135"/>
                    </a:lnTo>
                    <a:lnTo>
                      <a:pt x="50853" y="70703"/>
                    </a:lnTo>
                    <a:lnTo>
                      <a:pt x="51364" y="69270"/>
                    </a:lnTo>
                    <a:lnTo>
                      <a:pt x="51978" y="67838"/>
                    </a:lnTo>
                    <a:lnTo>
                      <a:pt x="52592" y="66508"/>
                    </a:lnTo>
                    <a:lnTo>
                      <a:pt x="53206" y="65177"/>
                    </a:lnTo>
                    <a:lnTo>
                      <a:pt x="53922" y="63950"/>
                    </a:lnTo>
                    <a:lnTo>
                      <a:pt x="54741" y="62722"/>
                    </a:lnTo>
                    <a:lnTo>
                      <a:pt x="55662" y="61494"/>
                    </a:lnTo>
                    <a:lnTo>
                      <a:pt x="56480" y="60266"/>
                    </a:lnTo>
                    <a:lnTo>
                      <a:pt x="57503" y="59243"/>
                    </a:lnTo>
                    <a:lnTo>
                      <a:pt x="58527" y="58117"/>
                    </a:lnTo>
                    <a:lnTo>
                      <a:pt x="59550" y="57094"/>
                    </a:lnTo>
                    <a:lnTo>
                      <a:pt x="60675" y="56173"/>
                    </a:lnTo>
                    <a:lnTo>
                      <a:pt x="61801" y="55252"/>
                    </a:lnTo>
                    <a:lnTo>
                      <a:pt x="63029" y="54332"/>
                    </a:lnTo>
                    <a:lnTo>
                      <a:pt x="64257" y="53615"/>
                    </a:lnTo>
                    <a:lnTo>
                      <a:pt x="65587" y="52797"/>
                    </a:lnTo>
                    <a:lnTo>
                      <a:pt x="66917" y="52183"/>
                    </a:lnTo>
                    <a:lnTo>
                      <a:pt x="68247" y="51569"/>
                    </a:lnTo>
                    <a:lnTo>
                      <a:pt x="69679" y="50955"/>
                    </a:lnTo>
                    <a:lnTo>
                      <a:pt x="71112" y="50546"/>
                    </a:lnTo>
                    <a:lnTo>
                      <a:pt x="72544" y="50136"/>
                    </a:lnTo>
                    <a:lnTo>
                      <a:pt x="73977" y="49727"/>
                    </a:lnTo>
                    <a:lnTo>
                      <a:pt x="75512" y="49523"/>
                    </a:lnTo>
                    <a:lnTo>
                      <a:pt x="77046" y="49318"/>
                    </a:lnTo>
                    <a:lnTo>
                      <a:pt x="78684" y="49216"/>
                    </a:lnTo>
                    <a:lnTo>
                      <a:pt x="80218" y="49113"/>
                    </a:lnTo>
                    <a:lnTo>
                      <a:pt x="155730" y="49113"/>
                    </a:lnTo>
                    <a:lnTo>
                      <a:pt x="154707" y="46453"/>
                    </a:lnTo>
                    <a:lnTo>
                      <a:pt x="153684" y="43895"/>
                    </a:lnTo>
                    <a:lnTo>
                      <a:pt x="152456" y="41337"/>
                    </a:lnTo>
                    <a:lnTo>
                      <a:pt x="151228" y="38881"/>
                    </a:lnTo>
                    <a:lnTo>
                      <a:pt x="149898" y="36426"/>
                    </a:lnTo>
                    <a:lnTo>
                      <a:pt x="148363" y="34072"/>
                    </a:lnTo>
                    <a:lnTo>
                      <a:pt x="146828" y="31719"/>
                    </a:lnTo>
                    <a:lnTo>
                      <a:pt x="145191" y="29468"/>
                    </a:lnTo>
                    <a:lnTo>
                      <a:pt x="143554" y="27319"/>
                    </a:lnTo>
                    <a:lnTo>
                      <a:pt x="141712" y="25171"/>
                    </a:lnTo>
                    <a:lnTo>
                      <a:pt x="139871" y="23124"/>
                    </a:lnTo>
                    <a:lnTo>
                      <a:pt x="137926" y="21078"/>
                    </a:lnTo>
                    <a:lnTo>
                      <a:pt x="135880" y="19236"/>
                    </a:lnTo>
                    <a:lnTo>
                      <a:pt x="133834" y="17394"/>
                    </a:lnTo>
                    <a:lnTo>
                      <a:pt x="131685" y="15655"/>
                    </a:lnTo>
                    <a:lnTo>
                      <a:pt x="129434" y="13915"/>
                    </a:lnTo>
                    <a:lnTo>
                      <a:pt x="127081" y="12381"/>
                    </a:lnTo>
                    <a:lnTo>
                      <a:pt x="124727" y="10846"/>
                    </a:lnTo>
                    <a:lnTo>
                      <a:pt x="122374" y="9413"/>
                    </a:lnTo>
                    <a:lnTo>
                      <a:pt x="119918" y="8083"/>
                    </a:lnTo>
                    <a:lnTo>
                      <a:pt x="117360" y="6855"/>
                    </a:lnTo>
                    <a:lnTo>
                      <a:pt x="114700" y="5730"/>
                    </a:lnTo>
                    <a:lnTo>
                      <a:pt x="112142" y="4707"/>
                    </a:lnTo>
                    <a:lnTo>
                      <a:pt x="109379" y="3786"/>
                    </a:lnTo>
                    <a:lnTo>
                      <a:pt x="106719" y="2865"/>
                    </a:lnTo>
                    <a:lnTo>
                      <a:pt x="103854" y="2149"/>
                    </a:lnTo>
                    <a:lnTo>
                      <a:pt x="101092" y="1535"/>
                    </a:lnTo>
                    <a:lnTo>
                      <a:pt x="98227" y="1023"/>
                    </a:lnTo>
                    <a:lnTo>
                      <a:pt x="95259" y="614"/>
                    </a:lnTo>
                    <a:lnTo>
                      <a:pt x="92292" y="307"/>
                    </a:lnTo>
                    <a:lnTo>
                      <a:pt x="89325" y="102"/>
                    </a:lnTo>
                    <a:lnTo>
                      <a:pt x="8635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341;p17">
                <a:extLst>
                  <a:ext uri="{FF2B5EF4-FFF2-40B4-BE49-F238E27FC236}">
                    <a16:creationId xmlns:a16="http://schemas.microsoft.com/office/drawing/2014/main" id="{99613B67-3BF1-D442-B275-EFFD8605D5C7}"/>
                  </a:ext>
                </a:extLst>
              </p:cNvPr>
              <p:cNvSpPr/>
              <p:nvPr/>
            </p:nvSpPr>
            <p:spPr>
              <a:xfrm>
                <a:off x="3807425" y="1772900"/>
                <a:ext cx="1383900" cy="306975"/>
              </a:xfrm>
              <a:custGeom>
                <a:avLst/>
                <a:gdLst/>
                <a:ahLst/>
                <a:cxnLst/>
                <a:rect l="l" t="t" r="r" b="b"/>
                <a:pathLst>
                  <a:path w="55356" h="12279" extrusionOk="0">
                    <a:moveTo>
                      <a:pt x="1" y="1"/>
                    </a:moveTo>
                    <a:lnTo>
                      <a:pt x="922" y="1433"/>
                    </a:lnTo>
                    <a:lnTo>
                      <a:pt x="1842" y="2763"/>
                    </a:lnTo>
                    <a:lnTo>
                      <a:pt x="2661" y="4298"/>
                    </a:lnTo>
                    <a:lnTo>
                      <a:pt x="3480" y="5833"/>
                    </a:lnTo>
                    <a:lnTo>
                      <a:pt x="4093" y="7368"/>
                    </a:lnTo>
                    <a:lnTo>
                      <a:pt x="4707" y="9005"/>
                    </a:lnTo>
                    <a:lnTo>
                      <a:pt x="5219" y="10642"/>
                    </a:lnTo>
                    <a:lnTo>
                      <a:pt x="5628" y="12279"/>
                    </a:lnTo>
                    <a:lnTo>
                      <a:pt x="55355" y="12279"/>
                    </a:lnTo>
                    <a:lnTo>
                      <a:pt x="55253" y="9209"/>
                    </a:lnTo>
                    <a:lnTo>
                      <a:pt x="55048" y="6140"/>
                    </a:lnTo>
                    <a:lnTo>
                      <a:pt x="54742" y="3070"/>
                    </a:lnTo>
                    <a:lnTo>
                      <a:pt x="542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342;p17">
                <a:extLst>
                  <a:ext uri="{FF2B5EF4-FFF2-40B4-BE49-F238E27FC236}">
                    <a16:creationId xmlns:a16="http://schemas.microsoft.com/office/drawing/2014/main" id="{9142C6D2-2F0E-4240-A51F-977ECF954094}"/>
                  </a:ext>
                </a:extLst>
              </p:cNvPr>
              <p:cNvSpPr/>
              <p:nvPr/>
            </p:nvSpPr>
            <p:spPr>
              <a:xfrm>
                <a:off x="5083875" y="545075"/>
                <a:ext cx="1345500" cy="1227850"/>
              </a:xfrm>
              <a:custGeom>
                <a:avLst/>
                <a:gdLst/>
                <a:ahLst/>
                <a:cxnLst/>
                <a:rect l="l" t="t" r="r" b="b"/>
                <a:pathLst>
                  <a:path w="53820" h="49114" extrusionOk="0">
                    <a:moveTo>
                      <a:pt x="34993" y="0"/>
                    </a:moveTo>
                    <a:lnTo>
                      <a:pt x="33152" y="103"/>
                    </a:lnTo>
                    <a:lnTo>
                      <a:pt x="31310" y="410"/>
                    </a:lnTo>
                    <a:lnTo>
                      <a:pt x="29468" y="819"/>
                    </a:lnTo>
                    <a:lnTo>
                      <a:pt x="27831" y="1433"/>
                    </a:lnTo>
                    <a:lnTo>
                      <a:pt x="26194" y="2251"/>
                    </a:lnTo>
                    <a:lnTo>
                      <a:pt x="24659" y="3172"/>
                    </a:lnTo>
                    <a:lnTo>
                      <a:pt x="23227" y="4195"/>
                    </a:lnTo>
                    <a:lnTo>
                      <a:pt x="21999" y="5423"/>
                    </a:lnTo>
                    <a:lnTo>
                      <a:pt x="20771" y="6753"/>
                    </a:lnTo>
                    <a:lnTo>
                      <a:pt x="19748" y="8186"/>
                    </a:lnTo>
                    <a:lnTo>
                      <a:pt x="18827" y="9618"/>
                    </a:lnTo>
                    <a:lnTo>
                      <a:pt x="18008" y="11255"/>
                    </a:lnTo>
                    <a:lnTo>
                      <a:pt x="17394" y="12995"/>
                    </a:lnTo>
                    <a:lnTo>
                      <a:pt x="16985" y="14734"/>
                    </a:lnTo>
                    <a:lnTo>
                      <a:pt x="16678" y="16576"/>
                    </a:lnTo>
                    <a:lnTo>
                      <a:pt x="16576" y="18418"/>
                    </a:lnTo>
                    <a:lnTo>
                      <a:pt x="16678" y="20567"/>
                    </a:lnTo>
                    <a:lnTo>
                      <a:pt x="16985" y="22511"/>
                    </a:lnTo>
                    <a:lnTo>
                      <a:pt x="17599" y="24455"/>
                    </a:lnTo>
                    <a:lnTo>
                      <a:pt x="18315" y="26399"/>
                    </a:lnTo>
                    <a:lnTo>
                      <a:pt x="7879" y="36835"/>
                    </a:lnTo>
                    <a:lnTo>
                      <a:pt x="0" y="36835"/>
                    </a:lnTo>
                    <a:lnTo>
                      <a:pt x="1023" y="39803"/>
                    </a:lnTo>
                    <a:lnTo>
                      <a:pt x="1944" y="42872"/>
                    </a:lnTo>
                    <a:lnTo>
                      <a:pt x="2660" y="45942"/>
                    </a:lnTo>
                    <a:lnTo>
                      <a:pt x="3172" y="49114"/>
                    </a:lnTo>
                    <a:lnTo>
                      <a:pt x="12995" y="49114"/>
                    </a:lnTo>
                    <a:lnTo>
                      <a:pt x="27115" y="35096"/>
                    </a:lnTo>
                    <a:lnTo>
                      <a:pt x="28956" y="35812"/>
                    </a:lnTo>
                    <a:lnTo>
                      <a:pt x="30900" y="36426"/>
                    </a:lnTo>
                    <a:lnTo>
                      <a:pt x="32845" y="36733"/>
                    </a:lnTo>
                    <a:lnTo>
                      <a:pt x="34993" y="36835"/>
                    </a:lnTo>
                    <a:lnTo>
                      <a:pt x="36835" y="36733"/>
                    </a:lnTo>
                    <a:lnTo>
                      <a:pt x="38677" y="36528"/>
                    </a:lnTo>
                    <a:lnTo>
                      <a:pt x="40518" y="36017"/>
                    </a:lnTo>
                    <a:lnTo>
                      <a:pt x="42258" y="35403"/>
                    </a:lnTo>
                    <a:lnTo>
                      <a:pt x="43895" y="34584"/>
                    </a:lnTo>
                    <a:lnTo>
                      <a:pt x="45430" y="33663"/>
                    </a:lnTo>
                    <a:lnTo>
                      <a:pt x="46862" y="32640"/>
                    </a:lnTo>
                    <a:lnTo>
                      <a:pt x="48192" y="31412"/>
                    </a:lnTo>
                    <a:lnTo>
                      <a:pt x="49420" y="30185"/>
                    </a:lnTo>
                    <a:lnTo>
                      <a:pt x="50546" y="28752"/>
                    </a:lnTo>
                    <a:lnTo>
                      <a:pt x="51467" y="27217"/>
                    </a:lnTo>
                    <a:lnTo>
                      <a:pt x="52285" y="25580"/>
                    </a:lnTo>
                    <a:lnTo>
                      <a:pt x="52899" y="23943"/>
                    </a:lnTo>
                    <a:lnTo>
                      <a:pt x="53411" y="22101"/>
                    </a:lnTo>
                    <a:lnTo>
                      <a:pt x="53718" y="20362"/>
                    </a:lnTo>
                    <a:lnTo>
                      <a:pt x="53820" y="18418"/>
                    </a:lnTo>
                    <a:lnTo>
                      <a:pt x="53718" y="16576"/>
                    </a:lnTo>
                    <a:lnTo>
                      <a:pt x="53411" y="14734"/>
                    </a:lnTo>
                    <a:lnTo>
                      <a:pt x="52899" y="12995"/>
                    </a:lnTo>
                    <a:lnTo>
                      <a:pt x="52285" y="11255"/>
                    </a:lnTo>
                    <a:lnTo>
                      <a:pt x="51467" y="9618"/>
                    </a:lnTo>
                    <a:lnTo>
                      <a:pt x="50546" y="8186"/>
                    </a:lnTo>
                    <a:lnTo>
                      <a:pt x="49420" y="6753"/>
                    </a:lnTo>
                    <a:lnTo>
                      <a:pt x="48192" y="5423"/>
                    </a:lnTo>
                    <a:lnTo>
                      <a:pt x="46862" y="4195"/>
                    </a:lnTo>
                    <a:lnTo>
                      <a:pt x="45430" y="3172"/>
                    </a:lnTo>
                    <a:lnTo>
                      <a:pt x="43895" y="2251"/>
                    </a:lnTo>
                    <a:lnTo>
                      <a:pt x="42258" y="1433"/>
                    </a:lnTo>
                    <a:lnTo>
                      <a:pt x="40518" y="819"/>
                    </a:lnTo>
                    <a:lnTo>
                      <a:pt x="38677" y="410"/>
                    </a:lnTo>
                    <a:lnTo>
                      <a:pt x="36835" y="103"/>
                    </a:lnTo>
                    <a:lnTo>
                      <a:pt x="349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343;p17">
                <a:extLst>
                  <a:ext uri="{FF2B5EF4-FFF2-40B4-BE49-F238E27FC236}">
                    <a16:creationId xmlns:a16="http://schemas.microsoft.com/office/drawing/2014/main" id="{862C76A1-E3AB-254E-8D1A-F1E119D3F316}"/>
                  </a:ext>
                </a:extLst>
              </p:cNvPr>
              <p:cNvSpPr/>
              <p:nvPr/>
            </p:nvSpPr>
            <p:spPr>
              <a:xfrm>
                <a:off x="5163150" y="1772900"/>
                <a:ext cx="1266225" cy="920900"/>
              </a:xfrm>
              <a:custGeom>
                <a:avLst/>
                <a:gdLst/>
                <a:ahLst/>
                <a:cxnLst/>
                <a:rect l="l" t="t" r="r" b="b"/>
                <a:pathLst>
                  <a:path w="50649" h="36836" extrusionOk="0">
                    <a:moveTo>
                      <a:pt x="31822" y="1"/>
                    </a:moveTo>
                    <a:lnTo>
                      <a:pt x="30287" y="103"/>
                    </a:lnTo>
                    <a:lnTo>
                      <a:pt x="28855" y="205"/>
                    </a:lnTo>
                    <a:lnTo>
                      <a:pt x="27423" y="512"/>
                    </a:lnTo>
                    <a:lnTo>
                      <a:pt x="26092" y="921"/>
                    </a:lnTo>
                    <a:lnTo>
                      <a:pt x="24762" y="1433"/>
                    </a:lnTo>
                    <a:lnTo>
                      <a:pt x="23432" y="2047"/>
                    </a:lnTo>
                    <a:lnTo>
                      <a:pt x="22204" y="2661"/>
                    </a:lnTo>
                    <a:lnTo>
                      <a:pt x="21079" y="3479"/>
                    </a:lnTo>
                    <a:lnTo>
                      <a:pt x="19953" y="4298"/>
                    </a:lnTo>
                    <a:lnTo>
                      <a:pt x="18930" y="5321"/>
                    </a:lnTo>
                    <a:lnTo>
                      <a:pt x="18009" y="6242"/>
                    </a:lnTo>
                    <a:lnTo>
                      <a:pt x="17088" y="7368"/>
                    </a:lnTo>
                    <a:lnTo>
                      <a:pt x="16270" y="8493"/>
                    </a:lnTo>
                    <a:lnTo>
                      <a:pt x="15553" y="9721"/>
                    </a:lnTo>
                    <a:lnTo>
                      <a:pt x="14940" y="10949"/>
                    </a:lnTo>
                    <a:lnTo>
                      <a:pt x="14428" y="12279"/>
                    </a:lnTo>
                    <a:lnTo>
                      <a:pt x="1126" y="12279"/>
                    </a:lnTo>
                    <a:lnTo>
                      <a:pt x="1024" y="15451"/>
                    </a:lnTo>
                    <a:lnTo>
                      <a:pt x="819" y="18520"/>
                    </a:lnTo>
                    <a:lnTo>
                      <a:pt x="513" y="21488"/>
                    </a:lnTo>
                    <a:lnTo>
                      <a:pt x="1" y="24557"/>
                    </a:lnTo>
                    <a:lnTo>
                      <a:pt x="14428" y="24557"/>
                    </a:lnTo>
                    <a:lnTo>
                      <a:pt x="14940" y="25887"/>
                    </a:lnTo>
                    <a:lnTo>
                      <a:pt x="15553" y="27115"/>
                    </a:lnTo>
                    <a:lnTo>
                      <a:pt x="16270" y="28343"/>
                    </a:lnTo>
                    <a:lnTo>
                      <a:pt x="17088" y="29469"/>
                    </a:lnTo>
                    <a:lnTo>
                      <a:pt x="18009" y="30594"/>
                    </a:lnTo>
                    <a:lnTo>
                      <a:pt x="18930" y="31617"/>
                    </a:lnTo>
                    <a:lnTo>
                      <a:pt x="19953" y="32538"/>
                    </a:lnTo>
                    <a:lnTo>
                      <a:pt x="21079" y="33357"/>
                    </a:lnTo>
                    <a:lnTo>
                      <a:pt x="22204" y="34175"/>
                    </a:lnTo>
                    <a:lnTo>
                      <a:pt x="23432" y="34891"/>
                    </a:lnTo>
                    <a:lnTo>
                      <a:pt x="24762" y="35403"/>
                    </a:lnTo>
                    <a:lnTo>
                      <a:pt x="26092" y="35915"/>
                    </a:lnTo>
                    <a:lnTo>
                      <a:pt x="27423" y="36324"/>
                    </a:lnTo>
                    <a:lnTo>
                      <a:pt x="28855" y="36631"/>
                    </a:lnTo>
                    <a:lnTo>
                      <a:pt x="30287" y="36836"/>
                    </a:lnTo>
                    <a:lnTo>
                      <a:pt x="31822" y="36836"/>
                    </a:lnTo>
                    <a:lnTo>
                      <a:pt x="33664" y="36733"/>
                    </a:lnTo>
                    <a:lnTo>
                      <a:pt x="35506" y="36529"/>
                    </a:lnTo>
                    <a:lnTo>
                      <a:pt x="37347" y="36017"/>
                    </a:lnTo>
                    <a:lnTo>
                      <a:pt x="39087" y="35403"/>
                    </a:lnTo>
                    <a:lnTo>
                      <a:pt x="40724" y="34585"/>
                    </a:lnTo>
                    <a:lnTo>
                      <a:pt x="42259" y="33664"/>
                    </a:lnTo>
                    <a:lnTo>
                      <a:pt x="43691" y="32640"/>
                    </a:lnTo>
                    <a:lnTo>
                      <a:pt x="45021" y="31413"/>
                    </a:lnTo>
                    <a:lnTo>
                      <a:pt x="46249" y="30185"/>
                    </a:lnTo>
                    <a:lnTo>
                      <a:pt x="47375" y="28752"/>
                    </a:lnTo>
                    <a:lnTo>
                      <a:pt x="48296" y="27218"/>
                    </a:lnTo>
                    <a:lnTo>
                      <a:pt x="49114" y="25580"/>
                    </a:lnTo>
                    <a:lnTo>
                      <a:pt x="49728" y="23943"/>
                    </a:lnTo>
                    <a:lnTo>
                      <a:pt x="50240" y="22102"/>
                    </a:lnTo>
                    <a:lnTo>
                      <a:pt x="50547" y="20362"/>
                    </a:lnTo>
                    <a:lnTo>
                      <a:pt x="50649" y="18418"/>
                    </a:lnTo>
                    <a:lnTo>
                      <a:pt x="50547" y="16576"/>
                    </a:lnTo>
                    <a:lnTo>
                      <a:pt x="50240" y="14735"/>
                    </a:lnTo>
                    <a:lnTo>
                      <a:pt x="49728" y="12995"/>
                    </a:lnTo>
                    <a:lnTo>
                      <a:pt x="49114" y="11256"/>
                    </a:lnTo>
                    <a:lnTo>
                      <a:pt x="48296" y="9619"/>
                    </a:lnTo>
                    <a:lnTo>
                      <a:pt x="47375" y="8186"/>
                    </a:lnTo>
                    <a:lnTo>
                      <a:pt x="46249" y="6754"/>
                    </a:lnTo>
                    <a:lnTo>
                      <a:pt x="45021" y="5424"/>
                    </a:lnTo>
                    <a:lnTo>
                      <a:pt x="43691" y="4196"/>
                    </a:lnTo>
                    <a:lnTo>
                      <a:pt x="42259" y="3173"/>
                    </a:lnTo>
                    <a:lnTo>
                      <a:pt x="40724" y="2252"/>
                    </a:lnTo>
                    <a:lnTo>
                      <a:pt x="39087" y="1433"/>
                    </a:lnTo>
                    <a:lnTo>
                      <a:pt x="37347" y="819"/>
                    </a:lnTo>
                    <a:lnTo>
                      <a:pt x="35506" y="410"/>
                    </a:lnTo>
                    <a:lnTo>
                      <a:pt x="33664" y="103"/>
                    </a:lnTo>
                    <a:lnTo>
                      <a:pt x="3182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344;p17">
                <a:extLst>
                  <a:ext uri="{FF2B5EF4-FFF2-40B4-BE49-F238E27FC236}">
                    <a16:creationId xmlns:a16="http://schemas.microsoft.com/office/drawing/2014/main" id="{CCBF53BB-9DD1-5440-AD84-2480511CE110}"/>
                  </a:ext>
                </a:extLst>
              </p:cNvPr>
              <p:cNvSpPr/>
              <p:nvPr/>
            </p:nvSpPr>
            <p:spPr>
              <a:xfrm>
                <a:off x="4963650" y="2693775"/>
                <a:ext cx="1465725" cy="1227850"/>
              </a:xfrm>
              <a:custGeom>
                <a:avLst/>
                <a:gdLst/>
                <a:ahLst/>
                <a:cxnLst/>
                <a:rect l="l" t="t" r="r" b="b"/>
                <a:pathLst>
                  <a:path w="58629" h="49114" extrusionOk="0">
                    <a:moveTo>
                      <a:pt x="4809" y="1"/>
                    </a:moveTo>
                    <a:lnTo>
                      <a:pt x="4400" y="1228"/>
                    </a:lnTo>
                    <a:lnTo>
                      <a:pt x="3990" y="2354"/>
                    </a:lnTo>
                    <a:lnTo>
                      <a:pt x="2967" y="4810"/>
                    </a:lnTo>
                    <a:lnTo>
                      <a:pt x="1637" y="7981"/>
                    </a:lnTo>
                    <a:lnTo>
                      <a:pt x="0" y="12279"/>
                    </a:lnTo>
                    <a:lnTo>
                      <a:pt x="12688" y="12279"/>
                    </a:lnTo>
                    <a:lnTo>
                      <a:pt x="23124" y="22818"/>
                    </a:lnTo>
                    <a:lnTo>
                      <a:pt x="22408" y="24660"/>
                    </a:lnTo>
                    <a:lnTo>
                      <a:pt x="21794" y="26604"/>
                    </a:lnTo>
                    <a:lnTo>
                      <a:pt x="21487" y="28650"/>
                    </a:lnTo>
                    <a:lnTo>
                      <a:pt x="21385" y="30696"/>
                    </a:lnTo>
                    <a:lnTo>
                      <a:pt x="21487" y="32640"/>
                    </a:lnTo>
                    <a:lnTo>
                      <a:pt x="21794" y="34380"/>
                    </a:lnTo>
                    <a:lnTo>
                      <a:pt x="22203" y="36222"/>
                    </a:lnTo>
                    <a:lnTo>
                      <a:pt x="22817" y="37859"/>
                    </a:lnTo>
                    <a:lnTo>
                      <a:pt x="23636" y="39496"/>
                    </a:lnTo>
                    <a:lnTo>
                      <a:pt x="24557" y="41031"/>
                    </a:lnTo>
                    <a:lnTo>
                      <a:pt x="25580" y="42463"/>
                    </a:lnTo>
                    <a:lnTo>
                      <a:pt x="26808" y="43691"/>
                    </a:lnTo>
                    <a:lnTo>
                      <a:pt x="28036" y="44919"/>
                    </a:lnTo>
                    <a:lnTo>
                      <a:pt x="29468" y="45942"/>
                    </a:lnTo>
                    <a:lnTo>
                      <a:pt x="31003" y="46863"/>
                    </a:lnTo>
                    <a:lnTo>
                      <a:pt x="32640" y="47681"/>
                    </a:lnTo>
                    <a:lnTo>
                      <a:pt x="34277" y="48295"/>
                    </a:lnTo>
                    <a:lnTo>
                      <a:pt x="36119" y="48807"/>
                    </a:lnTo>
                    <a:lnTo>
                      <a:pt x="37961" y="49012"/>
                    </a:lnTo>
                    <a:lnTo>
                      <a:pt x="39802" y="49114"/>
                    </a:lnTo>
                    <a:lnTo>
                      <a:pt x="41644" y="49012"/>
                    </a:lnTo>
                    <a:lnTo>
                      <a:pt x="43486" y="48807"/>
                    </a:lnTo>
                    <a:lnTo>
                      <a:pt x="45327" y="48295"/>
                    </a:lnTo>
                    <a:lnTo>
                      <a:pt x="47067" y="47681"/>
                    </a:lnTo>
                    <a:lnTo>
                      <a:pt x="48704" y="46863"/>
                    </a:lnTo>
                    <a:lnTo>
                      <a:pt x="50239" y="45942"/>
                    </a:lnTo>
                    <a:lnTo>
                      <a:pt x="51671" y="44919"/>
                    </a:lnTo>
                    <a:lnTo>
                      <a:pt x="53001" y="43691"/>
                    </a:lnTo>
                    <a:lnTo>
                      <a:pt x="54229" y="42463"/>
                    </a:lnTo>
                    <a:lnTo>
                      <a:pt x="55355" y="41031"/>
                    </a:lnTo>
                    <a:lnTo>
                      <a:pt x="56276" y="39496"/>
                    </a:lnTo>
                    <a:lnTo>
                      <a:pt x="57094" y="37859"/>
                    </a:lnTo>
                    <a:lnTo>
                      <a:pt x="57708" y="36222"/>
                    </a:lnTo>
                    <a:lnTo>
                      <a:pt x="58220" y="34380"/>
                    </a:lnTo>
                    <a:lnTo>
                      <a:pt x="58527" y="32640"/>
                    </a:lnTo>
                    <a:lnTo>
                      <a:pt x="58629" y="30696"/>
                    </a:lnTo>
                    <a:lnTo>
                      <a:pt x="58527" y="28855"/>
                    </a:lnTo>
                    <a:lnTo>
                      <a:pt x="58220" y="27013"/>
                    </a:lnTo>
                    <a:lnTo>
                      <a:pt x="57708" y="25273"/>
                    </a:lnTo>
                    <a:lnTo>
                      <a:pt x="57094" y="23534"/>
                    </a:lnTo>
                    <a:lnTo>
                      <a:pt x="56276" y="21897"/>
                    </a:lnTo>
                    <a:lnTo>
                      <a:pt x="55355" y="20464"/>
                    </a:lnTo>
                    <a:lnTo>
                      <a:pt x="54229" y="19032"/>
                    </a:lnTo>
                    <a:lnTo>
                      <a:pt x="53001" y="17702"/>
                    </a:lnTo>
                    <a:lnTo>
                      <a:pt x="51671" y="16474"/>
                    </a:lnTo>
                    <a:lnTo>
                      <a:pt x="50239" y="15451"/>
                    </a:lnTo>
                    <a:lnTo>
                      <a:pt x="48704" y="14530"/>
                    </a:lnTo>
                    <a:lnTo>
                      <a:pt x="47067" y="13711"/>
                    </a:lnTo>
                    <a:lnTo>
                      <a:pt x="45327" y="13097"/>
                    </a:lnTo>
                    <a:lnTo>
                      <a:pt x="43486" y="12688"/>
                    </a:lnTo>
                    <a:lnTo>
                      <a:pt x="41644" y="12381"/>
                    </a:lnTo>
                    <a:lnTo>
                      <a:pt x="39802" y="12279"/>
                    </a:lnTo>
                    <a:lnTo>
                      <a:pt x="37654" y="12381"/>
                    </a:lnTo>
                    <a:lnTo>
                      <a:pt x="35709" y="12790"/>
                    </a:lnTo>
                    <a:lnTo>
                      <a:pt x="33765" y="13302"/>
                    </a:lnTo>
                    <a:lnTo>
                      <a:pt x="31924" y="14121"/>
                    </a:lnTo>
                    <a:lnTo>
                      <a:pt x="178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424BA9-4BE0-634C-812C-BC96D72CE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306" y="2571750"/>
            <a:ext cx="2528094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6983ED0-DC97-5845-97A3-0CFBB0822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974" y="3129700"/>
            <a:ext cx="2740281" cy="169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050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D184D-EC8A-8E4C-89FA-DA12DECF6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D1656-C3DA-684E-9601-6A84EDFD65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>
                <a:hlinkClick r:id="rId2"/>
              </a:rPr>
              <a:t>Penjelasan Sederhana tentang Apa Itu SVM? | by Samsudiney | Medium</a:t>
            </a:r>
            <a:endParaRPr lang="en-ID" dirty="0"/>
          </a:p>
          <a:p>
            <a:r>
              <a:rPr lang="en-ID" dirty="0">
                <a:hlinkClick r:id="rId3"/>
              </a:rPr>
              <a:t>Understanding Random Forest. How the Algorithm Works and Why it Is… | by Tony Yiu | Towards Data Science</a:t>
            </a:r>
            <a:endParaRPr lang="en-ID" dirty="0"/>
          </a:p>
          <a:p>
            <a:r>
              <a:rPr lang="en-ID" dirty="0">
                <a:hlinkClick r:id="rId4"/>
              </a:rPr>
              <a:t>SVM and Kernel SVM. Learn about SVM or Support Vector… | by Czako Zoltan | Towards Data Science</a:t>
            </a:r>
            <a:endParaRPr lang="en-ID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787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83293-04F9-BB42-AFAD-8D7397BC8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Yuk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praktik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5988C-7AF6-BF47-A94C-C8108F00E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89599"/>
            <a:ext cx="4980274" cy="1625301"/>
          </a:xfrm>
        </p:spPr>
        <p:txBody>
          <a:bodyPr>
            <a:noAutofit/>
          </a:bodyPr>
          <a:lstStyle/>
          <a:p>
            <a:pPr marL="152400" indent="0">
              <a:buNone/>
            </a:pP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Folder Materi Tutorial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152400" indent="0">
              <a:buNone/>
            </a:pP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152400" indent="0">
              <a:buNone/>
            </a:pP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File Implementasi lewat Python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4" name="Google Shape;2338;p45">
            <a:extLst>
              <a:ext uri="{FF2B5EF4-FFF2-40B4-BE49-F238E27FC236}">
                <a16:creationId xmlns:a16="http://schemas.microsoft.com/office/drawing/2014/main" id="{7C1747CE-BB7B-9F41-8A95-7493D594CD5F}"/>
              </a:ext>
            </a:extLst>
          </p:cNvPr>
          <p:cNvGrpSpPr/>
          <p:nvPr/>
        </p:nvGrpSpPr>
        <p:grpSpPr>
          <a:xfrm>
            <a:off x="5538769" y="1968618"/>
            <a:ext cx="2904005" cy="2684408"/>
            <a:chOff x="3124753" y="2097067"/>
            <a:chExt cx="2904005" cy="2684408"/>
          </a:xfrm>
        </p:grpSpPr>
        <p:sp>
          <p:nvSpPr>
            <p:cNvPr id="5" name="Google Shape;2339;p45">
              <a:extLst>
                <a:ext uri="{FF2B5EF4-FFF2-40B4-BE49-F238E27FC236}">
                  <a16:creationId xmlns:a16="http://schemas.microsoft.com/office/drawing/2014/main" id="{D21F97B7-33FC-814F-B2F7-6903FCC32FBE}"/>
                </a:ext>
              </a:extLst>
            </p:cNvPr>
            <p:cNvSpPr/>
            <p:nvPr/>
          </p:nvSpPr>
          <p:spPr>
            <a:xfrm>
              <a:off x="3938625" y="4524375"/>
              <a:ext cx="1247700" cy="2571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2340;p45">
              <a:extLst>
                <a:ext uri="{FF2B5EF4-FFF2-40B4-BE49-F238E27FC236}">
                  <a16:creationId xmlns:a16="http://schemas.microsoft.com/office/drawing/2014/main" id="{BAEFC67E-B8D4-7B44-AF47-38EF449B772F}"/>
                </a:ext>
              </a:extLst>
            </p:cNvPr>
            <p:cNvGrpSpPr/>
            <p:nvPr/>
          </p:nvGrpSpPr>
          <p:grpSpPr>
            <a:xfrm>
              <a:off x="3124761" y="2266506"/>
              <a:ext cx="1173544" cy="1038290"/>
              <a:chOff x="3039603" y="2097081"/>
              <a:chExt cx="1372888" cy="1214659"/>
            </a:xfrm>
          </p:grpSpPr>
          <p:sp>
            <p:nvSpPr>
              <p:cNvPr id="66" name="Google Shape;2341;p45">
                <a:extLst>
                  <a:ext uri="{FF2B5EF4-FFF2-40B4-BE49-F238E27FC236}">
                    <a16:creationId xmlns:a16="http://schemas.microsoft.com/office/drawing/2014/main" id="{2EE76EA9-6067-FF44-BAAE-2FAE181D80F6}"/>
                  </a:ext>
                </a:extLst>
              </p:cNvPr>
              <p:cNvSpPr/>
              <p:nvPr/>
            </p:nvSpPr>
            <p:spPr>
              <a:xfrm>
                <a:off x="3039603" y="2097081"/>
                <a:ext cx="1372888" cy="1214659"/>
              </a:xfrm>
              <a:custGeom>
                <a:avLst/>
                <a:gdLst/>
                <a:ahLst/>
                <a:cxnLst/>
                <a:rect l="l" t="t" r="r" b="b"/>
                <a:pathLst>
                  <a:path w="76484" h="67669" extrusionOk="0">
                    <a:moveTo>
                      <a:pt x="0" y="1"/>
                    </a:moveTo>
                    <a:lnTo>
                      <a:pt x="0" y="67668"/>
                    </a:lnTo>
                    <a:lnTo>
                      <a:pt x="76484" y="67668"/>
                    </a:lnTo>
                    <a:lnTo>
                      <a:pt x="764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2342;p45">
                <a:extLst>
                  <a:ext uri="{FF2B5EF4-FFF2-40B4-BE49-F238E27FC236}">
                    <a16:creationId xmlns:a16="http://schemas.microsoft.com/office/drawing/2014/main" id="{D6E049BF-3B8A-184A-BC2C-B2218E2DC858}"/>
                  </a:ext>
                </a:extLst>
              </p:cNvPr>
              <p:cNvSpPr/>
              <p:nvPr/>
            </p:nvSpPr>
            <p:spPr>
              <a:xfrm>
                <a:off x="3527987" y="2179974"/>
                <a:ext cx="797142" cy="317212"/>
              </a:xfrm>
              <a:custGeom>
                <a:avLst/>
                <a:gdLst/>
                <a:ahLst/>
                <a:cxnLst/>
                <a:rect l="l" t="t" r="r" b="b"/>
                <a:pathLst>
                  <a:path w="44409" h="17672" extrusionOk="0">
                    <a:moveTo>
                      <a:pt x="565" y="0"/>
                    </a:moveTo>
                    <a:lnTo>
                      <a:pt x="447" y="14"/>
                    </a:lnTo>
                    <a:lnTo>
                      <a:pt x="342" y="53"/>
                    </a:lnTo>
                    <a:lnTo>
                      <a:pt x="250" y="105"/>
                    </a:lnTo>
                    <a:lnTo>
                      <a:pt x="171" y="171"/>
                    </a:lnTo>
                    <a:lnTo>
                      <a:pt x="106" y="250"/>
                    </a:lnTo>
                    <a:lnTo>
                      <a:pt x="53" y="342"/>
                    </a:lnTo>
                    <a:lnTo>
                      <a:pt x="14" y="447"/>
                    </a:lnTo>
                    <a:lnTo>
                      <a:pt x="1" y="565"/>
                    </a:lnTo>
                    <a:lnTo>
                      <a:pt x="1" y="17121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14"/>
                    </a:lnTo>
                    <a:lnTo>
                      <a:pt x="250" y="17580"/>
                    </a:lnTo>
                    <a:lnTo>
                      <a:pt x="342" y="17632"/>
                    </a:lnTo>
                    <a:lnTo>
                      <a:pt x="447" y="17659"/>
                    </a:lnTo>
                    <a:lnTo>
                      <a:pt x="565" y="17672"/>
                    </a:lnTo>
                    <a:lnTo>
                      <a:pt x="43844" y="17672"/>
                    </a:lnTo>
                    <a:lnTo>
                      <a:pt x="43962" y="17659"/>
                    </a:lnTo>
                    <a:lnTo>
                      <a:pt x="44067" y="17632"/>
                    </a:lnTo>
                    <a:lnTo>
                      <a:pt x="44159" y="17580"/>
                    </a:lnTo>
                    <a:lnTo>
                      <a:pt x="44238" y="17514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21"/>
                    </a:lnTo>
                    <a:lnTo>
                      <a:pt x="44408" y="565"/>
                    </a:lnTo>
                    <a:lnTo>
                      <a:pt x="44395" y="447"/>
                    </a:lnTo>
                    <a:lnTo>
                      <a:pt x="44356" y="342"/>
                    </a:lnTo>
                    <a:lnTo>
                      <a:pt x="44317" y="250"/>
                    </a:lnTo>
                    <a:lnTo>
                      <a:pt x="44238" y="171"/>
                    </a:lnTo>
                    <a:lnTo>
                      <a:pt x="44159" y="105"/>
                    </a:lnTo>
                    <a:lnTo>
                      <a:pt x="44067" y="53"/>
                    </a:lnTo>
                    <a:lnTo>
                      <a:pt x="43962" y="14"/>
                    </a:lnTo>
                    <a:lnTo>
                      <a:pt x="43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2343;p45">
                <a:extLst>
                  <a:ext uri="{FF2B5EF4-FFF2-40B4-BE49-F238E27FC236}">
                    <a16:creationId xmlns:a16="http://schemas.microsoft.com/office/drawing/2014/main" id="{6A65E9C0-2E83-CA42-B7CC-313C6F7C77C5}"/>
                  </a:ext>
                </a:extLst>
              </p:cNvPr>
              <p:cNvSpPr/>
              <p:nvPr/>
            </p:nvSpPr>
            <p:spPr>
              <a:xfrm>
                <a:off x="3557425" y="2204943"/>
                <a:ext cx="214538" cy="33441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1863" extrusionOk="0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2344;p45">
                <a:extLst>
                  <a:ext uri="{FF2B5EF4-FFF2-40B4-BE49-F238E27FC236}">
                    <a16:creationId xmlns:a16="http://schemas.microsoft.com/office/drawing/2014/main" id="{4D43C15E-B44A-6F43-A567-A72FF08276BD}"/>
                  </a:ext>
                </a:extLst>
              </p:cNvPr>
              <p:cNvSpPr/>
              <p:nvPr/>
            </p:nvSpPr>
            <p:spPr>
              <a:xfrm>
                <a:off x="3557425" y="2256746"/>
                <a:ext cx="214538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932" extrusionOk="0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2345;p45">
                <a:extLst>
                  <a:ext uri="{FF2B5EF4-FFF2-40B4-BE49-F238E27FC236}">
                    <a16:creationId xmlns:a16="http://schemas.microsoft.com/office/drawing/2014/main" id="{89BE3946-4D13-A145-91BD-23ECD7BA257C}"/>
                  </a:ext>
                </a:extLst>
              </p:cNvPr>
              <p:cNvSpPr/>
              <p:nvPr/>
            </p:nvSpPr>
            <p:spPr>
              <a:xfrm>
                <a:off x="3557425" y="2310435"/>
                <a:ext cx="721303" cy="162035"/>
              </a:xfrm>
              <a:custGeom>
                <a:avLst/>
                <a:gdLst/>
                <a:ahLst/>
                <a:cxnLst/>
                <a:rect l="l" t="t" r="r" b="b"/>
                <a:pathLst>
                  <a:path w="40184" h="9027" extrusionOk="0">
                    <a:moveTo>
                      <a:pt x="1" y="0"/>
                    </a:moveTo>
                    <a:lnTo>
                      <a:pt x="1" y="9026"/>
                    </a:lnTo>
                    <a:lnTo>
                      <a:pt x="40184" y="9026"/>
                    </a:lnTo>
                    <a:lnTo>
                      <a:pt x="401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2346;p45">
                <a:extLst>
                  <a:ext uri="{FF2B5EF4-FFF2-40B4-BE49-F238E27FC236}">
                    <a16:creationId xmlns:a16="http://schemas.microsoft.com/office/drawing/2014/main" id="{F259304A-F55E-5A46-A4E7-1081EAE5EE63}"/>
                  </a:ext>
                </a:extLst>
              </p:cNvPr>
              <p:cNvSpPr/>
              <p:nvPr/>
            </p:nvSpPr>
            <p:spPr>
              <a:xfrm>
                <a:off x="3527987" y="2544270"/>
                <a:ext cx="797142" cy="317212"/>
              </a:xfrm>
              <a:custGeom>
                <a:avLst/>
                <a:gdLst/>
                <a:ahLst/>
                <a:cxnLst/>
                <a:rect l="l" t="t" r="r" b="b"/>
                <a:pathLst>
                  <a:path w="44409" h="17672" extrusionOk="0">
                    <a:moveTo>
                      <a:pt x="565" y="1"/>
                    </a:moveTo>
                    <a:lnTo>
                      <a:pt x="447" y="14"/>
                    </a:lnTo>
                    <a:lnTo>
                      <a:pt x="342" y="40"/>
                    </a:lnTo>
                    <a:lnTo>
                      <a:pt x="250" y="92"/>
                    </a:lnTo>
                    <a:lnTo>
                      <a:pt x="171" y="158"/>
                    </a:lnTo>
                    <a:lnTo>
                      <a:pt x="106" y="250"/>
                    </a:lnTo>
                    <a:lnTo>
                      <a:pt x="53" y="342"/>
                    </a:lnTo>
                    <a:lnTo>
                      <a:pt x="14" y="447"/>
                    </a:lnTo>
                    <a:lnTo>
                      <a:pt x="1" y="552"/>
                    </a:lnTo>
                    <a:lnTo>
                      <a:pt x="1" y="17108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01"/>
                    </a:lnTo>
                    <a:lnTo>
                      <a:pt x="250" y="17580"/>
                    </a:lnTo>
                    <a:lnTo>
                      <a:pt x="342" y="17619"/>
                    </a:lnTo>
                    <a:lnTo>
                      <a:pt x="447" y="17659"/>
                    </a:lnTo>
                    <a:lnTo>
                      <a:pt x="565" y="17672"/>
                    </a:lnTo>
                    <a:lnTo>
                      <a:pt x="43844" y="17672"/>
                    </a:lnTo>
                    <a:lnTo>
                      <a:pt x="43962" y="17659"/>
                    </a:lnTo>
                    <a:lnTo>
                      <a:pt x="44067" y="17619"/>
                    </a:lnTo>
                    <a:lnTo>
                      <a:pt x="44159" y="17580"/>
                    </a:lnTo>
                    <a:lnTo>
                      <a:pt x="44238" y="17501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08"/>
                    </a:lnTo>
                    <a:lnTo>
                      <a:pt x="44408" y="552"/>
                    </a:lnTo>
                    <a:lnTo>
                      <a:pt x="44395" y="447"/>
                    </a:lnTo>
                    <a:lnTo>
                      <a:pt x="44356" y="342"/>
                    </a:lnTo>
                    <a:lnTo>
                      <a:pt x="44317" y="250"/>
                    </a:lnTo>
                    <a:lnTo>
                      <a:pt x="44238" y="158"/>
                    </a:lnTo>
                    <a:lnTo>
                      <a:pt x="44159" y="92"/>
                    </a:lnTo>
                    <a:lnTo>
                      <a:pt x="44067" y="40"/>
                    </a:lnTo>
                    <a:lnTo>
                      <a:pt x="43962" y="14"/>
                    </a:lnTo>
                    <a:lnTo>
                      <a:pt x="438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2347;p45">
                <a:extLst>
                  <a:ext uri="{FF2B5EF4-FFF2-40B4-BE49-F238E27FC236}">
                    <a16:creationId xmlns:a16="http://schemas.microsoft.com/office/drawing/2014/main" id="{AC54ADAE-19E8-8241-8309-3DA6F20B44E0}"/>
                  </a:ext>
                </a:extLst>
              </p:cNvPr>
              <p:cNvSpPr/>
              <p:nvPr/>
            </p:nvSpPr>
            <p:spPr>
              <a:xfrm>
                <a:off x="3557425" y="2569005"/>
                <a:ext cx="214538" cy="33441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1863" extrusionOk="0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2348;p45">
                <a:extLst>
                  <a:ext uri="{FF2B5EF4-FFF2-40B4-BE49-F238E27FC236}">
                    <a16:creationId xmlns:a16="http://schemas.microsoft.com/office/drawing/2014/main" id="{176B518C-4977-9947-ABEF-5FE79B4243DA}"/>
                  </a:ext>
                </a:extLst>
              </p:cNvPr>
              <p:cNvSpPr/>
              <p:nvPr/>
            </p:nvSpPr>
            <p:spPr>
              <a:xfrm>
                <a:off x="3557425" y="2620808"/>
                <a:ext cx="214538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932" extrusionOk="0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2349;p45">
                <a:extLst>
                  <a:ext uri="{FF2B5EF4-FFF2-40B4-BE49-F238E27FC236}">
                    <a16:creationId xmlns:a16="http://schemas.microsoft.com/office/drawing/2014/main" id="{E240F00B-8793-3841-A166-7177ED360EFB}"/>
                  </a:ext>
                </a:extLst>
              </p:cNvPr>
              <p:cNvSpPr/>
              <p:nvPr/>
            </p:nvSpPr>
            <p:spPr>
              <a:xfrm>
                <a:off x="3557425" y="2674730"/>
                <a:ext cx="721303" cy="161801"/>
              </a:xfrm>
              <a:custGeom>
                <a:avLst/>
                <a:gdLst/>
                <a:ahLst/>
                <a:cxnLst/>
                <a:rect l="l" t="t" r="r" b="b"/>
                <a:pathLst>
                  <a:path w="40184" h="9014" extrusionOk="0">
                    <a:moveTo>
                      <a:pt x="1" y="1"/>
                    </a:moveTo>
                    <a:lnTo>
                      <a:pt x="1" y="9013"/>
                    </a:lnTo>
                    <a:lnTo>
                      <a:pt x="40184" y="9013"/>
                    </a:lnTo>
                    <a:lnTo>
                      <a:pt x="401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2350;p45">
                <a:extLst>
                  <a:ext uri="{FF2B5EF4-FFF2-40B4-BE49-F238E27FC236}">
                    <a16:creationId xmlns:a16="http://schemas.microsoft.com/office/drawing/2014/main" id="{D62906D9-59DC-1543-886D-9A95827C5D28}"/>
                  </a:ext>
                </a:extLst>
              </p:cNvPr>
              <p:cNvSpPr/>
              <p:nvPr/>
            </p:nvSpPr>
            <p:spPr>
              <a:xfrm>
                <a:off x="3527987" y="2908565"/>
                <a:ext cx="797142" cy="316979"/>
              </a:xfrm>
              <a:custGeom>
                <a:avLst/>
                <a:gdLst/>
                <a:ahLst/>
                <a:cxnLst/>
                <a:rect l="l" t="t" r="r" b="b"/>
                <a:pathLst>
                  <a:path w="44409" h="17659" extrusionOk="0">
                    <a:moveTo>
                      <a:pt x="565" y="1"/>
                    </a:moveTo>
                    <a:lnTo>
                      <a:pt x="447" y="14"/>
                    </a:lnTo>
                    <a:lnTo>
                      <a:pt x="342" y="40"/>
                    </a:lnTo>
                    <a:lnTo>
                      <a:pt x="250" y="93"/>
                    </a:lnTo>
                    <a:lnTo>
                      <a:pt x="171" y="158"/>
                    </a:lnTo>
                    <a:lnTo>
                      <a:pt x="106" y="237"/>
                    </a:lnTo>
                    <a:lnTo>
                      <a:pt x="53" y="342"/>
                    </a:lnTo>
                    <a:lnTo>
                      <a:pt x="14" y="434"/>
                    </a:lnTo>
                    <a:lnTo>
                      <a:pt x="1" y="552"/>
                    </a:lnTo>
                    <a:lnTo>
                      <a:pt x="1" y="17108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01"/>
                    </a:lnTo>
                    <a:lnTo>
                      <a:pt x="250" y="17567"/>
                    </a:lnTo>
                    <a:lnTo>
                      <a:pt x="342" y="17620"/>
                    </a:lnTo>
                    <a:lnTo>
                      <a:pt x="447" y="17659"/>
                    </a:lnTo>
                    <a:lnTo>
                      <a:pt x="43962" y="17659"/>
                    </a:lnTo>
                    <a:lnTo>
                      <a:pt x="44067" y="17620"/>
                    </a:lnTo>
                    <a:lnTo>
                      <a:pt x="44159" y="17567"/>
                    </a:lnTo>
                    <a:lnTo>
                      <a:pt x="44238" y="17501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08"/>
                    </a:lnTo>
                    <a:lnTo>
                      <a:pt x="44408" y="552"/>
                    </a:lnTo>
                    <a:lnTo>
                      <a:pt x="44395" y="434"/>
                    </a:lnTo>
                    <a:lnTo>
                      <a:pt x="44356" y="342"/>
                    </a:lnTo>
                    <a:lnTo>
                      <a:pt x="44317" y="237"/>
                    </a:lnTo>
                    <a:lnTo>
                      <a:pt x="44238" y="158"/>
                    </a:lnTo>
                    <a:lnTo>
                      <a:pt x="44159" y="93"/>
                    </a:lnTo>
                    <a:lnTo>
                      <a:pt x="44067" y="40"/>
                    </a:lnTo>
                    <a:lnTo>
                      <a:pt x="43962" y="14"/>
                    </a:lnTo>
                    <a:lnTo>
                      <a:pt x="4384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2351;p45">
                <a:extLst>
                  <a:ext uri="{FF2B5EF4-FFF2-40B4-BE49-F238E27FC236}">
                    <a16:creationId xmlns:a16="http://schemas.microsoft.com/office/drawing/2014/main" id="{0F2B2F0D-32DB-BE41-AC79-C1828285D416}"/>
                  </a:ext>
                </a:extLst>
              </p:cNvPr>
              <p:cNvSpPr/>
              <p:nvPr/>
            </p:nvSpPr>
            <p:spPr>
              <a:xfrm>
                <a:off x="3557425" y="2933300"/>
                <a:ext cx="214538" cy="33459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1864" extrusionOk="0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2352;p45">
                <a:extLst>
                  <a:ext uri="{FF2B5EF4-FFF2-40B4-BE49-F238E27FC236}">
                    <a16:creationId xmlns:a16="http://schemas.microsoft.com/office/drawing/2014/main" id="{544017D0-BE89-A541-8871-7A3E1CAB9280}"/>
                  </a:ext>
                </a:extLst>
              </p:cNvPr>
              <p:cNvSpPr/>
              <p:nvPr/>
            </p:nvSpPr>
            <p:spPr>
              <a:xfrm>
                <a:off x="3557425" y="2985104"/>
                <a:ext cx="214538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932" extrusionOk="0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2353;p45">
                <a:extLst>
                  <a:ext uri="{FF2B5EF4-FFF2-40B4-BE49-F238E27FC236}">
                    <a16:creationId xmlns:a16="http://schemas.microsoft.com/office/drawing/2014/main" id="{CB214EB6-2A41-2C41-AAAA-65E0CCC009C2}"/>
                  </a:ext>
                </a:extLst>
              </p:cNvPr>
              <p:cNvSpPr/>
              <p:nvPr/>
            </p:nvSpPr>
            <p:spPr>
              <a:xfrm>
                <a:off x="3557425" y="3038792"/>
                <a:ext cx="721303" cy="162035"/>
              </a:xfrm>
              <a:custGeom>
                <a:avLst/>
                <a:gdLst/>
                <a:ahLst/>
                <a:cxnLst/>
                <a:rect l="l" t="t" r="r" b="b"/>
                <a:pathLst>
                  <a:path w="40184" h="9027" extrusionOk="0">
                    <a:moveTo>
                      <a:pt x="1" y="1"/>
                    </a:moveTo>
                    <a:lnTo>
                      <a:pt x="1" y="9026"/>
                    </a:lnTo>
                    <a:lnTo>
                      <a:pt x="40184" y="9026"/>
                    </a:lnTo>
                    <a:lnTo>
                      <a:pt x="401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2354;p45">
                <a:extLst>
                  <a:ext uri="{FF2B5EF4-FFF2-40B4-BE49-F238E27FC236}">
                    <a16:creationId xmlns:a16="http://schemas.microsoft.com/office/drawing/2014/main" id="{2C8BC32C-4D90-9F4A-A279-F3D39D737DDD}"/>
                  </a:ext>
                </a:extLst>
              </p:cNvPr>
              <p:cNvSpPr/>
              <p:nvPr/>
            </p:nvSpPr>
            <p:spPr>
              <a:xfrm>
                <a:off x="3294386" y="2851825"/>
                <a:ext cx="107395" cy="48285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0" extrusionOk="0">
                    <a:moveTo>
                      <a:pt x="1339" y="0"/>
                    </a:moveTo>
                    <a:lnTo>
                      <a:pt x="1208" y="13"/>
                    </a:lnTo>
                    <a:lnTo>
                      <a:pt x="1076" y="26"/>
                    </a:lnTo>
                    <a:lnTo>
                      <a:pt x="945" y="66"/>
                    </a:lnTo>
                    <a:lnTo>
                      <a:pt x="827" y="105"/>
                    </a:lnTo>
                    <a:lnTo>
                      <a:pt x="709" y="157"/>
                    </a:lnTo>
                    <a:lnTo>
                      <a:pt x="591" y="223"/>
                    </a:lnTo>
                    <a:lnTo>
                      <a:pt x="486" y="302"/>
                    </a:lnTo>
                    <a:lnTo>
                      <a:pt x="394" y="394"/>
                    </a:lnTo>
                    <a:lnTo>
                      <a:pt x="302" y="485"/>
                    </a:lnTo>
                    <a:lnTo>
                      <a:pt x="224" y="590"/>
                    </a:lnTo>
                    <a:lnTo>
                      <a:pt x="158" y="708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6"/>
                    </a:lnTo>
                    <a:lnTo>
                      <a:pt x="1" y="1207"/>
                    </a:lnTo>
                    <a:lnTo>
                      <a:pt x="1" y="1351"/>
                    </a:lnTo>
                    <a:lnTo>
                      <a:pt x="1" y="1482"/>
                    </a:lnTo>
                    <a:lnTo>
                      <a:pt x="27" y="1614"/>
                    </a:lnTo>
                    <a:lnTo>
                      <a:pt x="53" y="1745"/>
                    </a:lnTo>
                    <a:lnTo>
                      <a:pt x="106" y="1863"/>
                    </a:lnTo>
                    <a:lnTo>
                      <a:pt x="158" y="1981"/>
                    </a:lnTo>
                    <a:lnTo>
                      <a:pt x="224" y="2099"/>
                    </a:lnTo>
                    <a:lnTo>
                      <a:pt x="302" y="2204"/>
                    </a:lnTo>
                    <a:lnTo>
                      <a:pt x="394" y="2296"/>
                    </a:lnTo>
                    <a:lnTo>
                      <a:pt x="486" y="2388"/>
                    </a:lnTo>
                    <a:lnTo>
                      <a:pt x="591" y="2466"/>
                    </a:lnTo>
                    <a:lnTo>
                      <a:pt x="709" y="2532"/>
                    </a:lnTo>
                    <a:lnTo>
                      <a:pt x="827" y="2584"/>
                    </a:lnTo>
                    <a:lnTo>
                      <a:pt x="945" y="2624"/>
                    </a:lnTo>
                    <a:lnTo>
                      <a:pt x="1076" y="2663"/>
                    </a:lnTo>
                    <a:lnTo>
                      <a:pt x="1208" y="2689"/>
                    </a:lnTo>
                    <a:lnTo>
                      <a:pt x="4776" y="2689"/>
                    </a:lnTo>
                    <a:lnTo>
                      <a:pt x="4907" y="2663"/>
                    </a:lnTo>
                    <a:lnTo>
                      <a:pt x="5038" y="2624"/>
                    </a:lnTo>
                    <a:lnTo>
                      <a:pt x="5156" y="2584"/>
                    </a:lnTo>
                    <a:lnTo>
                      <a:pt x="5275" y="2532"/>
                    </a:lnTo>
                    <a:lnTo>
                      <a:pt x="5393" y="2466"/>
                    </a:lnTo>
                    <a:lnTo>
                      <a:pt x="5498" y="2388"/>
                    </a:lnTo>
                    <a:lnTo>
                      <a:pt x="5589" y="2296"/>
                    </a:lnTo>
                    <a:lnTo>
                      <a:pt x="5681" y="2204"/>
                    </a:lnTo>
                    <a:lnTo>
                      <a:pt x="5747" y="2099"/>
                    </a:lnTo>
                    <a:lnTo>
                      <a:pt x="5826" y="1981"/>
                    </a:lnTo>
                    <a:lnTo>
                      <a:pt x="5878" y="1863"/>
                    </a:lnTo>
                    <a:lnTo>
                      <a:pt x="5917" y="1745"/>
                    </a:lnTo>
                    <a:lnTo>
                      <a:pt x="5957" y="1614"/>
                    </a:lnTo>
                    <a:lnTo>
                      <a:pt x="5970" y="1482"/>
                    </a:lnTo>
                    <a:lnTo>
                      <a:pt x="5983" y="1351"/>
                    </a:lnTo>
                    <a:lnTo>
                      <a:pt x="5970" y="1207"/>
                    </a:lnTo>
                    <a:lnTo>
                      <a:pt x="5957" y="1076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8"/>
                    </a:lnTo>
                    <a:lnTo>
                      <a:pt x="5747" y="590"/>
                    </a:lnTo>
                    <a:lnTo>
                      <a:pt x="5681" y="485"/>
                    </a:lnTo>
                    <a:lnTo>
                      <a:pt x="5589" y="394"/>
                    </a:lnTo>
                    <a:lnTo>
                      <a:pt x="5498" y="302"/>
                    </a:lnTo>
                    <a:lnTo>
                      <a:pt x="5393" y="223"/>
                    </a:lnTo>
                    <a:lnTo>
                      <a:pt x="5275" y="157"/>
                    </a:lnTo>
                    <a:lnTo>
                      <a:pt x="5156" y="105"/>
                    </a:lnTo>
                    <a:lnTo>
                      <a:pt x="5038" y="66"/>
                    </a:lnTo>
                    <a:lnTo>
                      <a:pt x="4907" y="26"/>
                    </a:lnTo>
                    <a:lnTo>
                      <a:pt x="4776" y="13"/>
                    </a:lnTo>
                    <a:lnTo>
                      <a:pt x="46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2355;p45">
                <a:extLst>
                  <a:ext uri="{FF2B5EF4-FFF2-40B4-BE49-F238E27FC236}">
                    <a16:creationId xmlns:a16="http://schemas.microsoft.com/office/drawing/2014/main" id="{B217B410-DD80-7D4E-AA6E-BF194EA213BE}"/>
                  </a:ext>
                </a:extLst>
              </p:cNvPr>
              <p:cNvSpPr/>
              <p:nvPr/>
            </p:nvSpPr>
            <p:spPr>
              <a:xfrm>
                <a:off x="3300040" y="2857946"/>
                <a:ext cx="36044" cy="36044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008" extrusionOk="0">
                    <a:moveTo>
                      <a:pt x="906" y="0"/>
                    </a:moveTo>
                    <a:lnTo>
                      <a:pt x="801" y="13"/>
                    </a:lnTo>
                    <a:lnTo>
                      <a:pt x="709" y="39"/>
                    </a:lnTo>
                    <a:lnTo>
                      <a:pt x="617" y="79"/>
                    </a:lnTo>
                    <a:lnTo>
                      <a:pt x="525" y="118"/>
                    </a:lnTo>
                    <a:lnTo>
                      <a:pt x="447" y="171"/>
                    </a:lnTo>
                    <a:lnTo>
                      <a:pt x="368" y="223"/>
                    </a:lnTo>
                    <a:lnTo>
                      <a:pt x="289" y="289"/>
                    </a:lnTo>
                    <a:lnTo>
                      <a:pt x="224" y="367"/>
                    </a:lnTo>
                    <a:lnTo>
                      <a:pt x="171" y="446"/>
                    </a:lnTo>
                    <a:lnTo>
                      <a:pt x="119" y="525"/>
                    </a:lnTo>
                    <a:lnTo>
                      <a:pt x="79" y="617"/>
                    </a:lnTo>
                    <a:lnTo>
                      <a:pt x="40" y="709"/>
                    </a:lnTo>
                    <a:lnTo>
                      <a:pt x="14" y="800"/>
                    </a:lnTo>
                    <a:lnTo>
                      <a:pt x="1" y="905"/>
                    </a:lnTo>
                    <a:lnTo>
                      <a:pt x="1" y="1010"/>
                    </a:lnTo>
                    <a:lnTo>
                      <a:pt x="1" y="1102"/>
                    </a:lnTo>
                    <a:lnTo>
                      <a:pt x="14" y="1207"/>
                    </a:lnTo>
                    <a:lnTo>
                      <a:pt x="40" y="1299"/>
                    </a:lnTo>
                    <a:lnTo>
                      <a:pt x="79" y="1391"/>
                    </a:lnTo>
                    <a:lnTo>
                      <a:pt x="119" y="1483"/>
                    </a:lnTo>
                    <a:lnTo>
                      <a:pt x="171" y="1561"/>
                    </a:lnTo>
                    <a:lnTo>
                      <a:pt x="224" y="1640"/>
                    </a:lnTo>
                    <a:lnTo>
                      <a:pt x="289" y="1719"/>
                    </a:lnTo>
                    <a:lnTo>
                      <a:pt x="368" y="1784"/>
                    </a:lnTo>
                    <a:lnTo>
                      <a:pt x="447" y="1837"/>
                    </a:lnTo>
                    <a:lnTo>
                      <a:pt x="525" y="1889"/>
                    </a:lnTo>
                    <a:lnTo>
                      <a:pt x="617" y="1929"/>
                    </a:lnTo>
                    <a:lnTo>
                      <a:pt x="709" y="1968"/>
                    </a:lnTo>
                    <a:lnTo>
                      <a:pt x="801" y="1994"/>
                    </a:lnTo>
                    <a:lnTo>
                      <a:pt x="906" y="2007"/>
                    </a:lnTo>
                    <a:lnTo>
                      <a:pt x="1103" y="2007"/>
                    </a:lnTo>
                    <a:lnTo>
                      <a:pt x="1208" y="1994"/>
                    </a:lnTo>
                    <a:lnTo>
                      <a:pt x="1299" y="1968"/>
                    </a:lnTo>
                    <a:lnTo>
                      <a:pt x="1391" y="1929"/>
                    </a:lnTo>
                    <a:lnTo>
                      <a:pt x="1483" y="1889"/>
                    </a:lnTo>
                    <a:lnTo>
                      <a:pt x="1562" y="1837"/>
                    </a:lnTo>
                    <a:lnTo>
                      <a:pt x="1640" y="1784"/>
                    </a:lnTo>
                    <a:lnTo>
                      <a:pt x="1719" y="1719"/>
                    </a:lnTo>
                    <a:lnTo>
                      <a:pt x="1785" y="1640"/>
                    </a:lnTo>
                    <a:lnTo>
                      <a:pt x="1837" y="1561"/>
                    </a:lnTo>
                    <a:lnTo>
                      <a:pt x="1890" y="1483"/>
                    </a:lnTo>
                    <a:lnTo>
                      <a:pt x="1929" y="1391"/>
                    </a:lnTo>
                    <a:lnTo>
                      <a:pt x="1968" y="1299"/>
                    </a:lnTo>
                    <a:lnTo>
                      <a:pt x="1995" y="1207"/>
                    </a:lnTo>
                    <a:lnTo>
                      <a:pt x="2008" y="1102"/>
                    </a:lnTo>
                    <a:lnTo>
                      <a:pt x="2008" y="1010"/>
                    </a:lnTo>
                    <a:lnTo>
                      <a:pt x="2008" y="905"/>
                    </a:lnTo>
                    <a:lnTo>
                      <a:pt x="1995" y="800"/>
                    </a:lnTo>
                    <a:lnTo>
                      <a:pt x="1968" y="709"/>
                    </a:lnTo>
                    <a:lnTo>
                      <a:pt x="1929" y="617"/>
                    </a:lnTo>
                    <a:lnTo>
                      <a:pt x="1890" y="525"/>
                    </a:lnTo>
                    <a:lnTo>
                      <a:pt x="1837" y="446"/>
                    </a:lnTo>
                    <a:lnTo>
                      <a:pt x="1785" y="367"/>
                    </a:lnTo>
                    <a:lnTo>
                      <a:pt x="1719" y="289"/>
                    </a:lnTo>
                    <a:lnTo>
                      <a:pt x="1640" y="223"/>
                    </a:lnTo>
                    <a:lnTo>
                      <a:pt x="1562" y="171"/>
                    </a:lnTo>
                    <a:lnTo>
                      <a:pt x="1483" y="118"/>
                    </a:lnTo>
                    <a:lnTo>
                      <a:pt x="1391" y="79"/>
                    </a:lnTo>
                    <a:lnTo>
                      <a:pt x="1299" y="39"/>
                    </a:lnTo>
                    <a:lnTo>
                      <a:pt x="1208" y="1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2356;p45">
                <a:extLst>
                  <a:ext uri="{FF2B5EF4-FFF2-40B4-BE49-F238E27FC236}">
                    <a16:creationId xmlns:a16="http://schemas.microsoft.com/office/drawing/2014/main" id="{962EE57B-F1D9-4544-9B79-1332762686A1}"/>
                  </a:ext>
                </a:extLst>
              </p:cNvPr>
              <p:cNvSpPr/>
              <p:nvPr/>
            </p:nvSpPr>
            <p:spPr>
              <a:xfrm>
                <a:off x="3304043" y="2861949"/>
                <a:ext cx="28038" cy="28038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1562" extrusionOk="0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66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30"/>
                    </a:lnTo>
                    <a:lnTo>
                      <a:pt x="1" y="695"/>
                    </a:lnTo>
                    <a:lnTo>
                      <a:pt x="1" y="787"/>
                    </a:lnTo>
                    <a:lnTo>
                      <a:pt x="1" y="866"/>
                    </a:lnTo>
                    <a:lnTo>
                      <a:pt x="14" y="932"/>
                    </a:lnTo>
                    <a:lnTo>
                      <a:pt x="66" y="1089"/>
                    </a:lnTo>
                    <a:lnTo>
                      <a:pt x="132" y="1220"/>
                    </a:lnTo>
                    <a:lnTo>
                      <a:pt x="224" y="1338"/>
                    </a:lnTo>
                    <a:lnTo>
                      <a:pt x="342" y="1430"/>
                    </a:lnTo>
                    <a:lnTo>
                      <a:pt x="473" y="1496"/>
                    </a:lnTo>
                    <a:lnTo>
                      <a:pt x="617" y="1548"/>
                    </a:lnTo>
                    <a:lnTo>
                      <a:pt x="696" y="1561"/>
                    </a:lnTo>
                    <a:lnTo>
                      <a:pt x="866" y="1561"/>
                    </a:lnTo>
                    <a:lnTo>
                      <a:pt x="932" y="1548"/>
                    </a:lnTo>
                    <a:lnTo>
                      <a:pt x="1089" y="1496"/>
                    </a:lnTo>
                    <a:lnTo>
                      <a:pt x="1221" y="1430"/>
                    </a:lnTo>
                    <a:lnTo>
                      <a:pt x="1326" y="1338"/>
                    </a:lnTo>
                    <a:lnTo>
                      <a:pt x="1431" y="1220"/>
                    </a:lnTo>
                    <a:lnTo>
                      <a:pt x="1496" y="1089"/>
                    </a:lnTo>
                    <a:lnTo>
                      <a:pt x="1549" y="932"/>
                    </a:lnTo>
                    <a:lnTo>
                      <a:pt x="1562" y="866"/>
                    </a:lnTo>
                    <a:lnTo>
                      <a:pt x="1562" y="787"/>
                    </a:lnTo>
                    <a:lnTo>
                      <a:pt x="1562" y="695"/>
                    </a:lnTo>
                    <a:lnTo>
                      <a:pt x="1549" y="630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66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2357;p45">
                <a:extLst>
                  <a:ext uri="{FF2B5EF4-FFF2-40B4-BE49-F238E27FC236}">
                    <a16:creationId xmlns:a16="http://schemas.microsoft.com/office/drawing/2014/main" id="{2A09CDF8-1F29-2846-92C2-852B3108993C}"/>
                  </a:ext>
                </a:extLst>
              </p:cNvPr>
              <p:cNvSpPr/>
              <p:nvPr/>
            </p:nvSpPr>
            <p:spPr>
              <a:xfrm>
                <a:off x="3294386" y="2916804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339" y="1"/>
                    </a:moveTo>
                    <a:lnTo>
                      <a:pt x="1208" y="14"/>
                    </a:ln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71"/>
                    </a:lnTo>
                    <a:lnTo>
                      <a:pt x="591" y="237"/>
                    </a:lnTo>
                    <a:lnTo>
                      <a:pt x="486" y="316"/>
                    </a:lnTo>
                    <a:lnTo>
                      <a:pt x="394" y="394"/>
                    </a:lnTo>
                    <a:lnTo>
                      <a:pt x="302" y="499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52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77"/>
                    </a:lnTo>
                    <a:lnTo>
                      <a:pt x="158" y="1995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9"/>
                    </a:lnTo>
                    <a:lnTo>
                      <a:pt x="591" y="2467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38"/>
                    </a:lnTo>
                    <a:lnTo>
                      <a:pt x="1076" y="2664"/>
                    </a:lnTo>
                    <a:lnTo>
                      <a:pt x="1208" y="2690"/>
                    </a:lnTo>
                    <a:lnTo>
                      <a:pt x="4776" y="2690"/>
                    </a:lnTo>
                    <a:lnTo>
                      <a:pt x="4907" y="2664"/>
                    </a:lnTo>
                    <a:lnTo>
                      <a:pt x="5038" y="2638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67"/>
                    </a:lnTo>
                    <a:lnTo>
                      <a:pt x="5498" y="2389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95"/>
                    </a:lnTo>
                    <a:lnTo>
                      <a:pt x="5878" y="1877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52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99"/>
                    </a:lnTo>
                    <a:lnTo>
                      <a:pt x="5589" y="394"/>
                    </a:lnTo>
                    <a:lnTo>
                      <a:pt x="5498" y="316"/>
                    </a:lnTo>
                    <a:lnTo>
                      <a:pt x="5393" y="237"/>
                    </a:lnTo>
                    <a:lnTo>
                      <a:pt x="5275" y="171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4"/>
                    </a:lnTo>
                    <a:lnTo>
                      <a:pt x="46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2358;p45">
                <a:extLst>
                  <a:ext uri="{FF2B5EF4-FFF2-40B4-BE49-F238E27FC236}">
                    <a16:creationId xmlns:a16="http://schemas.microsoft.com/office/drawing/2014/main" id="{C4E75C3A-1F78-0048-A589-CF464F9B5E1D}"/>
                  </a:ext>
                </a:extLst>
              </p:cNvPr>
              <p:cNvSpPr/>
              <p:nvPr/>
            </p:nvSpPr>
            <p:spPr>
              <a:xfrm>
                <a:off x="3360083" y="2922925"/>
                <a:ext cx="36062" cy="3629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2022" extrusionOk="0">
                    <a:moveTo>
                      <a:pt x="998" y="1"/>
                    </a:moveTo>
                    <a:lnTo>
                      <a:pt x="906" y="14"/>
                    </a:lnTo>
                    <a:lnTo>
                      <a:pt x="801" y="27"/>
                    </a:lnTo>
                    <a:lnTo>
                      <a:pt x="709" y="53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2"/>
                    </a:lnTo>
                    <a:lnTo>
                      <a:pt x="368" y="237"/>
                    </a:lnTo>
                    <a:lnTo>
                      <a:pt x="290" y="303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8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16"/>
                    </a:lnTo>
                    <a:lnTo>
                      <a:pt x="14" y="1208"/>
                    </a:lnTo>
                    <a:lnTo>
                      <a:pt x="40" y="1313"/>
                    </a:lnTo>
                    <a:lnTo>
                      <a:pt x="80" y="1405"/>
                    </a:lnTo>
                    <a:lnTo>
                      <a:pt x="119" y="1483"/>
                    </a:lnTo>
                    <a:lnTo>
                      <a:pt x="171" y="1575"/>
                    </a:lnTo>
                    <a:lnTo>
                      <a:pt x="224" y="1654"/>
                    </a:lnTo>
                    <a:lnTo>
                      <a:pt x="290" y="1720"/>
                    </a:lnTo>
                    <a:lnTo>
                      <a:pt x="368" y="1785"/>
                    </a:lnTo>
                    <a:lnTo>
                      <a:pt x="447" y="1838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998" y="2021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8"/>
                    </a:lnTo>
                    <a:lnTo>
                      <a:pt x="1641" y="1785"/>
                    </a:lnTo>
                    <a:lnTo>
                      <a:pt x="1719" y="1720"/>
                    </a:lnTo>
                    <a:lnTo>
                      <a:pt x="1785" y="1654"/>
                    </a:lnTo>
                    <a:lnTo>
                      <a:pt x="1838" y="1575"/>
                    </a:lnTo>
                    <a:lnTo>
                      <a:pt x="1890" y="1483"/>
                    </a:lnTo>
                    <a:lnTo>
                      <a:pt x="1929" y="1405"/>
                    </a:lnTo>
                    <a:lnTo>
                      <a:pt x="1969" y="1313"/>
                    </a:lnTo>
                    <a:lnTo>
                      <a:pt x="1995" y="1208"/>
                    </a:lnTo>
                    <a:lnTo>
                      <a:pt x="2008" y="1116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8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303"/>
                    </a:lnTo>
                    <a:lnTo>
                      <a:pt x="1641" y="237"/>
                    </a:lnTo>
                    <a:lnTo>
                      <a:pt x="1562" y="172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53"/>
                    </a:lnTo>
                    <a:lnTo>
                      <a:pt x="1208" y="27"/>
                    </a:lnTo>
                    <a:lnTo>
                      <a:pt x="1103" y="14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2359;p45">
                <a:extLst>
                  <a:ext uri="{FF2B5EF4-FFF2-40B4-BE49-F238E27FC236}">
                    <a16:creationId xmlns:a16="http://schemas.microsoft.com/office/drawing/2014/main" id="{33B61269-68AD-B04C-AD34-CC79B419FFB2}"/>
                  </a:ext>
                </a:extLst>
              </p:cNvPr>
              <p:cNvSpPr/>
              <p:nvPr/>
            </p:nvSpPr>
            <p:spPr>
              <a:xfrm>
                <a:off x="3364085" y="2926928"/>
                <a:ext cx="28056" cy="28056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1563" extrusionOk="0">
                    <a:moveTo>
                      <a:pt x="775" y="1"/>
                    </a:moveTo>
                    <a:lnTo>
                      <a:pt x="696" y="14"/>
                    </a:lnTo>
                    <a:lnTo>
                      <a:pt x="618" y="27"/>
                    </a:lnTo>
                    <a:lnTo>
                      <a:pt x="473" y="67"/>
                    </a:lnTo>
                    <a:lnTo>
                      <a:pt x="342" y="145"/>
                    </a:lnTo>
                    <a:lnTo>
                      <a:pt x="224" y="237"/>
                    </a:lnTo>
                    <a:lnTo>
                      <a:pt x="132" y="355"/>
                    </a:lnTo>
                    <a:lnTo>
                      <a:pt x="67" y="486"/>
                    </a:lnTo>
                    <a:lnTo>
                      <a:pt x="14" y="631"/>
                    </a:lnTo>
                    <a:lnTo>
                      <a:pt x="1" y="709"/>
                    </a:lnTo>
                    <a:lnTo>
                      <a:pt x="1" y="788"/>
                    </a:lnTo>
                    <a:lnTo>
                      <a:pt x="1" y="867"/>
                    </a:lnTo>
                    <a:lnTo>
                      <a:pt x="14" y="946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39"/>
                    </a:lnTo>
                    <a:lnTo>
                      <a:pt x="342" y="1431"/>
                    </a:lnTo>
                    <a:lnTo>
                      <a:pt x="473" y="1510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510"/>
                    </a:lnTo>
                    <a:lnTo>
                      <a:pt x="1221" y="1431"/>
                    </a:lnTo>
                    <a:lnTo>
                      <a:pt x="1326" y="1339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46"/>
                    </a:lnTo>
                    <a:lnTo>
                      <a:pt x="1562" y="867"/>
                    </a:lnTo>
                    <a:lnTo>
                      <a:pt x="1562" y="788"/>
                    </a:lnTo>
                    <a:lnTo>
                      <a:pt x="1562" y="709"/>
                    </a:lnTo>
                    <a:lnTo>
                      <a:pt x="1549" y="631"/>
                    </a:lnTo>
                    <a:lnTo>
                      <a:pt x="1496" y="486"/>
                    </a:lnTo>
                    <a:lnTo>
                      <a:pt x="1431" y="355"/>
                    </a:lnTo>
                    <a:lnTo>
                      <a:pt x="1326" y="237"/>
                    </a:lnTo>
                    <a:lnTo>
                      <a:pt x="1221" y="145"/>
                    </a:lnTo>
                    <a:lnTo>
                      <a:pt x="1090" y="67"/>
                    </a:lnTo>
                    <a:lnTo>
                      <a:pt x="932" y="27"/>
                    </a:lnTo>
                    <a:lnTo>
                      <a:pt x="854" y="14"/>
                    </a:lnTo>
                    <a:lnTo>
                      <a:pt x="775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2360;p45">
                <a:extLst>
                  <a:ext uri="{FF2B5EF4-FFF2-40B4-BE49-F238E27FC236}">
                    <a16:creationId xmlns:a16="http://schemas.microsoft.com/office/drawing/2014/main" id="{0CF995B7-2FEA-F745-A639-AA9B7C203F57}"/>
                  </a:ext>
                </a:extLst>
              </p:cNvPr>
              <p:cNvSpPr/>
              <p:nvPr/>
            </p:nvSpPr>
            <p:spPr>
              <a:xfrm>
                <a:off x="3294386" y="2982267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53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3"/>
                    </a:lnTo>
                    <a:lnTo>
                      <a:pt x="394" y="395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696"/>
                    </a:lnTo>
                    <a:lnTo>
                      <a:pt x="106" y="814"/>
                    </a:lnTo>
                    <a:lnTo>
                      <a:pt x="53" y="946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75"/>
                    </a:lnTo>
                    <a:lnTo>
                      <a:pt x="591" y="2454"/>
                    </a:lnTo>
                    <a:lnTo>
                      <a:pt x="709" y="2520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20"/>
                    </a:lnTo>
                    <a:lnTo>
                      <a:pt x="5393" y="2454"/>
                    </a:lnTo>
                    <a:lnTo>
                      <a:pt x="5498" y="2375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6"/>
                    </a:lnTo>
                    <a:lnTo>
                      <a:pt x="5878" y="814"/>
                    </a:lnTo>
                    <a:lnTo>
                      <a:pt x="5826" y="696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5"/>
                    </a:lnTo>
                    <a:lnTo>
                      <a:pt x="5498" y="303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53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2361;p45">
                <a:extLst>
                  <a:ext uri="{FF2B5EF4-FFF2-40B4-BE49-F238E27FC236}">
                    <a16:creationId xmlns:a16="http://schemas.microsoft.com/office/drawing/2014/main" id="{D731EB18-B64A-5148-9BF9-484DB5BD45E2}"/>
                  </a:ext>
                </a:extLst>
              </p:cNvPr>
              <p:cNvSpPr/>
              <p:nvPr/>
            </p:nvSpPr>
            <p:spPr>
              <a:xfrm>
                <a:off x="3300040" y="2988406"/>
                <a:ext cx="36044" cy="36044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008" extrusionOk="0">
                    <a:moveTo>
                      <a:pt x="906" y="0"/>
                    </a:moveTo>
                    <a:lnTo>
                      <a:pt x="801" y="13"/>
                    </a:lnTo>
                    <a:lnTo>
                      <a:pt x="709" y="39"/>
                    </a:lnTo>
                    <a:lnTo>
                      <a:pt x="617" y="79"/>
                    </a:lnTo>
                    <a:lnTo>
                      <a:pt x="525" y="118"/>
                    </a:lnTo>
                    <a:lnTo>
                      <a:pt x="447" y="171"/>
                    </a:lnTo>
                    <a:lnTo>
                      <a:pt x="368" y="223"/>
                    </a:lnTo>
                    <a:lnTo>
                      <a:pt x="289" y="289"/>
                    </a:lnTo>
                    <a:lnTo>
                      <a:pt x="224" y="367"/>
                    </a:lnTo>
                    <a:lnTo>
                      <a:pt x="171" y="433"/>
                    </a:lnTo>
                    <a:lnTo>
                      <a:pt x="119" y="525"/>
                    </a:lnTo>
                    <a:lnTo>
                      <a:pt x="79" y="604"/>
                    </a:lnTo>
                    <a:lnTo>
                      <a:pt x="40" y="708"/>
                    </a:lnTo>
                    <a:lnTo>
                      <a:pt x="14" y="800"/>
                    </a:lnTo>
                    <a:lnTo>
                      <a:pt x="1" y="892"/>
                    </a:lnTo>
                    <a:lnTo>
                      <a:pt x="1" y="997"/>
                    </a:lnTo>
                    <a:lnTo>
                      <a:pt x="1" y="1102"/>
                    </a:lnTo>
                    <a:lnTo>
                      <a:pt x="14" y="1207"/>
                    </a:lnTo>
                    <a:lnTo>
                      <a:pt x="40" y="1299"/>
                    </a:lnTo>
                    <a:lnTo>
                      <a:pt x="79" y="1391"/>
                    </a:lnTo>
                    <a:lnTo>
                      <a:pt x="119" y="1482"/>
                    </a:lnTo>
                    <a:lnTo>
                      <a:pt x="171" y="1561"/>
                    </a:lnTo>
                    <a:lnTo>
                      <a:pt x="224" y="1640"/>
                    </a:lnTo>
                    <a:lnTo>
                      <a:pt x="289" y="1719"/>
                    </a:lnTo>
                    <a:lnTo>
                      <a:pt x="368" y="1771"/>
                    </a:lnTo>
                    <a:lnTo>
                      <a:pt x="447" y="1837"/>
                    </a:lnTo>
                    <a:lnTo>
                      <a:pt x="525" y="1889"/>
                    </a:lnTo>
                    <a:lnTo>
                      <a:pt x="617" y="1929"/>
                    </a:lnTo>
                    <a:lnTo>
                      <a:pt x="709" y="1968"/>
                    </a:lnTo>
                    <a:lnTo>
                      <a:pt x="801" y="1981"/>
                    </a:lnTo>
                    <a:lnTo>
                      <a:pt x="906" y="2007"/>
                    </a:lnTo>
                    <a:lnTo>
                      <a:pt x="1103" y="2007"/>
                    </a:lnTo>
                    <a:lnTo>
                      <a:pt x="1208" y="1981"/>
                    </a:lnTo>
                    <a:lnTo>
                      <a:pt x="1299" y="1968"/>
                    </a:lnTo>
                    <a:lnTo>
                      <a:pt x="1391" y="1929"/>
                    </a:lnTo>
                    <a:lnTo>
                      <a:pt x="1483" y="1889"/>
                    </a:lnTo>
                    <a:lnTo>
                      <a:pt x="1562" y="1837"/>
                    </a:lnTo>
                    <a:lnTo>
                      <a:pt x="1640" y="1771"/>
                    </a:lnTo>
                    <a:lnTo>
                      <a:pt x="1719" y="1719"/>
                    </a:lnTo>
                    <a:lnTo>
                      <a:pt x="1785" y="1640"/>
                    </a:lnTo>
                    <a:lnTo>
                      <a:pt x="1837" y="1561"/>
                    </a:lnTo>
                    <a:lnTo>
                      <a:pt x="1890" y="1482"/>
                    </a:lnTo>
                    <a:lnTo>
                      <a:pt x="1929" y="1391"/>
                    </a:lnTo>
                    <a:lnTo>
                      <a:pt x="1968" y="1299"/>
                    </a:lnTo>
                    <a:lnTo>
                      <a:pt x="1995" y="1207"/>
                    </a:lnTo>
                    <a:lnTo>
                      <a:pt x="2008" y="1102"/>
                    </a:lnTo>
                    <a:lnTo>
                      <a:pt x="2008" y="997"/>
                    </a:lnTo>
                    <a:lnTo>
                      <a:pt x="2008" y="892"/>
                    </a:lnTo>
                    <a:lnTo>
                      <a:pt x="1995" y="800"/>
                    </a:lnTo>
                    <a:lnTo>
                      <a:pt x="1968" y="708"/>
                    </a:lnTo>
                    <a:lnTo>
                      <a:pt x="1929" y="604"/>
                    </a:lnTo>
                    <a:lnTo>
                      <a:pt x="1890" y="525"/>
                    </a:lnTo>
                    <a:lnTo>
                      <a:pt x="1837" y="433"/>
                    </a:lnTo>
                    <a:lnTo>
                      <a:pt x="1785" y="367"/>
                    </a:lnTo>
                    <a:lnTo>
                      <a:pt x="1719" y="289"/>
                    </a:lnTo>
                    <a:lnTo>
                      <a:pt x="1640" y="223"/>
                    </a:lnTo>
                    <a:lnTo>
                      <a:pt x="1562" y="171"/>
                    </a:lnTo>
                    <a:lnTo>
                      <a:pt x="1483" y="118"/>
                    </a:lnTo>
                    <a:lnTo>
                      <a:pt x="1391" y="79"/>
                    </a:lnTo>
                    <a:lnTo>
                      <a:pt x="1299" y="39"/>
                    </a:lnTo>
                    <a:lnTo>
                      <a:pt x="1208" y="1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2362;p45">
                <a:extLst>
                  <a:ext uri="{FF2B5EF4-FFF2-40B4-BE49-F238E27FC236}">
                    <a16:creationId xmlns:a16="http://schemas.microsoft.com/office/drawing/2014/main" id="{470B7D71-CF69-FE45-A8F9-964C514DB68D}"/>
                  </a:ext>
                </a:extLst>
              </p:cNvPr>
              <p:cNvSpPr/>
              <p:nvPr/>
            </p:nvSpPr>
            <p:spPr>
              <a:xfrm>
                <a:off x="3304043" y="2992409"/>
                <a:ext cx="28038" cy="28038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1562" extrusionOk="0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66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17"/>
                    </a:lnTo>
                    <a:lnTo>
                      <a:pt x="1" y="695"/>
                    </a:lnTo>
                    <a:lnTo>
                      <a:pt x="1" y="774"/>
                    </a:lnTo>
                    <a:lnTo>
                      <a:pt x="1" y="853"/>
                    </a:lnTo>
                    <a:lnTo>
                      <a:pt x="14" y="932"/>
                    </a:lnTo>
                    <a:lnTo>
                      <a:pt x="66" y="1076"/>
                    </a:lnTo>
                    <a:lnTo>
                      <a:pt x="132" y="1220"/>
                    </a:lnTo>
                    <a:lnTo>
                      <a:pt x="224" y="1325"/>
                    </a:lnTo>
                    <a:lnTo>
                      <a:pt x="342" y="1430"/>
                    </a:lnTo>
                    <a:lnTo>
                      <a:pt x="473" y="1496"/>
                    </a:lnTo>
                    <a:lnTo>
                      <a:pt x="617" y="1548"/>
                    </a:lnTo>
                    <a:lnTo>
                      <a:pt x="696" y="1548"/>
                    </a:lnTo>
                    <a:lnTo>
                      <a:pt x="775" y="1561"/>
                    </a:lnTo>
                    <a:lnTo>
                      <a:pt x="866" y="1548"/>
                    </a:lnTo>
                    <a:lnTo>
                      <a:pt x="932" y="1548"/>
                    </a:lnTo>
                    <a:lnTo>
                      <a:pt x="1089" y="1496"/>
                    </a:lnTo>
                    <a:lnTo>
                      <a:pt x="1221" y="1430"/>
                    </a:lnTo>
                    <a:lnTo>
                      <a:pt x="1326" y="1325"/>
                    </a:lnTo>
                    <a:lnTo>
                      <a:pt x="1431" y="1220"/>
                    </a:lnTo>
                    <a:lnTo>
                      <a:pt x="1496" y="1076"/>
                    </a:lnTo>
                    <a:lnTo>
                      <a:pt x="1549" y="932"/>
                    </a:lnTo>
                    <a:lnTo>
                      <a:pt x="1562" y="853"/>
                    </a:lnTo>
                    <a:lnTo>
                      <a:pt x="1562" y="774"/>
                    </a:lnTo>
                    <a:lnTo>
                      <a:pt x="1562" y="695"/>
                    </a:lnTo>
                    <a:lnTo>
                      <a:pt x="1549" y="617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66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2363;p45">
                <a:extLst>
                  <a:ext uri="{FF2B5EF4-FFF2-40B4-BE49-F238E27FC236}">
                    <a16:creationId xmlns:a16="http://schemas.microsoft.com/office/drawing/2014/main" id="{67244E5B-F95A-0F48-9ECE-79FE1F079FE2}"/>
                  </a:ext>
                </a:extLst>
              </p:cNvPr>
              <p:cNvSpPr/>
              <p:nvPr/>
            </p:nvSpPr>
            <p:spPr>
              <a:xfrm>
                <a:off x="3294386" y="3047264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339" y="1"/>
                    </a:moveTo>
                    <a:lnTo>
                      <a:pt x="1208" y="14"/>
                    </a:ln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37"/>
                    </a:lnTo>
                    <a:lnTo>
                      <a:pt x="486" y="316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52"/>
                    </a:lnTo>
                    <a:lnTo>
                      <a:pt x="1" y="1483"/>
                    </a:lnTo>
                    <a:lnTo>
                      <a:pt x="27" y="1614"/>
                    </a:lnTo>
                    <a:lnTo>
                      <a:pt x="53" y="1746"/>
                    </a:lnTo>
                    <a:lnTo>
                      <a:pt x="106" y="1877"/>
                    </a:lnTo>
                    <a:lnTo>
                      <a:pt x="158" y="1995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8"/>
                    </a:lnTo>
                    <a:lnTo>
                      <a:pt x="591" y="2467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38"/>
                    </a:lnTo>
                    <a:lnTo>
                      <a:pt x="1076" y="2664"/>
                    </a:lnTo>
                    <a:lnTo>
                      <a:pt x="1208" y="2690"/>
                    </a:lnTo>
                    <a:lnTo>
                      <a:pt x="4776" y="2690"/>
                    </a:lnTo>
                    <a:lnTo>
                      <a:pt x="4907" y="2664"/>
                    </a:lnTo>
                    <a:lnTo>
                      <a:pt x="5038" y="2638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67"/>
                    </a:lnTo>
                    <a:lnTo>
                      <a:pt x="5498" y="2388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95"/>
                    </a:lnTo>
                    <a:lnTo>
                      <a:pt x="5878" y="1877"/>
                    </a:lnTo>
                    <a:lnTo>
                      <a:pt x="5917" y="1746"/>
                    </a:lnTo>
                    <a:lnTo>
                      <a:pt x="5957" y="1614"/>
                    </a:lnTo>
                    <a:lnTo>
                      <a:pt x="5970" y="1483"/>
                    </a:lnTo>
                    <a:lnTo>
                      <a:pt x="5983" y="1352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16"/>
                    </a:lnTo>
                    <a:lnTo>
                      <a:pt x="5393" y="237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4"/>
                    </a:lnTo>
                    <a:lnTo>
                      <a:pt x="46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2364;p45">
                <a:extLst>
                  <a:ext uri="{FF2B5EF4-FFF2-40B4-BE49-F238E27FC236}">
                    <a16:creationId xmlns:a16="http://schemas.microsoft.com/office/drawing/2014/main" id="{7190C477-9F75-A749-800E-7FD6224EA667}"/>
                  </a:ext>
                </a:extLst>
              </p:cNvPr>
              <p:cNvSpPr/>
              <p:nvPr/>
            </p:nvSpPr>
            <p:spPr>
              <a:xfrm>
                <a:off x="3360083" y="3053385"/>
                <a:ext cx="36062" cy="36062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2009" extrusionOk="0">
                    <a:moveTo>
                      <a:pt x="906" y="1"/>
                    </a:moveTo>
                    <a:lnTo>
                      <a:pt x="801" y="14"/>
                    </a:lnTo>
                    <a:lnTo>
                      <a:pt x="709" y="40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1"/>
                    </a:lnTo>
                    <a:lnTo>
                      <a:pt x="368" y="224"/>
                    </a:lnTo>
                    <a:lnTo>
                      <a:pt x="290" y="290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7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03"/>
                    </a:lnTo>
                    <a:lnTo>
                      <a:pt x="14" y="1208"/>
                    </a:lnTo>
                    <a:lnTo>
                      <a:pt x="40" y="1300"/>
                    </a:lnTo>
                    <a:lnTo>
                      <a:pt x="80" y="1392"/>
                    </a:lnTo>
                    <a:lnTo>
                      <a:pt x="119" y="1483"/>
                    </a:lnTo>
                    <a:lnTo>
                      <a:pt x="171" y="1575"/>
                    </a:lnTo>
                    <a:lnTo>
                      <a:pt x="224" y="1641"/>
                    </a:lnTo>
                    <a:lnTo>
                      <a:pt x="290" y="1719"/>
                    </a:lnTo>
                    <a:lnTo>
                      <a:pt x="368" y="1785"/>
                    </a:lnTo>
                    <a:lnTo>
                      <a:pt x="447" y="1838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8"/>
                    </a:lnTo>
                    <a:lnTo>
                      <a:pt x="1641" y="1785"/>
                    </a:lnTo>
                    <a:lnTo>
                      <a:pt x="1719" y="1719"/>
                    </a:lnTo>
                    <a:lnTo>
                      <a:pt x="1785" y="1641"/>
                    </a:lnTo>
                    <a:lnTo>
                      <a:pt x="1838" y="1575"/>
                    </a:lnTo>
                    <a:lnTo>
                      <a:pt x="1890" y="1483"/>
                    </a:lnTo>
                    <a:lnTo>
                      <a:pt x="1929" y="1392"/>
                    </a:lnTo>
                    <a:lnTo>
                      <a:pt x="1969" y="1300"/>
                    </a:lnTo>
                    <a:lnTo>
                      <a:pt x="1995" y="1208"/>
                    </a:lnTo>
                    <a:lnTo>
                      <a:pt x="2008" y="1103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7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290"/>
                    </a:lnTo>
                    <a:lnTo>
                      <a:pt x="1641" y="224"/>
                    </a:lnTo>
                    <a:lnTo>
                      <a:pt x="1562" y="171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40"/>
                    </a:lnTo>
                    <a:lnTo>
                      <a:pt x="1208" y="14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2365;p45">
                <a:extLst>
                  <a:ext uri="{FF2B5EF4-FFF2-40B4-BE49-F238E27FC236}">
                    <a16:creationId xmlns:a16="http://schemas.microsoft.com/office/drawing/2014/main" id="{FCF7B702-ADFB-6649-8BD3-407497901E6F}"/>
                  </a:ext>
                </a:extLst>
              </p:cNvPr>
              <p:cNvSpPr/>
              <p:nvPr/>
            </p:nvSpPr>
            <p:spPr>
              <a:xfrm>
                <a:off x="3364085" y="3057388"/>
                <a:ext cx="28056" cy="28056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1563" extrusionOk="0">
                    <a:moveTo>
                      <a:pt x="775" y="1"/>
                    </a:moveTo>
                    <a:lnTo>
                      <a:pt x="696" y="14"/>
                    </a:lnTo>
                    <a:lnTo>
                      <a:pt x="618" y="14"/>
                    </a:lnTo>
                    <a:lnTo>
                      <a:pt x="473" y="67"/>
                    </a:lnTo>
                    <a:lnTo>
                      <a:pt x="342" y="132"/>
                    </a:lnTo>
                    <a:lnTo>
                      <a:pt x="224" y="237"/>
                    </a:lnTo>
                    <a:lnTo>
                      <a:pt x="132" y="342"/>
                    </a:lnTo>
                    <a:lnTo>
                      <a:pt x="67" y="486"/>
                    </a:lnTo>
                    <a:lnTo>
                      <a:pt x="14" y="631"/>
                    </a:lnTo>
                    <a:lnTo>
                      <a:pt x="1" y="709"/>
                    </a:lnTo>
                    <a:lnTo>
                      <a:pt x="1" y="788"/>
                    </a:lnTo>
                    <a:lnTo>
                      <a:pt x="1" y="867"/>
                    </a:lnTo>
                    <a:lnTo>
                      <a:pt x="14" y="945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39"/>
                    </a:lnTo>
                    <a:lnTo>
                      <a:pt x="342" y="1431"/>
                    </a:lnTo>
                    <a:lnTo>
                      <a:pt x="473" y="1496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496"/>
                    </a:lnTo>
                    <a:lnTo>
                      <a:pt x="1221" y="1431"/>
                    </a:lnTo>
                    <a:lnTo>
                      <a:pt x="1326" y="1339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45"/>
                    </a:lnTo>
                    <a:lnTo>
                      <a:pt x="1562" y="867"/>
                    </a:lnTo>
                    <a:lnTo>
                      <a:pt x="1562" y="788"/>
                    </a:lnTo>
                    <a:lnTo>
                      <a:pt x="1562" y="709"/>
                    </a:lnTo>
                    <a:lnTo>
                      <a:pt x="1549" y="631"/>
                    </a:lnTo>
                    <a:lnTo>
                      <a:pt x="1496" y="486"/>
                    </a:lnTo>
                    <a:lnTo>
                      <a:pt x="1431" y="342"/>
                    </a:lnTo>
                    <a:lnTo>
                      <a:pt x="1326" y="237"/>
                    </a:lnTo>
                    <a:lnTo>
                      <a:pt x="1221" y="132"/>
                    </a:lnTo>
                    <a:lnTo>
                      <a:pt x="1090" y="67"/>
                    </a:lnTo>
                    <a:lnTo>
                      <a:pt x="932" y="14"/>
                    </a:lnTo>
                    <a:lnTo>
                      <a:pt x="854" y="14"/>
                    </a:lnTo>
                    <a:lnTo>
                      <a:pt x="775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2366;p45">
                <a:extLst>
                  <a:ext uri="{FF2B5EF4-FFF2-40B4-BE49-F238E27FC236}">
                    <a16:creationId xmlns:a16="http://schemas.microsoft.com/office/drawing/2014/main" id="{C369ECED-3521-0449-94B8-3BA312228F0A}"/>
                  </a:ext>
                </a:extLst>
              </p:cNvPr>
              <p:cNvSpPr/>
              <p:nvPr/>
            </p:nvSpPr>
            <p:spPr>
              <a:xfrm>
                <a:off x="3294386" y="3112728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53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3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696"/>
                    </a:lnTo>
                    <a:lnTo>
                      <a:pt x="106" y="814"/>
                    </a:lnTo>
                    <a:lnTo>
                      <a:pt x="53" y="945"/>
                    </a:lnTo>
                    <a:lnTo>
                      <a:pt x="27" y="1064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087"/>
                    </a:lnTo>
                    <a:lnTo>
                      <a:pt x="302" y="2192"/>
                    </a:lnTo>
                    <a:lnTo>
                      <a:pt x="394" y="2297"/>
                    </a:lnTo>
                    <a:lnTo>
                      <a:pt x="486" y="2375"/>
                    </a:lnTo>
                    <a:lnTo>
                      <a:pt x="591" y="2454"/>
                    </a:lnTo>
                    <a:lnTo>
                      <a:pt x="709" y="2520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20"/>
                    </a:lnTo>
                    <a:lnTo>
                      <a:pt x="5393" y="2454"/>
                    </a:lnTo>
                    <a:lnTo>
                      <a:pt x="5498" y="2375"/>
                    </a:lnTo>
                    <a:lnTo>
                      <a:pt x="5589" y="2297"/>
                    </a:lnTo>
                    <a:lnTo>
                      <a:pt x="5681" y="2192"/>
                    </a:lnTo>
                    <a:lnTo>
                      <a:pt x="5747" y="2087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64"/>
                    </a:lnTo>
                    <a:lnTo>
                      <a:pt x="5917" y="945"/>
                    </a:lnTo>
                    <a:lnTo>
                      <a:pt x="5878" y="814"/>
                    </a:lnTo>
                    <a:lnTo>
                      <a:pt x="5826" y="696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03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53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2367;p45">
                <a:extLst>
                  <a:ext uri="{FF2B5EF4-FFF2-40B4-BE49-F238E27FC236}">
                    <a16:creationId xmlns:a16="http://schemas.microsoft.com/office/drawing/2014/main" id="{4F06039F-9C2C-4B48-9871-1CB224D80932}"/>
                  </a:ext>
                </a:extLst>
              </p:cNvPr>
              <p:cNvSpPr/>
              <p:nvPr/>
            </p:nvSpPr>
            <p:spPr>
              <a:xfrm>
                <a:off x="3300040" y="3118616"/>
                <a:ext cx="36044" cy="36295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022" extrusionOk="0">
                    <a:moveTo>
                      <a:pt x="998" y="1"/>
                    </a:moveTo>
                    <a:lnTo>
                      <a:pt x="906" y="14"/>
                    </a:lnTo>
                    <a:lnTo>
                      <a:pt x="801" y="27"/>
                    </a:lnTo>
                    <a:lnTo>
                      <a:pt x="709" y="53"/>
                    </a:lnTo>
                    <a:lnTo>
                      <a:pt x="617" y="80"/>
                    </a:lnTo>
                    <a:lnTo>
                      <a:pt x="525" y="132"/>
                    </a:lnTo>
                    <a:lnTo>
                      <a:pt x="447" y="185"/>
                    </a:lnTo>
                    <a:lnTo>
                      <a:pt x="368" y="237"/>
                    </a:lnTo>
                    <a:lnTo>
                      <a:pt x="289" y="303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39"/>
                    </a:lnTo>
                    <a:lnTo>
                      <a:pt x="79" y="617"/>
                    </a:lnTo>
                    <a:lnTo>
                      <a:pt x="40" y="709"/>
                    </a:lnTo>
                    <a:lnTo>
                      <a:pt x="14" y="814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16"/>
                    </a:lnTo>
                    <a:lnTo>
                      <a:pt x="14" y="1221"/>
                    </a:lnTo>
                    <a:lnTo>
                      <a:pt x="40" y="1313"/>
                    </a:lnTo>
                    <a:lnTo>
                      <a:pt x="79" y="1405"/>
                    </a:lnTo>
                    <a:lnTo>
                      <a:pt x="119" y="1496"/>
                    </a:lnTo>
                    <a:lnTo>
                      <a:pt x="171" y="1575"/>
                    </a:lnTo>
                    <a:lnTo>
                      <a:pt x="224" y="1654"/>
                    </a:lnTo>
                    <a:lnTo>
                      <a:pt x="289" y="1719"/>
                    </a:lnTo>
                    <a:lnTo>
                      <a:pt x="368" y="1785"/>
                    </a:lnTo>
                    <a:lnTo>
                      <a:pt x="447" y="1851"/>
                    </a:lnTo>
                    <a:lnTo>
                      <a:pt x="525" y="1903"/>
                    </a:lnTo>
                    <a:lnTo>
                      <a:pt x="617" y="1942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998" y="2021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299" y="1969"/>
                    </a:lnTo>
                    <a:lnTo>
                      <a:pt x="1391" y="1942"/>
                    </a:lnTo>
                    <a:lnTo>
                      <a:pt x="1483" y="1903"/>
                    </a:lnTo>
                    <a:lnTo>
                      <a:pt x="1562" y="1851"/>
                    </a:lnTo>
                    <a:lnTo>
                      <a:pt x="1640" y="1785"/>
                    </a:lnTo>
                    <a:lnTo>
                      <a:pt x="1719" y="1719"/>
                    </a:lnTo>
                    <a:lnTo>
                      <a:pt x="1785" y="1654"/>
                    </a:lnTo>
                    <a:lnTo>
                      <a:pt x="1837" y="1575"/>
                    </a:lnTo>
                    <a:lnTo>
                      <a:pt x="1890" y="1496"/>
                    </a:lnTo>
                    <a:lnTo>
                      <a:pt x="1929" y="1405"/>
                    </a:lnTo>
                    <a:lnTo>
                      <a:pt x="1968" y="1313"/>
                    </a:lnTo>
                    <a:lnTo>
                      <a:pt x="1995" y="1221"/>
                    </a:lnTo>
                    <a:lnTo>
                      <a:pt x="2008" y="1116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14"/>
                    </a:lnTo>
                    <a:lnTo>
                      <a:pt x="1968" y="709"/>
                    </a:lnTo>
                    <a:lnTo>
                      <a:pt x="1929" y="617"/>
                    </a:lnTo>
                    <a:lnTo>
                      <a:pt x="1890" y="539"/>
                    </a:lnTo>
                    <a:lnTo>
                      <a:pt x="1837" y="447"/>
                    </a:lnTo>
                    <a:lnTo>
                      <a:pt x="1785" y="368"/>
                    </a:lnTo>
                    <a:lnTo>
                      <a:pt x="1719" y="303"/>
                    </a:lnTo>
                    <a:lnTo>
                      <a:pt x="1640" y="237"/>
                    </a:lnTo>
                    <a:lnTo>
                      <a:pt x="1562" y="185"/>
                    </a:lnTo>
                    <a:lnTo>
                      <a:pt x="1483" y="132"/>
                    </a:lnTo>
                    <a:lnTo>
                      <a:pt x="1391" y="80"/>
                    </a:lnTo>
                    <a:lnTo>
                      <a:pt x="1299" y="53"/>
                    </a:lnTo>
                    <a:lnTo>
                      <a:pt x="1208" y="27"/>
                    </a:lnTo>
                    <a:lnTo>
                      <a:pt x="1103" y="14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2368;p45">
                <a:extLst>
                  <a:ext uri="{FF2B5EF4-FFF2-40B4-BE49-F238E27FC236}">
                    <a16:creationId xmlns:a16="http://schemas.microsoft.com/office/drawing/2014/main" id="{E08DD3C9-7751-724E-AEDD-B85DD7347861}"/>
                  </a:ext>
                </a:extLst>
              </p:cNvPr>
              <p:cNvSpPr/>
              <p:nvPr/>
            </p:nvSpPr>
            <p:spPr>
              <a:xfrm>
                <a:off x="3304043" y="3122870"/>
                <a:ext cx="28038" cy="28038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1562" extrusionOk="0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52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17"/>
                    </a:lnTo>
                    <a:lnTo>
                      <a:pt x="1" y="695"/>
                    </a:lnTo>
                    <a:lnTo>
                      <a:pt x="1" y="774"/>
                    </a:lnTo>
                    <a:lnTo>
                      <a:pt x="1" y="853"/>
                    </a:lnTo>
                    <a:lnTo>
                      <a:pt x="14" y="931"/>
                    </a:lnTo>
                    <a:lnTo>
                      <a:pt x="66" y="1076"/>
                    </a:lnTo>
                    <a:lnTo>
                      <a:pt x="132" y="1207"/>
                    </a:lnTo>
                    <a:lnTo>
                      <a:pt x="224" y="1325"/>
                    </a:lnTo>
                    <a:lnTo>
                      <a:pt x="342" y="1417"/>
                    </a:lnTo>
                    <a:lnTo>
                      <a:pt x="473" y="1496"/>
                    </a:lnTo>
                    <a:lnTo>
                      <a:pt x="617" y="1535"/>
                    </a:lnTo>
                    <a:lnTo>
                      <a:pt x="696" y="1548"/>
                    </a:lnTo>
                    <a:lnTo>
                      <a:pt x="775" y="1561"/>
                    </a:lnTo>
                    <a:lnTo>
                      <a:pt x="866" y="1548"/>
                    </a:lnTo>
                    <a:lnTo>
                      <a:pt x="932" y="1535"/>
                    </a:lnTo>
                    <a:lnTo>
                      <a:pt x="1089" y="1496"/>
                    </a:lnTo>
                    <a:lnTo>
                      <a:pt x="1221" y="1417"/>
                    </a:lnTo>
                    <a:lnTo>
                      <a:pt x="1326" y="1325"/>
                    </a:lnTo>
                    <a:lnTo>
                      <a:pt x="1431" y="1207"/>
                    </a:lnTo>
                    <a:lnTo>
                      <a:pt x="1496" y="1076"/>
                    </a:lnTo>
                    <a:lnTo>
                      <a:pt x="1549" y="931"/>
                    </a:lnTo>
                    <a:lnTo>
                      <a:pt x="1562" y="853"/>
                    </a:lnTo>
                    <a:lnTo>
                      <a:pt x="1562" y="774"/>
                    </a:lnTo>
                    <a:lnTo>
                      <a:pt x="1562" y="695"/>
                    </a:lnTo>
                    <a:lnTo>
                      <a:pt x="1549" y="617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52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2369;p45">
                <a:extLst>
                  <a:ext uri="{FF2B5EF4-FFF2-40B4-BE49-F238E27FC236}">
                    <a16:creationId xmlns:a16="http://schemas.microsoft.com/office/drawing/2014/main" id="{B3C5A75B-609C-9146-ABA7-0AB674820002}"/>
                  </a:ext>
                </a:extLst>
              </p:cNvPr>
              <p:cNvSpPr/>
              <p:nvPr/>
            </p:nvSpPr>
            <p:spPr>
              <a:xfrm>
                <a:off x="3294386" y="3177725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2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6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4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8"/>
                    </a:lnTo>
                    <a:lnTo>
                      <a:pt x="591" y="2454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54"/>
                    </a:lnTo>
                    <a:lnTo>
                      <a:pt x="5498" y="2388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4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76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02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2370;p45">
                <a:extLst>
                  <a:ext uri="{FF2B5EF4-FFF2-40B4-BE49-F238E27FC236}">
                    <a16:creationId xmlns:a16="http://schemas.microsoft.com/office/drawing/2014/main" id="{B97E348B-7BFD-B84F-AC7A-1688DC21DA65}"/>
                  </a:ext>
                </a:extLst>
              </p:cNvPr>
              <p:cNvSpPr/>
              <p:nvPr/>
            </p:nvSpPr>
            <p:spPr>
              <a:xfrm>
                <a:off x="3360083" y="3183846"/>
                <a:ext cx="36062" cy="36062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2009" extrusionOk="0">
                    <a:moveTo>
                      <a:pt x="906" y="1"/>
                    </a:moveTo>
                    <a:lnTo>
                      <a:pt x="801" y="14"/>
                    </a:lnTo>
                    <a:lnTo>
                      <a:pt x="709" y="40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1"/>
                    </a:lnTo>
                    <a:lnTo>
                      <a:pt x="368" y="224"/>
                    </a:lnTo>
                    <a:lnTo>
                      <a:pt x="290" y="289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7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998"/>
                    </a:lnTo>
                    <a:lnTo>
                      <a:pt x="1" y="1103"/>
                    </a:lnTo>
                    <a:lnTo>
                      <a:pt x="14" y="1208"/>
                    </a:lnTo>
                    <a:lnTo>
                      <a:pt x="40" y="1300"/>
                    </a:lnTo>
                    <a:lnTo>
                      <a:pt x="80" y="1391"/>
                    </a:lnTo>
                    <a:lnTo>
                      <a:pt x="119" y="1483"/>
                    </a:lnTo>
                    <a:lnTo>
                      <a:pt x="171" y="1562"/>
                    </a:lnTo>
                    <a:lnTo>
                      <a:pt x="224" y="1641"/>
                    </a:lnTo>
                    <a:lnTo>
                      <a:pt x="290" y="1719"/>
                    </a:lnTo>
                    <a:lnTo>
                      <a:pt x="368" y="1785"/>
                    </a:lnTo>
                    <a:lnTo>
                      <a:pt x="447" y="1837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7"/>
                    </a:lnTo>
                    <a:lnTo>
                      <a:pt x="1641" y="1785"/>
                    </a:lnTo>
                    <a:lnTo>
                      <a:pt x="1719" y="1719"/>
                    </a:lnTo>
                    <a:lnTo>
                      <a:pt x="1785" y="1641"/>
                    </a:lnTo>
                    <a:lnTo>
                      <a:pt x="1838" y="1562"/>
                    </a:lnTo>
                    <a:lnTo>
                      <a:pt x="1890" y="1483"/>
                    </a:lnTo>
                    <a:lnTo>
                      <a:pt x="1929" y="1391"/>
                    </a:lnTo>
                    <a:lnTo>
                      <a:pt x="1969" y="1300"/>
                    </a:lnTo>
                    <a:lnTo>
                      <a:pt x="1995" y="1208"/>
                    </a:lnTo>
                    <a:lnTo>
                      <a:pt x="2008" y="1103"/>
                    </a:lnTo>
                    <a:lnTo>
                      <a:pt x="2008" y="998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7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289"/>
                    </a:lnTo>
                    <a:lnTo>
                      <a:pt x="1641" y="224"/>
                    </a:lnTo>
                    <a:lnTo>
                      <a:pt x="1562" y="171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40"/>
                    </a:lnTo>
                    <a:lnTo>
                      <a:pt x="1208" y="14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2371;p45">
                <a:extLst>
                  <a:ext uri="{FF2B5EF4-FFF2-40B4-BE49-F238E27FC236}">
                    <a16:creationId xmlns:a16="http://schemas.microsoft.com/office/drawing/2014/main" id="{40D4142E-B44D-F044-9161-0BBF6B959702}"/>
                  </a:ext>
                </a:extLst>
              </p:cNvPr>
              <p:cNvSpPr/>
              <p:nvPr/>
            </p:nvSpPr>
            <p:spPr>
              <a:xfrm>
                <a:off x="3364085" y="3187849"/>
                <a:ext cx="28056" cy="28056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1563" extrusionOk="0">
                    <a:moveTo>
                      <a:pt x="696" y="1"/>
                    </a:moveTo>
                    <a:lnTo>
                      <a:pt x="618" y="14"/>
                    </a:lnTo>
                    <a:lnTo>
                      <a:pt x="473" y="66"/>
                    </a:lnTo>
                    <a:lnTo>
                      <a:pt x="342" y="132"/>
                    </a:lnTo>
                    <a:lnTo>
                      <a:pt x="224" y="224"/>
                    </a:lnTo>
                    <a:lnTo>
                      <a:pt x="132" y="342"/>
                    </a:lnTo>
                    <a:lnTo>
                      <a:pt x="67" y="473"/>
                    </a:lnTo>
                    <a:lnTo>
                      <a:pt x="14" y="617"/>
                    </a:lnTo>
                    <a:lnTo>
                      <a:pt x="1" y="696"/>
                    </a:lnTo>
                    <a:lnTo>
                      <a:pt x="1" y="775"/>
                    </a:lnTo>
                    <a:lnTo>
                      <a:pt x="1" y="867"/>
                    </a:lnTo>
                    <a:lnTo>
                      <a:pt x="14" y="932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26"/>
                    </a:lnTo>
                    <a:lnTo>
                      <a:pt x="342" y="1431"/>
                    </a:lnTo>
                    <a:lnTo>
                      <a:pt x="473" y="1496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496"/>
                    </a:lnTo>
                    <a:lnTo>
                      <a:pt x="1221" y="1431"/>
                    </a:lnTo>
                    <a:lnTo>
                      <a:pt x="1326" y="1326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32"/>
                    </a:lnTo>
                    <a:lnTo>
                      <a:pt x="1562" y="867"/>
                    </a:lnTo>
                    <a:lnTo>
                      <a:pt x="1562" y="775"/>
                    </a:lnTo>
                    <a:lnTo>
                      <a:pt x="1562" y="696"/>
                    </a:lnTo>
                    <a:lnTo>
                      <a:pt x="1549" y="617"/>
                    </a:lnTo>
                    <a:lnTo>
                      <a:pt x="1496" y="473"/>
                    </a:lnTo>
                    <a:lnTo>
                      <a:pt x="1431" y="342"/>
                    </a:lnTo>
                    <a:lnTo>
                      <a:pt x="1326" y="224"/>
                    </a:lnTo>
                    <a:lnTo>
                      <a:pt x="1221" y="132"/>
                    </a:lnTo>
                    <a:lnTo>
                      <a:pt x="1090" y="66"/>
                    </a:lnTo>
                    <a:lnTo>
                      <a:pt x="932" y="14"/>
                    </a:lnTo>
                    <a:lnTo>
                      <a:pt x="854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2372;p45">
                <a:extLst>
                  <a:ext uri="{FF2B5EF4-FFF2-40B4-BE49-F238E27FC236}">
                    <a16:creationId xmlns:a16="http://schemas.microsoft.com/office/drawing/2014/main" id="{323CFE93-54C3-D24A-BA8C-D83F905F3202}"/>
                  </a:ext>
                </a:extLst>
              </p:cNvPr>
              <p:cNvSpPr/>
              <p:nvPr/>
            </p:nvSpPr>
            <p:spPr>
              <a:xfrm>
                <a:off x="3126248" y="2186095"/>
                <a:ext cx="42183" cy="41931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36" extrusionOk="0">
                    <a:moveTo>
                      <a:pt x="1050" y="1"/>
                    </a:moveTo>
                    <a:lnTo>
                      <a:pt x="932" y="14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32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2"/>
                    </a:lnTo>
                    <a:lnTo>
                      <a:pt x="263" y="420"/>
                    </a:lnTo>
                    <a:lnTo>
                      <a:pt x="198" y="512"/>
                    </a:lnTo>
                    <a:lnTo>
                      <a:pt x="132" y="604"/>
                    </a:lnTo>
                    <a:lnTo>
                      <a:pt x="93" y="709"/>
                    </a:lnTo>
                    <a:lnTo>
                      <a:pt x="53" y="814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86"/>
                    </a:lnTo>
                    <a:lnTo>
                      <a:pt x="14" y="1404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24"/>
                    </a:lnTo>
                    <a:lnTo>
                      <a:pt x="263" y="1916"/>
                    </a:lnTo>
                    <a:lnTo>
                      <a:pt x="342" y="1995"/>
                    </a:lnTo>
                    <a:lnTo>
                      <a:pt x="421" y="2073"/>
                    </a:lnTo>
                    <a:lnTo>
                      <a:pt x="512" y="2139"/>
                    </a:lnTo>
                    <a:lnTo>
                      <a:pt x="604" y="2205"/>
                    </a:lnTo>
                    <a:lnTo>
                      <a:pt x="709" y="2244"/>
                    </a:lnTo>
                    <a:lnTo>
                      <a:pt x="814" y="2283"/>
                    </a:lnTo>
                    <a:lnTo>
                      <a:pt x="932" y="2323"/>
                    </a:lnTo>
                    <a:lnTo>
                      <a:pt x="1050" y="2336"/>
                    </a:lnTo>
                    <a:lnTo>
                      <a:pt x="1286" y="2336"/>
                    </a:lnTo>
                    <a:lnTo>
                      <a:pt x="1405" y="2323"/>
                    </a:lnTo>
                    <a:lnTo>
                      <a:pt x="1523" y="2283"/>
                    </a:lnTo>
                    <a:lnTo>
                      <a:pt x="1628" y="2244"/>
                    </a:lnTo>
                    <a:lnTo>
                      <a:pt x="1732" y="2205"/>
                    </a:lnTo>
                    <a:lnTo>
                      <a:pt x="1824" y="2139"/>
                    </a:lnTo>
                    <a:lnTo>
                      <a:pt x="1916" y="2073"/>
                    </a:lnTo>
                    <a:lnTo>
                      <a:pt x="1995" y="1995"/>
                    </a:lnTo>
                    <a:lnTo>
                      <a:pt x="2074" y="1916"/>
                    </a:lnTo>
                    <a:lnTo>
                      <a:pt x="2139" y="1824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04"/>
                    </a:lnTo>
                    <a:lnTo>
                      <a:pt x="2336" y="1286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14"/>
                    </a:lnTo>
                    <a:lnTo>
                      <a:pt x="2244" y="709"/>
                    </a:lnTo>
                    <a:lnTo>
                      <a:pt x="2205" y="604"/>
                    </a:lnTo>
                    <a:lnTo>
                      <a:pt x="2139" y="512"/>
                    </a:lnTo>
                    <a:lnTo>
                      <a:pt x="2074" y="420"/>
                    </a:lnTo>
                    <a:lnTo>
                      <a:pt x="1995" y="342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32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14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2373;p45">
                <a:extLst>
                  <a:ext uri="{FF2B5EF4-FFF2-40B4-BE49-F238E27FC236}">
                    <a16:creationId xmlns:a16="http://schemas.microsoft.com/office/drawing/2014/main" id="{5996B3AE-482C-FA44-B733-F971B17EEF47}"/>
                  </a:ext>
                </a:extLst>
              </p:cNvPr>
              <p:cNvSpPr/>
              <p:nvPr/>
            </p:nvSpPr>
            <p:spPr>
              <a:xfrm>
                <a:off x="3190311" y="2188680"/>
                <a:ext cx="207951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48" extrusionOk="0">
                    <a:moveTo>
                      <a:pt x="0" y="1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2374;p45">
                <a:extLst>
                  <a:ext uri="{FF2B5EF4-FFF2-40B4-BE49-F238E27FC236}">
                    <a16:creationId xmlns:a16="http://schemas.microsoft.com/office/drawing/2014/main" id="{9DE35270-EEF9-D145-8DE9-4B5D46E4AB09}"/>
                  </a:ext>
                </a:extLst>
              </p:cNvPr>
              <p:cNvSpPr/>
              <p:nvPr/>
            </p:nvSpPr>
            <p:spPr>
              <a:xfrm>
                <a:off x="3126248" y="2272758"/>
                <a:ext cx="42183" cy="42165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49" extrusionOk="0">
                    <a:moveTo>
                      <a:pt x="1168" y="0"/>
                    </a:moveTo>
                    <a:lnTo>
                      <a:pt x="1050" y="13"/>
                    </a:ln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45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1"/>
                    </a:lnTo>
                    <a:lnTo>
                      <a:pt x="263" y="433"/>
                    </a:lnTo>
                    <a:lnTo>
                      <a:pt x="198" y="512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99"/>
                    </a:lnTo>
                    <a:lnTo>
                      <a:pt x="14" y="1417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37"/>
                    </a:lnTo>
                    <a:lnTo>
                      <a:pt x="263" y="1916"/>
                    </a:lnTo>
                    <a:lnTo>
                      <a:pt x="342" y="2008"/>
                    </a:lnTo>
                    <a:lnTo>
                      <a:pt x="421" y="2086"/>
                    </a:lnTo>
                    <a:lnTo>
                      <a:pt x="512" y="2152"/>
                    </a:lnTo>
                    <a:lnTo>
                      <a:pt x="604" y="2204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22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2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04"/>
                    </a:lnTo>
                    <a:lnTo>
                      <a:pt x="1824" y="2152"/>
                    </a:lnTo>
                    <a:lnTo>
                      <a:pt x="1916" y="2086"/>
                    </a:lnTo>
                    <a:lnTo>
                      <a:pt x="1995" y="2008"/>
                    </a:lnTo>
                    <a:lnTo>
                      <a:pt x="2074" y="1916"/>
                    </a:lnTo>
                    <a:lnTo>
                      <a:pt x="2139" y="1837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17"/>
                    </a:lnTo>
                    <a:lnTo>
                      <a:pt x="2336" y="1299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12"/>
                    </a:lnTo>
                    <a:lnTo>
                      <a:pt x="2074" y="433"/>
                    </a:lnTo>
                    <a:lnTo>
                      <a:pt x="1995" y="341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45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3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2375;p45">
                <a:extLst>
                  <a:ext uri="{FF2B5EF4-FFF2-40B4-BE49-F238E27FC236}">
                    <a16:creationId xmlns:a16="http://schemas.microsoft.com/office/drawing/2014/main" id="{70E0E167-A63A-974C-92E1-2C52DCFEA35D}"/>
                  </a:ext>
                </a:extLst>
              </p:cNvPr>
              <p:cNvSpPr/>
              <p:nvPr/>
            </p:nvSpPr>
            <p:spPr>
              <a:xfrm>
                <a:off x="3190311" y="2275343"/>
                <a:ext cx="207951" cy="36995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61" extrusionOk="0">
                    <a:moveTo>
                      <a:pt x="0" y="1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2376;p45">
                <a:extLst>
                  <a:ext uri="{FF2B5EF4-FFF2-40B4-BE49-F238E27FC236}">
                    <a16:creationId xmlns:a16="http://schemas.microsoft.com/office/drawing/2014/main" id="{F7066D08-8917-8745-AFBC-3A323742E97C}"/>
                  </a:ext>
                </a:extLst>
              </p:cNvPr>
              <p:cNvSpPr/>
              <p:nvPr/>
            </p:nvSpPr>
            <p:spPr>
              <a:xfrm>
                <a:off x="3126248" y="2416394"/>
                <a:ext cx="42183" cy="42183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50" extrusionOk="0">
                    <a:moveTo>
                      <a:pt x="1050" y="1"/>
                    </a:move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3"/>
                    </a:lnTo>
                    <a:lnTo>
                      <a:pt x="604" y="145"/>
                    </a:lnTo>
                    <a:lnTo>
                      <a:pt x="512" y="198"/>
                    </a:lnTo>
                    <a:lnTo>
                      <a:pt x="421" y="263"/>
                    </a:lnTo>
                    <a:lnTo>
                      <a:pt x="342" y="342"/>
                    </a:lnTo>
                    <a:lnTo>
                      <a:pt x="263" y="421"/>
                    </a:lnTo>
                    <a:lnTo>
                      <a:pt x="198" y="513"/>
                    </a:lnTo>
                    <a:lnTo>
                      <a:pt x="132" y="618"/>
                    </a:lnTo>
                    <a:lnTo>
                      <a:pt x="93" y="709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9"/>
                    </a:lnTo>
                    <a:lnTo>
                      <a:pt x="1" y="1287"/>
                    </a:lnTo>
                    <a:lnTo>
                      <a:pt x="14" y="1405"/>
                    </a:lnTo>
                    <a:lnTo>
                      <a:pt x="53" y="1523"/>
                    </a:lnTo>
                    <a:lnTo>
                      <a:pt x="93" y="1628"/>
                    </a:lnTo>
                    <a:lnTo>
                      <a:pt x="132" y="1733"/>
                    </a:lnTo>
                    <a:lnTo>
                      <a:pt x="198" y="1825"/>
                    </a:lnTo>
                    <a:lnTo>
                      <a:pt x="263" y="1916"/>
                    </a:lnTo>
                    <a:lnTo>
                      <a:pt x="342" y="1995"/>
                    </a:lnTo>
                    <a:lnTo>
                      <a:pt x="421" y="2074"/>
                    </a:lnTo>
                    <a:lnTo>
                      <a:pt x="512" y="2139"/>
                    </a:lnTo>
                    <a:lnTo>
                      <a:pt x="604" y="2205"/>
                    </a:lnTo>
                    <a:lnTo>
                      <a:pt x="709" y="2257"/>
                    </a:lnTo>
                    <a:lnTo>
                      <a:pt x="814" y="2297"/>
                    </a:lnTo>
                    <a:lnTo>
                      <a:pt x="932" y="2323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3"/>
                    </a:lnTo>
                    <a:lnTo>
                      <a:pt x="1523" y="2297"/>
                    </a:lnTo>
                    <a:lnTo>
                      <a:pt x="1628" y="2257"/>
                    </a:lnTo>
                    <a:lnTo>
                      <a:pt x="1732" y="2205"/>
                    </a:lnTo>
                    <a:lnTo>
                      <a:pt x="1824" y="2139"/>
                    </a:lnTo>
                    <a:lnTo>
                      <a:pt x="1916" y="2074"/>
                    </a:lnTo>
                    <a:lnTo>
                      <a:pt x="1995" y="1995"/>
                    </a:lnTo>
                    <a:lnTo>
                      <a:pt x="2074" y="1916"/>
                    </a:lnTo>
                    <a:lnTo>
                      <a:pt x="2139" y="1825"/>
                    </a:lnTo>
                    <a:lnTo>
                      <a:pt x="2205" y="1733"/>
                    </a:lnTo>
                    <a:lnTo>
                      <a:pt x="2244" y="1628"/>
                    </a:lnTo>
                    <a:lnTo>
                      <a:pt x="2283" y="1523"/>
                    </a:lnTo>
                    <a:lnTo>
                      <a:pt x="2323" y="1405"/>
                    </a:lnTo>
                    <a:lnTo>
                      <a:pt x="2336" y="1287"/>
                    </a:lnTo>
                    <a:lnTo>
                      <a:pt x="2349" y="1169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09"/>
                    </a:lnTo>
                    <a:lnTo>
                      <a:pt x="2205" y="618"/>
                    </a:lnTo>
                    <a:lnTo>
                      <a:pt x="2139" y="513"/>
                    </a:lnTo>
                    <a:lnTo>
                      <a:pt x="2074" y="421"/>
                    </a:lnTo>
                    <a:lnTo>
                      <a:pt x="1995" y="342"/>
                    </a:lnTo>
                    <a:lnTo>
                      <a:pt x="1916" y="263"/>
                    </a:lnTo>
                    <a:lnTo>
                      <a:pt x="1824" y="198"/>
                    </a:lnTo>
                    <a:lnTo>
                      <a:pt x="1732" y="145"/>
                    </a:lnTo>
                    <a:lnTo>
                      <a:pt x="1628" y="93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2377;p45">
                <a:extLst>
                  <a:ext uri="{FF2B5EF4-FFF2-40B4-BE49-F238E27FC236}">
                    <a16:creationId xmlns:a16="http://schemas.microsoft.com/office/drawing/2014/main" id="{220C2E61-DE0E-854E-B207-E856D83F08E6}"/>
                  </a:ext>
                </a:extLst>
              </p:cNvPr>
              <p:cNvSpPr/>
              <p:nvPr/>
            </p:nvSpPr>
            <p:spPr>
              <a:xfrm>
                <a:off x="3190311" y="2418996"/>
                <a:ext cx="207951" cy="36744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47" extrusionOk="0">
                    <a:moveTo>
                      <a:pt x="0" y="0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2378;p45">
                <a:extLst>
                  <a:ext uri="{FF2B5EF4-FFF2-40B4-BE49-F238E27FC236}">
                    <a16:creationId xmlns:a16="http://schemas.microsoft.com/office/drawing/2014/main" id="{3FB521A3-C62F-5241-B418-14A5FBFF0273}"/>
                  </a:ext>
                </a:extLst>
              </p:cNvPr>
              <p:cNvSpPr/>
              <p:nvPr/>
            </p:nvSpPr>
            <p:spPr>
              <a:xfrm>
                <a:off x="3126248" y="2503056"/>
                <a:ext cx="42183" cy="42183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50" extrusionOk="0">
                    <a:moveTo>
                      <a:pt x="1168" y="1"/>
                    </a:moveTo>
                    <a:lnTo>
                      <a:pt x="1050" y="14"/>
                    </a:ln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3"/>
                    </a:lnTo>
                    <a:lnTo>
                      <a:pt x="604" y="145"/>
                    </a:lnTo>
                    <a:lnTo>
                      <a:pt x="512" y="211"/>
                    </a:lnTo>
                    <a:lnTo>
                      <a:pt x="421" y="276"/>
                    </a:lnTo>
                    <a:lnTo>
                      <a:pt x="342" y="342"/>
                    </a:lnTo>
                    <a:lnTo>
                      <a:pt x="263" y="434"/>
                    </a:lnTo>
                    <a:lnTo>
                      <a:pt x="198" y="526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45"/>
                    </a:lnTo>
                    <a:lnTo>
                      <a:pt x="1" y="1063"/>
                    </a:lnTo>
                    <a:lnTo>
                      <a:pt x="1" y="1181"/>
                    </a:lnTo>
                    <a:lnTo>
                      <a:pt x="1" y="1300"/>
                    </a:lnTo>
                    <a:lnTo>
                      <a:pt x="14" y="1418"/>
                    </a:lnTo>
                    <a:lnTo>
                      <a:pt x="53" y="1523"/>
                    </a:lnTo>
                    <a:lnTo>
                      <a:pt x="93" y="1641"/>
                    </a:lnTo>
                    <a:lnTo>
                      <a:pt x="132" y="1732"/>
                    </a:lnTo>
                    <a:lnTo>
                      <a:pt x="198" y="1837"/>
                    </a:lnTo>
                    <a:lnTo>
                      <a:pt x="263" y="1929"/>
                    </a:lnTo>
                    <a:lnTo>
                      <a:pt x="342" y="2008"/>
                    </a:lnTo>
                    <a:lnTo>
                      <a:pt x="421" y="2087"/>
                    </a:lnTo>
                    <a:lnTo>
                      <a:pt x="512" y="2152"/>
                    </a:lnTo>
                    <a:lnTo>
                      <a:pt x="604" y="2205"/>
                    </a:lnTo>
                    <a:lnTo>
                      <a:pt x="709" y="2257"/>
                    </a:lnTo>
                    <a:lnTo>
                      <a:pt x="814" y="2297"/>
                    </a:lnTo>
                    <a:lnTo>
                      <a:pt x="932" y="2323"/>
                    </a:lnTo>
                    <a:lnTo>
                      <a:pt x="1050" y="2349"/>
                    </a:lnTo>
                    <a:lnTo>
                      <a:pt x="1286" y="2349"/>
                    </a:lnTo>
                    <a:lnTo>
                      <a:pt x="1405" y="2323"/>
                    </a:lnTo>
                    <a:lnTo>
                      <a:pt x="1523" y="2297"/>
                    </a:lnTo>
                    <a:lnTo>
                      <a:pt x="1628" y="2257"/>
                    </a:lnTo>
                    <a:lnTo>
                      <a:pt x="1732" y="2205"/>
                    </a:lnTo>
                    <a:lnTo>
                      <a:pt x="1824" y="2152"/>
                    </a:lnTo>
                    <a:lnTo>
                      <a:pt x="1916" y="2087"/>
                    </a:lnTo>
                    <a:lnTo>
                      <a:pt x="1995" y="2008"/>
                    </a:lnTo>
                    <a:lnTo>
                      <a:pt x="2074" y="1929"/>
                    </a:lnTo>
                    <a:lnTo>
                      <a:pt x="2139" y="1837"/>
                    </a:lnTo>
                    <a:lnTo>
                      <a:pt x="2205" y="1732"/>
                    </a:lnTo>
                    <a:lnTo>
                      <a:pt x="2244" y="1641"/>
                    </a:lnTo>
                    <a:lnTo>
                      <a:pt x="2283" y="1523"/>
                    </a:lnTo>
                    <a:lnTo>
                      <a:pt x="2323" y="1418"/>
                    </a:lnTo>
                    <a:lnTo>
                      <a:pt x="2336" y="1300"/>
                    </a:lnTo>
                    <a:lnTo>
                      <a:pt x="2349" y="1181"/>
                    </a:lnTo>
                    <a:lnTo>
                      <a:pt x="2336" y="1063"/>
                    </a:lnTo>
                    <a:lnTo>
                      <a:pt x="2323" y="945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26"/>
                    </a:lnTo>
                    <a:lnTo>
                      <a:pt x="2074" y="434"/>
                    </a:lnTo>
                    <a:lnTo>
                      <a:pt x="1995" y="342"/>
                    </a:lnTo>
                    <a:lnTo>
                      <a:pt x="1916" y="276"/>
                    </a:lnTo>
                    <a:lnTo>
                      <a:pt x="1824" y="211"/>
                    </a:lnTo>
                    <a:lnTo>
                      <a:pt x="1732" y="145"/>
                    </a:lnTo>
                    <a:lnTo>
                      <a:pt x="1628" y="93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4"/>
                    </a:lnTo>
                    <a:lnTo>
                      <a:pt x="116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2379;p45">
                <a:extLst>
                  <a:ext uri="{FF2B5EF4-FFF2-40B4-BE49-F238E27FC236}">
                    <a16:creationId xmlns:a16="http://schemas.microsoft.com/office/drawing/2014/main" id="{428FFF57-BB37-A74A-A5D3-66E352DADC17}"/>
                  </a:ext>
                </a:extLst>
              </p:cNvPr>
              <p:cNvSpPr/>
              <p:nvPr/>
            </p:nvSpPr>
            <p:spPr>
              <a:xfrm>
                <a:off x="3190311" y="2505659"/>
                <a:ext cx="207951" cy="36977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60" extrusionOk="0">
                    <a:moveTo>
                      <a:pt x="0" y="0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2380;p45">
                <a:extLst>
                  <a:ext uri="{FF2B5EF4-FFF2-40B4-BE49-F238E27FC236}">
                    <a16:creationId xmlns:a16="http://schemas.microsoft.com/office/drawing/2014/main" id="{FB13FFFF-1152-1647-BAB5-33D566C8DBF3}"/>
                  </a:ext>
                </a:extLst>
              </p:cNvPr>
              <p:cNvSpPr/>
              <p:nvPr/>
            </p:nvSpPr>
            <p:spPr>
              <a:xfrm>
                <a:off x="3126248" y="2646710"/>
                <a:ext cx="42183" cy="42165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49" extrusionOk="0">
                    <a:moveTo>
                      <a:pt x="1050" y="0"/>
                    </a:move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45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1"/>
                    </a:lnTo>
                    <a:lnTo>
                      <a:pt x="263" y="433"/>
                    </a:lnTo>
                    <a:lnTo>
                      <a:pt x="198" y="512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99"/>
                    </a:lnTo>
                    <a:lnTo>
                      <a:pt x="14" y="1404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24"/>
                    </a:lnTo>
                    <a:lnTo>
                      <a:pt x="263" y="1916"/>
                    </a:lnTo>
                    <a:lnTo>
                      <a:pt x="342" y="2008"/>
                    </a:lnTo>
                    <a:lnTo>
                      <a:pt x="421" y="2073"/>
                    </a:lnTo>
                    <a:lnTo>
                      <a:pt x="512" y="2152"/>
                    </a:lnTo>
                    <a:lnTo>
                      <a:pt x="604" y="2204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22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2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04"/>
                    </a:lnTo>
                    <a:lnTo>
                      <a:pt x="1824" y="2152"/>
                    </a:lnTo>
                    <a:lnTo>
                      <a:pt x="1916" y="2073"/>
                    </a:lnTo>
                    <a:lnTo>
                      <a:pt x="1995" y="2008"/>
                    </a:lnTo>
                    <a:lnTo>
                      <a:pt x="2074" y="1916"/>
                    </a:lnTo>
                    <a:lnTo>
                      <a:pt x="2139" y="1824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04"/>
                    </a:lnTo>
                    <a:lnTo>
                      <a:pt x="2336" y="1299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12"/>
                    </a:lnTo>
                    <a:lnTo>
                      <a:pt x="2074" y="433"/>
                    </a:lnTo>
                    <a:lnTo>
                      <a:pt x="1995" y="341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45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2381;p45">
                <a:extLst>
                  <a:ext uri="{FF2B5EF4-FFF2-40B4-BE49-F238E27FC236}">
                    <a16:creationId xmlns:a16="http://schemas.microsoft.com/office/drawing/2014/main" id="{3C693450-C212-EB49-AEA0-246A7C84ADC1}"/>
                  </a:ext>
                </a:extLst>
              </p:cNvPr>
              <p:cNvSpPr/>
              <p:nvPr/>
            </p:nvSpPr>
            <p:spPr>
              <a:xfrm>
                <a:off x="3190311" y="2649295"/>
                <a:ext cx="207951" cy="36995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61" extrusionOk="0">
                    <a:moveTo>
                      <a:pt x="0" y="1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2382;p45">
                <a:extLst>
                  <a:ext uri="{FF2B5EF4-FFF2-40B4-BE49-F238E27FC236}">
                    <a16:creationId xmlns:a16="http://schemas.microsoft.com/office/drawing/2014/main" id="{FA36BBD4-2B46-FA45-9DD7-2245A7627F99}"/>
                  </a:ext>
                </a:extLst>
              </p:cNvPr>
              <p:cNvSpPr/>
              <p:nvPr/>
            </p:nvSpPr>
            <p:spPr>
              <a:xfrm>
                <a:off x="3126248" y="2733373"/>
                <a:ext cx="42183" cy="42165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49" extrusionOk="0">
                    <a:moveTo>
                      <a:pt x="1168" y="0"/>
                    </a:moveTo>
                    <a:lnTo>
                      <a:pt x="1050" y="13"/>
                    </a:lnTo>
                    <a:lnTo>
                      <a:pt x="932" y="26"/>
                    </a:lnTo>
                    <a:lnTo>
                      <a:pt x="814" y="66"/>
                    </a:lnTo>
                    <a:lnTo>
                      <a:pt x="709" y="105"/>
                    </a:lnTo>
                    <a:lnTo>
                      <a:pt x="604" y="144"/>
                    </a:lnTo>
                    <a:lnTo>
                      <a:pt x="512" y="210"/>
                    </a:lnTo>
                    <a:lnTo>
                      <a:pt x="421" y="276"/>
                    </a:lnTo>
                    <a:lnTo>
                      <a:pt x="342" y="354"/>
                    </a:lnTo>
                    <a:lnTo>
                      <a:pt x="263" y="433"/>
                    </a:lnTo>
                    <a:lnTo>
                      <a:pt x="198" y="525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45"/>
                    </a:lnTo>
                    <a:lnTo>
                      <a:pt x="1" y="1063"/>
                    </a:lnTo>
                    <a:lnTo>
                      <a:pt x="1" y="1181"/>
                    </a:lnTo>
                    <a:lnTo>
                      <a:pt x="1" y="1299"/>
                    </a:lnTo>
                    <a:lnTo>
                      <a:pt x="14" y="1417"/>
                    </a:lnTo>
                    <a:lnTo>
                      <a:pt x="53" y="1535"/>
                    </a:lnTo>
                    <a:lnTo>
                      <a:pt x="93" y="1640"/>
                    </a:lnTo>
                    <a:lnTo>
                      <a:pt x="132" y="1745"/>
                    </a:lnTo>
                    <a:lnTo>
                      <a:pt x="198" y="1837"/>
                    </a:lnTo>
                    <a:lnTo>
                      <a:pt x="263" y="1929"/>
                    </a:lnTo>
                    <a:lnTo>
                      <a:pt x="342" y="2007"/>
                    </a:lnTo>
                    <a:lnTo>
                      <a:pt x="421" y="2086"/>
                    </a:lnTo>
                    <a:lnTo>
                      <a:pt x="512" y="2152"/>
                    </a:lnTo>
                    <a:lnTo>
                      <a:pt x="604" y="2217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35"/>
                    </a:lnTo>
                    <a:lnTo>
                      <a:pt x="1050" y="2348"/>
                    </a:lnTo>
                    <a:lnTo>
                      <a:pt x="1286" y="2348"/>
                    </a:lnTo>
                    <a:lnTo>
                      <a:pt x="1405" y="2335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17"/>
                    </a:lnTo>
                    <a:lnTo>
                      <a:pt x="1824" y="2152"/>
                    </a:lnTo>
                    <a:lnTo>
                      <a:pt x="1916" y="2086"/>
                    </a:lnTo>
                    <a:lnTo>
                      <a:pt x="1995" y="2007"/>
                    </a:lnTo>
                    <a:lnTo>
                      <a:pt x="2074" y="1929"/>
                    </a:lnTo>
                    <a:lnTo>
                      <a:pt x="2139" y="1837"/>
                    </a:lnTo>
                    <a:lnTo>
                      <a:pt x="2205" y="1745"/>
                    </a:lnTo>
                    <a:lnTo>
                      <a:pt x="2244" y="1640"/>
                    </a:lnTo>
                    <a:lnTo>
                      <a:pt x="2283" y="1535"/>
                    </a:lnTo>
                    <a:lnTo>
                      <a:pt x="2323" y="1417"/>
                    </a:lnTo>
                    <a:lnTo>
                      <a:pt x="2336" y="1299"/>
                    </a:lnTo>
                    <a:lnTo>
                      <a:pt x="2349" y="1181"/>
                    </a:lnTo>
                    <a:lnTo>
                      <a:pt x="2336" y="1063"/>
                    </a:lnTo>
                    <a:lnTo>
                      <a:pt x="2323" y="945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25"/>
                    </a:lnTo>
                    <a:lnTo>
                      <a:pt x="2074" y="433"/>
                    </a:lnTo>
                    <a:lnTo>
                      <a:pt x="1995" y="354"/>
                    </a:lnTo>
                    <a:lnTo>
                      <a:pt x="1916" y="276"/>
                    </a:lnTo>
                    <a:lnTo>
                      <a:pt x="1824" y="210"/>
                    </a:lnTo>
                    <a:lnTo>
                      <a:pt x="1732" y="144"/>
                    </a:lnTo>
                    <a:lnTo>
                      <a:pt x="1628" y="105"/>
                    </a:lnTo>
                    <a:lnTo>
                      <a:pt x="1523" y="66"/>
                    </a:lnTo>
                    <a:lnTo>
                      <a:pt x="1405" y="26"/>
                    </a:lnTo>
                    <a:lnTo>
                      <a:pt x="1286" y="13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2383;p45">
                <a:extLst>
                  <a:ext uri="{FF2B5EF4-FFF2-40B4-BE49-F238E27FC236}">
                    <a16:creationId xmlns:a16="http://schemas.microsoft.com/office/drawing/2014/main" id="{474E9A9B-8079-5F4D-85C7-C6277E298E26}"/>
                  </a:ext>
                </a:extLst>
              </p:cNvPr>
              <p:cNvSpPr/>
              <p:nvPr/>
            </p:nvSpPr>
            <p:spPr>
              <a:xfrm>
                <a:off x="3190311" y="2736191"/>
                <a:ext cx="207951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48" extrusionOk="0">
                    <a:moveTo>
                      <a:pt x="0" y="1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2384;p45">
                <a:extLst>
                  <a:ext uri="{FF2B5EF4-FFF2-40B4-BE49-F238E27FC236}">
                    <a16:creationId xmlns:a16="http://schemas.microsoft.com/office/drawing/2014/main" id="{1470B7E3-2891-B140-9280-DCB022394284}"/>
                  </a:ext>
                </a:extLst>
              </p:cNvPr>
              <p:cNvSpPr/>
              <p:nvPr/>
            </p:nvSpPr>
            <p:spPr>
              <a:xfrm>
                <a:off x="3076562" y="2367193"/>
                <a:ext cx="371386" cy="18"/>
              </a:xfrm>
              <a:custGeom>
                <a:avLst/>
                <a:gdLst/>
                <a:ahLst/>
                <a:cxnLst/>
                <a:rect l="l" t="t" r="r" b="b"/>
                <a:pathLst>
                  <a:path w="20690" h="1" fill="none" extrusionOk="0">
                    <a:moveTo>
                      <a:pt x="1" y="0"/>
                    </a:moveTo>
                    <a:lnTo>
                      <a:pt x="20689" y="0"/>
                    </a:lnTo>
                  </a:path>
                </a:pathLst>
              </a:custGeom>
              <a:noFill/>
              <a:ln w="55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2385;p45">
                <a:extLst>
                  <a:ext uri="{FF2B5EF4-FFF2-40B4-BE49-F238E27FC236}">
                    <a16:creationId xmlns:a16="http://schemas.microsoft.com/office/drawing/2014/main" id="{02EF8C84-ED55-1E4E-8B71-C70A2BCE45F0}"/>
                  </a:ext>
                </a:extLst>
              </p:cNvPr>
              <p:cNvSpPr/>
              <p:nvPr/>
            </p:nvSpPr>
            <p:spPr>
              <a:xfrm>
                <a:off x="3076562" y="2596073"/>
                <a:ext cx="371386" cy="18"/>
              </a:xfrm>
              <a:custGeom>
                <a:avLst/>
                <a:gdLst/>
                <a:ahLst/>
                <a:cxnLst/>
                <a:rect l="l" t="t" r="r" b="b"/>
                <a:pathLst>
                  <a:path w="20690" h="1" fill="none" extrusionOk="0">
                    <a:moveTo>
                      <a:pt x="1" y="1"/>
                    </a:moveTo>
                    <a:lnTo>
                      <a:pt x="20689" y="1"/>
                    </a:lnTo>
                  </a:path>
                </a:pathLst>
              </a:custGeom>
              <a:noFill/>
              <a:ln w="55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2386;p45">
                <a:extLst>
                  <a:ext uri="{FF2B5EF4-FFF2-40B4-BE49-F238E27FC236}">
                    <a16:creationId xmlns:a16="http://schemas.microsoft.com/office/drawing/2014/main" id="{4C2FCF5A-0226-3E4B-82EE-E8D8B41A6522}"/>
                  </a:ext>
                </a:extLst>
              </p:cNvPr>
              <p:cNvSpPr/>
              <p:nvPr/>
            </p:nvSpPr>
            <p:spPr>
              <a:xfrm>
                <a:off x="3076562" y="2813663"/>
                <a:ext cx="371386" cy="18"/>
              </a:xfrm>
              <a:custGeom>
                <a:avLst/>
                <a:gdLst/>
                <a:ahLst/>
                <a:cxnLst/>
                <a:rect l="l" t="t" r="r" b="b"/>
                <a:pathLst>
                  <a:path w="20690" h="1" fill="none" extrusionOk="0">
                    <a:moveTo>
                      <a:pt x="1" y="1"/>
                    </a:moveTo>
                    <a:lnTo>
                      <a:pt x="20689" y="1"/>
                    </a:lnTo>
                  </a:path>
                </a:pathLst>
              </a:custGeom>
              <a:noFill/>
              <a:ln w="55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2387;p45">
                <a:extLst>
                  <a:ext uri="{FF2B5EF4-FFF2-40B4-BE49-F238E27FC236}">
                    <a16:creationId xmlns:a16="http://schemas.microsoft.com/office/drawing/2014/main" id="{289B78A7-F598-7D4E-8660-8CC80E1F4E5F}"/>
                  </a:ext>
                </a:extLst>
              </p:cNvPr>
              <p:cNvSpPr/>
              <p:nvPr/>
            </p:nvSpPr>
            <p:spPr>
              <a:xfrm>
                <a:off x="3128133" y="2857461"/>
                <a:ext cx="134248" cy="3699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61" extrusionOk="0">
                    <a:moveTo>
                      <a:pt x="1" y="1"/>
                    </a:moveTo>
                    <a:lnTo>
                      <a:pt x="1" y="2061"/>
                    </a:lnTo>
                    <a:lnTo>
                      <a:pt x="7479" y="2061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2388;p45">
                <a:extLst>
                  <a:ext uri="{FF2B5EF4-FFF2-40B4-BE49-F238E27FC236}">
                    <a16:creationId xmlns:a16="http://schemas.microsoft.com/office/drawing/2014/main" id="{64E99D1E-26D1-F24D-8912-EC95FBF7B59B}"/>
                  </a:ext>
                </a:extLst>
              </p:cNvPr>
              <p:cNvSpPr/>
              <p:nvPr/>
            </p:nvSpPr>
            <p:spPr>
              <a:xfrm>
                <a:off x="3128133" y="2922691"/>
                <a:ext cx="134248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8" extrusionOk="0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2389;p45">
                <a:extLst>
                  <a:ext uri="{FF2B5EF4-FFF2-40B4-BE49-F238E27FC236}">
                    <a16:creationId xmlns:a16="http://schemas.microsoft.com/office/drawing/2014/main" id="{CC04C26A-BA1E-314B-8A68-64B51802EFE2}"/>
                  </a:ext>
                </a:extLst>
              </p:cNvPr>
              <p:cNvSpPr/>
              <p:nvPr/>
            </p:nvSpPr>
            <p:spPr>
              <a:xfrm>
                <a:off x="3128133" y="2987688"/>
                <a:ext cx="134248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8" extrusionOk="0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2390;p45">
                <a:extLst>
                  <a:ext uri="{FF2B5EF4-FFF2-40B4-BE49-F238E27FC236}">
                    <a16:creationId xmlns:a16="http://schemas.microsoft.com/office/drawing/2014/main" id="{DF112C78-A762-4140-8C5C-9D8CCCDD2A92}"/>
                  </a:ext>
                </a:extLst>
              </p:cNvPr>
              <p:cNvSpPr/>
              <p:nvPr/>
            </p:nvSpPr>
            <p:spPr>
              <a:xfrm>
                <a:off x="3128133" y="3052685"/>
                <a:ext cx="134248" cy="3699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61" extrusionOk="0">
                    <a:moveTo>
                      <a:pt x="1" y="1"/>
                    </a:moveTo>
                    <a:lnTo>
                      <a:pt x="1" y="2060"/>
                    </a:lnTo>
                    <a:lnTo>
                      <a:pt x="7479" y="2060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2391;p45">
                <a:extLst>
                  <a:ext uri="{FF2B5EF4-FFF2-40B4-BE49-F238E27FC236}">
                    <a16:creationId xmlns:a16="http://schemas.microsoft.com/office/drawing/2014/main" id="{CAFF58C3-0815-4849-9B60-E36E32A72E30}"/>
                  </a:ext>
                </a:extLst>
              </p:cNvPr>
              <p:cNvSpPr/>
              <p:nvPr/>
            </p:nvSpPr>
            <p:spPr>
              <a:xfrm>
                <a:off x="3128133" y="3117916"/>
                <a:ext cx="134248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8" extrusionOk="0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2392;p45">
                <a:extLst>
                  <a:ext uri="{FF2B5EF4-FFF2-40B4-BE49-F238E27FC236}">
                    <a16:creationId xmlns:a16="http://schemas.microsoft.com/office/drawing/2014/main" id="{9200CBA9-FB2C-7C4B-9126-0FC83B5F79A5}"/>
                  </a:ext>
                </a:extLst>
              </p:cNvPr>
              <p:cNvSpPr/>
              <p:nvPr/>
            </p:nvSpPr>
            <p:spPr>
              <a:xfrm>
                <a:off x="3128133" y="3182913"/>
                <a:ext cx="134248" cy="36744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7" extrusionOk="0">
                    <a:moveTo>
                      <a:pt x="1" y="0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2393;p45">
              <a:extLst>
                <a:ext uri="{FF2B5EF4-FFF2-40B4-BE49-F238E27FC236}">
                  <a16:creationId xmlns:a16="http://schemas.microsoft.com/office/drawing/2014/main" id="{F551EE87-EF14-744C-8438-7721905A9AEC}"/>
                </a:ext>
              </a:extLst>
            </p:cNvPr>
            <p:cNvGrpSpPr/>
            <p:nvPr/>
          </p:nvGrpSpPr>
          <p:grpSpPr>
            <a:xfrm>
              <a:off x="4962121" y="2452285"/>
              <a:ext cx="1066388" cy="666717"/>
              <a:chOff x="5097171" y="2413221"/>
              <a:chExt cx="931587" cy="582388"/>
            </a:xfrm>
          </p:grpSpPr>
          <p:sp>
            <p:nvSpPr>
              <p:cNvPr id="43" name="Google Shape;2394;p45">
                <a:extLst>
                  <a:ext uri="{FF2B5EF4-FFF2-40B4-BE49-F238E27FC236}">
                    <a16:creationId xmlns:a16="http://schemas.microsoft.com/office/drawing/2014/main" id="{50EAF339-8B7A-7941-ADA0-54385B9834F8}"/>
                  </a:ext>
                </a:extLst>
              </p:cNvPr>
              <p:cNvSpPr/>
              <p:nvPr/>
            </p:nvSpPr>
            <p:spPr>
              <a:xfrm>
                <a:off x="5097171" y="2465743"/>
                <a:ext cx="931587" cy="529866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29519" extrusionOk="0">
                    <a:moveTo>
                      <a:pt x="0" y="1"/>
                    </a:moveTo>
                    <a:lnTo>
                      <a:pt x="0" y="29518"/>
                    </a:lnTo>
                    <a:lnTo>
                      <a:pt x="51899" y="29518"/>
                    </a:lnTo>
                    <a:lnTo>
                      <a:pt x="5189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2395;p45">
                <a:extLst>
                  <a:ext uri="{FF2B5EF4-FFF2-40B4-BE49-F238E27FC236}">
                    <a16:creationId xmlns:a16="http://schemas.microsoft.com/office/drawing/2014/main" id="{F58F52E5-7242-A540-886C-F83C5552632E}"/>
                  </a:ext>
                </a:extLst>
              </p:cNvPr>
              <p:cNvSpPr/>
              <p:nvPr/>
            </p:nvSpPr>
            <p:spPr>
              <a:xfrm>
                <a:off x="5097171" y="2465743"/>
                <a:ext cx="931587" cy="529866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29519" fill="none" extrusionOk="0">
                    <a:moveTo>
                      <a:pt x="51899" y="29518"/>
                    </a:moveTo>
                    <a:lnTo>
                      <a:pt x="0" y="29518"/>
                    </a:lnTo>
                    <a:lnTo>
                      <a:pt x="0" y="1"/>
                    </a:lnTo>
                    <a:lnTo>
                      <a:pt x="51899" y="1"/>
                    </a:lnTo>
                    <a:lnTo>
                      <a:pt x="51899" y="2951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2396;p45">
                <a:extLst>
                  <a:ext uri="{FF2B5EF4-FFF2-40B4-BE49-F238E27FC236}">
                    <a16:creationId xmlns:a16="http://schemas.microsoft.com/office/drawing/2014/main" id="{BB8B33DA-5F14-CE46-B5E1-B145C5434896}"/>
                  </a:ext>
                </a:extLst>
              </p:cNvPr>
              <p:cNvSpPr/>
              <p:nvPr/>
            </p:nvSpPr>
            <p:spPr>
              <a:xfrm>
                <a:off x="5097171" y="2865364"/>
                <a:ext cx="931587" cy="130245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7256" extrusionOk="0">
                    <a:moveTo>
                      <a:pt x="0" y="0"/>
                    </a:moveTo>
                    <a:lnTo>
                      <a:pt x="0" y="7255"/>
                    </a:lnTo>
                    <a:lnTo>
                      <a:pt x="51899" y="7255"/>
                    </a:lnTo>
                    <a:lnTo>
                      <a:pt x="518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397;p45">
                <a:extLst>
                  <a:ext uri="{FF2B5EF4-FFF2-40B4-BE49-F238E27FC236}">
                    <a16:creationId xmlns:a16="http://schemas.microsoft.com/office/drawing/2014/main" id="{4104939E-9983-DA41-AC95-EA699FA2829D}"/>
                  </a:ext>
                </a:extLst>
              </p:cNvPr>
              <p:cNvSpPr/>
              <p:nvPr/>
            </p:nvSpPr>
            <p:spPr>
              <a:xfrm>
                <a:off x="5125658" y="2917885"/>
                <a:ext cx="745338" cy="24968"/>
              </a:xfrm>
              <a:custGeom>
                <a:avLst/>
                <a:gdLst/>
                <a:ahLst/>
                <a:cxnLst/>
                <a:rect l="l" t="t" r="r" b="b"/>
                <a:pathLst>
                  <a:path w="41523" h="1391" extrusionOk="0">
                    <a:moveTo>
                      <a:pt x="1" y="0"/>
                    </a:moveTo>
                    <a:lnTo>
                      <a:pt x="1" y="1391"/>
                    </a:lnTo>
                    <a:lnTo>
                      <a:pt x="41522" y="1391"/>
                    </a:lnTo>
                    <a:lnTo>
                      <a:pt x="415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398;p45">
                <a:extLst>
                  <a:ext uri="{FF2B5EF4-FFF2-40B4-BE49-F238E27FC236}">
                    <a16:creationId xmlns:a16="http://schemas.microsoft.com/office/drawing/2014/main" id="{DEDE37B2-4216-8541-BBA3-3DA0E5814EAF}"/>
                  </a:ext>
                </a:extLst>
              </p:cNvPr>
              <p:cNvSpPr/>
              <p:nvPr/>
            </p:nvSpPr>
            <p:spPr>
              <a:xfrm>
                <a:off x="5125658" y="2917885"/>
                <a:ext cx="372552" cy="24968"/>
              </a:xfrm>
              <a:custGeom>
                <a:avLst/>
                <a:gdLst/>
                <a:ahLst/>
                <a:cxnLst/>
                <a:rect l="l" t="t" r="r" b="b"/>
                <a:pathLst>
                  <a:path w="20755" h="1391" extrusionOk="0">
                    <a:moveTo>
                      <a:pt x="1" y="0"/>
                    </a:moveTo>
                    <a:lnTo>
                      <a:pt x="1" y="1391"/>
                    </a:lnTo>
                    <a:lnTo>
                      <a:pt x="20755" y="1391"/>
                    </a:lnTo>
                    <a:lnTo>
                      <a:pt x="20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399;p45">
                <a:extLst>
                  <a:ext uri="{FF2B5EF4-FFF2-40B4-BE49-F238E27FC236}">
                    <a16:creationId xmlns:a16="http://schemas.microsoft.com/office/drawing/2014/main" id="{11A3B433-B9A2-9842-A2FB-D2FDBB91D116}"/>
                  </a:ext>
                </a:extLst>
              </p:cNvPr>
              <p:cNvSpPr/>
              <p:nvPr/>
            </p:nvSpPr>
            <p:spPr>
              <a:xfrm>
                <a:off x="5956689" y="2917885"/>
                <a:ext cx="11093" cy="6139"/>
              </a:xfrm>
              <a:custGeom>
                <a:avLst/>
                <a:gdLst/>
                <a:ahLst/>
                <a:cxnLst/>
                <a:rect l="l" t="t" r="r" b="b"/>
                <a:pathLst>
                  <a:path w="618" h="342" extrusionOk="0">
                    <a:moveTo>
                      <a:pt x="1" y="0"/>
                    </a:moveTo>
                    <a:lnTo>
                      <a:pt x="1" y="341"/>
                    </a:lnTo>
                    <a:lnTo>
                      <a:pt x="171" y="341"/>
                    </a:lnTo>
                    <a:lnTo>
                      <a:pt x="171" y="184"/>
                    </a:lnTo>
                    <a:lnTo>
                      <a:pt x="617" y="184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400;p45">
                <a:extLst>
                  <a:ext uri="{FF2B5EF4-FFF2-40B4-BE49-F238E27FC236}">
                    <a16:creationId xmlns:a16="http://schemas.microsoft.com/office/drawing/2014/main" id="{F3F0FA3F-EB6D-D644-A891-19E2149C249A}"/>
                  </a:ext>
                </a:extLst>
              </p:cNvPr>
              <p:cNvSpPr/>
              <p:nvPr/>
            </p:nvSpPr>
            <p:spPr>
              <a:xfrm>
                <a:off x="5989196" y="2917885"/>
                <a:ext cx="11075" cy="6139"/>
              </a:xfrm>
              <a:custGeom>
                <a:avLst/>
                <a:gdLst/>
                <a:ahLst/>
                <a:cxnLst/>
                <a:rect l="l" t="t" r="r" b="b"/>
                <a:pathLst>
                  <a:path w="617" h="342" extrusionOk="0">
                    <a:moveTo>
                      <a:pt x="0" y="0"/>
                    </a:moveTo>
                    <a:lnTo>
                      <a:pt x="0" y="184"/>
                    </a:lnTo>
                    <a:lnTo>
                      <a:pt x="446" y="184"/>
                    </a:lnTo>
                    <a:lnTo>
                      <a:pt x="446" y="341"/>
                    </a:lnTo>
                    <a:lnTo>
                      <a:pt x="617" y="341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2401;p45">
                <a:extLst>
                  <a:ext uri="{FF2B5EF4-FFF2-40B4-BE49-F238E27FC236}">
                    <a16:creationId xmlns:a16="http://schemas.microsoft.com/office/drawing/2014/main" id="{1E6A27D3-DE6A-2B4D-9AFC-68AD15F079BE}"/>
                  </a:ext>
                </a:extLst>
              </p:cNvPr>
              <p:cNvSpPr/>
              <p:nvPr/>
            </p:nvSpPr>
            <p:spPr>
              <a:xfrm>
                <a:off x="5989196" y="2936948"/>
                <a:ext cx="11075" cy="5906"/>
              </a:xfrm>
              <a:custGeom>
                <a:avLst/>
                <a:gdLst/>
                <a:ahLst/>
                <a:cxnLst/>
                <a:rect l="l" t="t" r="r" b="b"/>
                <a:pathLst>
                  <a:path w="617" h="329" extrusionOk="0">
                    <a:moveTo>
                      <a:pt x="446" y="1"/>
                    </a:moveTo>
                    <a:lnTo>
                      <a:pt x="446" y="158"/>
                    </a:lnTo>
                    <a:lnTo>
                      <a:pt x="0" y="158"/>
                    </a:lnTo>
                    <a:lnTo>
                      <a:pt x="0" y="329"/>
                    </a:lnTo>
                    <a:lnTo>
                      <a:pt x="617" y="329"/>
                    </a:lnTo>
                    <a:lnTo>
                      <a:pt x="61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2402;p45">
                <a:extLst>
                  <a:ext uri="{FF2B5EF4-FFF2-40B4-BE49-F238E27FC236}">
                    <a16:creationId xmlns:a16="http://schemas.microsoft.com/office/drawing/2014/main" id="{92F30D93-2702-8C44-A030-9C57406954B6}"/>
                  </a:ext>
                </a:extLst>
              </p:cNvPr>
              <p:cNvSpPr/>
              <p:nvPr/>
            </p:nvSpPr>
            <p:spPr>
              <a:xfrm>
                <a:off x="5956689" y="2936948"/>
                <a:ext cx="11093" cy="5906"/>
              </a:xfrm>
              <a:custGeom>
                <a:avLst/>
                <a:gdLst/>
                <a:ahLst/>
                <a:cxnLst/>
                <a:rect l="l" t="t" r="r" b="b"/>
                <a:pathLst>
                  <a:path w="618" h="329" extrusionOk="0">
                    <a:moveTo>
                      <a:pt x="1" y="1"/>
                    </a:moveTo>
                    <a:lnTo>
                      <a:pt x="1" y="329"/>
                    </a:lnTo>
                    <a:lnTo>
                      <a:pt x="617" y="329"/>
                    </a:lnTo>
                    <a:lnTo>
                      <a:pt x="617" y="158"/>
                    </a:lnTo>
                    <a:lnTo>
                      <a:pt x="171" y="158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403;p45">
                <a:extLst>
                  <a:ext uri="{FF2B5EF4-FFF2-40B4-BE49-F238E27FC236}">
                    <a16:creationId xmlns:a16="http://schemas.microsoft.com/office/drawing/2014/main" id="{67219B94-0C3C-BD49-BDD4-EB8606E83C26}"/>
                  </a:ext>
                </a:extLst>
              </p:cNvPr>
              <p:cNvSpPr/>
              <p:nvPr/>
            </p:nvSpPr>
            <p:spPr>
              <a:xfrm>
                <a:off x="5890292" y="2917885"/>
                <a:ext cx="47101" cy="24968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1391" extrusionOk="0">
                    <a:moveTo>
                      <a:pt x="0" y="0"/>
                    </a:moveTo>
                    <a:lnTo>
                      <a:pt x="0" y="1391"/>
                    </a:lnTo>
                    <a:lnTo>
                      <a:pt x="2624" y="1391"/>
                    </a:lnTo>
                    <a:lnTo>
                      <a:pt x="262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404;p45">
                <a:extLst>
                  <a:ext uri="{FF2B5EF4-FFF2-40B4-BE49-F238E27FC236}">
                    <a16:creationId xmlns:a16="http://schemas.microsoft.com/office/drawing/2014/main" id="{A007FB1F-AEE2-7349-A4A7-E80D1394EACF}"/>
                  </a:ext>
                </a:extLst>
              </p:cNvPr>
              <p:cNvSpPr/>
              <p:nvPr/>
            </p:nvSpPr>
            <p:spPr>
              <a:xfrm>
                <a:off x="5907237" y="2922121"/>
                <a:ext cx="15796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880" h="932" extrusionOk="0">
                    <a:moveTo>
                      <a:pt x="1" y="0"/>
                    </a:moveTo>
                    <a:lnTo>
                      <a:pt x="1" y="459"/>
                    </a:lnTo>
                    <a:lnTo>
                      <a:pt x="1" y="932"/>
                    </a:lnTo>
                    <a:lnTo>
                      <a:pt x="447" y="695"/>
                    </a:lnTo>
                    <a:lnTo>
                      <a:pt x="880" y="459"/>
                    </a:lnTo>
                    <a:lnTo>
                      <a:pt x="447" y="22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405;p45">
                <a:extLst>
                  <a:ext uri="{FF2B5EF4-FFF2-40B4-BE49-F238E27FC236}">
                    <a16:creationId xmlns:a16="http://schemas.microsoft.com/office/drawing/2014/main" id="{6A3A0F53-C787-A540-A0B3-911D65C52C82}"/>
                  </a:ext>
                </a:extLst>
              </p:cNvPr>
              <p:cNvSpPr/>
              <p:nvPr/>
            </p:nvSpPr>
            <p:spPr>
              <a:xfrm>
                <a:off x="5097171" y="2413221"/>
                <a:ext cx="931587" cy="52540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2927" extrusionOk="0">
                    <a:moveTo>
                      <a:pt x="0" y="1"/>
                    </a:moveTo>
                    <a:lnTo>
                      <a:pt x="0" y="2927"/>
                    </a:lnTo>
                    <a:lnTo>
                      <a:pt x="51899" y="2927"/>
                    </a:lnTo>
                    <a:lnTo>
                      <a:pt x="5189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406;p45">
                <a:extLst>
                  <a:ext uri="{FF2B5EF4-FFF2-40B4-BE49-F238E27FC236}">
                    <a16:creationId xmlns:a16="http://schemas.microsoft.com/office/drawing/2014/main" id="{CE9A9D7B-EA84-E543-BEB0-756C1E57649A}"/>
                  </a:ext>
                </a:extLst>
              </p:cNvPr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avLst/>
                <a:gdLst/>
                <a:ahLst/>
                <a:cxnLst/>
                <a:rect l="l" t="t" r="r" b="b"/>
                <a:pathLst>
                  <a:path w="24402" h="11559" extrusionOk="0">
                    <a:moveTo>
                      <a:pt x="5431" y="1"/>
                    </a:moveTo>
                    <a:lnTo>
                      <a:pt x="5143" y="27"/>
                    </a:lnTo>
                    <a:lnTo>
                      <a:pt x="4854" y="66"/>
                    </a:lnTo>
                    <a:lnTo>
                      <a:pt x="4565" y="119"/>
                    </a:lnTo>
                    <a:lnTo>
                      <a:pt x="4290" y="184"/>
                    </a:lnTo>
                    <a:lnTo>
                      <a:pt x="4014" y="263"/>
                    </a:lnTo>
                    <a:lnTo>
                      <a:pt x="3752" y="355"/>
                    </a:lnTo>
                    <a:lnTo>
                      <a:pt x="3490" y="460"/>
                    </a:lnTo>
                    <a:lnTo>
                      <a:pt x="3240" y="578"/>
                    </a:lnTo>
                    <a:lnTo>
                      <a:pt x="2991" y="709"/>
                    </a:lnTo>
                    <a:lnTo>
                      <a:pt x="2742" y="840"/>
                    </a:lnTo>
                    <a:lnTo>
                      <a:pt x="2519" y="998"/>
                    </a:lnTo>
                    <a:lnTo>
                      <a:pt x="2296" y="1155"/>
                    </a:lnTo>
                    <a:lnTo>
                      <a:pt x="2073" y="1326"/>
                    </a:lnTo>
                    <a:lnTo>
                      <a:pt x="1863" y="1509"/>
                    </a:lnTo>
                    <a:lnTo>
                      <a:pt x="1666" y="1706"/>
                    </a:lnTo>
                    <a:lnTo>
                      <a:pt x="1483" y="1903"/>
                    </a:lnTo>
                    <a:lnTo>
                      <a:pt x="1299" y="2113"/>
                    </a:lnTo>
                    <a:lnTo>
                      <a:pt x="1128" y="2336"/>
                    </a:lnTo>
                    <a:lnTo>
                      <a:pt x="971" y="2559"/>
                    </a:lnTo>
                    <a:lnTo>
                      <a:pt x="813" y="2795"/>
                    </a:lnTo>
                    <a:lnTo>
                      <a:pt x="682" y="3031"/>
                    </a:lnTo>
                    <a:lnTo>
                      <a:pt x="551" y="3280"/>
                    </a:lnTo>
                    <a:lnTo>
                      <a:pt x="446" y="3530"/>
                    </a:lnTo>
                    <a:lnTo>
                      <a:pt x="341" y="3792"/>
                    </a:lnTo>
                    <a:lnTo>
                      <a:pt x="249" y="4068"/>
                    </a:lnTo>
                    <a:lnTo>
                      <a:pt x="171" y="4343"/>
                    </a:lnTo>
                    <a:lnTo>
                      <a:pt x="105" y="4619"/>
                    </a:lnTo>
                    <a:lnTo>
                      <a:pt x="66" y="4894"/>
                    </a:lnTo>
                    <a:lnTo>
                      <a:pt x="26" y="5183"/>
                    </a:lnTo>
                    <a:lnTo>
                      <a:pt x="0" y="5471"/>
                    </a:lnTo>
                    <a:lnTo>
                      <a:pt x="0" y="5773"/>
                    </a:lnTo>
                    <a:lnTo>
                      <a:pt x="13" y="6075"/>
                    </a:lnTo>
                    <a:lnTo>
                      <a:pt x="26" y="6363"/>
                    </a:lnTo>
                    <a:lnTo>
                      <a:pt x="66" y="6652"/>
                    </a:lnTo>
                    <a:lnTo>
                      <a:pt x="118" y="6928"/>
                    </a:lnTo>
                    <a:lnTo>
                      <a:pt x="184" y="7203"/>
                    </a:lnTo>
                    <a:lnTo>
                      <a:pt x="262" y="7479"/>
                    </a:lnTo>
                    <a:lnTo>
                      <a:pt x="354" y="7741"/>
                    </a:lnTo>
                    <a:lnTo>
                      <a:pt x="459" y="8003"/>
                    </a:lnTo>
                    <a:lnTo>
                      <a:pt x="577" y="8266"/>
                    </a:lnTo>
                    <a:lnTo>
                      <a:pt x="708" y="8515"/>
                    </a:lnTo>
                    <a:lnTo>
                      <a:pt x="853" y="8751"/>
                    </a:lnTo>
                    <a:lnTo>
                      <a:pt x="997" y="8987"/>
                    </a:lnTo>
                    <a:lnTo>
                      <a:pt x="1155" y="9210"/>
                    </a:lnTo>
                    <a:lnTo>
                      <a:pt x="1338" y="9420"/>
                    </a:lnTo>
                    <a:lnTo>
                      <a:pt x="1509" y="9630"/>
                    </a:lnTo>
                    <a:lnTo>
                      <a:pt x="1706" y="9827"/>
                    </a:lnTo>
                    <a:lnTo>
                      <a:pt x="1902" y="10024"/>
                    </a:lnTo>
                    <a:lnTo>
                      <a:pt x="2112" y="10194"/>
                    </a:lnTo>
                    <a:lnTo>
                      <a:pt x="2335" y="10365"/>
                    </a:lnTo>
                    <a:lnTo>
                      <a:pt x="2558" y="10522"/>
                    </a:lnTo>
                    <a:lnTo>
                      <a:pt x="2794" y="10680"/>
                    </a:lnTo>
                    <a:lnTo>
                      <a:pt x="3031" y="10811"/>
                    </a:lnTo>
                    <a:lnTo>
                      <a:pt x="3280" y="10942"/>
                    </a:lnTo>
                    <a:lnTo>
                      <a:pt x="3542" y="11060"/>
                    </a:lnTo>
                    <a:lnTo>
                      <a:pt x="3805" y="11152"/>
                    </a:lnTo>
                    <a:lnTo>
                      <a:pt x="4067" y="11244"/>
                    </a:lnTo>
                    <a:lnTo>
                      <a:pt x="4342" y="11322"/>
                    </a:lnTo>
                    <a:lnTo>
                      <a:pt x="4618" y="11388"/>
                    </a:lnTo>
                    <a:lnTo>
                      <a:pt x="4907" y="11440"/>
                    </a:lnTo>
                    <a:lnTo>
                      <a:pt x="5195" y="11467"/>
                    </a:lnTo>
                    <a:lnTo>
                      <a:pt x="5484" y="11493"/>
                    </a:lnTo>
                    <a:lnTo>
                      <a:pt x="6061" y="11493"/>
                    </a:lnTo>
                    <a:lnTo>
                      <a:pt x="6337" y="11467"/>
                    </a:lnTo>
                    <a:lnTo>
                      <a:pt x="6612" y="11427"/>
                    </a:lnTo>
                    <a:lnTo>
                      <a:pt x="6888" y="11388"/>
                    </a:lnTo>
                    <a:lnTo>
                      <a:pt x="7150" y="11322"/>
                    </a:lnTo>
                    <a:lnTo>
                      <a:pt x="7412" y="11244"/>
                    </a:lnTo>
                    <a:lnTo>
                      <a:pt x="7675" y="11165"/>
                    </a:lnTo>
                    <a:lnTo>
                      <a:pt x="7924" y="11060"/>
                    </a:lnTo>
                    <a:lnTo>
                      <a:pt x="8173" y="10955"/>
                    </a:lnTo>
                    <a:lnTo>
                      <a:pt x="8409" y="10837"/>
                    </a:lnTo>
                    <a:lnTo>
                      <a:pt x="8645" y="10706"/>
                    </a:lnTo>
                    <a:lnTo>
                      <a:pt x="8868" y="10561"/>
                    </a:lnTo>
                    <a:lnTo>
                      <a:pt x="9092" y="10404"/>
                    </a:lnTo>
                    <a:lnTo>
                      <a:pt x="9301" y="10247"/>
                    </a:lnTo>
                    <a:lnTo>
                      <a:pt x="9511" y="10076"/>
                    </a:lnTo>
                    <a:lnTo>
                      <a:pt x="9708" y="9892"/>
                    </a:lnTo>
                    <a:lnTo>
                      <a:pt x="9905" y="9709"/>
                    </a:lnTo>
                    <a:lnTo>
                      <a:pt x="10075" y="9512"/>
                    </a:lnTo>
                    <a:lnTo>
                      <a:pt x="10246" y="9302"/>
                    </a:lnTo>
                    <a:lnTo>
                      <a:pt x="10417" y="9092"/>
                    </a:lnTo>
                    <a:lnTo>
                      <a:pt x="10561" y="8869"/>
                    </a:lnTo>
                    <a:lnTo>
                      <a:pt x="10705" y="8646"/>
                    </a:lnTo>
                    <a:lnTo>
                      <a:pt x="10836" y="8410"/>
                    </a:lnTo>
                    <a:lnTo>
                      <a:pt x="10954" y="8161"/>
                    </a:lnTo>
                    <a:lnTo>
                      <a:pt x="11059" y="7925"/>
                    </a:lnTo>
                    <a:lnTo>
                      <a:pt x="11164" y="7662"/>
                    </a:lnTo>
                    <a:lnTo>
                      <a:pt x="11243" y="7413"/>
                    </a:lnTo>
                    <a:lnTo>
                      <a:pt x="11322" y="7137"/>
                    </a:lnTo>
                    <a:lnTo>
                      <a:pt x="11387" y="6875"/>
                    </a:lnTo>
                    <a:lnTo>
                      <a:pt x="11427" y="6600"/>
                    </a:lnTo>
                    <a:lnTo>
                      <a:pt x="11466" y="6324"/>
                    </a:lnTo>
                    <a:lnTo>
                      <a:pt x="11492" y="6049"/>
                    </a:lnTo>
                    <a:lnTo>
                      <a:pt x="11623" y="5996"/>
                    </a:lnTo>
                    <a:lnTo>
                      <a:pt x="11781" y="5944"/>
                    </a:lnTo>
                    <a:lnTo>
                      <a:pt x="11978" y="5917"/>
                    </a:lnTo>
                    <a:lnTo>
                      <a:pt x="12188" y="5904"/>
                    </a:lnTo>
                    <a:lnTo>
                      <a:pt x="12358" y="5904"/>
                    </a:lnTo>
                    <a:lnTo>
                      <a:pt x="12542" y="5930"/>
                    </a:lnTo>
                    <a:lnTo>
                      <a:pt x="12725" y="5970"/>
                    </a:lnTo>
                    <a:lnTo>
                      <a:pt x="12909" y="6022"/>
                    </a:lnTo>
                    <a:lnTo>
                      <a:pt x="12922" y="6311"/>
                    </a:lnTo>
                    <a:lnTo>
                      <a:pt x="12962" y="6600"/>
                    </a:lnTo>
                    <a:lnTo>
                      <a:pt x="13001" y="6875"/>
                    </a:lnTo>
                    <a:lnTo>
                      <a:pt x="13067" y="7151"/>
                    </a:lnTo>
                    <a:lnTo>
                      <a:pt x="13132" y="7426"/>
                    </a:lnTo>
                    <a:lnTo>
                      <a:pt x="13224" y="7688"/>
                    </a:lnTo>
                    <a:lnTo>
                      <a:pt x="13316" y="7951"/>
                    </a:lnTo>
                    <a:lnTo>
                      <a:pt x="13434" y="8200"/>
                    </a:lnTo>
                    <a:lnTo>
                      <a:pt x="13552" y="8449"/>
                    </a:lnTo>
                    <a:lnTo>
                      <a:pt x="13683" y="8685"/>
                    </a:lnTo>
                    <a:lnTo>
                      <a:pt x="13814" y="8922"/>
                    </a:lnTo>
                    <a:lnTo>
                      <a:pt x="13972" y="9145"/>
                    </a:lnTo>
                    <a:lnTo>
                      <a:pt x="14129" y="9355"/>
                    </a:lnTo>
                    <a:lnTo>
                      <a:pt x="14313" y="9564"/>
                    </a:lnTo>
                    <a:lnTo>
                      <a:pt x="14483" y="9774"/>
                    </a:lnTo>
                    <a:lnTo>
                      <a:pt x="14680" y="9958"/>
                    </a:lnTo>
                    <a:lnTo>
                      <a:pt x="14877" y="10142"/>
                    </a:lnTo>
                    <a:lnTo>
                      <a:pt x="15087" y="10312"/>
                    </a:lnTo>
                    <a:lnTo>
                      <a:pt x="15297" y="10483"/>
                    </a:lnTo>
                    <a:lnTo>
                      <a:pt x="15520" y="10627"/>
                    </a:lnTo>
                    <a:lnTo>
                      <a:pt x="15756" y="10771"/>
                    </a:lnTo>
                    <a:lnTo>
                      <a:pt x="15992" y="10903"/>
                    </a:lnTo>
                    <a:lnTo>
                      <a:pt x="16241" y="11034"/>
                    </a:lnTo>
                    <a:lnTo>
                      <a:pt x="16491" y="11139"/>
                    </a:lnTo>
                    <a:lnTo>
                      <a:pt x="16740" y="11231"/>
                    </a:lnTo>
                    <a:lnTo>
                      <a:pt x="17002" y="11322"/>
                    </a:lnTo>
                    <a:lnTo>
                      <a:pt x="17278" y="11388"/>
                    </a:lnTo>
                    <a:lnTo>
                      <a:pt x="17553" y="11454"/>
                    </a:lnTo>
                    <a:lnTo>
                      <a:pt x="17829" y="11506"/>
                    </a:lnTo>
                    <a:lnTo>
                      <a:pt x="18104" y="11532"/>
                    </a:lnTo>
                    <a:lnTo>
                      <a:pt x="18393" y="11559"/>
                    </a:lnTo>
                    <a:lnTo>
                      <a:pt x="18681" y="11559"/>
                    </a:lnTo>
                    <a:lnTo>
                      <a:pt x="18970" y="11545"/>
                    </a:lnTo>
                    <a:lnTo>
                      <a:pt x="19272" y="11532"/>
                    </a:lnTo>
                    <a:lnTo>
                      <a:pt x="19560" y="11493"/>
                    </a:lnTo>
                    <a:lnTo>
                      <a:pt x="19836" y="11440"/>
                    </a:lnTo>
                    <a:lnTo>
                      <a:pt x="20111" y="11375"/>
                    </a:lnTo>
                    <a:lnTo>
                      <a:pt x="20387" y="11296"/>
                    </a:lnTo>
                    <a:lnTo>
                      <a:pt x="20649" y="11204"/>
                    </a:lnTo>
                    <a:lnTo>
                      <a:pt x="20912" y="11099"/>
                    </a:lnTo>
                    <a:lnTo>
                      <a:pt x="21174" y="10981"/>
                    </a:lnTo>
                    <a:lnTo>
                      <a:pt x="21410" y="10850"/>
                    </a:lnTo>
                    <a:lnTo>
                      <a:pt x="21659" y="10719"/>
                    </a:lnTo>
                    <a:lnTo>
                      <a:pt x="21882" y="10561"/>
                    </a:lnTo>
                    <a:lnTo>
                      <a:pt x="22119" y="10404"/>
                    </a:lnTo>
                    <a:lnTo>
                      <a:pt x="22329" y="10234"/>
                    </a:lnTo>
                    <a:lnTo>
                      <a:pt x="22538" y="10050"/>
                    </a:lnTo>
                    <a:lnTo>
                      <a:pt x="22735" y="9853"/>
                    </a:lnTo>
                    <a:lnTo>
                      <a:pt x="22932" y="9656"/>
                    </a:lnTo>
                    <a:lnTo>
                      <a:pt x="23103" y="9446"/>
                    </a:lnTo>
                    <a:lnTo>
                      <a:pt x="23273" y="9223"/>
                    </a:lnTo>
                    <a:lnTo>
                      <a:pt x="23431" y="9000"/>
                    </a:lnTo>
                    <a:lnTo>
                      <a:pt x="23588" y="8764"/>
                    </a:lnTo>
                    <a:lnTo>
                      <a:pt x="23719" y="8528"/>
                    </a:lnTo>
                    <a:lnTo>
                      <a:pt x="23850" y="8279"/>
                    </a:lnTo>
                    <a:lnTo>
                      <a:pt x="23968" y="8016"/>
                    </a:lnTo>
                    <a:lnTo>
                      <a:pt x="24060" y="7754"/>
                    </a:lnTo>
                    <a:lnTo>
                      <a:pt x="24152" y="7492"/>
                    </a:lnTo>
                    <a:lnTo>
                      <a:pt x="24231" y="7216"/>
                    </a:lnTo>
                    <a:lnTo>
                      <a:pt x="24296" y="6941"/>
                    </a:lnTo>
                    <a:lnTo>
                      <a:pt x="24336" y="6652"/>
                    </a:lnTo>
                    <a:lnTo>
                      <a:pt x="24375" y="6377"/>
                    </a:lnTo>
                    <a:lnTo>
                      <a:pt x="24401" y="6075"/>
                    </a:lnTo>
                    <a:lnTo>
                      <a:pt x="24401" y="5786"/>
                    </a:lnTo>
                    <a:lnTo>
                      <a:pt x="24401" y="5484"/>
                    </a:lnTo>
                    <a:lnTo>
                      <a:pt x="24375" y="5196"/>
                    </a:lnTo>
                    <a:lnTo>
                      <a:pt x="24336" y="4907"/>
                    </a:lnTo>
                    <a:lnTo>
                      <a:pt x="24283" y="4632"/>
                    </a:lnTo>
                    <a:lnTo>
                      <a:pt x="24218" y="4343"/>
                    </a:lnTo>
                    <a:lnTo>
                      <a:pt x="24139" y="4081"/>
                    </a:lnTo>
                    <a:lnTo>
                      <a:pt x="24047" y="3805"/>
                    </a:lnTo>
                    <a:lnTo>
                      <a:pt x="23942" y="3543"/>
                    </a:lnTo>
                    <a:lnTo>
                      <a:pt x="23824" y="3294"/>
                    </a:lnTo>
                    <a:lnTo>
                      <a:pt x="23693" y="3044"/>
                    </a:lnTo>
                    <a:lnTo>
                      <a:pt x="23562" y="2808"/>
                    </a:lnTo>
                    <a:lnTo>
                      <a:pt x="23404" y="2572"/>
                    </a:lnTo>
                    <a:lnTo>
                      <a:pt x="23247" y="2349"/>
                    </a:lnTo>
                    <a:lnTo>
                      <a:pt x="23076" y="2139"/>
                    </a:lnTo>
                    <a:lnTo>
                      <a:pt x="22893" y="1929"/>
                    </a:lnTo>
                    <a:lnTo>
                      <a:pt x="22696" y="1732"/>
                    </a:lnTo>
                    <a:lnTo>
                      <a:pt x="22499" y="1536"/>
                    </a:lnTo>
                    <a:lnTo>
                      <a:pt x="22289" y="1352"/>
                    </a:lnTo>
                    <a:lnTo>
                      <a:pt x="22066" y="1181"/>
                    </a:lnTo>
                    <a:lnTo>
                      <a:pt x="21843" y="1024"/>
                    </a:lnTo>
                    <a:lnTo>
                      <a:pt x="21607" y="880"/>
                    </a:lnTo>
                    <a:lnTo>
                      <a:pt x="21371" y="735"/>
                    </a:lnTo>
                    <a:lnTo>
                      <a:pt x="21122" y="617"/>
                    </a:lnTo>
                    <a:lnTo>
                      <a:pt x="20859" y="499"/>
                    </a:lnTo>
                    <a:lnTo>
                      <a:pt x="20610" y="394"/>
                    </a:lnTo>
                    <a:lnTo>
                      <a:pt x="20334" y="316"/>
                    </a:lnTo>
                    <a:lnTo>
                      <a:pt x="20059" y="237"/>
                    </a:lnTo>
                    <a:lnTo>
                      <a:pt x="19783" y="171"/>
                    </a:lnTo>
                    <a:lnTo>
                      <a:pt x="19508" y="119"/>
                    </a:lnTo>
                    <a:lnTo>
                      <a:pt x="19219" y="93"/>
                    </a:lnTo>
                    <a:lnTo>
                      <a:pt x="18918" y="66"/>
                    </a:lnTo>
                    <a:lnTo>
                      <a:pt x="18629" y="53"/>
                    </a:lnTo>
                    <a:lnTo>
                      <a:pt x="18367" y="66"/>
                    </a:lnTo>
                    <a:lnTo>
                      <a:pt x="18104" y="79"/>
                    </a:lnTo>
                    <a:lnTo>
                      <a:pt x="17855" y="119"/>
                    </a:lnTo>
                    <a:lnTo>
                      <a:pt x="17593" y="158"/>
                    </a:lnTo>
                    <a:lnTo>
                      <a:pt x="17343" y="211"/>
                    </a:lnTo>
                    <a:lnTo>
                      <a:pt x="17107" y="276"/>
                    </a:lnTo>
                    <a:lnTo>
                      <a:pt x="16858" y="342"/>
                    </a:lnTo>
                    <a:lnTo>
                      <a:pt x="16622" y="420"/>
                    </a:lnTo>
                    <a:lnTo>
                      <a:pt x="16399" y="525"/>
                    </a:lnTo>
                    <a:lnTo>
                      <a:pt x="16163" y="617"/>
                    </a:lnTo>
                    <a:lnTo>
                      <a:pt x="15940" y="735"/>
                    </a:lnTo>
                    <a:lnTo>
                      <a:pt x="15730" y="853"/>
                    </a:lnTo>
                    <a:lnTo>
                      <a:pt x="15520" y="985"/>
                    </a:lnTo>
                    <a:lnTo>
                      <a:pt x="15310" y="1129"/>
                    </a:lnTo>
                    <a:lnTo>
                      <a:pt x="15113" y="1273"/>
                    </a:lnTo>
                    <a:lnTo>
                      <a:pt x="14929" y="1431"/>
                    </a:lnTo>
                    <a:lnTo>
                      <a:pt x="14746" y="1588"/>
                    </a:lnTo>
                    <a:lnTo>
                      <a:pt x="14562" y="1759"/>
                    </a:lnTo>
                    <a:lnTo>
                      <a:pt x="14392" y="1942"/>
                    </a:lnTo>
                    <a:lnTo>
                      <a:pt x="14234" y="2126"/>
                    </a:lnTo>
                    <a:lnTo>
                      <a:pt x="14077" y="2323"/>
                    </a:lnTo>
                    <a:lnTo>
                      <a:pt x="13932" y="2520"/>
                    </a:lnTo>
                    <a:lnTo>
                      <a:pt x="13801" y="2729"/>
                    </a:lnTo>
                    <a:lnTo>
                      <a:pt x="13670" y="2939"/>
                    </a:lnTo>
                    <a:lnTo>
                      <a:pt x="13552" y="3162"/>
                    </a:lnTo>
                    <a:lnTo>
                      <a:pt x="13434" y="3385"/>
                    </a:lnTo>
                    <a:lnTo>
                      <a:pt x="13342" y="3608"/>
                    </a:lnTo>
                    <a:lnTo>
                      <a:pt x="13250" y="3845"/>
                    </a:lnTo>
                    <a:lnTo>
                      <a:pt x="13172" y="4081"/>
                    </a:lnTo>
                    <a:lnTo>
                      <a:pt x="13093" y="4330"/>
                    </a:lnTo>
                    <a:lnTo>
                      <a:pt x="13040" y="4579"/>
                    </a:lnTo>
                    <a:lnTo>
                      <a:pt x="12988" y="4842"/>
                    </a:lnTo>
                    <a:lnTo>
                      <a:pt x="12778" y="4789"/>
                    </a:lnTo>
                    <a:lnTo>
                      <a:pt x="12581" y="4763"/>
                    </a:lnTo>
                    <a:lnTo>
                      <a:pt x="12384" y="4750"/>
                    </a:lnTo>
                    <a:lnTo>
                      <a:pt x="12188" y="4737"/>
                    </a:lnTo>
                    <a:lnTo>
                      <a:pt x="11991" y="4750"/>
                    </a:lnTo>
                    <a:lnTo>
                      <a:pt x="11794" y="4763"/>
                    </a:lnTo>
                    <a:lnTo>
                      <a:pt x="11610" y="4789"/>
                    </a:lnTo>
                    <a:lnTo>
                      <a:pt x="11427" y="4842"/>
                    </a:lnTo>
                    <a:lnTo>
                      <a:pt x="11374" y="4579"/>
                    </a:lnTo>
                    <a:lnTo>
                      <a:pt x="11322" y="4330"/>
                    </a:lnTo>
                    <a:lnTo>
                      <a:pt x="11256" y="4081"/>
                    </a:lnTo>
                    <a:lnTo>
                      <a:pt x="11164" y="3845"/>
                    </a:lnTo>
                    <a:lnTo>
                      <a:pt x="11072" y="3595"/>
                    </a:lnTo>
                    <a:lnTo>
                      <a:pt x="10981" y="3372"/>
                    </a:lnTo>
                    <a:lnTo>
                      <a:pt x="10863" y="3136"/>
                    </a:lnTo>
                    <a:lnTo>
                      <a:pt x="10745" y="2913"/>
                    </a:lnTo>
                    <a:lnTo>
                      <a:pt x="10613" y="2703"/>
                    </a:lnTo>
                    <a:lnTo>
                      <a:pt x="10482" y="2493"/>
                    </a:lnTo>
                    <a:lnTo>
                      <a:pt x="10325" y="2283"/>
                    </a:lnTo>
                    <a:lnTo>
                      <a:pt x="10167" y="2087"/>
                    </a:lnTo>
                    <a:lnTo>
                      <a:pt x="10010" y="1903"/>
                    </a:lnTo>
                    <a:lnTo>
                      <a:pt x="9839" y="1719"/>
                    </a:lnTo>
                    <a:lnTo>
                      <a:pt x="9656" y="1549"/>
                    </a:lnTo>
                    <a:lnTo>
                      <a:pt x="9472" y="1378"/>
                    </a:lnTo>
                    <a:lnTo>
                      <a:pt x="9275" y="1221"/>
                    </a:lnTo>
                    <a:lnTo>
                      <a:pt x="9078" y="1063"/>
                    </a:lnTo>
                    <a:lnTo>
                      <a:pt x="8868" y="932"/>
                    </a:lnTo>
                    <a:lnTo>
                      <a:pt x="8659" y="801"/>
                    </a:lnTo>
                    <a:lnTo>
                      <a:pt x="8436" y="670"/>
                    </a:lnTo>
                    <a:lnTo>
                      <a:pt x="8213" y="552"/>
                    </a:lnTo>
                    <a:lnTo>
                      <a:pt x="7976" y="460"/>
                    </a:lnTo>
                    <a:lnTo>
                      <a:pt x="7740" y="355"/>
                    </a:lnTo>
                    <a:lnTo>
                      <a:pt x="7504" y="276"/>
                    </a:lnTo>
                    <a:lnTo>
                      <a:pt x="7268" y="197"/>
                    </a:lnTo>
                    <a:lnTo>
                      <a:pt x="7019" y="145"/>
                    </a:lnTo>
                    <a:lnTo>
                      <a:pt x="6756" y="93"/>
                    </a:lnTo>
                    <a:lnTo>
                      <a:pt x="6507" y="53"/>
                    </a:lnTo>
                    <a:lnTo>
                      <a:pt x="6245" y="14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407;p45">
                <a:extLst>
                  <a:ext uri="{FF2B5EF4-FFF2-40B4-BE49-F238E27FC236}">
                    <a16:creationId xmlns:a16="http://schemas.microsoft.com/office/drawing/2014/main" id="{62D1B47B-D4D7-2B4E-B40E-04D93D47D335}"/>
                  </a:ext>
                </a:extLst>
              </p:cNvPr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avLst/>
                <a:gdLst/>
                <a:ahLst/>
                <a:cxnLst/>
                <a:rect l="l" t="t" r="r" b="b"/>
                <a:pathLst>
                  <a:path w="24402" h="11559" fill="none" extrusionOk="0">
                    <a:moveTo>
                      <a:pt x="5720" y="1"/>
                    </a:moveTo>
                    <a:lnTo>
                      <a:pt x="5720" y="1"/>
                    </a:lnTo>
                    <a:lnTo>
                      <a:pt x="5982" y="1"/>
                    </a:lnTo>
                    <a:lnTo>
                      <a:pt x="6245" y="14"/>
                    </a:lnTo>
                    <a:lnTo>
                      <a:pt x="6507" y="53"/>
                    </a:lnTo>
                    <a:lnTo>
                      <a:pt x="6756" y="93"/>
                    </a:lnTo>
                    <a:lnTo>
                      <a:pt x="7019" y="145"/>
                    </a:lnTo>
                    <a:lnTo>
                      <a:pt x="7268" y="197"/>
                    </a:lnTo>
                    <a:lnTo>
                      <a:pt x="7504" y="276"/>
                    </a:lnTo>
                    <a:lnTo>
                      <a:pt x="7740" y="355"/>
                    </a:lnTo>
                    <a:lnTo>
                      <a:pt x="7976" y="460"/>
                    </a:lnTo>
                    <a:lnTo>
                      <a:pt x="8213" y="552"/>
                    </a:lnTo>
                    <a:lnTo>
                      <a:pt x="8436" y="670"/>
                    </a:lnTo>
                    <a:lnTo>
                      <a:pt x="8659" y="801"/>
                    </a:lnTo>
                    <a:lnTo>
                      <a:pt x="8868" y="932"/>
                    </a:lnTo>
                    <a:lnTo>
                      <a:pt x="9078" y="1063"/>
                    </a:lnTo>
                    <a:lnTo>
                      <a:pt x="9275" y="1221"/>
                    </a:lnTo>
                    <a:lnTo>
                      <a:pt x="9472" y="1378"/>
                    </a:lnTo>
                    <a:lnTo>
                      <a:pt x="9656" y="1549"/>
                    </a:lnTo>
                    <a:lnTo>
                      <a:pt x="9839" y="1719"/>
                    </a:lnTo>
                    <a:lnTo>
                      <a:pt x="10010" y="1903"/>
                    </a:lnTo>
                    <a:lnTo>
                      <a:pt x="10167" y="2087"/>
                    </a:lnTo>
                    <a:lnTo>
                      <a:pt x="10325" y="2283"/>
                    </a:lnTo>
                    <a:lnTo>
                      <a:pt x="10482" y="2493"/>
                    </a:lnTo>
                    <a:lnTo>
                      <a:pt x="10613" y="2703"/>
                    </a:lnTo>
                    <a:lnTo>
                      <a:pt x="10745" y="2913"/>
                    </a:lnTo>
                    <a:lnTo>
                      <a:pt x="10863" y="3136"/>
                    </a:lnTo>
                    <a:lnTo>
                      <a:pt x="10981" y="3372"/>
                    </a:lnTo>
                    <a:lnTo>
                      <a:pt x="11072" y="3595"/>
                    </a:lnTo>
                    <a:lnTo>
                      <a:pt x="11164" y="3845"/>
                    </a:lnTo>
                    <a:lnTo>
                      <a:pt x="11256" y="4081"/>
                    </a:lnTo>
                    <a:lnTo>
                      <a:pt x="11322" y="4330"/>
                    </a:lnTo>
                    <a:lnTo>
                      <a:pt x="11374" y="4579"/>
                    </a:lnTo>
                    <a:lnTo>
                      <a:pt x="11427" y="4842"/>
                    </a:lnTo>
                    <a:lnTo>
                      <a:pt x="11427" y="4842"/>
                    </a:lnTo>
                    <a:lnTo>
                      <a:pt x="11610" y="4789"/>
                    </a:lnTo>
                    <a:lnTo>
                      <a:pt x="11794" y="4763"/>
                    </a:lnTo>
                    <a:lnTo>
                      <a:pt x="11991" y="4750"/>
                    </a:lnTo>
                    <a:lnTo>
                      <a:pt x="12188" y="4737"/>
                    </a:lnTo>
                    <a:lnTo>
                      <a:pt x="12188" y="4737"/>
                    </a:lnTo>
                    <a:lnTo>
                      <a:pt x="12384" y="4750"/>
                    </a:lnTo>
                    <a:lnTo>
                      <a:pt x="12581" y="4763"/>
                    </a:lnTo>
                    <a:lnTo>
                      <a:pt x="12778" y="4789"/>
                    </a:lnTo>
                    <a:lnTo>
                      <a:pt x="12988" y="4842"/>
                    </a:lnTo>
                    <a:lnTo>
                      <a:pt x="12988" y="4842"/>
                    </a:lnTo>
                    <a:lnTo>
                      <a:pt x="13040" y="4579"/>
                    </a:lnTo>
                    <a:lnTo>
                      <a:pt x="13093" y="4330"/>
                    </a:lnTo>
                    <a:lnTo>
                      <a:pt x="13172" y="4081"/>
                    </a:lnTo>
                    <a:lnTo>
                      <a:pt x="13250" y="3845"/>
                    </a:lnTo>
                    <a:lnTo>
                      <a:pt x="13342" y="3608"/>
                    </a:lnTo>
                    <a:lnTo>
                      <a:pt x="13434" y="3385"/>
                    </a:lnTo>
                    <a:lnTo>
                      <a:pt x="13552" y="3162"/>
                    </a:lnTo>
                    <a:lnTo>
                      <a:pt x="13670" y="2939"/>
                    </a:lnTo>
                    <a:lnTo>
                      <a:pt x="13801" y="2729"/>
                    </a:lnTo>
                    <a:lnTo>
                      <a:pt x="13932" y="2520"/>
                    </a:lnTo>
                    <a:lnTo>
                      <a:pt x="14077" y="2323"/>
                    </a:lnTo>
                    <a:lnTo>
                      <a:pt x="14234" y="2126"/>
                    </a:lnTo>
                    <a:lnTo>
                      <a:pt x="14392" y="1942"/>
                    </a:lnTo>
                    <a:lnTo>
                      <a:pt x="14562" y="1759"/>
                    </a:lnTo>
                    <a:lnTo>
                      <a:pt x="14746" y="1588"/>
                    </a:lnTo>
                    <a:lnTo>
                      <a:pt x="14929" y="1431"/>
                    </a:lnTo>
                    <a:lnTo>
                      <a:pt x="15113" y="1273"/>
                    </a:lnTo>
                    <a:lnTo>
                      <a:pt x="15310" y="1129"/>
                    </a:lnTo>
                    <a:lnTo>
                      <a:pt x="15520" y="985"/>
                    </a:lnTo>
                    <a:lnTo>
                      <a:pt x="15730" y="853"/>
                    </a:lnTo>
                    <a:lnTo>
                      <a:pt x="15940" y="735"/>
                    </a:lnTo>
                    <a:lnTo>
                      <a:pt x="16163" y="617"/>
                    </a:lnTo>
                    <a:lnTo>
                      <a:pt x="16399" y="525"/>
                    </a:lnTo>
                    <a:lnTo>
                      <a:pt x="16622" y="420"/>
                    </a:lnTo>
                    <a:lnTo>
                      <a:pt x="16858" y="342"/>
                    </a:lnTo>
                    <a:lnTo>
                      <a:pt x="17107" y="276"/>
                    </a:lnTo>
                    <a:lnTo>
                      <a:pt x="17343" y="211"/>
                    </a:lnTo>
                    <a:lnTo>
                      <a:pt x="17593" y="158"/>
                    </a:lnTo>
                    <a:lnTo>
                      <a:pt x="17855" y="119"/>
                    </a:lnTo>
                    <a:lnTo>
                      <a:pt x="18104" y="79"/>
                    </a:lnTo>
                    <a:lnTo>
                      <a:pt x="18367" y="66"/>
                    </a:lnTo>
                    <a:lnTo>
                      <a:pt x="18629" y="53"/>
                    </a:lnTo>
                    <a:lnTo>
                      <a:pt x="18629" y="53"/>
                    </a:lnTo>
                    <a:lnTo>
                      <a:pt x="18918" y="66"/>
                    </a:lnTo>
                    <a:lnTo>
                      <a:pt x="19219" y="93"/>
                    </a:lnTo>
                    <a:lnTo>
                      <a:pt x="19508" y="119"/>
                    </a:lnTo>
                    <a:lnTo>
                      <a:pt x="19783" y="171"/>
                    </a:lnTo>
                    <a:lnTo>
                      <a:pt x="20059" y="237"/>
                    </a:lnTo>
                    <a:lnTo>
                      <a:pt x="20334" y="316"/>
                    </a:lnTo>
                    <a:lnTo>
                      <a:pt x="20610" y="394"/>
                    </a:lnTo>
                    <a:lnTo>
                      <a:pt x="20859" y="499"/>
                    </a:lnTo>
                    <a:lnTo>
                      <a:pt x="21122" y="617"/>
                    </a:lnTo>
                    <a:lnTo>
                      <a:pt x="21371" y="735"/>
                    </a:lnTo>
                    <a:lnTo>
                      <a:pt x="21607" y="880"/>
                    </a:lnTo>
                    <a:lnTo>
                      <a:pt x="21843" y="1024"/>
                    </a:lnTo>
                    <a:lnTo>
                      <a:pt x="22066" y="1181"/>
                    </a:lnTo>
                    <a:lnTo>
                      <a:pt x="22289" y="1352"/>
                    </a:lnTo>
                    <a:lnTo>
                      <a:pt x="22499" y="1536"/>
                    </a:lnTo>
                    <a:lnTo>
                      <a:pt x="22696" y="1732"/>
                    </a:lnTo>
                    <a:lnTo>
                      <a:pt x="22893" y="1929"/>
                    </a:lnTo>
                    <a:lnTo>
                      <a:pt x="23076" y="2139"/>
                    </a:lnTo>
                    <a:lnTo>
                      <a:pt x="23247" y="2349"/>
                    </a:lnTo>
                    <a:lnTo>
                      <a:pt x="23404" y="2572"/>
                    </a:lnTo>
                    <a:lnTo>
                      <a:pt x="23562" y="2808"/>
                    </a:lnTo>
                    <a:lnTo>
                      <a:pt x="23693" y="3044"/>
                    </a:lnTo>
                    <a:lnTo>
                      <a:pt x="23824" y="3294"/>
                    </a:lnTo>
                    <a:lnTo>
                      <a:pt x="23942" y="3543"/>
                    </a:lnTo>
                    <a:lnTo>
                      <a:pt x="24047" y="3805"/>
                    </a:lnTo>
                    <a:lnTo>
                      <a:pt x="24139" y="4081"/>
                    </a:lnTo>
                    <a:lnTo>
                      <a:pt x="24218" y="4343"/>
                    </a:lnTo>
                    <a:lnTo>
                      <a:pt x="24283" y="4632"/>
                    </a:lnTo>
                    <a:lnTo>
                      <a:pt x="24336" y="4907"/>
                    </a:lnTo>
                    <a:lnTo>
                      <a:pt x="24375" y="5196"/>
                    </a:lnTo>
                    <a:lnTo>
                      <a:pt x="24401" y="5484"/>
                    </a:lnTo>
                    <a:lnTo>
                      <a:pt x="24401" y="5786"/>
                    </a:lnTo>
                    <a:lnTo>
                      <a:pt x="24401" y="5786"/>
                    </a:lnTo>
                    <a:lnTo>
                      <a:pt x="24401" y="6075"/>
                    </a:lnTo>
                    <a:lnTo>
                      <a:pt x="24375" y="6377"/>
                    </a:lnTo>
                    <a:lnTo>
                      <a:pt x="24336" y="6652"/>
                    </a:lnTo>
                    <a:lnTo>
                      <a:pt x="24296" y="6941"/>
                    </a:lnTo>
                    <a:lnTo>
                      <a:pt x="24231" y="7216"/>
                    </a:lnTo>
                    <a:lnTo>
                      <a:pt x="24152" y="7492"/>
                    </a:lnTo>
                    <a:lnTo>
                      <a:pt x="24060" y="7754"/>
                    </a:lnTo>
                    <a:lnTo>
                      <a:pt x="23968" y="8016"/>
                    </a:lnTo>
                    <a:lnTo>
                      <a:pt x="23850" y="8279"/>
                    </a:lnTo>
                    <a:lnTo>
                      <a:pt x="23719" y="8528"/>
                    </a:lnTo>
                    <a:lnTo>
                      <a:pt x="23588" y="8764"/>
                    </a:lnTo>
                    <a:lnTo>
                      <a:pt x="23431" y="9000"/>
                    </a:lnTo>
                    <a:lnTo>
                      <a:pt x="23273" y="9223"/>
                    </a:lnTo>
                    <a:lnTo>
                      <a:pt x="23103" y="9446"/>
                    </a:lnTo>
                    <a:lnTo>
                      <a:pt x="22932" y="9656"/>
                    </a:lnTo>
                    <a:lnTo>
                      <a:pt x="22735" y="9853"/>
                    </a:lnTo>
                    <a:lnTo>
                      <a:pt x="22538" y="10050"/>
                    </a:lnTo>
                    <a:lnTo>
                      <a:pt x="22329" y="10234"/>
                    </a:lnTo>
                    <a:lnTo>
                      <a:pt x="22119" y="10404"/>
                    </a:lnTo>
                    <a:lnTo>
                      <a:pt x="21882" y="10561"/>
                    </a:lnTo>
                    <a:lnTo>
                      <a:pt x="21659" y="10719"/>
                    </a:lnTo>
                    <a:lnTo>
                      <a:pt x="21410" y="10850"/>
                    </a:lnTo>
                    <a:lnTo>
                      <a:pt x="21174" y="10981"/>
                    </a:lnTo>
                    <a:lnTo>
                      <a:pt x="20912" y="11099"/>
                    </a:lnTo>
                    <a:lnTo>
                      <a:pt x="20649" y="11204"/>
                    </a:lnTo>
                    <a:lnTo>
                      <a:pt x="20387" y="11296"/>
                    </a:lnTo>
                    <a:lnTo>
                      <a:pt x="20111" y="11375"/>
                    </a:lnTo>
                    <a:lnTo>
                      <a:pt x="19836" y="11440"/>
                    </a:lnTo>
                    <a:lnTo>
                      <a:pt x="19560" y="11493"/>
                    </a:lnTo>
                    <a:lnTo>
                      <a:pt x="19272" y="11532"/>
                    </a:lnTo>
                    <a:lnTo>
                      <a:pt x="18970" y="11545"/>
                    </a:lnTo>
                    <a:lnTo>
                      <a:pt x="18681" y="11559"/>
                    </a:lnTo>
                    <a:lnTo>
                      <a:pt x="18681" y="11559"/>
                    </a:lnTo>
                    <a:lnTo>
                      <a:pt x="18393" y="11559"/>
                    </a:lnTo>
                    <a:lnTo>
                      <a:pt x="18104" y="11532"/>
                    </a:lnTo>
                    <a:lnTo>
                      <a:pt x="17829" y="11506"/>
                    </a:lnTo>
                    <a:lnTo>
                      <a:pt x="17553" y="11454"/>
                    </a:lnTo>
                    <a:lnTo>
                      <a:pt x="17278" y="11388"/>
                    </a:lnTo>
                    <a:lnTo>
                      <a:pt x="17002" y="11322"/>
                    </a:lnTo>
                    <a:lnTo>
                      <a:pt x="16740" y="11231"/>
                    </a:lnTo>
                    <a:lnTo>
                      <a:pt x="16491" y="11139"/>
                    </a:lnTo>
                    <a:lnTo>
                      <a:pt x="16241" y="11034"/>
                    </a:lnTo>
                    <a:lnTo>
                      <a:pt x="15992" y="10903"/>
                    </a:lnTo>
                    <a:lnTo>
                      <a:pt x="15756" y="10771"/>
                    </a:lnTo>
                    <a:lnTo>
                      <a:pt x="15520" y="10627"/>
                    </a:lnTo>
                    <a:lnTo>
                      <a:pt x="15297" y="10483"/>
                    </a:lnTo>
                    <a:lnTo>
                      <a:pt x="15087" y="10312"/>
                    </a:lnTo>
                    <a:lnTo>
                      <a:pt x="14877" y="10142"/>
                    </a:lnTo>
                    <a:lnTo>
                      <a:pt x="14680" y="9958"/>
                    </a:lnTo>
                    <a:lnTo>
                      <a:pt x="14483" y="9774"/>
                    </a:lnTo>
                    <a:lnTo>
                      <a:pt x="14313" y="9564"/>
                    </a:lnTo>
                    <a:lnTo>
                      <a:pt x="14129" y="9355"/>
                    </a:lnTo>
                    <a:lnTo>
                      <a:pt x="13972" y="9145"/>
                    </a:lnTo>
                    <a:lnTo>
                      <a:pt x="13814" y="8922"/>
                    </a:lnTo>
                    <a:lnTo>
                      <a:pt x="13683" y="8685"/>
                    </a:lnTo>
                    <a:lnTo>
                      <a:pt x="13552" y="8449"/>
                    </a:lnTo>
                    <a:lnTo>
                      <a:pt x="13434" y="8200"/>
                    </a:lnTo>
                    <a:lnTo>
                      <a:pt x="13316" y="7951"/>
                    </a:lnTo>
                    <a:lnTo>
                      <a:pt x="13224" y="7688"/>
                    </a:lnTo>
                    <a:lnTo>
                      <a:pt x="13132" y="7426"/>
                    </a:lnTo>
                    <a:lnTo>
                      <a:pt x="13067" y="7151"/>
                    </a:lnTo>
                    <a:lnTo>
                      <a:pt x="13001" y="6875"/>
                    </a:lnTo>
                    <a:lnTo>
                      <a:pt x="12962" y="6600"/>
                    </a:lnTo>
                    <a:lnTo>
                      <a:pt x="12922" y="6311"/>
                    </a:lnTo>
                    <a:lnTo>
                      <a:pt x="12909" y="6022"/>
                    </a:lnTo>
                    <a:lnTo>
                      <a:pt x="12909" y="6022"/>
                    </a:lnTo>
                    <a:lnTo>
                      <a:pt x="12725" y="5970"/>
                    </a:lnTo>
                    <a:lnTo>
                      <a:pt x="12542" y="5930"/>
                    </a:lnTo>
                    <a:lnTo>
                      <a:pt x="12358" y="5904"/>
                    </a:lnTo>
                    <a:lnTo>
                      <a:pt x="12188" y="5904"/>
                    </a:lnTo>
                    <a:lnTo>
                      <a:pt x="12188" y="5904"/>
                    </a:lnTo>
                    <a:lnTo>
                      <a:pt x="11978" y="5917"/>
                    </a:lnTo>
                    <a:lnTo>
                      <a:pt x="11781" y="5944"/>
                    </a:lnTo>
                    <a:lnTo>
                      <a:pt x="11623" y="5996"/>
                    </a:lnTo>
                    <a:lnTo>
                      <a:pt x="11492" y="6049"/>
                    </a:lnTo>
                    <a:lnTo>
                      <a:pt x="11492" y="6049"/>
                    </a:lnTo>
                    <a:lnTo>
                      <a:pt x="11466" y="6324"/>
                    </a:lnTo>
                    <a:lnTo>
                      <a:pt x="11427" y="6600"/>
                    </a:lnTo>
                    <a:lnTo>
                      <a:pt x="11387" y="6875"/>
                    </a:lnTo>
                    <a:lnTo>
                      <a:pt x="11322" y="7137"/>
                    </a:lnTo>
                    <a:lnTo>
                      <a:pt x="11243" y="7413"/>
                    </a:lnTo>
                    <a:lnTo>
                      <a:pt x="11164" y="7662"/>
                    </a:lnTo>
                    <a:lnTo>
                      <a:pt x="11059" y="7925"/>
                    </a:lnTo>
                    <a:lnTo>
                      <a:pt x="10954" y="8161"/>
                    </a:lnTo>
                    <a:lnTo>
                      <a:pt x="10836" y="8410"/>
                    </a:lnTo>
                    <a:lnTo>
                      <a:pt x="10705" y="8646"/>
                    </a:lnTo>
                    <a:lnTo>
                      <a:pt x="10561" y="8869"/>
                    </a:lnTo>
                    <a:lnTo>
                      <a:pt x="10417" y="9092"/>
                    </a:lnTo>
                    <a:lnTo>
                      <a:pt x="10246" y="9302"/>
                    </a:lnTo>
                    <a:lnTo>
                      <a:pt x="10075" y="9512"/>
                    </a:lnTo>
                    <a:lnTo>
                      <a:pt x="9905" y="9709"/>
                    </a:lnTo>
                    <a:lnTo>
                      <a:pt x="9708" y="9892"/>
                    </a:lnTo>
                    <a:lnTo>
                      <a:pt x="9511" y="10076"/>
                    </a:lnTo>
                    <a:lnTo>
                      <a:pt x="9301" y="10247"/>
                    </a:lnTo>
                    <a:lnTo>
                      <a:pt x="9092" y="10404"/>
                    </a:lnTo>
                    <a:lnTo>
                      <a:pt x="8868" y="10561"/>
                    </a:lnTo>
                    <a:lnTo>
                      <a:pt x="8645" y="10706"/>
                    </a:lnTo>
                    <a:lnTo>
                      <a:pt x="8409" y="10837"/>
                    </a:lnTo>
                    <a:lnTo>
                      <a:pt x="8173" y="10955"/>
                    </a:lnTo>
                    <a:lnTo>
                      <a:pt x="7924" y="11060"/>
                    </a:lnTo>
                    <a:lnTo>
                      <a:pt x="7675" y="11165"/>
                    </a:lnTo>
                    <a:lnTo>
                      <a:pt x="7412" y="11244"/>
                    </a:lnTo>
                    <a:lnTo>
                      <a:pt x="7150" y="11322"/>
                    </a:lnTo>
                    <a:lnTo>
                      <a:pt x="6888" y="11388"/>
                    </a:lnTo>
                    <a:lnTo>
                      <a:pt x="6612" y="11427"/>
                    </a:lnTo>
                    <a:lnTo>
                      <a:pt x="6337" y="11467"/>
                    </a:lnTo>
                    <a:lnTo>
                      <a:pt x="6061" y="11493"/>
                    </a:lnTo>
                    <a:lnTo>
                      <a:pt x="5772" y="11493"/>
                    </a:lnTo>
                    <a:lnTo>
                      <a:pt x="5772" y="11493"/>
                    </a:lnTo>
                    <a:lnTo>
                      <a:pt x="5484" y="11493"/>
                    </a:lnTo>
                    <a:lnTo>
                      <a:pt x="5195" y="11467"/>
                    </a:lnTo>
                    <a:lnTo>
                      <a:pt x="4907" y="11440"/>
                    </a:lnTo>
                    <a:lnTo>
                      <a:pt x="4618" y="11388"/>
                    </a:lnTo>
                    <a:lnTo>
                      <a:pt x="4342" y="11322"/>
                    </a:lnTo>
                    <a:lnTo>
                      <a:pt x="4067" y="11244"/>
                    </a:lnTo>
                    <a:lnTo>
                      <a:pt x="3805" y="11152"/>
                    </a:lnTo>
                    <a:lnTo>
                      <a:pt x="3542" y="11060"/>
                    </a:lnTo>
                    <a:lnTo>
                      <a:pt x="3280" y="10942"/>
                    </a:lnTo>
                    <a:lnTo>
                      <a:pt x="3031" y="10811"/>
                    </a:lnTo>
                    <a:lnTo>
                      <a:pt x="2794" y="10680"/>
                    </a:lnTo>
                    <a:lnTo>
                      <a:pt x="2558" y="10522"/>
                    </a:lnTo>
                    <a:lnTo>
                      <a:pt x="2335" y="10365"/>
                    </a:lnTo>
                    <a:lnTo>
                      <a:pt x="2112" y="10194"/>
                    </a:lnTo>
                    <a:lnTo>
                      <a:pt x="1902" y="10024"/>
                    </a:lnTo>
                    <a:lnTo>
                      <a:pt x="1706" y="9827"/>
                    </a:lnTo>
                    <a:lnTo>
                      <a:pt x="1509" y="9630"/>
                    </a:lnTo>
                    <a:lnTo>
                      <a:pt x="1338" y="9420"/>
                    </a:lnTo>
                    <a:lnTo>
                      <a:pt x="1155" y="9210"/>
                    </a:lnTo>
                    <a:lnTo>
                      <a:pt x="997" y="8987"/>
                    </a:lnTo>
                    <a:lnTo>
                      <a:pt x="853" y="8751"/>
                    </a:lnTo>
                    <a:lnTo>
                      <a:pt x="708" y="8515"/>
                    </a:lnTo>
                    <a:lnTo>
                      <a:pt x="577" y="8266"/>
                    </a:lnTo>
                    <a:lnTo>
                      <a:pt x="459" y="8003"/>
                    </a:lnTo>
                    <a:lnTo>
                      <a:pt x="354" y="7741"/>
                    </a:lnTo>
                    <a:lnTo>
                      <a:pt x="262" y="7479"/>
                    </a:lnTo>
                    <a:lnTo>
                      <a:pt x="184" y="7203"/>
                    </a:lnTo>
                    <a:lnTo>
                      <a:pt x="118" y="6928"/>
                    </a:lnTo>
                    <a:lnTo>
                      <a:pt x="66" y="6652"/>
                    </a:lnTo>
                    <a:lnTo>
                      <a:pt x="26" y="6363"/>
                    </a:lnTo>
                    <a:lnTo>
                      <a:pt x="13" y="6075"/>
                    </a:lnTo>
                    <a:lnTo>
                      <a:pt x="0" y="5773"/>
                    </a:lnTo>
                    <a:lnTo>
                      <a:pt x="0" y="5773"/>
                    </a:lnTo>
                    <a:lnTo>
                      <a:pt x="0" y="5471"/>
                    </a:lnTo>
                    <a:lnTo>
                      <a:pt x="26" y="5183"/>
                    </a:lnTo>
                    <a:lnTo>
                      <a:pt x="66" y="4894"/>
                    </a:lnTo>
                    <a:lnTo>
                      <a:pt x="105" y="4619"/>
                    </a:lnTo>
                    <a:lnTo>
                      <a:pt x="171" y="4343"/>
                    </a:lnTo>
                    <a:lnTo>
                      <a:pt x="249" y="4068"/>
                    </a:lnTo>
                    <a:lnTo>
                      <a:pt x="341" y="3792"/>
                    </a:lnTo>
                    <a:lnTo>
                      <a:pt x="446" y="3530"/>
                    </a:lnTo>
                    <a:lnTo>
                      <a:pt x="551" y="3280"/>
                    </a:lnTo>
                    <a:lnTo>
                      <a:pt x="682" y="3031"/>
                    </a:lnTo>
                    <a:lnTo>
                      <a:pt x="813" y="2795"/>
                    </a:lnTo>
                    <a:lnTo>
                      <a:pt x="971" y="2559"/>
                    </a:lnTo>
                    <a:lnTo>
                      <a:pt x="1128" y="2336"/>
                    </a:lnTo>
                    <a:lnTo>
                      <a:pt x="1299" y="2113"/>
                    </a:lnTo>
                    <a:lnTo>
                      <a:pt x="1483" y="1903"/>
                    </a:lnTo>
                    <a:lnTo>
                      <a:pt x="1666" y="1706"/>
                    </a:lnTo>
                    <a:lnTo>
                      <a:pt x="1863" y="1509"/>
                    </a:lnTo>
                    <a:lnTo>
                      <a:pt x="2073" y="1326"/>
                    </a:lnTo>
                    <a:lnTo>
                      <a:pt x="2296" y="1155"/>
                    </a:lnTo>
                    <a:lnTo>
                      <a:pt x="2519" y="998"/>
                    </a:lnTo>
                    <a:lnTo>
                      <a:pt x="2742" y="840"/>
                    </a:lnTo>
                    <a:lnTo>
                      <a:pt x="2991" y="709"/>
                    </a:lnTo>
                    <a:lnTo>
                      <a:pt x="3240" y="578"/>
                    </a:lnTo>
                    <a:lnTo>
                      <a:pt x="3490" y="460"/>
                    </a:lnTo>
                    <a:lnTo>
                      <a:pt x="3752" y="355"/>
                    </a:lnTo>
                    <a:lnTo>
                      <a:pt x="4014" y="263"/>
                    </a:lnTo>
                    <a:lnTo>
                      <a:pt x="4290" y="184"/>
                    </a:lnTo>
                    <a:lnTo>
                      <a:pt x="4565" y="119"/>
                    </a:lnTo>
                    <a:lnTo>
                      <a:pt x="4854" y="66"/>
                    </a:lnTo>
                    <a:lnTo>
                      <a:pt x="5143" y="27"/>
                    </a:lnTo>
                    <a:lnTo>
                      <a:pt x="5431" y="1"/>
                    </a:lnTo>
                    <a:lnTo>
                      <a:pt x="57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408;p45">
                <a:extLst>
                  <a:ext uri="{FF2B5EF4-FFF2-40B4-BE49-F238E27FC236}">
                    <a16:creationId xmlns:a16="http://schemas.microsoft.com/office/drawing/2014/main" id="{4C0F6F99-069E-ED4E-85EE-5ED348BE0F83}"/>
                  </a:ext>
                </a:extLst>
              </p:cNvPr>
              <p:cNvSpPr/>
              <p:nvPr/>
            </p:nvSpPr>
            <p:spPr>
              <a:xfrm>
                <a:off x="5595463" y="2603024"/>
                <a:ext cx="162268" cy="163453"/>
              </a:xfrm>
              <a:custGeom>
                <a:avLst/>
                <a:gdLst/>
                <a:ahLst/>
                <a:cxnLst/>
                <a:rect l="l" t="t" r="r" b="b"/>
                <a:pathLst>
                  <a:path w="9040" h="9106" extrusionOk="0">
                    <a:moveTo>
                      <a:pt x="7963" y="1"/>
                    </a:moveTo>
                    <a:lnTo>
                      <a:pt x="5982" y="2021"/>
                    </a:lnTo>
                    <a:lnTo>
                      <a:pt x="4001" y="4028"/>
                    </a:lnTo>
                    <a:lnTo>
                      <a:pt x="0" y="8043"/>
                    </a:lnTo>
                    <a:lnTo>
                      <a:pt x="223" y="8331"/>
                    </a:lnTo>
                    <a:lnTo>
                      <a:pt x="459" y="8607"/>
                    </a:lnTo>
                    <a:lnTo>
                      <a:pt x="709" y="8869"/>
                    </a:lnTo>
                    <a:lnTo>
                      <a:pt x="984" y="9106"/>
                    </a:lnTo>
                    <a:lnTo>
                      <a:pt x="9039" y="972"/>
                    </a:lnTo>
                    <a:lnTo>
                      <a:pt x="8790" y="709"/>
                    </a:lnTo>
                    <a:lnTo>
                      <a:pt x="8527" y="447"/>
                    </a:lnTo>
                    <a:lnTo>
                      <a:pt x="8252" y="211"/>
                    </a:lnTo>
                    <a:lnTo>
                      <a:pt x="79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409;p45">
                <a:extLst>
                  <a:ext uri="{FF2B5EF4-FFF2-40B4-BE49-F238E27FC236}">
                    <a16:creationId xmlns:a16="http://schemas.microsoft.com/office/drawing/2014/main" id="{FB9B5533-234D-EA44-9A77-17DC73F957AD}"/>
                  </a:ext>
                </a:extLst>
              </p:cNvPr>
              <p:cNvSpPr/>
              <p:nvPr/>
            </p:nvSpPr>
            <p:spPr>
              <a:xfrm>
                <a:off x="5595463" y="2603024"/>
                <a:ext cx="162268" cy="163453"/>
              </a:xfrm>
              <a:custGeom>
                <a:avLst/>
                <a:gdLst/>
                <a:ahLst/>
                <a:cxnLst/>
                <a:rect l="l" t="t" r="r" b="b"/>
                <a:pathLst>
                  <a:path w="9040" h="9106" fill="none" extrusionOk="0">
                    <a:moveTo>
                      <a:pt x="7963" y="1"/>
                    </a:moveTo>
                    <a:lnTo>
                      <a:pt x="7963" y="1"/>
                    </a:lnTo>
                    <a:lnTo>
                      <a:pt x="5982" y="2021"/>
                    </a:lnTo>
                    <a:lnTo>
                      <a:pt x="4001" y="4028"/>
                    </a:lnTo>
                    <a:lnTo>
                      <a:pt x="0" y="8043"/>
                    </a:lnTo>
                    <a:lnTo>
                      <a:pt x="0" y="8043"/>
                    </a:lnTo>
                    <a:lnTo>
                      <a:pt x="223" y="8331"/>
                    </a:lnTo>
                    <a:lnTo>
                      <a:pt x="459" y="8607"/>
                    </a:lnTo>
                    <a:lnTo>
                      <a:pt x="709" y="8869"/>
                    </a:lnTo>
                    <a:lnTo>
                      <a:pt x="984" y="9106"/>
                    </a:lnTo>
                    <a:lnTo>
                      <a:pt x="984" y="9106"/>
                    </a:lnTo>
                    <a:lnTo>
                      <a:pt x="9039" y="972"/>
                    </a:lnTo>
                    <a:lnTo>
                      <a:pt x="9039" y="972"/>
                    </a:lnTo>
                    <a:lnTo>
                      <a:pt x="8790" y="709"/>
                    </a:lnTo>
                    <a:lnTo>
                      <a:pt x="8527" y="447"/>
                    </a:lnTo>
                    <a:lnTo>
                      <a:pt x="8252" y="211"/>
                    </a:lnTo>
                    <a:lnTo>
                      <a:pt x="796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410;p45">
                <a:extLst>
                  <a:ext uri="{FF2B5EF4-FFF2-40B4-BE49-F238E27FC236}">
                    <a16:creationId xmlns:a16="http://schemas.microsoft.com/office/drawing/2014/main" id="{FF732094-AF34-7646-90C1-6B881FB3173A}"/>
                  </a:ext>
                </a:extLst>
              </p:cNvPr>
              <p:cNvSpPr/>
              <p:nvPr/>
            </p:nvSpPr>
            <p:spPr>
              <a:xfrm>
                <a:off x="5354556" y="2592667"/>
                <a:ext cx="163686" cy="165104"/>
              </a:xfrm>
              <a:custGeom>
                <a:avLst/>
                <a:gdLst/>
                <a:ahLst/>
                <a:cxnLst/>
                <a:rect l="l" t="t" r="r" b="b"/>
                <a:pathLst>
                  <a:path w="9119" h="9198" extrusionOk="0">
                    <a:moveTo>
                      <a:pt x="7583" y="1"/>
                    </a:moveTo>
                    <a:lnTo>
                      <a:pt x="7570" y="53"/>
                    </a:lnTo>
                    <a:lnTo>
                      <a:pt x="7544" y="106"/>
                    </a:lnTo>
                    <a:lnTo>
                      <a:pt x="0" y="7715"/>
                    </a:lnTo>
                    <a:lnTo>
                      <a:pt x="105" y="7925"/>
                    </a:lnTo>
                    <a:lnTo>
                      <a:pt x="223" y="8121"/>
                    </a:lnTo>
                    <a:lnTo>
                      <a:pt x="342" y="8318"/>
                    </a:lnTo>
                    <a:lnTo>
                      <a:pt x="460" y="8502"/>
                    </a:lnTo>
                    <a:lnTo>
                      <a:pt x="604" y="8685"/>
                    </a:lnTo>
                    <a:lnTo>
                      <a:pt x="735" y="8856"/>
                    </a:lnTo>
                    <a:lnTo>
                      <a:pt x="893" y="9027"/>
                    </a:lnTo>
                    <a:lnTo>
                      <a:pt x="1037" y="9197"/>
                    </a:lnTo>
                    <a:lnTo>
                      <a:pt x="9118" y="1050"/>
                    </a:lnTo>
                    <a:lnTo>
                      <a:pt x="8948" y="893"/>
                    </a:lnTo>
                    <a:lnTo>
                      <a:pt x="8764" y="735"/>
                    </a:lnTo>
                    <a:lnTo>
                      <a:pt x="8580" y="604"/>
                    </a:lnTo>
                    <a:lnTo>
                      <a:pt x="8397" y="460"/>
                    </a:lnTo>
                    <a:lnTo>
                      <a:pt x="8200" y="342"/>
                    </a:lnTo>
                    <a:lnTo>
                      <a:pt x="8003" y="224"/>
                    </a:lnTo>
                    <a:lnTo>
                      <a:pt x="7793" y="106"/>
                    </a:lnTo>
                    <a:lnTo>
                      <a:pt x="758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2411;p45">
                <a:extLst>
                  <a:ext uri="{FF2B5EF4-FFF2-40B4-BE49-F238E27FC236}">
                    <a16:creationId xmlns:a16="http://schemas.microsoft.com/office/drawing/2014/main" id="{61042175-227D-1349-9C30-BFD7DAE7AA46}"/>
                  </a:ext>
                </a:extLst>
              </p:cNvPr>
              <p:cNvSpPr/>
              <p:nvPr/>
            </p:nvSpPr>
            <p:spPr>
              <a:xfrm>
                <a:off x="5354556" y="2592667"/>
                <a:ext cx="163686" cy="165104"/>
              </a:xfrm>
              <a:custGeom>
                <a:avLst/>
                <a:gdLst/>
                <a:ahLst/>
                <a:cxnLst/>
                <a:rect l="l" t="t" r="r" b="b"/>
                <a:pathLst>
                  <a:path w="9119" h="9198" fill="none" extrusionOk="0">
                    <a:moveTo>
                      <a:pt x="7583" y="1"/>
                    </a:moveTo>
                    <a:lnTo>
                      <a:pt x="7583" y="1"/>
                    </a:lnTo>
                    <a:lnTo>
                      <a:pt x="7570" y="53"/>
                    </a:lnTo>
                    <a:lnTo>
                      <a:pt x="7544" y="106"/>
                    </a:lnTo>
                    <a:lnTo>
                      <a:pt x="0" y="7715"/>
                    </a:lnTo>
                    <a:lnTo>
                      <a:pt x="0" y="7715"/>
                    </a:lnTo>
                    <a:lnTo>
                      <a:pt x="105" y="7925"/>
                    </a:lnTo>
                    <a:lnTo>
                      <a:pt x="223" y="8121"/>
                    </a:lnTo>
                    <a:lnTo>
                      <a:pt x="342" y="8318"/>
                    </a:lnTo>
                    <a:lnTo>
                      <a:pt x="460" y="8502"/>
                    </a:lnTo>
                    <a:lnTo>
                      <a:pt x="604" y="8685"/>
                    </a:lnTo>
                    <a:lnTo>
                      <a:pt x="735" y="8856"/>
                    </a:lnTo>
                    <a:lnTo>
                      <a:pt x="893" y="9027"/>
                    </a:lnTo>
                    <a:lnTo>
                      <a:pt x="1037" y="9197"/>
                    </a:lnTo>
                    <a:lnTo>
                      <a:pt x="9118" y="1050"/>
                    </a:lnTo>
                    <a:lnTo>
                      <a:pt x="9118" y="1050"/>
                    </a:lnTo>
                    <a:lnTo>
                      <a:pt x="8948" y="893"/>
                    </a:lnTo>
                    <a:lnTo>
                      <a:pt x="8764" y="735"/>
                    </a:lnTo>
                    <a:lnTo>
                      <a:pt x="8580" y="604"/>
                    </a:lnTo>
                    <a:lnTo>
                      <a:pt x="8397" y="460"/>
                    </a:lnTo>
                    <a:lnTo>
                      <a:pt x="8200" y="342"/>
                    </a:lnTo>
                    <a:lnTo>
                      <a:pt x="8003" y="224"/>
                    </a:lnTo>
                    <a:lnTo>
                      <a:pt x="7793" y="106"/>
                    </a:lnTo>
                    <a:lnTo>
                      <a:pt x="758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412;p45">
                <a:extLst>
                  <a:ext uri="{FF2B5EF4-FFF2-40B4-BE49-F238E27FC236}">
                    <a16:creationId xmlns:a16="http://schemas.microsoft.com/office/drawing/2014/main" id="{066C3C62-A245-8046-94C7-419655E3A245}"/>
                  </a:ext>
                </a:extLst>
              </p:cNvPr>
              <p:cNvSpPr/>
              <p:nvPr/>
            </p:nvSpPr>
            <p:spPr>
              <a:xfrm>
                <a:off x="5392933" y="2630811"/>
                <a:ext cx="150726" cy="151911"/>
              </a:xfrm>
              <a:custGeom>
                <a:avLst/>
                <a:gdLst/>
                <a:ahLst/>
                <a:cxnLst/>
                <a:rect l="l" t="t" r="r" b="b"/>
                <a:pathLst>
                  <a:path w="8397" h="8463" extrusionOk="0">
                    <a:moveTo>
                      <a:pt x="7859" y="1"/>
                    </a:moveTo>
                    <a:lnTo>
                      <a:pt x="1" y="7951"/>
                    </a:lnTo>
                    <a:lnTo>
                      <a:pt x="250" y="8095"/>
                    </a:lnTo>
                    <a:lnTo>
                      <a:pt x="512" y="8227"/>
                    </a:lnTo>
                    <a:lnTo>
                      <a:pt x="775" y="8358"/>
                    </a:lnTo>
                    <a:lnTo>
                      <a:pt x="1063" y="8463"/>
                    </a:lnTo>
                    <a:lnTo>
                      <a:pt x="8397" y="1064"/>
                    </a:lnTo>
                    <a:lnTo>
                      <a:pt x="8279" y="788"/>
                    </a:lnTo>
                    <a:lnTo>
                      <a:pt x="8161" y="513"/>
                    </a:lnTo>
                    <a:lnTo>
                      <a:pt x="8017" y="250"/>
                    </a:lnTo>
                    <a:lnTo>
                      <a:pt x="78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2413;p45">
                <a:extLst>
                  <a:ext uri="{FF2B5EF4-FFF2-40B4-BE49-F238E27FC236}">
                    <a16:creationId xmlns:a16="http://schemas.microsoft.com/office/drawing/2014/main" id="{DFDCCC80-F366-7648-AD0F-DF2C5D614E63}"/>
                  </a:ext>
                </a:extLst>
              </p:cNvPr>
              <p:cNvSpPr/>
              <p:nvPr/>
            </p:nvSpPr>
            <p:spPr>
              <a:xfrm>
                <a:off x="5392933" y="2630811"/>
                <a:ext cx="150726" cy="151911"/>
              </a:xfrm>
              <a:custGeom>
                <a:avLst/>
                <a:gdLst/>
                <a:ahLst/>
                <a:cxnLst/>
                <a:rect l="l" t="t" r="r" b="b"/>
                <a:pathLst>
                  <a:path w="8397" h="8463" fill="none" extrusionOk="0">
                    <a:moveTo>
                      <a:pt x="7859" y="1"/>
                    </a:moveTo>
                    <a:lnTo>
                      <a:pt x="1" y="7951"/>
                    </a:lnTo>
                    <a:lnTo>
                      <a:pt x="1" y="7951"/>
                    </a:lnTo>
                    <a:lnTo>
                      <a:pt x="250" y="8095"/>
                    </a:lnTo>
                    <a:lnTo>
                      <a:pt x="512" y="8227"/>
                    </a:lnTo>
                    <a:lnTo>
                      <a:pt x="775" y="8358"/>
                    </a:lnTo>
                    <a:lnTo>
                      <a:pt x="1063" y="8463"/>
                    </a:lnTo>
                    <a:lnTo>
                      <a:pt x="8397" y="1064"/>
                    </a:lnTo>
                    <a:lnTo>
                      <a:pt x="8397" y="1064"/>
                    </a:lnTo>
                    <a:lnTo>
                      <a:pt x="8279" y="788"/>
                    </a:lnTo>
                    <a:lnTo>
                      <a:pt x="8161" y="513"/>
                    </a:lnTo>
                    <a:lnTo>
                      <a:pt x="8017" y="250"/>
                    </a:lnTo>
                    <a:lnTo>
                      <a:pt x="7859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2414;p45">
                <a:extLst>
                  <a:ext uri="{FF2B5EF4-FFF2-40B4-BE49-F238E27FC236}">
                    <a16:creationId xmlns:a16="http://schemas.microsoft.com/office/drawing/2014/main" id="{52431C84-64E6-5048-8C26-CEAEDBB37B78}"/>
                  </a:ext>
                </a:extLst>
              </p:cNvPr>
              <p:cNvSpPr/>
              <p:nvPr/>
            </p:nvSpPr>
            <p:spPr>
              <a:xfrm>
                <a:off x="5640428" y="2647774"/>
                <a:ext cx="136833" cy="138251"/>
              </a:xfrm>
              <a:custGeom>
                <a:avLst/>
                <a:gdLst/>
                <a:ahLst/>
                <a:cxnLst/>
                <a:rect l="l" t="t" r="r" b="b"/>
                <a:pathLst>
                  <a:path w="7623" h="7702" extrusionOk="0">
                    <a:moveTo>
                      <a:pt x="7452" y="1"/>
                    </a:moveTo>
                    <a:lnTo>
                      <a:pt x="1" y="7518"/>
                    </a:lnTo>
                    <a:lnTo>
                      <a:pt x="250" y="7610"/>
                    </a:lnTo>
                    <a:lnTo>
                      <a:pt x="512" y="7701"/>
                    </a:lnTo>
                    <a:lnTo>
                      <a:pt x="2297" y="5904"/>
                    </a:lnTo>
                    <a:lnTo>
                      <a:pt x="4081" y="4107"/>
                    </a:lnTo>
                    <a:lnTo>
                      <a:pt x="5852" y="2296"/>
                    </a:lnTo>
                    <a:lnTo>
                      <a:pt x="7623" y="486"/>
                    </a:lnTo>
                    <a:lnTo>
                      <a:pt x="7544" y="237"/>
                    </a:lnTo>
                    <a:lnTo>
                      <a:pt x="745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2415;p45">
                <a:extLst>
                  <a:ext uri="{FF2B5EF4-FFF2-40B4-BE49-F238E27FC236}">
                    <a16:creationId xmlns:a16="http://schemas.microsoft.com/office/drawing/2014/main" id="{65B2AFC8-2F64-554C-BFE4-2322B3398FA9}"/>
                  </a:ext>
                </a:extLst>
              </p:cNvPr>
              <p:cNvSpPr/>
              <p:nvPr/>
            </p:nvSpPr>
            <p:spPr>
              <a:xfrm>
                <a:off x="5640428" y="2647774"/>
                <a:ext cx="136833" cy="138251"/>
              </a:xfrm>
              <a:custGeom>
                <a:avLst/>
                <a:gdLst/>
                <a:ahLst/>
                <a:cxnLst/>
                <a:rect l="l" t="t" r="r" b="b"/>
                <a:pathLst>
                  <a:path w="7623" h="7702" fill="none" extrusionOk="0">
                    <a:moveTo>
                      <a:pt x="7452" y="1"/>
                    </a:moveTo>
                    <a:lnTo>
                      <a:pt x="1" y="7518"/>
                    </a:lnTo>
                    <a:lnTo>
                      <a:pt x="1" y="7518"/>
                    </a:lnTo>
                    <a:lnTo>
                      <a:pt x="250" y="7610"/>
                    </a:lnTo>
                    <a:lnTo>
                      <a:pt x="512" y="7701"/>
                    </a:lnTo>
                    <a:lnTo>
                      <a:pt x="512" y="7701"/>
                    </a:lnTo>
                    <a:lnTo>
                      <a:pt x="2297" y="5904"/>
                    </a:lnTo>
                    <a:lnTo>
                      <a:pt x="4081" y="4107"/>
                    </a:lnTo>
                    <a:lnTo>
                      <a:pt x="5852" y="2296"/>
                    </a:lnTo>
                    <a:lnTo>
                      <a:pt x="7623" y="486"/>
                    </a:lnTo>
                    <a:lnTo>
                      <a:pt x="7623" y="486"/>
                    </a:lnTo>
                    <a:lnTo>
                      <a:pt x="7544" y="237"/>
                    </a:lnTo>
                    <a:lnTo>
                      <a:pt x="745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2416;p45">
                <a:extLst>
                  <a:ext uri="{FF2B5EF4-FFF2-40B4-BE49-F238E27FC236}">
                    <a16:creationId xmlns:a16="http://schemas.microsoft.com/office/drawing/2014/main" id="{060C4058-5B0F-164F-8023-14F9E417AA05}"/>
                  </a:ext>
                </a:extLst>
              </p:cNvPr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avLst/>
                <a:gdLst/>
                <a:ahLst/>
                <a:cxnLst/>
                <a:rect l="l" t="t" r="r" b="b"/>
                <a:pathLst>
                  <a:path w="24402" h="11559" extrusionOk="0">
                    <a:moveTo>
                      <a:pt x="5733" y="1155"/>
                    </a:moveTo>
                    <a:lnTo>
                      <a:pt x="5969" y="1168"/>
                    </a:lnTo>
                    <a:lnTo>
                      <a:pt x="6192" y="1181"/>
                    </a:lnTo>
                    <a:lnTo>
                      <a:pt x="6428" y="1208"/>
                    </a:lnTo>
                    <a:lnTo>
                      <a:pt x="6651" y="1247"/>
                    </a:lnTo>
                    <a:lnTo>
                      <a:pt x="6874" y="1299"/>
                    </a:lnTo>
                    <a:lnTo>
                      <a:pt x="7097" y="1365"/>
                    </a:lnTo>
                    <a:lnTo>
                      <a:pt x="7307" y="1431"/>
                    </a:lnTo>
                    <a:lnTo>
                      <a:pt x="7517" y="1509"/>
                    </a:lnTo>
                    <a:lnTo>
                      <a:pt x="7714" y="1601"/>
                    </a:lnTo>
                    <a:lnTo>
                      <a:pt x="7911" y="1706"/>
                    </a:lnTo>
                    <a:lnTo>
                      <a:pt x="8108" y="1811"/>
                    </a:lnTo>
                    <a:lnTo>
                      <a:pt x="8291" y="1929"/>
                    </a:lnTo>
                    <a:lnTo>
                      <a:pt x="8475" y="2060"/>
                    </a:lnTo>
                    <a:lnTo>
                      <a:pt x="8645" y="2192"/>
                    </a:lnTo>
                    <a:lnTo>
                      <a:pt x="8816" y="2336"/>
                    </a:lnTo>
                    <a:lnTo>
                      <a:pt x="8973" y="2493"/>
                    </a:lnTo>
                    <a:lnTo>
                      <a:pt x="9131" y="2651"/>
                    </a:lnTo>
                    <a:lnTo>
                      <a:pt x="9275" y="2821"/>
                    </a:lnTo>
                    <a:lnTo>
                      <a:pt x="9406" y="2992"/>
                    </a:lnTo>
                    <a:lnTo>
                      <a:pt x="9538" y="3162"/>
                    </a:lnTo>
                    <a:lnTo>
                      <a:pt x="9656" y="3346"/>
                    </a:lnTo>
                    <a:lnTo>
                      <a:pt x="9774" y="3543"/>
                    </a:lnTo>
                    <a:lnTo>
                      <a:pt x="9879" y="3740"/>
                    </a:lnTo>
                    <a:lnTo>
                      <a:pt x="9970" y="3949"/>
                    </a:lnTo>
                    <a:lnTo>
                      <a:pt x="10049" y="4146"/>
                    </a:lnTo>
                    <a:lnTo>
                      <a:pt x="10128" y="4369"/>
                    </a:lnTo>
                    <a:lnTo>
                      <a:pt x="10180" y="4579"/>
                    </a:lnTo>
                    <a:lnTo>
                      <a:pt x="10233" y="4802"/>
                    </a:lnTo>
                    <a:lnTo>
                      <a:pt x="10285" y="5025"/>
                    </a:lnTo>
                    <a:lnTo>
                      <a:pt x="10312" y="5261"/>
                    </a:lnTo>
                    <a:lnTo>
                      <a:pt x="10325" y="5484"/>
                    </a:lnTo>
                    <a:lnTo>
                      <a:pt x="10338" y="5721"/>
                    </a:lnTo>
                    <a:lnTo>
                      <a:pt x="10325" y="5957"/>
                    </a:lnTo>
                    <a:lnTo>
                      <a:pt x="10312" y="6193"/>
                    </a:lnTo>
                    <a:lnTo>
                      <a:pt x="10285" y="6429"/>
                    </a:lnTo>
                    <a:lnTo>
                      <a:pt x="10246" y="6652"/>
                    </a:lnTo>
                    <a:lnTo>
                      <a:pt x="10194" y="6875"/>
                    </a:lnTo>
                    <a:lnTo>
                      <a:pt x="10141" y="7085"/>
                    </a:lnTo>
                    <a:lnTo>
                      <a:pt x="10062" y="7295"/>
                    </a:lnTo>
                    <a:lnTo>
                      <a:pt x="9984" y="7505"/>
                    </a:lnTo>
                    <a:lnTo>
                      <a:pt x="9892" y="7715"/>
                    </a:lnTo>
                    <a:lnTo>
                      <a:pt x="9787" y="7911"/>
                    </a:lnTo>
                    <a:lnTo>
                      <a:pt x="9682" y="8108"/>
                    </a:lnTo>
                    <a:lnTo>
                      <a:pt x="9564" y="8292"/>
                    </a:lnTo>
                    <a:lnTo>
                      <a:pt x="9433" y="8476"/>
                    </a:lnTo>
                    <a:lnTo>
                      <a:pt x="9301" y="8646"/>
                    </a:lnTo>
                    <a:lnTo>
                      <a:pt x="9157" y="8817"/>
                    </a:lnTo>
                    <a:lnTo>
                      <a:pt x="9013" y="8974"/>
                    </a:lnTo>
                    <a:lnTo>
                      <a:pt x="8842" y="9118"/>
                    </a:lnTo>
                    <a:lnTo>
                      <a:pt x="8685" y="9276"/>
                    </a:lnTo>
                    <a:lnTo>
                      <a:pt x="8514" y="9407"/>
                    </a:lnTo>
                    <a:lnTo>
                      <a:pt x="8331" y="9538"/>
                    </a:lnTo>
                    <a:lnTo>
                      <a:pt x="8147" y="9656"/>
                    </a:lnTo>
                    <a:lnTo>
                      <a:pt x="7950" y="9761"/>
                    </a:lnTo>
                    <a:lnTo>
                      <a:pt x="7753" y="9866"/>
                    </a:lnTo>
                    <a:lnTo>
                      <a:pt x="7557" y="9958"/>
                    </a:lnTo>
                    <a:lnTo>
                      <a:pt x="7347" y="10050"/>
                    </a:lnTo>
                    <a:lnTo>
                      <a:pt x="7137" y="10115"/>
                    </a:lnTo>
                    <a:lnTo>
                      <a:pt x="6914" y="10181"/>
                    </a:lnTo>
                    <a:lnTo>
                      <a:pt x="6691" y="10234"/>
                    </a:lnTo>
                    <a:lnTo>
                      <a:pt x="6468" y="10273"/>
                    </a:lnTo>
                    <a:lnTo>
                      <a:pt x="6245" y="10299"/>
                    </a:lnTo>
                    <a:lnTo>
                      <a:pt x="6009" y="10325"/>
                    </a:lnTo>
                    <a:lnTo>
                      <a:pt x="5536" y="10325"/>
                    </a:lnTo>
                    <a:lnTo>
                      <a:pt x="5300" y="10312"/>
                    </a:lnTo>
                    <a:lnTo>
                      <a:pt x="5077" y="10286"/>
                    </a:lnTo>
                    <a:lnTo>
                      <a:pt x="4854" y="10247"/>
                    </a:lnTo>
                    <a:lnTo>
                      <a:pt x="4631" y="10194"/>
                    </a:lnTo>
                    <a:lnTo>
                      <a:pt x="4408" y="10129"/>
                    </a:lnTo>
                    <a:lnTo>
                      <a:pt x="4198" y="10063"/>
                    </a:lnTo>
                    <a:lnTo>
                      <a:pt x="3988" y="9984"/>
                    </a:lnTo>
                    <a:lnTo>
                      <a:pt x="3778" y="9892"/>
                    </a:lnTo>
                    <a:lnTo>
                      <a:pt x="3582" y="9787"/>
                    </a:lnTo>
                    <a:lnTo>
                      <a:pt x="3398" y="9683"/>
                    </a:lnTo>
                    <a:lnTo>
                      <a:pt x="3201" y="9564"/>
                    </a:lnTo>
                    <a:lnTo>
                      <a:pt x="3031" y="9433"/>
                    </a:lnTo>
                    <a:lnTo>
                      <a:pt x="2847" y="9302"/>
                    </a:lnTo>
                    <a:lnTo>
                      <a:pt x="2689" y="9158"/>
                    </a:lnTo>
                    <a:lnTo>
                      <a:pt x="2519" y="9000"/>
                    </a:lnTo>
                    <a:lnTo>
                      <a:pt x="2375" y="8843"/>
                    </a:lnTo>
                    <a:lnTo>
                      <a:pt x="2230" y="8672"/>
                    </a:lnTo>
                    <a:lnTo>
                      <a:pt x="2086" y="8502"/>
                    </a:lnTo>
                    <a:lnTo>
                      <a:pt x="1968" y="8331"/>
                    </a:lnTo>
                    <a:lnTo>
                      <a:pt x="1837" y="8134"/>
                    </a:lnTo>
                    <a:lnTo>
                      <a:pt x="1732" y="7951"/>
                    </a:lnTo>
                    <a:lnTo>
                      <a:pt x="1627" y="7754"/>
                    </a:lnTo>
                    <a:lnTo>
                      <a:pt x="1535" y="7544"/>
                    </a:lnTo>
                    <a:lnTo>
                      <a:pt x="1456" y="7347"/>
                    </a:lnTo>
                    <a:lnTo>
                      <a:pt x="1378" y="7124"/>
                    </a:lnTo>
                    <a:lnTo>
                      <a:pt x="1312" y="6914"/>
                    </a:lnTo>
                    <a:lnTo>
                      <a:pt x="1259" y="6691"/>
                    </a:lnTo>
                    <a:lnTo>
                      <a:pt x="1220" y="6468"/>
                    </a:lnTo>
                    <a:lnTo>
                      <a:pt x="1194" y="6232"/>
                    </a:lnTo>
                    <a:lnTo>
                      <a:pt x="1168" y="6009"/>
                    </a:lnTo>
                    <a:lnTo>
                      <a:pt x="1168" y="5773"/>
                    </a:lnTo>
                    <a:lnTo>
                      <a:pt x="1168" y="5537"/>
                    </a:lnTo>
                    <a:lnTo>
                      <a:pt x="1181" y="5301"/>
                    </a:lnTo>
                    <a:lnTo>
                      <a:pt x="1220" y="5065"/>
                    </a:lnTo>
                    <a:lnTo>
                      <a:pt x="1259" y="4842"/>
                    </a:lnTo>
                    <a:lnTo>
                      <a:pt x="1299" y="4619"/>
                    </a:lnTo>
                    <a:lnTo>
                      <a:pt x="1364" y="4409"/>
                    </a:lnTo>
                    <a:lnTo>
                      <a:pt x="1443" y="4186"/>
                    </a:lnTo>
                    <a:lnTo>
                      <a:pt x="1522" y="3989"/>
                    </a:lnTo>
                    <a:lnTo>
                      <a:pt x="1614" y="3779"/>
                    </a:lnTo>
                    <a:lnTo>
                      <a:pt x="1706" y="3582"/>
                    </a:lnTo>
                    <a:lnTo>
                      <a:pt x="1824" y="3385"/>
                    </a:lnTo>
                    <a:lnTo>
                      <a:pt x="1942" y="3202"/>
                    </a:lnTo>
                    <a:lnTo>
                      <a:pt x="2060" y="3018"/>
                    </a:lnTo>
                    <a:lnTo>
                      <a:pt x="2204" y="2847"/>
                    </a:lnTo>
                    <a:lnTo>
                      <a:pt x="2348" y="2677"/>
                    </a:lnTo>
                    <a:lnTo>
                      <a:pt x="2493" y="2520"/>
                    </a:lnTo>
                    <a:lnTo>
                      <a:pt x="2650" y="2362"/>
                    </a:lnTo>
                    <a:lnTo>
                      <a:pt x="2821" y="2218"/>
                    </a:lnTo>
                    <a:lnTo>
                      <a:pt x="2991" y="2087"/>
                    </a:lnTo>
                    <a:lnTo>
                      <a:pt x="3175" y="1955"/>
                    </a:lnTo>
                    <a:lnTo>
                      <a:pt x="3359" y="1837"/>
                    </a:lnTo>
                    <a:lnTo>
                      <a:pt x="3542" y="1719"/>
                    </a:lnTo>
                    <a:lnTo>
                      <a:pt x="3739" y="1627"/>
                    </a:lnTo>
                    <a:lnTo>
                      <a:pt x="3949" y="1536"/>
                    </a:lnTo>
                    <a:lnTo>
                      <a:pt x="4159" y="1444"/>
                    </a:lnTo>
                    <a:lnTo>
                      <a:pt x="4369" y="1378"/>
                    </a:lnTo>
                    <a:lnTo>
                      <a:pt x="4592" y="1313"/>
                    </a:lnTo>
                    <a:lnTo>
                      <a:pt x="4802" y="1260"/>
                    </a:lnTo>
                    <a:lnTo>
                      <a:pt x="5038" y="1221"/>
                    </a:lnTo>
                    <a:lnTo>
                      <a:pt x="5261" y="1181"/>
                    </a:lnTo>
                    <a:lnTo>
                      <a:pt x="5497" y="1168"/>
                    </a:lnTo>
                    <a:lnTo>
                      <a:pt x="5733" y="1155"/>
                    </a:lnTo>
                    <a:close/>
                    <a:moveTo>
                      <a:pt x="18629" y="1221"/>
                    </a:moveTo>
                    <a:lnTo>
                      <a:pt x="18865" y="1234"/>
                    </a:lnTo>
                    <a:lnTo>
                      <a:pt x="19101" y="1247"/>
                    </a:lnTo>
                    <a:lnTo>
                      <a:pt x="19324" y="1273"/>
                    </a:lnTo>
                    <a:lnTo>
                      <a:pt x="19560" y="1313"/>
                    </a:lnTo>
                    <a:lnTo>
                      <a:pt x="19783" y="1365"/>
                    </a:lnTo>
                    <a:lnTo>
                      <a:pt x="19993" y="1431"/>
                    </a:lnTo>
                    <a:lnTo>
                      <a:pt x="20203" y="1496"/>
                    </a:lnTo>
                    <a:lnTo>
                      <a:pt x="20413" y="1575"/>
                    </a:lnTo>
                    <a:lnTo>
                      <a:pt x="20623" y="1667"/>
                    </a:lnTo>
                    <a:lnTo>
                      <a:pt x="20820" y="1772"/>
                    </a:lnTo>
                    <a:lnTo>
                      <a:pt x="21017" y="1877"/>
                    </a:lnTo>
                    <a:lnTo>
                      <a:pt x="21200" y="1995"/>
                    </a:lnTo>
                    <a:lnTo>
                      <a:pt x="21384" y="2126"/>
                    </a:lnTo>
                    <a:lnTo>
                      <a:pt x="21555" y="2257"/>
                    </a:lnTo>
                    <a:lnTo>
                      <a:pt x="21725" y="2401"/>
                    </a:lnTo>
                    <a:lnTo>
                      <a:pt x="21882" y="2559"/>
                    </a:lnTo>
                    <a:lnTo>
                      <a:pt x="22027" y="2716"/>
                    </a:lnTo>
                    <a:lnTo>
                      <a:pt x="22171" y="2874"/>
                    </a:lnTo>
                    <a:lnTo>
                      <a:pt x="22315" y="3057"/>
                    </a:lnTo>
                    <a:lnTo>
                      <a:pt x="22447" y="3228"/>
                    </a:lnTo>
                    <a:lnTo>
                      <a:pt x="22565" y="3412"/>
                    </a:lnTo>
                    <a:lnTo>
                      <a:pt x="22670" y="3608"/>
                    </a:lnTo>
                    <a:lnTo>
                      <a:pt x="22775" y="3805"/>
                    </a:lnTo>
                    <a:lnTo>
                      <a:pt x="22866" y="4002"/>
                    </a:lnTo>
                    <a:lnTo>
                      <a:pt x="22958" y="4212"/>
                    </a:lnTo>
                    <a:lnTo>
                      <a:pt x="23024" y="4422"/>
                    </a:lnTo>
                    <a:lnTo>
                      <a:pt x="23089" y="4645"/>
                    </a:lnTo>
                    <a:lnTo>
                      <a:pt x="23142" y="4868"/>
                    </a:lnTo>
                    <a:lnTo>
                      <a:pt x="23181" y="5091"/>
                    </a:lnTo>
                    <a:lnTo>
                      <a:pt x="23208" y="5327"/>
                    </a:lnTo>
                    <a:lnTo>
                      <a:pt x="23234" y="5550"/>
                    </a:lnTo>
                    <a:lnTo>
                      <a:pt x="23234" y="5786"/>
                    </a:lnTo>
                    <a:lnTo>
                      <a:pt x="23234" y="6022"/>
                    </a:lnTo>
                    <a:lnTo>
                      <a:pt x="23221" y="6258"/>
                    </a:lnTo>
                    <a:lnTo>
                      <a:pt x="23194" y="6481"/>
                    </a:lnTo>
                    <a:lnTo>
                      <a:pt x="23155" y="6718"/>
                    </a:lnTo>
                    <a:lnTo>
                      <a:pt x="23103" y="6928"/>
                    </a:lnTo>
                    <a:lnTo>
                      <a:pt x="23037" y="7151"/>
                    </a:lnTo>
                    <a:lnTo>
                      <a:pt x="22971" y="7360"/>
                    </a:lnTo>
                    <a:lnTo>
                      <a:pt x="22893" y="7570"/>
                    </a:lnTo>
                    <a:lnTo>
                      <a:pt x="22801" y="7780"/>
                    </a:lnTo>
                    <a:lnTo>
                      <a:pt x="22696" y="7977"/>
                    </a:lnTo>
                    <a:lnTo>
                      <a:pt x="22591" y="8174"/>
                    </a:lnTo>
                    <a:lnTo>
                      <a:pt x="22473" y="8357"/>
                    </a:lnTo>
                    <a:lnTo>
                      <a:pt x="22342" y="8528"/>
                    </a:lnTo>
                    <a:lnTo>
                      <a:pt x="22210" y="8712"/>
                    </a:lnTo>
                    <a:lnTo>
                      <a:pt x="22066" y="8869"/>
                    </a:lnTo>
                    <a:lnTo>
                      <a:pt x="21909" y="9040"/>
                    </a:lnTo>
                    <a:lnTo>
                      <a:pt x="21751" y="9184"/>
                    </a:lnTo>
                    <a:lnTo>
                      <a:pt x="21581" y="9328"/>
                    </a:lnTo>
                    <a:lnTo>
                      <a:pt x="21410" y="9473"/>
                    </a:lnTo>
                    <a:lnTo>
                      <a:pt x="21240" y="9604"/>
                    </a:lnTo>
                    <a:lnTo>
                      <a:pt x="21043" y="9722"/>
                    </a:lnTo>
                    <a:lnTo>
                      <a:pt x="20859" y="9827"/>
                    </a:lnTo>
                    <a:lnTo>
                      <a:pt x="20662" y="9932"/>
                    </a:lnTo>
                    <a:lnTo>
                      <a:pt x="20453" y="10024"/>
                    </a:lnTo>
                    <a:lnTo>
                      <a:pt x="20243" y="10115"/>
                    </a:lnTo>
                    <a:lnTo>
                      <a:pt x="20033" y="10181"/>
                    </a:lnTo>
                    <a:lnTo>
                      <a:pt x="19823" y="10247"/>
                    </a:lnTo>
                    <a:lnTo>
                      <a:pt x="19600" y="10299"/>
                    </a:lnTo>
                    <a:lnTo>
                      <a:pt x="19377" y="10338"/>
                    </a:lnTo>
                    <a:lnTo>
                      <a:pt x="19141" y="10365"/>
                    </a:lnTo>
                    <a:lnTo>
                      <a:pt x="18904" y="10391"/>
                    </a:lnTo>
                    <a:lnTo>
                      <a:pt x="18472" y="10391"/>
                    </a:lnTo>
                    <a:lnTo>
                      <a:pt x="18275" y="10378"/>
                    </a:lnTo>
                    <a:lnTo>
                      <a:pt x="18065" y="10352"/>
                    </a:lnTo>
                    <a:lnTo>
                      <a:pt x="17868" y="10325"/>
                    </a:lnTo>
                    <a:lnTo>
                      <a:pt x="17671" y="10286"/>
                    </a:lnTo>
                    <a:lnTo>
                      <a:pt x="17475" y="10234"/>
                    </a:lnTo>
                    <a:lnTo>
                      <a:pt x="17278" y="10181"/>
                    </a:lnTo>
                    <a:lnTo>
                      <a:pt x="17081" y="10115"/>
                    </a:lnTo>
                    <a:lnTo>
                      <a:pt x="16897" y="10050"/>
                    </a:lnTo>
                    <a:lnTo>
                      <a:pt x="16714" y="9958"/>
                    </a:lnTo>
                    <a:lnTo>
                      <a:pt x="16530" y="9866"/>
                    </a:lnTo>
                    <a:lnTo>
                      <a:pt x="16359" y="9774"/>
                    </a:lnTo>
                    <a:lnTo>
                      <a:pt x="16176" y="9669"/>
                    </a:lnTo>
                    <a:lnTo>
                      <a:pt x="16018" y="9551"/>
                    </a:lnTo>
                    <a:lnTo>
                      <a:pt x="15848" y="9433"/>
                    </a:lnTo>
                    <a:lnTo>
                      <a:pt x="15690" y="9302"/>
                    </a:lnTo>
                    <a:lnTo>
                      <a:pt x="15480" y="9118"/>
                    </a:lnTo>
                    <a:lnTo>
                      <a:pt x="15284" y="8908"/>
                    </a:lnTo>
                    <a:lnTo>
                      <a:pt x="15100" y="8699"/>
                    </a:lnTo>
                    <a:lnTo>
                      <a:pt x="14929" y="8476"/>
                    </a:lnTo>
                    <a:lnTo>
                      <a:pt x="14772" y="8239"/>
                    </a:lnTo>
                    <a:lnTo>
                      <a:pt x="14628" y="7990"/>
                    </a:lnTo>
                    <a:lnTo>
                      <a:pt x="14497" y="7741"/>
                    </a:lnTo>
                    <a:lnTo>
                      <a:pt x="14392" y="7492"/>
                    </a:lnTo>
                    <a:lnTo>
                      <a:pt x="14300" y="7216"/>
                    </a:lnTo>
                    <a:lnTo>
                      <a:pt x="14221" y="6954"/>
                    </a:lnTo>
                    <a:lnTo>
                      <a:pt x="14155" y="6678"/>
                    </a:lnTo>
                    <a:lnTo>
                      <a:pt x="14116" y="6403"/>
                    </a:lnTo>
                    <a:lnTo>
                      <a:pt x="14090" y="6114"/>
                    </a:lnTo>
                    <a:lnTo>
                      <a:pt x="14077" y="5839"/>
                    </a:lnTo>
                    <a:lnTo>
                      <a:pt x="14077" y="5550"/>
                    </a:lnTo>
                    <a:lnTo>
                      <a:pt x="14103" y="5261"/>
                    </a:lnTo>
                    <a:lnTo>
                      <a:pt x="14129" y="5051"/>
                    </a:lnTo>
                    <a:lnTo>
                      <a:pt x="14182" y="4842"/>
                    </a:lnTo>
                    <a:lnTo>
                      <a:pt x="14221" y="4645"/>
                    </a:lnTo>
                    <a:lnTo>
                      <a:pt x="14287" y="4448"/>
                    </a:lnTo>
                    <a:lnTo>
                      <a:pt x="14352" y="4238"/>
                    </a:lnTo>
                    <a:lnTo>
                      <a:pt x="14431" y="4054"/>
                    </a:lnTo>
                    <a:lnTo>
                      <a:pt x="14510" y="3858"/>
                    </a:lnTo>
                    <a:lnTo>
                      <a:pt x="14601" y="3674"/>
                    </a:lnTo>
                    <a:lnTo>
                      <a:pt x="14706" y="3503"/>
                    </a:lnTo>
                    <a:lnTo>
                      <a:pt x="14811" y="3320"/>
                    </a:lnTo>
                    <a:lnTo>
                      <a:pt x="14929" y="3149"/>
                    </a:lnTo>
                    <a:lnTo>
                      <a:pt x="15048" y="2992"/>
                    </a:lnTo>
                    <a:lnTo>
                      <a:pt x="15179" y="2834"/>
                    </a:lnTo>
                    <a:lnTo>
                      <a:pt x="15310" y="2677"/>
                    </a:lnTo>
                    <a:lnTo>
                      <a:pt x="15454" y="2533"/>
                    </a:lnTo>
                    <a:lnTo>
                      <a:pt x="15599" y="2401"/>
                    </a:lnTo>
                    <a:lnTo>
                      <a:pt x="15756" y="2270"/>
                    </a:lnTo>
                    <a:lnTo>
                      <a:pt x="15913" y="2139"/>
                    </a:lnTo>
                    <a:lnTo>
                      <a:pt x="16084" y="2021"/>
                    </a:lnTo>
                    <a:lnTo>
                      <a:pt x="16254" y="1903"/>
                    </a:lnTo>
                    <a:lnTo>
                      <a:pt x="16438" y="1811"/>
                    </a:lnTo>
                    <a:lnTo>
                      <a:pt x="16609" y="1706"/>
                    </a:lnTo>
                    <a:lnTo>
                      <a:pt x="16792" y="1627"/>
                    </a:lnTo>
                    <a:lnTo>
                      <a:pt x="16989" y="1536"/>
                    </a:lnTo>
                    <a:lnTo>
                      <a:pt x="17186" y="1470"/>
                    </a:lnTo>
                    <a:lnTo>
                      <a:pt x="17383" y="1404"/>
                    </a:lnTo>
                    <a:lnTo>
                      <a:pt x="17579" y="1352"/>
                    </a:lnTo>
                    <a:lnTo>
                      <a:pt x="17789" y="1313"/>
                    </a:lnTo>
                    <a:lnTo>
                      <a:pt x="17999" y="1273"/>
                    </a:lnTo>
                    <a:lnTo>
                      <a:pt x="18209" y="1247"/>
                    </a:lnTo>
                    <a:lnTo>
                      <a:pt x="18419" y="1234"/>
                    </a:lnTo>
                    <a:lnTo>
                      <a:pt x="18629" y="1221"/>
                    </a:lnTo>
                    <a:close/>
                    <a:moveTo>
                      <a:pt x="5431" y="1"/>
                    </a:moveTo>
                    <a:lnTo>
                      <a:pt x="5143" y="27"/>
                    </a:lnTo>
                    <a:lnTo>
                      <a:pt x="4854" y="66"/>
                    </a:lnTo>
                    <a:lnTo>
                      <a:pt x="4565" y="119"/>
                    </a:lnTo>
                    <a:lnTo>
                      <a:pt x="4290" y="184"/>
                    </a:lnTo>
                    <a:lnTo>
                      <a:pt x="4014" y="263"/>
                    </a:lnTo>
                    <a:lnTo>
                      <a:pt x="3752" y="355"/>
                    </a:lnTo>
                    <a:lnTo>
                      <a:pt x="3490" y="460"/>
                    </a:lnTo>
                    <a:lnTo>
                      <a:pt x="3240" y="578"/>
                    </a:lnTo>
                    <a:lnTo>
                      <a:pt x="2991" y="709"/>
                    </a:lnTo>
                    <a:lnTo>
                      <a:pt x="2742" y="840"/>
                    </a:lnTo>
                    <a:lnTo>
                      <a:pt x="2519" y="998"/>
                    </a:lnTo>
                    <a:lnTo>
                      <a:pt x="2296" y="1155"/>
                    </a:lnTo>
                    <a:lnTo>
                      <a:pt x="2073" y="1326"/>
                    </a:lnTo>
                    <a:lnTo>
                      <a:pt x="1863" y="1509"/>
                    </a:lnTo>
                    <a:lnTo>
                      <a:pt x="1666" y="1706"/>
                    </a:lnTo>
                    <a:lnTo>
                      <a:pt x="1483" y="1903"/>
                    </a:lnTo>
                    <a:lnTo>
                      <a:pt x="1299" y="2113"/>
                    </a:lnTo>
                    <a:lnTo>
                      <a:pt x="1128" y="2336"/>
                    </a:lnTo>
                    <a:lnTo>
                      <a:pt x="971" y="2559"/>
                    </a:lnTo>
                    <a:lnTo>
                      <a:pt x="813" y="2795"/>
                    </a:lnTo>
                    <a:lnTo>
                      <a:pt x="682" y="3031"/>
                    </a:lnTo>
                    <a:lnTo>
                      <a:pt x="551" y="3280"/>
                    </a:lnTo>
                    <a:lnTo>
                      <a:pt x="446" y="3530"/>
                    </a:lnTo>
                    <a:lnTo>
                      <a:pt x="341" y="3792"/>
                    </a:lnTo>
                    <a:lnTo>
                      <a:pt x="249" y="4068"/>
                    </a:lnTo>
                    <a:lnTo>
                      <a:pt x="171" y="4343"/>
                    </a:lnTo>
                    <a:lnTo>
                      <a:pt x="105" y="4619"/>
                    </a:lnTo>
                    <a:lnTo>
                      <a:pt x="66" y="4894"/>
                    </a:lnTo>
                    <a:lnTo>
                      <a:pt x="26" y="5183"/>
                    </a:lnTo>
                    <a:lnTo>
                      <a:pt x="0" y="5471"/>
                    </a:lnTo>
                    <a:lnTo>
                      <a:pt x="0" y="5773"/>
                    </a:lnTo>
                    <a:lnTo>
                      <a:pt x="13" y="6075"/>
                    </a:lnTo>
                    <a:lnTo>
                      <a:pt x="26" y="6363"/>
                    </a:lnTo>
                    <a:lnTo>
                      <a:pt x="66" y="6652"/>
                    </a:lnTo>
                    <a:lnTo>
                      <a:pt x="118" y="6928"/>
                    </a:lnTo>
                    <a:lnTo>
                      <a:pt x="184" y="7203"/>
                    </a:lnTo>
                    <a:lnTo>
                      <a:pt x="262" y="7479"/>
                    </a:lnTo>
                    <a:lnTo>
                      <a:pt x="354" y="7741"/>
                    </a:lnTo>
                    <a:lnTo>
                      <a:pt x="459" y="8003"/>
                    </a:lnTo>
                    <a:lnTo>
                      <a:pt x="577" y="8266"/>
                    </a:lnTo>
                    <a:lnTo>
                      <a:pt x="708" y="8515"/>
                    </a:lnTo>
                    <a:lnTo>
                      <a:pt x="853" y="8751"/>
                    </a:lnTo>
                    <a:lnTo>
                      <a:pt x="997" y="8987"/>
                    </a:lnTo>
                    <a:lnTo>
                      <a:pt x="1155" y="9210"/>
                    </a:lnTo>
                    <a:lnTo>
                      <a:pt x="1338" y="9420"/>
                    </a:lnTo>
                    <a:lnTo>
                      <a:pt x="1509" y="9630"/>
                    </a:lnTo>
                    <a:lnTo>
                      <a:pt x="1706" y="9827"/>
                    </a:lnTo>
                    <a:lnTo>
                      <a:pt x="1902" y="10024"/>
                    </a:lnTo>
                    <a:lnTo>
                      <a:pt x="2112" y="10194"/>
                    </a:lnTo>
                    <a:lnTo>
                      <a:pt x="2335" y="10365"/>
                    </a:lnTo>
                    <a:lnTo>
                      <a:pt x="2558" y="10522"/>
                    </a:lnTo>
                    <a:lnTo>
                      <a:pt x="2794" y="10680"/>
                    </a:lnTo>
                    <a:lnTo>
                      <a:pt x="3031" y="10811"/>
                    </a:lnTo>
                    <a:lnTo>
                      <a:pt x="3280" y="10942"/>
                    </a:lnTo>
                    <a:lnTo>
                      <a:pt x="3542" y="11060"/>
                    </a:lnTo>
                    <a:lnTo>
                      <a:pt x="3805" y="11152"/>
                    </a:lnTo>
                    <a:lnTo>
                      <a:pt x="4067" y="11244"/>
                    </a:lnTo>
                    <a:lnTo>
                      <a:pt x="4342" y="11322"/>
                    </a:lnTo>
                    <a:lnTo>
                      <a:pt x="4618" y="11388"/>
                    </a:lnTo>
                    <a:lnTo>
                      <a:pt x="4907" y="11440"/>
                    </a:lnTo>
                    <a:lnTo>
                      <a:pt x="5195" y="11467"/>
                    </a:lnTo>
                    <a:lnTo>
                      <a:pt x="5484" y="11493"/>
                    </a:lnTo>
                    <a:lnTo>
                      <a:pt x="6061" y="11493"/>
                    </a:lnTo>
                    <a:lnTo>
                      <a:pt x="6337" y="11467"/>
                    </a:lnTo>
                    <a:lnTo>
                      <a:pt x="6612" y="11427"/>
                    </a:lnTo>
                    <a:lnTo>
                      <a:pt x="6888" y="11388"/>
                    </a:lnTo>
                    <a:lnTo>
                      <a:pt x="7150" y="11322"/>
                    </a:lnTo>
                    <a:lnTo>
                      <a:pt x="7412" y="11244"/>
                    </a:lnTo>
                    <a:lnTo>
                      <a:pt x="7675" y="11165"/>
                    </a:lnTo>
                    <a:lnTo>
                      <a:pt x="7924" y="11060"/>
                    </a:lnTo>
                    <a:lnTo>
                      <a:pt x="8173" y="10955"/>
                    </a:lnTo>
                    <a:lnTo>
                      <a:pt x="8409" y="10837"/>
                    </a:lnTo>
                    <a:lnTo>
                      <a:pt x="8645" y="10706"/>
                    </a:lnTo>
                    <a:lnTo>
                      <a:pt x="8868" y="10561"/>
                    </a:lnTo>
                    <a:lnTo>
                      <a:pt x="9092" y="10404"/>
                    </a:lnTo>
                    <a:lnTo>
                      <a:pt x="9301" y="10247"/>
                    </a:lnTo>
                    <a:lnTo>
                      <a:pt x="9511" y="10076"/>
                    </a:lnTo>
                    <a:lnTo>
                      <a:pt x="9708" y="9892"/>
                    </a:lnTo>
                    <a:lnTo>
                      <a:pt x="9905" y="9709"/>
                    </a:lnTo>
                    <a:lnTo>
                      <a:pt x="10075" y="9512"/>
                    </a:lnTo>
                    <a:lnTo>
                      <a:pt x="10246" y="9302"/>
                    </a:lnTo>
                    <a:lnTo>
                      <a:pt x="10417" y="9092"/>
                    </a:lnTo>
                    <a:lnTo>
                      <a:pt x="10561" y="8869"/>
                    </a:lnTo>
                    <a:lnTo>
                      <a:pt x="10705" y="8646"/>
                    </a:lnTo>
                    <a:lnTo>
                      <a:pt x="10836" y="8410"/>
                    </a:lnTo>
                    <a:lnTo>
                      <a:pt x="10954" y="8161"/>
                    </a:lnTo>
                    <a:lnTo>
                      <a:pt x="11059" y="7925"/>
                    </a:lnTo>
                    <a:lnTo>
                      <a:pt x="11164" y="7662"/>
                    </a:lnTo>
                    <a:lnTo>
                      <a:pt x="11243" y="7413"/>
                    </a:lnTo>
                    <a:lnTo>
                      <a:pt x="11322" y="7137"/>
                    </a:lnTo>
                    <a:lnTo>
                      <a:pt x="11387" y="6875"/>
                    </a:lnTo>
                    <a:lnTo>
                      <a:pt x="11427" y="6600"/>
                    </a:lnTo>
                    <a:lnTo>
                      <a:pt x="11466" y="6324"/>
                    </a:lnTo>
                    <a:lnTo>
                      <a:pt x="11492" y="6049"/>
                    </a:lnTo>
                    <a:lnTo>
                      <a:pt x="11623" y="5996"/>
                    </a:lnTo>
                    <a:lnTo>
                      <a:pt x="11781" y="5944"/>
                    </a:lnTo>
                    <a:lnTo>
                      <a:pt x="11978" y="5917"/>
                    </a:lnTo>
                    <a:lnTo>
                      <a:pt x="12188" y="5904"/>
                    </a:lnTo>
                    <a:lnTo>
                      <a:pt x="12358" y="5904"/>
                    </a:lnTo>
                    <a:lnTo>
                      <a:pt x="12542" y="5930"/>
                    </a:lnTo>
                    <a:lnTo>
                      <a:pt x="12725" y="5970"/>
                    </a:lnTo>
                    <a:lnTo>
                      <a:pt x="12909" y="6022"/>
                    </a:lnTo>
                    <a:lnTo>
                      <a:pt x="12922" y="6311"/>
                    </a:lnTo>
                    <a:lnTo>
                      <a:pt x="12962" y="6600"/>
                    </a:lnTo>
                    <a:lnTo>
                      <a:pt x="13001" y="6875"/>
                    </a:lnTo>
                    <a:lnTo>
                      <a:pt x="13067" y="7151"/>
                    </a:lnTo>
                    <a:lnTo>
                      <a:pt x="13132" y="7426"/>
                    </a:lnTo>
                    <a:lnTo>
                      <a:pt x="13224" y="7688"/>
                    </a:lnTo>
                    <a:lnTo>
                      <a:pt x="13316" y="7951"/>
                    </a:lnTo>
                    <a:lnTo>
                      <a:pt x="13434" y="8200"/>
                    </a:lnTo>
                    <a:lnTo>
                      <a:pt x="13552" y="8449"/>
                    </a:lnTo>
                    <a:lnTo>
                      <a:pt x="13683" y="8685"/>
                    </a:lnTo>
                    <a:lnTo>
                      <a:pt x="13814" y="8922"/>
                    </a:lnTo>
                    <a:lnTo>
                      <a:pt x="13972" y="9145"/>
                    </a:lnTo>
                    <a:lnTo>
                      <a:pt x="14129" y="9355"/>
                    </a:lnTo>
                    <a:lnTo>
                      <a:pt x="14313" y="9564"/>
                    </a:lnTo>
                    <a:lnTo>
                      <a:pt x="14483" y="9774"/>
                    </a:lnTo>
                    <a:lnTo>
                      <a:pt x="14680" y="9958"/>
                    </a:lnTo>
                    <a:lnTo>
                      <a:pt x="14877" y="10142"/>
                    </a:lnTo>
                    <a:lnTo>
                      <a:pt x="15087" y="10312"/>
                    </a:lnTo>
                    <a:lnTo>
                      <a:pt x="15297" y="10483"/>
                    </a:lnTo>
                    <a:lnTo>
                      <a:pt x="15520" y="10627"/>
                    </a:lnTo>
                    <a:lnTo>
                      <a:pt x="15756" y="10771"/>
                    </a:lnTo>
                    <a:lnTo>
                      <a:pt x="15992" y="10903"/>
                    </a:lnTo>
                    <a:lnTo>
                      <a:pt x="16241" y="11034"/>
                    </a:lnTo>
                    <a:lnTo>
                      <a:pt x="16491" y="11139"/>
                    </a:lnTo>
                    <a:lnTo>
                      <a:pt x="16740" y="11231"/>
                    </a:lnTo>
                    <a:lnTo>
                      <a:pt x="17002" y="11322"/>
                    </a:lnTo>
                    <a:lnTo>
                      <a:pt x="17278" y="11388"/>
                    </a:lnTo>
                    <a:lnTo>
                      <a:pt x="17553" y="11454"/>
                    </a:lnTo>
                    <a:lnTo>
                      <a:pt x="17829" y="11506"/>
                    </a:lnTo>
                    <a:lnTo>
                      <a:pt x="18104" y="11532"/>
                    </a:lnTo>
                    <a:lnTo>
                      <a:pt x="18393" y="11559"/>
                    </a:lnTo>
                    <a:lnTo>
                      <a:pt x="18681" y="11559"/>
                    </a:lnTo>
                    <a:lnTo>
                      <a:pt x="18970" y="11545"/>
                    </a:lnTo>
                    <a:lnTo>
                      <a:pt x="19272" y="11532"/>
                    </a:lnTo>
                    <a:lnTo>
                      <a:pt x="19560" y="11493"/>
                    </a:lnTo>
                    <a:lnTo>
                      <a:pt x="19836" y="11440"/>
                    </a:lnTo>
                    <a:lnTo>
                      <a:pt x="20111" y="11375"/>
                    </a:lnTo>
                    <a:lnTo>
                      <a:pt x="20387" y="11296"/>
                    </a:lnTo>
                    <a:lnTo>
                      <a:pt x="20649" y="11204"/>
                    </a:lnTo>
                    <a:lnTo>
                      <a:pt x="20912" y="11099"/>
                    </a:lnTo>
                    <a:lnTo>
                      <a:pt x="21174" y="10981"/>
                    </a:lnTo>
                    <a:lnTo>
                      <a:pt x="21410" y="10850"/>
                    </a:lnTo>
                    <a:lnTo>
                      <a:pt x="21659" y="10719"/>
                    </a:lnTo>
                    <a:lnTo>
                      <a:pt x="21882" y="10561"/>
                    </a:lnTo>
                    <a:lnTo>
                      <a:pt x="22119" y="10404"/>
                    </a:lnTo>
                    <a:lnTo>
                      <a:pt x="22329" y="10234"/>
                    </a:lnTo>
                    <a:lnTo>
                      <a:pt x="22538" y="10050"/>
                    </a:lnTo>
                    <a:lnTo>
                      <a:pt x="22735" y="9853"/>
                    </a:lnTo>
                    <a:lnTo>
                      <a:pt x="22932" y="9656"/>
                    </a:lnTo>
                    <a:lnTo>
                      <a:pt x="23103" y="9446"/>
                    </a:lnTo>
                    <a:lnTo>
                      <a:pt x="23273" y="9223"/>
                    </a:lnTo>
                    <a:lnTo>
                      <a:pt x="23431" y="9000"/>
                    </a:lnTo>
                    <a:lnTo>
                      <a:pt x="23588" y="8764"/>
                    </a:lnTo>
                    <a:lnTo>
                      <a:pt x="23719" y="8528"/>
                    </a:lnTo>
                    <a:lnTo>
                      <a:pt x="23850" y="8279"/>
                    </a:lnTo>
                    <a:lnTo>
                      <a:pt x="23968" y="8016"/>
                    </a:lnTo>
                    <a:lnTo>
                      <a:pt x="24060" y="7754"/>
                    </a:lnTo>
                    <a:lnTo>
                      <a:pt x="24152" y="7492"/>
                    </a:lnTo>
                    <a:lnTo>
                      <a:pt x="24231" y="7216"/>
                    </a:lnTo>
                    <a:lnTo>
                      <a:pt x="24296" y="6941"/>
                    </a:lnTo>
                    <a:lnTo>
                      <a:pt x="24336" y="6652"/>
                    </a:lnTo>
                    <a:lnTo>
                      <a:pt x="24375" y="6377"/>
                    </a:lnTo>
                    <a:lnTo>
                      <a:pt x="24401" y="6075"/>
                    </a:lnTo>
                    <a:lnTo>
                      <a:pt x="24401" y="5786"/>
                    </a:lnTo>
                    <a:lnTo>
                      <a:pt x="24401" y="5484"/>
                    </a:lnTo>
                    <a:lnTo>
                      <a:pt x="24375" y="5196"/>
                    </a:lnTo>
                    <a:lnTo>
                      <a:pt x="24336" y="4907"/>
                    </a:lnTo>
                    <a:lnTo>
                      <a:pt x="24283" y="4632"/>
                    </a:lnTo>
                    <a:lnTo>
                      <a:pt x="24218" y="4343"/>
                    </a:lnTo>
                    <a:lnTo>
                      <a:pt x="24139" y="4081"/>
                    </a:lnTo>
                    <a:lnTo>
                      <a:pt x="24047" y="3805"/>
                    </a:lnTo>
                    <a:lnTo>
                      <a:pt x="23942" y="3543"/>
                    </a:lnTo>
                    <a:lnTo>
                      <a:pt x="23824" y="3294"/>
                    </a:lnTo>
                    <a:lnTo>
                      <a:pt x="23693" y="3044"/>
                    </a:lnTo>
                    <a:lnTo>
                      <a:pt x="23562" y="2808"/>
                    </a:lnTo>
                    <a:lnTo>
                      <a:pt x="23404" y="2572"/>
                    </a:lnTo>
                    <a:lnTo>
                      <a:pt x="23247" y="2349"/>
                    </a:lnTo>
                    <a:lnTo>
                      <a:pt x="23076" y="2139"/>
                    </a:lnTo>
                    <a:lnTo>
                      <a:pt x="22893" y="1929"/>
                    </a:lnTo>
                    <a:lnTo>
                      <a:pt x="22696" y="1732"/>
                    </a:lnTo>
                    <a:lnTo>
                      <a:pt x="22499" y="1536"/>
                    </a:lnTo>
                    <a:lnTo>
                      <a:pt x="22289" y="1352"/>
                    </a:lnTo>
                    <a:lnTo>
                      <a:pt x="22066" y="1181"/>
                    </a:lnTo>
                    <a:lnTo>
                      <a:pt x="21843" y="1024"/>
                    </a:lnTo>
                    <a:lnTo>
                      <a:pt x="21607" y="880"/>
                    </a:lnTo>
                    <a:lnTo>
                      <a:pt x="21371" y="735"/>
                    </a:lnTo>
                    <a:lnTo>
                      <a:pt x="21122" y="617"/>
                    </a:lnTo>
                    <a:lnTo>
                      <a:pt x="20859" y="499"/>
                    </a:lnTo>
                    <a:lnTo>
                      <a:pt x="20610" y="394"/>
                    </a:lnTo>
                    <a:lnTo>
                      <a:pt x="20334" y="316"/>
                    </a:lnTo>
                    <a:lnTo>
                      <a:pt x="20059" y="237"/>
                    </a:lnTo>
                    <a:lnTo>
                      <a:pt x="19783" y="171"/>
                    </a:lnTo>
                    <a:lnTo>
                      <a:pt x="19508" y="119"/>
                    </a:lnTo>
                    <a:lnTo>
                      <a:pt x="19219" y="93"/>
                    </a:lnTo>
                    <a:lnTo>
                      <a:pt x="18918" y="66"/>
                    </a:lnTo>
                    <a:lnTo>
                      <a:pt x="18629" y="53"/>
                    </a:lnTo>
                    <a:lnTo>
                      <a:pt x="18367" y="66"/>
                    </a:lnTo>
                    <a:lnTo>
                      <a:pt x="18104" y="79"/>
                    </a:lnTo>
                    <a:lnTo>
                      <a:pt x="17855" y="119"/>
                    </a:lnTo>
                    <a:lnTo>
                      <a:pt x="17593" y="158"/>
                    </a:lnTo>
                    <a:lnTo>
                      <a:pt x="17343" y="211"/>
                    </a:lnTo>
                    <a:lnTo>
                      <a:pt x="17107" y="276"/>
                    </a:lnTo>
                    <a:lnTo>
                      <a:pt x="16858" y="342"/>
                    </a:lnTo>
                    <a:lnTo>
                      <a:pt x="16622" y="420"/>
                    </a:lnTo>
                    <a:lnTo>
                      <a:pt x="16399" y="525"/>
                    </a:lnTo>
                    <a:lnTo>
                      <a:pt x="16163" y="617"/>
                    </a:lnTo>
                    <a:lnTo>
                      <a:pt x="15940" y="735"/>
                    </a:lnTo>
                    <a:lnTo>
                      <a:pt x="15730" y="853"/>
                    </a:lnTo>
                    <a:lnTo>
                      <a:pt x="15520" y="985"/>
                    </a:lnTo>
                    <a:lnTo>
                      <a:pt x="15310" y="1129"/>
                    </a:lnTo>
                    <a:lnTo>
                      <a:pt x="15113" y="1273"/>
                    </a:lnTo>
                    <a:lnTo>
                      <a:pt x="14929" y="1431"/>
                    </a:lnTo>
                    <a:lnTo>
                      <a:pt x="14746" y="1588"/>
                    </a:lnTo>
                    <a:lnTo>
                      <a:pt x="14562" y="1759"/>
                    </a:lnTo>
                    <a:lnTo>
                      <a:pt x="14392" y="1942"/>
                    </a:lnTo>
                    <a:lnTo>
                      <a:pt x="14234" y="2126"/>
                    </a:lnTo>
                    <a:lnTo>
                      <a:pt x="14077" y="2323"/>
                    </a:lnTo>
                    <a:lnTo>
                      <a:pt x="13932" y="2520"/>
                    </a:lnTo>
                    <a:lnTo>
                      <a:pt x="13801" y="2729"/>
                    </a:lnTo>
                    <a:lnTo>
                      <a:pt x="13670" y="2939"/>
                    </a:lnTo>
                    <a:lnTo>
                      <a:pt x="13552" y="3162"/>
                    </a:lnTo>
                    <a:lnTo>
                      <a:pt x="13434" y="3385"/>
                    </a:lnTo>
                    <a:lnTo>
                      <a:pt x="13342" y="3608"/>
                    </a:lnTo>
                    <a:lnTo>
                      <a:pt x="13250" y="3845"/>
                    </a:lnTo>
                    <a:lnTo>
                      <a:pt x="13172" y="4081"/>
                    </a:lnTo>
                    <a:lnTo>
                      <a:pt x="13093" y="4330"/>
                    </a:lnTo>
                    <a:lnTo>
                      <a:pt x="13040" y="4579"/>
                    </a:lnTo>
                    <a:lnTo>
                      <a:pt x="12988" y="4842"/>
                    </a:lnTo>
                    <a:lnTo>
                      <a:pt x="12778" y="4789"/>
                    </a:lnTo>
                    <a:lnTo>
                      <a:pt x="12581" y="4763"/>
                    </a:lnTo>
                    <a:lnTo>
                      <a:pt x="12384" y="4750"/>
                    </a:lnTo>
                    <a:lnTo>
                      <a:pt x="12188" y="4737"/>
                    </a:lnTo>
                    <a:lnTo>
                      <a:pt x="11991" y="4750"/>
                    </a:lnTo>
                    <a:lnTo>
                      <a:pt x="11794" y="4763"/>
                    </a:lnTo>
                    <a:lnTo>
                      <a:pt x="11610" y="4789"/>
                    </a:lnTo>
                    <a:lnTo>
                      <a:pt x="11427" y="4842"/>
                    </a:lnTo>
                    <a:lnTo>
                      <a:pt x="11374" y="4579"/>
                    </a:lnTo>
                    <a:lnTo>
                      <a:pt x="11322" y="4330"/>
                    </a:lnTo>
                    <a:lnTo>
                      <a:pt x="11256" y="4081"/>
                    </a:lnTo>
                    <a:lnTo>
                      <a:pt x="11164" y="3845"/>
                    </a:lnTo>
                    <a:lnTo>
                      <a:pt x="11072" y="3595"/>
                    </a:lnTo>
                    <a:lnTo>
                      <a:pt x="10981" y="3372"/>
                    </a:lnTo>
                    <a:lnTo>
                      <a:pt x="10863" y="3136"/>
                    </a:lnTo>
                    <a:lnTo>
                      <a:pt x="10745" y="2913"/>
                    </a:lnTo>
                    <a:lnTo>
                      <a:pt x="10613" y="2703"/>
                    </a:lnTo>
                    <a:lnTo>
                      <a:pt x="10482" y="2493"/>
                    </a:lnTo>
                    <a:lnTo>
                      <a:pt x="10325" y="2283"/>
                    </a:lnTo>
                    <a:lnTo>
                      <a:pt x="10167" y="2087"/>
                    </a:lnTo>
                    <a:lnTo>
                      <a:pt x="10010" y="1903"/>
                    </a:lnTo>
                    <a:lnTo>
                      <a:pt x="9839" y="1719"/>
                    </a:lnTo>
                    <a:lnTo>
                      <a:pt x="9656" y="1549"/>
                    </a:lnTo>
                    <a:lnTo>
                      <a:pt x="9472" y="1378"/>
                    </a:lnTo>
                    <a:lnTo>
                      <a:pt x="9275" y="1221"/>
                    </a:lnTo>
                    <a:lnTo>
                      <a:pt x="9078" y="1063"/>
                    </a:lnTo>
                    <a:lnTo>
                      <a:pt x="8868" y="932"/>
                    </a:lnTo>
                    <a:lnTo>
                      <a:pt x="8659" y="801"/>
                    </a:lnTo>
                    <a:lnTo>
                      <a:pt x="8436" y="670"/>
                    </a:lnTo>
                    <a:lnTo>
                      <a:pt x="8213" y="552"/>
                    </a:lnTo>
                    <a:lnTo>
                      <a:pt x="7976" y="460"/>
                    </a:lnTo>
                    <a:lnTo>
                      <a:pt x="7740" y="355"/>
                    </a:lnTo>
                    <a:lnTo>
                      <a:pt x="7504" y="276"/>
                    </a:lnTo>
                    <a:lnTo>
                      <a:pt x="7268" y="197"/>
                    </a:lnTo>
                    <a:lnTo>
                      <a:pt x="7019" y="145"/>
                    </a:lnTo>
                    <a:lnTo>
                      <a:pt x="6756" y="93"/>
                    </a:lnTo>
                    <a:lnTo>
                      <a:pt x="6507" y="53"/>
                    </a:lnTo>
                    <a:lnTo>
                      <a:pt x="6245" y="14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2417;p45">
              <a:extLst>
                <a:ext uri="{FF2B5EF4-FFF2-40B4-BE49-F238E27FC236}">
                  <a16:creationId xmlns:a16="http://schemas.microsoft.com/office/drawing/2014/main" id="{23FD86A2-7D02-3D4B-9A66-90853F89DD53}"/>
                </a:ext>
              </a:extLst>
            </p:cNvPr>
            <p:cNvGrpSpPr/>
            <p:nvPr/>
          </p:nvGrpSpPr>
          <p:grpSpPr>
            <a:xfrm>
              <a:off x="3124753" y="2097067"/>
              <a:ext cx="2904005" cy="2628275"/>
              <a:chOff x="735516" y="1544617"/>
              <a:chExt cx="2904005" cy="2628275"/>
            </a:xfrm>
          </p:grpSpPr>
          <p:sp>
            <p:nvSpPr>
              <p:cNvPr id="9" name="Google Shape;2418;p45">
                <a:extLst>
                  <a:ext uri="{FF2B5EF4-FFF2-40B4-BE49-F238E27FC236}">
                    <a16:creationId xmlns:a16="http://schemas.microsoft.com/office/drawing/2014/main" id="{94814B34-68D5-9749-9805-6294BBDA1BBF}"/>
                  </a:ext>
                </a:extLst>
              </p:cNvPr>
              <p:cNvSpPr/>
              <p:nvPr/>
            </p:nvSpPr>
            <p:spPr>
              <a:xfrm>
                <a:off x="1961914" y="2680601"/>
                <a:ext cx="305922" cy="16514"/>
              </a:xfrm>
              <a:custGeom>
                <a:avLst/>
                <a:gdLst/>
                <a:ahLst/>
                <a:cxnLst/>
                <a:rect l="l" t="t" r="r" b="b"/>
                <a:pathLst>
                  <a:path w="17043" h="920" extrusionOk="0">
                    <a:moveTo>
                      <a:pt x="1" y="1"/>
                    </a:moveTo>
                    <a:lnTo>
                      <a:pt x="1" y="919"/>
                    </a:lnTo>
                    <a:lnTo>
                      <a:pt x="17042" y="919"/>
                    </a:lnTo>
                    <a:lnTo>
                      <a:pt x="17042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2419;p45">
                <a:extLst>
                  <a:ext uri="{FF2B5EF4-FFF2-40B4-BE49-F238E27FC236}">
                    <a16:creationId xmlns:a16="http://schemas.microsoft.com/office/drawing/2014/main" id="{3067A34B-AD24-9747-8EBD-74DB9D16E843}"/>
                  </a:ext>
                </a:extLst>
              </p:cNvPr>
              <p:cNvSpPr/>
              <p:nvPr/>
            </p:nvSpPr>
            <p:spPr>
              <a:xfrm>
                <a:off x="2274872" y="2680601"/>
                <a:ext cx="97738" cy="16514"/>
              </a:xfrm>
              <a:custGeom>
                <a:avLst/>
                <a:gdLst/>
                <a:ahLst/>
                <a:cxnLst/>
                <a:rect l="l" t="t" r="r" b="b"/>
                <a:pathLst>
                  <a:path w="5445" h="920" extrusionOk="0">
                    <a:moveTo>
                      <a:pt x="1" y="1"/>
                    </a:moveTo>
                    <a:lnTo>
                      <a:pt x="1" y="919"/>
                    </a:lnTo>
                    <a:lnTo>
                      <a:pt x="5445" y="919"/>
                    </a:lnTo>
                    <a:lnTo>
                      <a:pt x="5445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2420;p45">
                <a:extLst>
                  <a:ext uri="{FF2B5EF4-FFF2-40B4-BE49-F238E27FC236}">
                    <a16:creationId xmlns:a16="http://schemas.microsoft.com/office/drawing/2014/main" id="{06DB7ED6-166C-D540-A99B-E3C8CC1CA60B}"/>
                  </a:ext>
                </a:extLst>
              </p:cNvPr>
              <p:cNvSpPr/>
              <p:nvPr/>
            </p:nvSpPr>
            <p:spPr>
              <a:xfrm>
                <a:off x="2379664" y="2680601"/>
                <a:ext cx="115167" cy="16514"/>
              </a:xfrm>
              <a:custGeom>
                <a:avLst/>
                <a:gdLst/>
                <a:ahLst/>
                <a:cxnLst/>
                <a:rect l="l" t="t" r="r" b="b"/>
                <a:pathLst>
                  <a:path w="6416" h="920" extrusionOk="0">
                    <a:moveTo>
                      <a:pt x="1" y="1"/>
                    </a:moveTo>
                    <a:lnTo>
                      <a:pt x="1" y="919"/>
                    </a:lnTo>
                    <a:lnTo>
                      <a:pt x="6416" y="919"/>
                    </a:lnTo>
                    <a:lnTo>
                      <a:pt x="6416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2421;p45">
                <a:extLst>
                  <a:ext uri="{FF2B5EF4-FFF2-40B4-BE49-F238E27FC236}">
                    <a16:creationId xmlns:a16="http://schemas.microsoft.com/office/drawing/2014/main" id="{431EFA19-C33D-F646-B8E3-DBD01CC6980B}"/>
                  </a:ext>
                </a:extLst>
              </p:cNvPr>
              <p:cNvSpPr/>
              <p:nvPr/>
            </p:nvSpPr>
            <p:spPr>
              <a:xfrm>
                <a:off x="1896683" y="2717111"/>
                <a:ext cx="254818" cy="16496"/>
              </a:xfrm>
              <a:custGeom>
                <a:avLst/>
                <a:gdLst/>
                <a:ahLst/>
                <a:cxnLst/>
                <a:rect l="l" t="t" r="r" b="b"/>
                <a:pathLst>
                  <a:path w="14196" h="919" extrusionOk="0">
                    <a:moveTo>
                      <a:pt x="1" y="0"/>
                    </a:moveTo>
                    <a:lnTo>
                      <a:pt x="1" y="919"/>
                    </a:lnTo>
                    <a:lnTo>
                      <a:pt x="14195" y="919"/>
                    </a:lnTo>
                    <a:lnTo>
                      <a:pt x="14195" y="0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422;p45">
                <a:extLst>
                  <a:ext uri="{FF2B5EF4-FFF2-40B4-BE49-F238E27FC236}">
                    <a16:creationId xmlns:a16="http://schemas.microsoft.com/office/drawing/2014/main" id="{678A700E-D819-E845-A902-14390E0E1564}"/>
                  </a:ext>
                </a:extLst>
              </p:cNvPr>
              <p:cNvSpPr/>
              <p:nvPr/>
            </p:nvSpPr>
            <p:spPr>
              <a:xfrm>
                <a:off x="2159723" y="2717111"/>
                <a:ext cx="83378" cy="16496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919" extrusionOk="0">
                    <a:moveTo>
                      <a:pt x="0" y="0"/>
                    </a:moveTo>
                    <a:lnTo>
                      <a:pt x="0" y="919"/>
                    </a:lnTo>
                    <a:lnTo>
                      <a:pt x="4645" y="919"/>
                    </a:lnTo>
                    <a:lnTo>
                      <a:pt x="4645" y="0"/>
                    </a:lnTo>
                    <a:close/>
                  </a:path>
                </a:pathLst>
              </a:custGeom>
              <a:solidFill>
                <a:srgbClr val="E7C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423;p45">
                <a:extLst>
                  <a:ext uri="{FF2B5EF4-FFF2-40B4-BE49-F238E27FC236}">
                    <a16:creationId xmlns:a16="http://schemas.microsoft.com/office/drawing/2014/main" id="{E51954D2-9B69-DA4F-B70C-E8407B1F789A}"/>
                  </a:ext>
                </a:extLst>
              </p:cNvPr>
              <p:cNvSpPr/>
              <p:nvPr/>
            </p:nvSpPr>
            <p:spPr>
              <a:xfrm>
                <a:off x="2050928" y="4038428"/>
                <a:ext cx="116119" cy="75139"/>
              </a:xfrm>
              <a:custGeom>
                <a:avLst/>
                <a:gdLst/>
                <a:ahLst/>
                <a:cxnLst/>
                <a:rect l="l" t="t" r="r" b="b"/>
                <a:pathLst>
                  <a:path w="6469" h="4186" extrusionOk="0">
                    <a:moveTo>
                      <a:pt x="1" y="0"/>
                    </a:moveTo>
                    <a:lnTo>
                      <a:pt x="132" y="4185"/>
                    </a:lnTo>
                    <a:lnTo>
                      <a:pt x="1483" y="4185"/>
                    </a:lnTo>
                    <a:lnTo>
                      <a:pt x="1732" y="4172"/>
                    </a:lnTo>
                    <a:lnTo>
                      <a:pt x="1995" y="4146"/>
                    </a:lnTo>
                    <a:lnTo>
                      <a:pt x="2244" y="4106"/>
                    </a:lnTo>
                    <a:lnTo>
                      <a:pt x="2493" y="4054"/>
                    </a:lnTo>
                    <a:lnTo>
                      <a:pt x="2729" y="4001"/>
                    </a:lnTo>
                    <a:lnTo>
                      <a:pt x="2979" y="3923"/>
                    </a:lnTo>
                    <a:lnTo>
                      <a:pt x="3215" y="3844"/>
                    </a:lnTo>
                    <a:lnTo>
                      <a:pt x="3451" y="3765"/>
                    </a:lnTo>
                    <a:lnTo>
                      <a:pt x="3674" y="3660"/>
                    </a:lnTo>
                    <a:lnTo>
                      <a:pt x="3910" y="3555"/>
                    </a:lnTo>
                    <a:lnTo>
                      <a:pt x="4120" y="3437"/>
                    </a:lnTo>
                    <a:lnTo>
                      <a:pt x="4343" y="3306"/>
                    </a:lnTo>
                    <a:lnTo>
                      <a:pt x="4553" y="3162"/>
                    </a:lnTo>
                    <a:lnTo>
                      <a:pt x="4763" y="3017"/>
                    </a:lnTo>
                    <a:lnTo>
                      <a:pt x="4959" y="2860"/>
                    </a:lnTo>
                    <a:lnTo>
                      <a:pt x="6245" y="1797"/>
                    </a:lnTo>
                    <a:lnTo>
                      <a:pt x="6311" y="1732"/>
                    </a:lnTo>
                    <a:lnTo>
                      <a:pt x="6363" y="1666"/>
                    </a:lnTo>
                    <a:lnTo>
                      <a:pt x="6403" y="1601"/>
                    </a:lnTo>
                    <a:lnTo>
                      <a:pt x="6429" y="1522"/>
                    </a:lnTo>
                    <a:lnTo>
                      <a:pt x="6455" y="1443"/>
                    </a:lnTo>
                    <a:lnTo>
                      <a:pt x="6468" y="1364"/>
                    </a:lnTo>
                    <a:lnTo>
                      <a:pt x="6468" y="1286"/>
                    </a:lnTo>
                    <a:lnTo>
                      <a:pt x="6455" y="1207"/>
                    </a:lnTo>
                    <a:lnTo>
                      <a:pt x="6416" y="1076"/>
                    </a:lnTo>
                    <a:lnTo>
                      <a:pt x="6363" y="945"/>
                    </a:lnTo>
                    <a:lnTo>
                      <a:pt x="6298" y="827"/>
                    </a:lnTo>
                    <a:lnTo>
                      <a:pt x="6232" y="722"/>
                    </a:lnTo>
                    <a:lnTo>
                      <a:pt x="6153" y="617"/>
                    </a:lnTo>
                    <a:lnTo>
                      <a:pt x="6075" y="512"/>
                    </a:lnTo>
                    <a:lnTo>
                      <a:pt x="5983" y="420"/>
                    </a:lnTo>
                    <a:lnTo>
                      <a:pt x="5878" y="341"/>
                    </a:lnTo>
                    <a:lnTo>
                      <a:pt x="5773" y="262"/>
                    </a:lnTo>
                    <a:lnTo>
                      <a:pt x="5668" y="197"/>
                    </a:lnTo>
                    <a:lnTo>
                      <a:pt x="5550" y="131"/>
                    </a:lnTo>
                    <a:lnTo>
                      <a:pt x="5419" y="92"/>
                    </a:lnTo>
                    <a:lnTo>
                      <a:pt x="5301" y="53"/>
                    </a:lnTo>
                    <a:lnTo>
                      <a:pt x="5169" y="26"/>
                    </a:lnTo>
                    <a:lnTo>
                      <a:pt x="50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424;p45">
                <a:extLst>
                  <a:ext uri="{FF2B5EF4-FFF2-40B4-BE49-F238E27FC236}">
                    <a16:creationId xmlns:a16="http://schemas.microsoft.com/office/drawing/2014/main" id="{BACC364F-BCD5-4448-82E1-FC7F99047F8B}"/>
                  </a:ext>
                </a:extLst>
              </p:cNvPr>
              <p:cNvSpPr/>
              <p:nvPr/>
            </p:nvSpPr>
            <p:spPr>
              <a:xfrm>
                <a:off x="2212711" y="4039128"/>
                <a:ext cx="116101" cy="75139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4186" extrusionOk="0">
                    <a:moveTo>
                      <a:pt x="1443" y="0"/>
                    </a:moveTo>
                    <a:lnTo>
                      <a:pt x="1312" y="14"/>
                    </a:lnTo>
                    <a:lnTo>
                      <a:pt x="1168" y="53"/>
                    </a:lnTo>
                    <a:lnTo>
                      <a:pt x="1050" y="92"/>
                    </a:lnTo>
                    <a:lnTo>
                      <a:pt x="919" y="132"/>
                    </a:lnTo>
                    <a:lnTo>
                      <a:pt x="800" y="197"/>
                    </a:lnTo>
                    <a:lnTo>
                      <a:pt x="696" y="263"/>
                    </a:lnTo>
                    <a:lnTo>
                      <a:pt x="591" y="342"/>
                    </a:lnTo>
                    <a:lnTo>
                      <a:pt x="486" y="420"/>
                    </a:lnTo>
                    <a:lnTo>
                      <a:pt x="394" y="512"/>
                    </a:lnTo>
                    <a:lnTo>
                      <a:pt x="315" y="617"/>
                    </a:lnTo>
                    <a:lnTo>
                      <a:pt x="236" y="722"/>
                    </a:lnTo>
                    <a:lnTo>
                      <a:pt x="171" y="827"/>
                    </a:lnTo>
                    <a:lnTo>
                      <a:pt x="105" y="945"/>
                    </a:lnTo>
                    <a:lnTo>
                      <a:pt x="66" y="1076"/>
                    </a:lnTo>
                    <a:lnTo>
                      <a:pt x="26" y="1194"/>
                    </a:lnTo>
                    <a:lnTo>
                      <a:pt x="0" y="1286"/>
                    </a:lnTo>
                    <a:lnTo>
                      <a:pt x="0" y="1365"/>
                    </a:lnTo>
                    <a:lnTo>
                      <a:pt x="13" y="1443"/>
                    </a:lnTo>
                    <a:lnTo>
                      <a:pt x="40" y="1522"/>
                    </a:lnTo>
                    <a:lnTo>
                      <a:pt x="66" y="1601"/>
                    </a:lnTo>
                    <a:lnTo>
                      <a:pt x="118" y="1667"/>
                    </a:lnTo>
                    <a:lnTo>
                      <a:pt x="171" y="1732"/>
                    </a:lnTo>
                    <a:lnTo>
                      <a:pt x="223" y="1798"/>
                    </a:lnTo>
                    <a:lnTo>
                      <a:pt x="1509" y="2860"/>
                    </a:lnTo>
                    <a:lnTo>
                      <a:pt x="1706" y="3018"/>
                    </a:lnTo>
                    <a:lnTo>
                      <a:pt x="1916" y="3162"/>
                    </a:lnTo>
                    <a:lnTo>
                      <a:pt x="2126" y="3306"/>
                    </a:lnTo>
                    <a:lnTo>
                      <a:pt x="2349" y="3424"/>
                    </a:lnTo>
                    <a:lnTo>
                      <a:pt x="2572" y="3556"/>
                    </a:lnTo>
                    <a:lnTo>
                      <a:pt x="2795" y="3661"/>
                    </a:lnTo>
                    <a:lnTo>
                      <a:pt x="3018" y="3766"/>
                    </a:lnTo>
                    <a:lnTo>
                      <a:pt x="3254" y="3844"/>
                    </a:lnTo>
                    <a:lnTo>
                      <a:pt x="3503" y="3923"/>
                    </a:lnTo>
                    <a:lnTo>
                      <a:pt x="3739" y="4002"/>
                    </a:lnTo>
                    <a:lnTo>
                      <a:pt x="3988" y="4054"/>
                    </a:lnTo>
                    <a:lnTo>
                      <a:pt x="4238" y="4107"/>
                    </a:lnTo>
                    <a:lnTo>
                      <a:pt x="4487" y="4146"/>
                    </a:lnTo>
                    <a:lnTo>
                      <a:pt x="4736" y="4172"/>
                    </a:lnTo>
                    <a:lnTo>
                      <a:pt x="4985" y="4185"/>
                    </a:lnTo>
                    <a:lnTo>
                      <a:pt x="6337" y="4185"/>
                    </a:lnTo>
                    <a:lnTo>
                      <a:pt x="64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2425;p45">
                <a:extLst>
                  <a:ext uri="{FF2B5EF4-FFF2-40B4-BE49-F238E27FC236}">
                    <a16:creationId xmlns:a16="http://schemas.microsoft.com/office/drawing/2014/main" id="{1375551A-E78C-A549-8D07-E59B3BD2167C}"/>
                  </a:ext>
                </a:extLst>
              </p:cNvPr>
              <p:cNvSpPr/>
              <p:nvPr/>
            </p:nvSpPr>
            <p:spPr>
              <a:xfrm>
                <a:off x="735516" y="2825188"/>
                <a:ext cx="2904005" cy="59845"/>
              </a:xfrm>
              <a:custGeom>
                <a:avLst/>
                <a:gdLst/>
                <a:ahLst/>
                <a:cxnLst/>
                <a:rect l="l" t="t" r="r" b="b"/>
                <a:pathLst>
                  <a:path w="161783" h="3334" extrusionOk="0">
                    <a:moveTo>
                      <a:pt x="0" y="1"/>
                    </a:moveTo>
                    <a:lnTo>
                      <a:pt x="0" y="3333"/>
                    </a:lnTo>
                    <a:lnTo>
                      <a:pt x="161783" y="3333"/>
                    </a:lnTo>
                    <a:lnTo>
                      <a:pt x="16178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426;p45">
                <a:extLst>
                  <a:ext uri="{FF2B5EF4-FFF2-40B4-BE49-F238E27FC236}">
                    <a16:creationId xmlns:a16="http://schemas.microsoft.com/office/drawing/2014/main" id="{DDC8E4A5-C161-2F4F-87D1-8D986CDECFD1}"/>
                  </a:ext>
                </a:extLst>
              </p:cNvPr>
              <p:cNvSpPr/>
              <p:nvPr/>
            </p:nvSpPr>
            <p:spPr>
              <a:xfrm>
                <a:off x="2005245" y="4066448"/>
                <a:ext cx="86914" cy="47585"/>
              </a:xfrm>
              <a:custGeom>
                <a:avLst/>
                <a:gdLst/>
                <a:ahLst/>
                <a:cxnLst/>
                <a:rect l="l" t="t" r="r" b="b"/>
                <a:pathLst>
                  <a:path w="4842" h="2651" extrusionOk="0">
                    <a:moveTo>
                      <a:pt x="0" y="0"/>
                    </a:moveTo>
                    <a:lnTo>
                      <a:pt x="0" y="1312"/>
                    </a:lnTo>
                    <a:lnTo>
                      <a:pt x="14" y="1443"/>
                    </a:lnTo>
                    <a:lnTo>
                      <a:pt x="27" y="1574"/>
                    </a:lnTo>
                    <a:lnTo>
                      <a:pt x="66" y="1706"/>
                    </a:lnTo>
                    <a:lnTo>
                      <a:pt x="105" y="1837"/>
                    </a:lnTo>
                    <a:lnTo>
                      <a:pt x="158" y="1955"/>
                    </a:lnTo>
                    <a:lnTo>
                      <a:pt x="223" y="2060"/>
                    </a:lnTo>
                    <a:lnTo>
                      <a:pt x="302" y="2165"/>
                    </a:lnTo>
                    <a:lnTo>
                      <a:pt x="394" y="2257"/>
                    </a:lnTo>
                    <a:lnTo>
                      <a:pt x="486" y="2349"/>
                    </a:lnTo>
                    <a:lnTo>
                      <a:pt x="591" y="2427"/>
                    </a:lnTo>
                    <a:lnTo>
                      <a:pt x="696" y="2493"/>
                    </a:lnTo>
                    <a:lnTo>
                      <a:pt x="814" y="2545"/>
                    </a:lnTo>
                    <a:lnTo>
                      <a:pt x="945" y="2585"/>
                    </a:lnTo>
                    <a:lnTo>
                      <a:pt x="1063" y="2624"/>
                    </a:lnTo>
                    <a:lnTo>
                      <a:pt x="1207" y="2637"/>
                    </a:lnTo>
                    <a:lnTo>
                      <a:pt x="1339" y="2650"/>
                    </a:lnTo>
                    <a:lnTo>
                      <a:pt x="3490" y="2650"/>
                    </a:lnTo>
                    <a:lnTo>
                      <a:pt x="3634" y="2637"/>
                    </a:lnTo>
                    <a:lnTo>
                      <a:pt x="3766" y="2624"/>
                    </a:lnTo>
                    <a:lnTo>
                      <a:pt x="3897" y="2585"/>
                    </a:lnTo>
                    <a:lnTo>
                      <a:pt x="4015" y="2545"/>
                    </a:lnTo>
                    <a:lnTo>
                      <a:pt x="4133" y="2493"/>
                    </a:lnTo>
                    <a:lnTo>
                      <a:pt x="4251" y="2427"/>
                    </a:lnTo>
                    <a:lnTo>
                      <a:pt x="4343" y="2349"/>
                    </a:lnTo>
                    <a:lnTo>
                      <a:pt x="4448" y="2257"/>
                    </a:lnTo>
                    <a:lnTo>
                      <a:pt x="4526" y="2165"/>
                    </a:lnTo>
                    <a:lnTo>
                      <a:pt x="4605" y="2060"/>
                    </a:lnTo>
                    <a:lnTo>
                      <a:pt x="4671" y="1955"/>
                    </a:lnTo>
                    <a:lnTo>
                      <a:pt x="4736" y="1837"/>
                    </a:lnTo>
                    <a:lnTo>
                      <a:pt x="4776" y="1706"/>
                    </a:lnTo>
                    <a:lnTo>
                      <a:pt x="4802" y="1574"/>
                    </a:lnTo>
                    <a:lnTo>
                      <a:pt x="4828" y="1443"/>
                    </a:lnTo>
                    <a:lnTo>
                      <a:pt x="4841" y="1312"/>
                    </a:lnTo>
                    <a:lnTo>
                      <a:pt x="48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2427;p45">
                <a:extLst>
                  <a:ext uri="{FF2B5EF4-FFF2-40B4-BE49-F238E27FC236}">
                    <a16:creationId xmlns:a16="http://schemas.microsoft.com/office/drawing/2014/main" id="{B787EE8F-A311-B745-804B-53F776D01416}"/>
                  </a:ext>
                </a:extLst>
              </p:cNvPr>
              <p:cNvSpPr/>
              <p:nvPr/>
            </p:nvSpPr>
            <p:spPr>
              <a:xfrm>
                <a:off x="1903900" y="3163581"/>
                <a:ext cx="191688" cy="904770"/>
              </a:xfrm>
              <a:custGeom>
                <a:avLst/>
                <a:gdLst/>
                <a:ahLst/>
                <a:cxnLst/>
                <a:rect l="l" t="t" r="r" b="b"/>
                <a:pathLst>
                  <a:path w="10679" h="50405" extrusionOk="0">
                    <a:moveTo>
                      <a:pt x="0" y="1"/>
                    </a:moveTo>
                    <a:lnTo>
                      <a:pt x="4723" y="50404"/>
                    </a:lnTo>
                    <a:lnTo>
                      <a:pt x="10679" y="50404"/>
                    </a:lnTo>
                    <a:lnTo>
                      <a:pt x="106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428;p45">
                <a:extLst>
                  <a:ext uri="{FF2B5EF4-FFF2-40B4-BE49-F238E27FC236}">
                    <a16:creationId xmlns:a16="http://schemas.microsoft.com/office/drawing/2014/main" id="{C50362E5-4515-1543-8475-831DEC6AFB88}"/>
                  </a:ext>
                </a:extLst>
              </p:cNvPr>
              <p:cNvSpPr/>
              <p:nvPr/>
            </p:nvSpPr>
            <p:spPr>
              <a:xfrm>
                <a:off x="2267477" y="4066448"/>
                <a:ext cx="86914" cy="47585"/>
              </a:xfrm>
              <a:custGeom>
                <a:avLst/>
                <a:gdLst/>
                <a:ahLst/>
                <a:cxnLst/>
                <a:rect l="l" t="t" r="r" b="b"/>
                <a:pathLst>
                  <a:path w="4842" h="2651" extrusionOk="0">
                    <a:moveTo>
                      <a:pt x="1" y="0"/>
                    </a:moveTo>
                    <a:lnTo>
                      <a:pt x="1" y="1312"/>
                    </a:lnTo>
                    <a:lnTo>
                      <a:pt x="14" y="1443"/>
                    </a:lnTo>
                    <a:lnTo>
                      <a:pt x="27" y="1574"/>
                    </a:lnTo>
                    <a:lnTo>
                      <a:pt x="66" y="1706"/>
                    </a:lnTo>
                    <a:lnTo>
                      <a:pt x="106" y="1837"/>
                    </a:lnTo>
                    <a:lnTo>
                      <a:pt x="171" y="1955"/>
                    </a:lnTo>
                    <a:lnTo>
                      <a:pt x="237" y="2060"/>
                    </a:lnTo>
                    <a:lnTo>
                      <a:pt x="316" y="2165"/>
                    </a:lnTo>
                    <a:lnTo>
                      <a:pt x="394" y="2257"/>
                    </a:lnTo>
                    <a:lnTo>
                      <a:pt x="486" y="2349"/>
                    </a:lnTo>
                    <a:lnTo>
                      <a:pt x="591" y="2427"/>
                    </a:lnTo>
                    <a:lnTo>
                      <a:pt x="709" y="2493"/>
                    </a:lnTo>
                    <a:lnTo>
                      <a:pt x="827" y="2545"/>
                    </a:lnTo>
                    <a:lnTo>
                      <a:pt x="945" y="2585"/>
                    </a:lnTo>
                    <a:lnTo>
                      <a:pt x="1076" y="2624"/>
                    </a:lnTo>
                    <a:lnTo>
                      <a:pt x="1208" y="2637"/>
                    </a:lnTo>
                    <a:lnTo>
                      <a:pt x="1339" y="2650"/>
                    </a:lnTo>
                    <a:lnTo>
                      <a:pt x="3503" y="2650"/>
                    </a:lnTo>
                    <a:lnTo>
                      <a:pt x="3635" y="2637"/>
                    </a:lnTo>
                    <a:lnTo>
                      <a:pt x="3766" y="2624"/>
                    </a:lnTo>
                    <a:lnTo>
                      <a:pt x="3897" y="2585"/>
                    </a:lnTo>
                    <a:lnTo>
                      <a:pt x="4015" y="2545"/>
                    </a:lnTo>
                    <a:lnTo>
                      <a:pt x="4133" y="2493"/>
                    </a:lnTo>
                    <a:lnTo>
                      <a:pt x="4251" y="2427"/>
                    </a:lnTo>
                    <a:lnTo>
                      <a:pt x="4356" y="2349"/>
                    </a:lnTo>
                    <a:lnTo>
                      <a:pt x="4448" y="2257"/>
                    </a:lnTo>
                    <a:lnTo>
                      <a:pt x="4527" y="2165"/>
                    </a:lnTo>
                    <a:lnTo>
                      <a:pt x="4605" y="2060"/>
                    </a:lnTo>
                    <a:lnTo>
                      <a:pt x="4671" y="1955"/>
                    </a:lnTo>
                    <a:lnTo>
                      <a:pt x="4737" y="1837"/>
                    </a:lnTo>
                    <a:lnTo>
                      <a:pt x="4776" y="1706"/>
                    </a:lnTo>
                    <a:lnTo>
                      <a:pt x="4815" y="1574"/>
                    </a:lnTo>
                    <a:lnTo>
                      <a:pt x="4828" y="1443"/>
                    </a:lnTo>
                    <a:lnTo>
                      <a:pt x="4842" y="1312"/>
                    </a:lnTo>
                    <a:lnTo>
                      <a:pt x="48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429;p45">
                <a:extLst>
                  <a:ext uri="{FF2B5EF4-FFF2-40B4-BE49-F238E27FC236}">
                    <a16:creationId xmlns:a16="http://schemas.microsoft.com/office/drawing/2014/main" id="{36E124FE-A59F-4144-AF1E-E3614370AA76}"/>
                  </a:ext>
                </a:extLst>
              </p:cNvPr>
              <p:cNvSpPr/>
              <p:nvPr/>
            </p:nvSpPr>
            <p:spPr>
              <a:xfrm>
                <a:off x="2260423" y="3163581"/>
                <a:ext cx="191688" cy="904770"/>
              </a:xfrm>
              <a:custGeom>
                <a:avLst/>
                <a:gdLst/>
                <a:ahLst/>
                <a:cxnLst/>
                <a:rect l="l" t="t" r="r" b="b"/>
                <a:pathLst>
                  <a:path w="10679" h="50405" extrusionOk="0">
                    <a:moveTo>
                      <a:pt x="0" y="1"/>
                    </a:moveTo>
                    <a:lnTo>
                      <a:pt x="0" y="50404"/>
                    </a:lnTo>
                    <a:lnTo>
                      <a:pt x="5956" y="50404"/>
                    </a:lnTo>
                    <a:lnTo>
                      <a:pt x="106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430;p45">
                <a:extLst>
                  <a:ext uri="{FF2B5EF4-FFF2-40B4-BE49-F238E27FC236}">
                    <a16:creationId xmlns:a16="http://schemas.microsoft.com/office/drawing/2014/main" id="{8FC8B659-C487-0E4D-AA31-8AEEF64C9DC5}"/>
                  </a:ext>
                </a:extLst>
              </p:cNvPr>
              <p:cNvSpPr/>
              <p:nvPr/>
            </p:nvSpPr>
            <p:spPr>
              <a:xfrm>
                <a:off x="1640950" y="2743246"/>
                <a:ext cx="66415" cy="99622"/>
              </a:xfrm>
              <a:custGeom>
                <a:avLst/>
                <a:gdLst/>
                <a:ahLst/>
                <a:cxnLst/>
                <a:rect l="l" t="t" r="r" b="b"/>
                <a:pathLst>
                  <a:path w="3700" h="5550" extrusionOk="0">
                    <a:moveTo>
                      <a:pt x="3503" y="0"/>
                    </a:moveTo>
                    <a:lnTo>
                      <a:pt x="3319" y="14"/>
                    </a:lnTo>
                    <a:lnTo>
                      <a:pt x="3136" y="40"/>
                    </a:lnTo>
                    <a:lnTo>
                      <a:pt x="2952" y="66"/>
                    </a:lnTo>
                    <a:lnTo>
                      <a:pt x="2769" y="119"/>
                    </a:lnTo>
                    <a:lnTo>
                      <a:pt x="2598" y="158"/>
                    </a:lnTo>
                    <a:lnTo>
                      <a:pt x="2427" y="224"/>
                    </a:lnTo>
                    <a:lnTo>
                      <a:pt x="2257" y="289"/>
                    </a:lnTo>
                    <a:lnTo>
                      <a:pt x="2086" y="368"/>
                    </a:lnTo>
                    <a:lnTo>
                      <a:pt x="1929" y="447"/>
                    </a:lnTo>
                    <a:lnTo>
                      <a:pt x="1771" y="538"/>
                    </a:lnTo>
                    <a:lnTo>
                      <a:pt x="1627" y="630"/>
                    </a:lnTo>
                    <a:lnTo>
                      <a:pt x="1483" y="735"/>
                    </a:lnTo>
                    <a:lnTo>
                      <a:pt x="1339" y="840"/>
                    </a:lnTo>
                    <a:lnTo>
                      <a:pt x="1207" y="958"/>
                    </a:lnTo>
                    <a:lnTo>
                      <a:pt x="1076" y="1076"/>
                    </a:lnTo>
                    <a:lnTo>
                      <a:pt x="958" y="1207"/>
                    </a:lnTo>
                    <a:lnTo>
                      <a:pt x="840" y="1339"/>
                    </a:lnTo>
                    <a:lnTo>
                      <a:pt x="735" y="1483"/>
                    </a:lnTo>
                    <a:lnTo>
                      <a:pt x="630" y="1627"/>
                    </a:lnTo>
                    <a:lnTo>
                      <a:pt x="525" y="1772"/>
                    </a:lnTo>
                    <a:lnTo>
                      <a:pt x="446" y="1929"/>
                    </a:lnTo>
                    <a:lnTo>
                      <a:pt x="355" y="2086"/>
                    </a:lnTo>
                    <a:lnTo>
                      <a:pt x="289" y="2257"/>
                    </a:lnTo>
                    <a:lnTo>
                      <a:pt x="223" y="2427"/>
                    </a:lnTo>
                    <a:lnTo>
                      <a:pt x="158" y="2598"/>
                    </a:lnTo>
                    <a:lnTo>
                      <a:pt x="118" y="2769"/>
                    </a:lnTo>
                    <a:lnTo>
                      <a:pt x="66" y="2952"/>
                    </a:lnTo>
                    <a:lnTo>
                      <a:pt x="40" y="3136"/>
                    </a:lnTo>
                    <a:lnTo>
                      <a:pt x="14" y="3320"/>
                    </a:lnTo>
                    <a:lnTo>
                      <a:pt x="0" y="3503"/>
                    </a:lnTo>
                    <a:lnTo>
                      <a:pt x="0" y="3700"/>
                    </a:lnTo>
                    <a:lnTo>
                      <a:pt x="0" y="5550"/>
                    </a:lnTo>
                    <a:lnTo>
                      <a:pt x="3700" y="5550"/>
                    </a:lnTo>
                    <a:lnTo>
                      <a:pt x="3700" y="0"/>
                    </a:lnTo>
                    <a:close/>
                  </a:path>
                </a:pathLst>
              </a:custGeom>
              <a:solidFill>
                <a:srgbClr val="FFB7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431;p45">
                <a:extLst>
                  <a:ext uri="{FF2B5EF4-FFF2-40B4-BE49-F238E27FC236}">
                    <a16:creationId xmlns:a16="http://schemas.microsoft.com/office/drawing/2014/main" id="{67F6E3C7-88BD-F34E-91A8-EEF138B1DF19}"/>
                  </a:ext>
                </a:extLst>
              </p:cNvPr>
              <p:cNvSpPr/>
              <p:nvPr/>
            </p:nvSpPr>
            <p:spPr>
              <a:xfrm>
                <a:off x="1640716" y="2524005"/>
                <a:ext cx="235019" cy="385045"/>
              </a:xfrm>
              <a:custGeom>
                <a:avLst/>
                <a:gdLst/>
                <a:ahLst/>
                <a:cxnLst/>
                <a:rect l="l" t="t" r="r" b="b"/>
                <a:pathLst>
                  <a:path w="13093" h="21451" extrusionOk="0">
                    <a:moveTo>
                      <a:pt x="6442" y="1"/>
                    </a:moveTo>
                    <a:lnTo>
                      <a:pt x="145" y="17134"/>
                    </a:lnTo>
                    <a:lnTo>
                      <a:pt x="66" y="17370"/>
                    </a:lnTo>
                    <a:lnTo>
                      <a:pt x="13" y="17620"/>
                    </a:lnTo>
                    <a:lnTo>
                      <a:pt x="0" y="17869"/>
                    </a:lnTo>
                    <a:lnTo>
                      <a:pt x="0" y="18118"/>
                    </a:lnTo>
                    <a:lnTo>
                      <a:pt x="27" y="18367"/>
                    </a:lnTo>
                    <a:lnTo>
                      <a:pt x="79" y="18603"/>
                    </a:lnTo>
                    <a:lnTo>
                      <a:pt x="145" y="18853"/>
                    </a:lnTo>
                    <a:lnTo>
                      <a:pt x="250" y="19076"/>
                    </a:lnTo>
                    <a:lnTo>
                      <a:pt x="761" y="20099"/>
                    </a:lnTo>
                    <a:lnTo>
                      <a:pt x="866" y="20283"/>
                    </a:lnTo>
                    <a:lnTo>
                      <a:pt x="984" y="20453"/>
                    </a:lnTo>
                    <a:lnTo>
                      <a:pt x="1115" y="20624"/>
                    </a:lnTo>
                    <a:lnTo>
                      <a:pt x="1247" y="20768"/>
                    </a:lnTo>
                    <a:lnTo>
                      <a:pt x="1404" y="20899"/>
                    </a:lnTo>
                    <a:lnTo>
                      <a:pt x="1561" y="21017"/>
                    </a:lnTo>
                    <a:lnTo>
                      <a:pt x="1732" y="21135"/>
                    </a:lnTo>
                    <a:lnTo>
                      <a:pt x="1916" y="21227"/>
                    </a:lnTo>
                    <a:lnTo>
                      <a:pt x="2099" y="21306"/>
                    </a:lnTo>
                    <a:lnTo>
                      <a:pt x="2283" y="21358"/>
                    </a:lnTo>
                    <a:lnTo>
                      <a:pt x="2480" y="21411"/>
                    </a:lnTo>
                    <a:lnTo>
                      <a:pt x="2690" y="21437"/>
                    </a:lnTo>
                    <a:lnTo>
                      <a:pt x="2886" y="21450"/>
                    </a:lnTo>
                    <a:lnTo>
                      <a:pt x="3096" y="21450"/>
                    </a:lnTo>
                    <a:lnTo>
                      <a:pt x="3306" y="21437"/>
                    </a:lnTo>
                    <a:lnTo>
                      <a:pt x="3503" y="21398"/>
                    </a:lnTo>
                    <a:lnTo>
                      <a:pt x="3844" y="21306"/>
                    </a:lnTo>
                    <a:lnTo>
                      <a:pt x="4172" y="21201"/>
                    </a:lnTo>
                    <a:lnTo>
                      <a:pt x="4500" y="21070"/>
                    </a:lnTo>
                    <a:lnTo>
                      <a:pt x="4802" y="20912"/>
                    </a:lnTo>
                    <a:lnTo>
                      <a:pt x="5104" y="20755"/>
                    </a:lnTo>
                    <a:lnTo>
                      <a:pt x="5392" y="20571"/>
                    </a:lnTo>
                    <a:lnTo>
                      <a:pt x="5668" y="20361"/>
                    </a:lnTo>
                    <a:lnTo>
                      <a:pt x="5930" y="20151"/>
                    </a:lnTo>
                    <a:lnTo>
                      <a:pt x="6179" y="19915"/>
                    </a:lnTo>
                    <a:lnTo>
                      <a:pt x="6415" y="19666"/>
                    </a:lnTo>
                    <a:lnTo>
                      <a:pt x="6638" y="19404"/>
                    </a:lnTo>
                    <a:lnTo>
                      <a:pt x="6835" y="19128"/>
                    </a:lnTo>
                    <a:lnTo>
                      <a:pt x="7019" y="18840"/>
                    </a:lnTo>
                    <a:lnTo>
                      <a:pt x="7189" y="18538"/>
                    </a:lnTo>
                    <a:lnTo>
                      <a:pt x="7334" y="18223"/>
                    </a:lnTo>
                    <a:lnTo>
                      <a:pt x="7465" y="17895"/>
                    </a:lnTo>
                    <a:lnTo>
                      <a:pt x="13093" y="2598"/>
                    </a:lnTo>
                    <a:lnTo>
                      <a:pt x="6442" y="1"/>
                    </a:lnTo>
                    <a:close/>
                  </a:path>
                </a:pathLst>
              </a:custGeom>
              <a:solidFill>
                <a:srgbClr val="FFC0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432;p45">
                <a:extLst>
                  <a:ext uri="{FF2B5EF4-FFF2-40B4-BE49-F238E27FC236}">
                    <a16:creationId xmlns:a16="http://schemas.microsoft.com/office/drawing/2014/main" id="{392EF0D1-1D75-B14B-A5A3-E6D222F470EF}"/>
                  </a:ext>
                </a:extLst>
              </p:cNvPr>
              <p:cNvSpPr/>
              <p:nvPr/>
            </p:nvSpPr>
            <p:spPr>
              <a:xfrm>
                <a:off x="2667672" y="2743246"/>
                <a:ext cx="66415" cy="99622"/>
              </a:xfrm>
              <a:custGeom>
                <a:avLst/>
                <a:gdLst/>
                <a:ahLst/>
                <a:cxnLst/>
                <a:rect l="l" t="t" r="r" b="b"/>
                <a:pathLst>
                  <a:path w="3700" h="5550" extrusionOk="0">
                    <a:moveTo>
                      <a:pt x="0" y="0"/>
                    </a:moveTo>
                    <a:lnTo>
                      <a:pt x="0" y="5550"/>
                    </a:lnTo>
                    <a:lnTo>
                      <a:pt x="3700" y="5550"/>
                    </a:lnTo>
                    <a:lnTo>
                      <a:pt x="3700" y="3700"/>
                    </a:lnTo>
                    <a:lnTo>
                      <a:pt x="3700" y="3503"/>
                    </a:lnTo>
                    <a:lnTo>
                      <a:pt x="3686" y="3320"/>
                    </a:lnTo>
                    <a:lnTo>
                      <a:pt x="3660" y="3136"/>
                    </a:lnTo>
                    <a:lnTo>
                      <a:pt x="3634" y="2952"/>
                    </a:lnTo>
                    <a:lnTo>
                      <a:pt x="3582" y="2769"/>
                    </a:lnTo>
                    <a:lnTo>
                      <a:pt x="3542" y="2598"/>
                    </a:lnTo>
                    <a:lnTo>
                      <a:pt x="3477" y="2427"/>
                    </a:lnTo>
                    <a:lnTo>
                      <a:pt x="3411" y="2257"/>
                    </a:lnTo>
                    <a:lnTo>
                      <a:pt x="3332" y="2086"/>
                    </a:lnTo>
                    <a:lnTo>
                      <a:pt x="3254" y="1929"/>
                    </a:lnTo>
                    <a:lnTo>
                      <a:pt x="3162" y="1772"/>
                    </a:lnTo>
                    <a:lnTo>
                      <a:pt x="3070" y="1627"/>
                    </a:lnTo>
                    <a:lnTo>
                      <a:pt x="2965" y="1483"/>
                    </a:lnTo>
                    <a:lnTo>
                      <a:pt x="2860" y="1339"/>
                    </a:lnTo>
                    <a:lnTo>
                      <a:pt x="2742" y="1207"/>
                    </a:lnTo>
                    <a:lnTo>
                      <a:pt x="2624" y="1076"/>
                    </a:lnTo>
                    <a:lnTo>
                      <a:pt x="2493" y="958"/>
                    </a:lnTo>
                    <a:lnTo>
                      <a:pt x="2361" y="840"/>
                    </a:lnTo>
                    <a:lnTo>
                      <a:pt x="2217" y="735"/>
                    </a:lnTo>
                    <a:lnTo>
                      <a:pt x="2073" y="630"/>
                    </a:lnTo>
                    <a:lnTo>
                      <a:pt x="1929" y="538"/>
                    </a:lnTo>
                    <a:lnTo>
                      <a:pt x="1771" y="447"/>
                    </a:lnTo>
                    <a:lnTo>
                      <a:pt x="1614" y="368"/>
                    </a:lnTo>
                    <a:lnTo>
                      <a:pt x="1443" y="289"/>
                    </a:lnTo>
                    <a:lnTo>
                      <a:pt x="1273" y="224"/>
                    </a:lnTo>
                    <a:lnTo>
                      <a:pt x="1102" y="158"/>
                    </a:lnTo>
                    <a:lnTo>
                      <a:pt x="932" y="119"/>
                    </a:lnTo>
                    <a:lnTo>
                      <a:pt x="748" y="66"/>
                    </a:lnTo>
                    <a:lnTo>
                      <a:pt x="564" y="40"/>
                    </a:lnTo>
                    <a:lnTo>
                      <a:pt x="381" y="14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rgbClr val="FFB7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33;p45">
                <a:extLst>
                  <a:ext uri="{FF2B5EF4-FFF2-40B4-BE49-F238E27FC236}">
                    <a16:creationId xmlns:a16="http://schemas.microsoft.com/office/drawing/2014/main" id="{5653F50D-055F-C04B-B33F-91B144643080}"/>
                  </a:ext>
                </a:extLst>
              </p:cNvPr>
              <p:cNvSpPr/>
              <p:nvPr/>
            </p:nvSpPr>
            <p:spPr>
              <a:xfrm>
                <a:off x="2499301" y="2524005"/>
                <a:ext cx="235019" cy="385045"/>
              </a:xfrm>
              <a:custGeom>
                <a:avLst/>
                <a:gdLst/>
                <a:ahLst/>
                <a:cxnLst/>
                <a:rect l="l" t="t" r="r" b="b"/>
                <a:pathLst>
                  <a:path w="13093" h="21451" extrusionOk="0">
                    <a:moveTo>
                      <a:pt x="6651" y="1"/>
                    </a:moveTo>
                    <a:lnTo>
                      <a:pt x="0" y="2598"/>
                    </a:lnTo>
                    <a:lnTo>
                      <a:pt x="5615" y="17895"/>
                    </a:lnTo>
                    <a:lnTo>
                      <a:pt x="5746" y="18223"/>
                    </a:lnTo>
                    <a:lnTo>
                      <a:pt x="5904" y="18538"/>
                    </a:lnTo>
                    <a:lnTo>
                      <a:pt x="6074" y="18840"/>
                    </a:lnTo>
                    <a:lnTo>
                      <a:pt x="6258" y="19128"/>
                    </a:lnTo>
                    <a:lnTo>
                      <a:pt x="6455" y="19404"/>
                    </a:lnTo>
                    <a:lnTo>
                      <a:pt x="6678" y="19666"/>
                    </a:lnTo>
                    <a:lnTo>
                      <a:pt x="6914" y="19915"/>
                    </a:lnTo>
                    <a:lnTo>
                      <a:pt x="7163" y="20151"/>
                    </a:lnTo>
                    <a:lnTo>
                      <a:pt x="7425" y="20361"/>
                    </a:lnTo>
                    <a:lnTo>
                      <a:pt x="7701" y="20571"/>
                    </a:lnTo>
                    <a:lnTo>
                      <a:pt x="7989" y="20755"/>
                    </a:lnTo>
                    <a:lnTo>
                      <a:pt x="8278" y="20912"/>
                    </a:lnTo>
                    <a:lnTo>
                      <a:pt x="8593" y="21070"/>
                    </a:lnTo>
                    <a:lnTo>
                      <a:pt x="8921" y="21201"/>
                    </a:lnTo>
                    <a:lnTo>
                      <a:pt x="9249" y="21306"/>
                    </a:lnTo>
                    <a:lnTo>
                      <a:pt x="9577" y="21398"/>
                    </a:lnTo>
                    <a:lnTo>
                      <a:pt x="9787" y="21437"/>
                    </a:lnTo>
                    <a:lnTo>
                      <a:pt x="9997" y="21450"/>
                    </a:lnTo>
                    <a:lnTo>
                      <a:pt x="10207" y="21450"/>
                    </a:lnTo>
                    <a:lnTo>
                      <a:pt x="10403" y="21437"/>
                    </a:lnTo>
                    <a:lnTo>
                      <a:pt x="10600" y="21411"/>
                    </a:lnTo>
                    <a:lnTo>
                      <a:pt x="10797" y="21358"/>
                    </a:lnTo>
                    <a:lnTo>
                      <a:pt x="10994" y="21306"/>
                    </a:lnTo>
                    <a:lnTo>
                      <a:pt x="11177" y="21227"/>
                    </a:lnTo>
                    <a:lnTo>
                      <a:pt x="11361" y="21135"/>
                    </a:lnTo>
                    <a:lnTo>
                      <a:pt x="11532" y="21017"/>
                    </a:lnTo>
                    <a:lnTo>
                      <a:pt x="11689" y="20899"/>
                    </a:lnTo>
                    <a:lnTo>
                      <a:pt x="11846" y="20768"/>
                    </a:lnTo>
                    <a:lnTo>
                      <a:pt x="11978" y="20624"/>
                    </a:lnTo>
                    <a:lnTo>
                      <a:pt x="12109" y="20453"/>
                    </a:lnTo>
                    <a:lnTo>
                      <a:pt x="12227" y="20283"/>
                    </a:lnTo>
                    <a:lnTo>
                      <a:pt x="12332" y="20099"/>
                    </a:lnTo>
                    <a:lnTo>
                      <a:pt x="12843" y="19076"/>
                    </a:lnTo>
                    <a:lnTo>
                      <a:pt x="12935" y="18853"/>
                    </a:lnTo>
                    <a:lnTo>
                      <a:pt x="13014" y="18603"/>
                    </a:lnTo>
                    <a:lnTo>
                      <a:pt x="13066" y="18367"/>
                    </a:lnTo>
                    <a:lnTo>
                      <a:pt x="13093" y="18118"/>
                    </a:lnTo>
                    <a:lnTo>
                      <a:pt x="13093" y="17869"/>
                    </a:lnTo>
                    <a:lnTo>
                      <a:pt x="13066" y="17620"/>
                    </a:lnTo>
                    <a:lnTo>
                      <a:pt x="13027" y="17370"/>
                    </a:lnTo>
                    <a:lnTo>
                      <a:pt x="12948" y="17134"/>
                    </a:lnTo>
                    <a:lnTo>
                      <a:pt x="6651" y="1"/>
                    </a:lnTo>
                    <a:close/>
                  </a:path>
                </a:pathLst>
              </a:custGeom>
              <a:solidFill>
                <a:srgbClr val="FFC0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434;p45">
                <a:extLst>
                  <a:ext uri="{FF2B5EF4-FFF2-40B4-BE49-F238E27FC236}">
                    <a16:creationId xmlns:a16="http://schemas.microsoft.com/office/drawing/2014/main" id="{BE269A6C-1E1E-DC48-8630-B66250CC911D}"/>
                  </a:ext>
                </a:extLst>
              </p:cNvPr>
              <p:cNvSpPr/>
              <p:nvPr/>
            </p:nvSpPr>
            <p:spPr>
              <a:xfrm>
                <a:off x="1896683" y="3002516"/>
                <a:ext cx="581670" cy="312276"/>
              </a:xfrm>
              <a:custGeom>
                <a:avLst/>
                <a:gdLst/>
                <a:ahLst/>
                <a:cxnLst/>
                <a:rect l="l" t="t" r="r" b="b"/>
                <a:pathLst>
                  <a:path w="32405" h="17397" extrusionOk="0">
                    <a:moveTo>
                      <a:pt x="1" y="1"/>
                    </a:moveTo>
                    <a:lnTo>
                      <a:pt x="14" y="1076"/>
                    </a:lnTo>
                    <a:lnTo>
                      <a:pt x="1" y="2165"/>
                    </a:lnTo>
                    <a:lnTo>
                      <a:pt x="1" y="4277"/>
                    </a:lnTo>
                    <a:lnTo>
                      <a:pt x="1" y="5314"/>
                    </a:lnTo>
                    <a:lnTo>
                      <a:pt x="14" y="6324"/>
                    </a:lnTo>
                    <a:lnTo>
                      <a:pt x="53" y="7308"/>
                    </a:lnTo>
                    <a:lnTo>
                      <a:pt x="106" y="8252"/>
                    </a:lnTo>
                    <a:lnTo>
                      <a:pt x="145" y="8698"/>
                    </a:lnTo>
                    <a:lnTo>
                      <a:pt x="184" y="9144"/>
                    </a:lnTo>
                    <a:lnTo>
                      <a:pt x="237" y="9577"/>
                    </a:lnTo>
                    <a:lnTo>
                      <a:pt x="289" y="9997"/>
                    </a:lnTo>
                    <a:lnTo>
                      <a:pt x="355" y="10404"/>
                    </a:lnTo>
                    <a:lnTo>
                      <a:pt x="434" y="10797"/>
                    </a:lnTo>
                    <a:lnTo>
                      <a:pt x="525" y="11165"/>
                    </a:lnTo>
                    <a:lnTo>
                      <a:pt x="630" y="11532"/>
                    </a:lnTo>
                    <a:lnTo>
                      <a:pt x="735" y="11873"/>
                    </a:lnTo>
                    <a:lnTo>
                      <a:pt x="853" y="12201"/>
                    </a:lnTo>
                    <a:lnTo>
                      <a:pt x="998" y="12503"/>
                    </a:lnTo>
                    <a:lnTo>
                      <a:pt x="1142" y="12805"/>
                    </a:lnTo>
                    <a:lnTo>
                      <a:pt x="1299" y="13067"/>
                    </a:lnTo>
                    <a:lnTo>
                      <a:pt x="1483" y="13316"/>
                    </a:lnTo>
                    <a:lnTo>
                      <a:pt x="1680" y="13552"/>
                    </a:lnTo>
                    <a:lnTo>
                      <a:pt x="1877" y="13762"/>
                    </a:lnTo>
                    <a:lnTo>
                      <a:pt x="2139" y="13985"/>
                    </a:lnTo>
                    <a:lnTo>
                      <a:pt x="2414" y="14195"/>
                    </a:lnTo>
                    <a:lnTo>
                      <a:pt x="2703" y="14405"/>
                    </a:lnTo>
                    <a:lnTo>
                      <a:pt x="3018" y="14615"/>
                    </a:lnTo>
                    <a:lnTo>
                      <a:pt x="3346" y="14812"/>
                    </a:lnTo>
                    <a:lnTo>
                      <a:pt x="3687" y="14996"/>
                    </a:lnTo>
                    <a:lnTo>
                      <a:pt x="4041" y="15179"/>
                    </a:lnTo>
                    <a:lnTo>
                      <a:pt x="4409" y="15350"/>
                    </a:lnTo>
                    <a:lnTo>
                      <a:pt x="4802" y="15520"/>
                    </a:lnTo>
                    <a:lnTo>
                      <a:pt x="5196" y="15678"/>
                    </a:lnTo>
                    <a:lnTo>
                      <a:pt x="5602" y="15822"/>
                    </a:lnTo>
                    <a:lnTo>
                      <a:pt x="6035" y="15966"/>
                    </a:lnTo>
                    <a:lnTo>
                      <a:pt x="6468" y="16111"/>
                    </a:lnTo>
                    <a:lnTo>
                      <a:pt x="6914" y="16242"/>
                    </a:lnTo>
                    <a:lnTo>
                      <a:pt x="7373" y="16360"/>
                    </a:lnTo>
                    <a:lnTo>
                      <a:pt x="7846" y="16478"/>
                    </a:lnTo>
                    <a:lnTo>
                      <a:pt x="8318" y="16596"/>
                    </a:lnTo>
                    <a:lnTo>
                      <a:pt x="8803" y="16701"/>
                    </a:lnTo>
                    <a:lnTo>
                      <a:pt x="9302" y="16793"/>
                    </a:lnTo>
                    <a:lnTo>
                      <a:pt x="9800" y="16885"/>
                    </a:lnTo>
                    <a:lnTo>
                      <a:pt x="10312" y="16963"/>
                    </a:lnTo>
                    <a:lnTo>
                      <a:pt x="10824" y="17029"/>
                    </a:lnTo>
                    <a:lnTo>
                      <a:pt x="11873" y="17160"/>
                    </a:lnTo>
                    <a:lnTo>
                      <a:pt x="12936" y="17265"/>
                    </a:lnTo>
                    <a:lnTo>
                      <a:pt x="14012" y="17331"/>
                    </a:lnTo>
                    <a:lnTo>
                      <a:pt x="15114" y="17370"/>
                    </a:lnTo>
                    <a:lnTo>
                      <a:pt x="16203" y="17396"/>
                    </a:lnTo>
                    <a:lnTo>
                      <a:pt x="17291" y="17370"/>
                    </a:lnTo>
                    <a:lnTo>
                      <a:pt x="18380" y="17331"/>
                    </a:lnTo>
                    <a:lnTo>
                      <a:pt x="19469" y="17265"/>
                    </a:lnTo>
                    <a:lnTo>
                      <a:pt x="20532" y="17160"/>
                    </a:lnTo>
                    <a:lnTo>
                      <a:pt x="21581" y="17029"/>
                    </a:lnTo>
                    <a:lnTo>
                      <a:pt x="22093" y="16963"/>
                    </a:lnTo>
                    <a:lnTo>
                      <a:pt x="22605" y="16885"/>
                    </a:lnTo>
                    <a:lnTo>
                      <a:pt x="23103" y="16793"/>
                    </a:lnTo>
                    <a:lnTo>
                      <a:pt x="23602" y="16701"/>
                    </a:lnTo>
                    <a:lnTo>
                      <a:pt x="24087" y="16596"/>
                    </a:lnTo>
                    <a:lnTo>
                      <a:pt x="24559" y="16478"/>
                    </a:lnTo>
                    <a:lnTo>
                      <a:pt x="25032" y="16360"/>
                    </a:lnTo>
                    <a:lnTo>
                      <a:pt x="25491" y="16242"/>
                    </a:lnTo>
                    <a:lnTo>
                      <a:pt x="25937" y="16111"/>
                    </a:lnTo>
                    <a:lnTo>
                      <a:pt x="26370" y="15966"/>
                    </a:lnTo>
                    <a:lnTo>
                      <a:pt x="26790" y="15822"/>
                    </a:lnTo>
                    <a:lnTo>
                      <a:pt x="27209" y="15678"/>
                    </a:lnTo>
                    <a:lnTo>
                      <a:pt x="27603" y="15520"/>
                    </a:lnTo>
                    <a:lnTo>
                      <a:pt x="27996" y="15350"/>
                    </a:lnTo>
                    <a:lnTo>
                      <a:pt x="28364" y="15179"/>
                    </a:lnTo>
                    <a:lnTo>
                      <a:pt x="28718" y="14996"/>
                    </a:lnTo>
                    <a:lnTo>
                      <a:pt x="29059" y="14812"/>
                    </a:lnTo>
                    <a:lnTo>
                      <a:pt x="29387" y="14615"/>
                    </a:lnTo>
                    <a:lnTo>
                      <a:pt x="29702" y="14405"/>
                    </a:lnTo>
                    <a:lnTo>
                      <a:pt x="29991" y="14195"/>
                    </a:lnTo>
                    <a:lnTo>
                      <a:pt x="30266" y="13985"/>
                    </a:lnTo>
                    <a:lnTo>
                      <a:pt x="30515" y="13762"/>
                    </a:lnTo>
                    <a:lnTo>
                      <a:pt x="30725" y="13552"/>
                    </a:lnTo>
                    <a:lnTo>
                      <a:pt x="30922" y="13316"/>
                    </a:lnTo>
                    <a:lnTo>
                      <a:pt x="31093" y="13067"/>
                    </a:lnTo>
                    <a:lnTo>
                      <a:pt x="31263" y="12805"/>
                    </a:lnTo>
                    <a:lnTo>
                      <a:pt x="31407" y="12503"/>
                    </a:lnTo>
                    <a:lnTo>
                      <a:pt x="31539" y="12201"/>
                    </a:lnTo>
                    <a:lnTo>
                      <a:pt x="31670" y="11873"/>
                    </a:lnTo>
                    <a:lnTo>
                      <a:pt x="31775" y="11532"/>
                    </a:lnTo>
                    <a:lnTo>
                      <a:pt x="31880" y="11165"/>
                    </a:lnTo>
                    <a:lnTo>
                      <a:pt x="31958" y="10797"/>
                    </a:lnTo>
                    <a:lnTo>
                      <a:pt x="32037" y="10404"/>
                    </a:lnTo>
                    <a:lnTo>
                      <a:pt x="32116" y="9997"/>
                    </a:lnTo>
                    <a:lnTo>
                      <a:pt x="32168" y="9577"/>
                    </a:lnTo>
                    <a:lnTo>
                      <a:pt x="32221" y="9144"/>
                    </a:lnTo>
                    <a:lnTo>
                      <a:pt x="32260" y="8698"/>
                    </a:lnTo>
                    <a:lnTo>
                      <a:pt x="32299" y="8252"/>
                    </a:lnTo>
                    <a:lnTo>
                      <a:pt x="32352" y="7308"/>
                    </a:lnTo>
                    <a:lnTo>
                      <a:pt x="32391" y="6324"/>
                    </a:lnTo>
                    <a:lnTo>
                      <a:pt x="32404" y="5314"/>
                    </a:lnTo>
                    <a:lnTo>
                      <a:pt x="32404" y="4277"/>
                    </a:lnTo>
                    <a:lnTo>
                      <a:pt x="32391" y="2165"/>
                    </a:lnTo>
                    <a:lnTo>
                      <a:pt x="32391" y="1076"/>
                    </a:lnTo>
                    <a:lnTo>
                      <a:pt x="324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435;p45">
                <a:extLst>
                  <a:ext uri="{FF2B5EF4-FFF2-40B4-BE49-F238E27FC236}">
                    <a16:creationId xmlns:a16="http://schemas.microsoft.com/office/drawing/2014/main" id="{A3DA25E4-53DE-B541-9D5D-0DFE73EE6108}"/>
                  </a:ext>
                </a:extLst>
              </p:cNvPr>
              <p:cNvSpPr/>
              <p:nvPr/>
            </p:nvSpPr>
            <p:spPr>
              <a:xfrm>
                <a:off x="1715604" y="2185378"/>
                <a:ext cx="943829" cy="944080"/>
              </a:xfrm>
              <a:custGeom>
                <a:avLst/>
                <a:gdLst/>
                <a:ahLst/>
                <a:cxnLst/>
                <a:rect l="l" t="t" r="r" b="b"/>
                <a:pathLst>
                  <a:path w="52581" h="52595" extrusionOk="0">
                    <a:moveTo>
                      <a:pt x="22053" y="1"/>
                    </a:moveTo>
                    <a:lnTo>
                      <a:pt x="21436" y="14"/>
                    </a:lnTo>
                    <a:lnTo>
                      <a:pt x="20833" y="40"/>
                    </a:lnTo>
                    <a:lnTo>
                      <a:pt x="20230" y="92"/>
                    </a:lnTo>
                    <a:lnTo>
                      <a:pt x="19626" y="158"/>
                    </a:lnTo>
                    <a:lnTo>
                      <a:pt x="19036" y="237"/>
                    </a:lnTo>
                    <a:lnTo>
                      <a:pt x="18432" y="342"/>
                    </a:lnTo>
                    <a:lnTo>
                      <a:pt x="17842" y="460"/>
                    </a:lnTo>
                    <a:lnTo>
                      <a:pt x="17252" y="591"/>
                    </a:lnTo>
                    <a:lnTo>
                      <a:pt x="16674" y="748"/>
                    </a:lnTo>
                    <a:lnTo>
                      <a:pt x="16097" y="919"/>
                    </a:lnTo>
                    <a:lnTo>
                      <a:pt x="15520" y="1116"/>
                    </a:lnTo>
                    <a:lnTo>
                      <a:pt x="14956" y="1326"/>
                    </a:lnTo>
                    <a:lnTo>
                      <a:pt x="14392" y="1549"/>
                    </a:lnTo>
                    <a:lnTo>
                      <a:pt x="13841" y="1798"/>
                    </a:lnTo>
                    <a:lnTo>
                      <a:pt x="13303" y="2073"/>
                    </a:lnTo>
                    <a:lnTo>
                      <a:pt x="12765" y="2349"/>
                    </a:lnTo>
                    <a:lnTo>
                      <a:pt x="12345" y="2585"/>
                    </a:lnTo>
                    <a:lnTo>
                      <a:pt x="11912" y="2834"/>
                    </a:lnTo>
                    <a:lnTo>
                      <a:pt x="11492" y="3097"/>
                    </a:lnTo>
                    <a:lnTo>
                      <a:pt x="11059" y="3385"/>
                    </a:lnTo>
                    <a:lnTo>
                      <a:pt x="10613" y="3674"/>
                    </a:lnTo>
                    <a:lnTo>
                      <a:pt x="10180" y="3989"/>
                    </a:lnTo>
                    <a:lnTo>
                      <a:pt x="9734" y="4317"/>
                    </a:lnTo>
                    <a:lnTo>
                      <a:pt x="9288" y="4671"/>
                    </a:lnTo>
                    <a:lnTo>
                      <a:pt x="8842" y="5038"/>
                    </a:lnTo>
                    <a:lnTo>
                      <a:pt x="8396" y="5419"/>
                    </a:lnTo>
                    <a:lnTo>
                      <a:pt x="7963" y="5825"/>
                    </a:lnTo>
                    <a:lnTo>
                      <a:pt x="7517" y="6245"/>
                    </a:lnTo>
                    <a:lnTo>
                      <a:pt x="7071" y="6678"/>
                    </a:lnTo>
                    <a:lnTo>
                      <a:pt x="6638" y="7150"/>
                    </a:lnTo>
                    <a:lnTo>
                      <a:pt x="6205" y="7623"/>
                    </a:lnTo>
                    <a:lnTo>
                      <a:pt x="5772" y="8134"/>
                    </a:lnTo>
                    <a:lnTo>
                      <a:pt x="5340" y="8659"/>
                    </a:lnTo>
                    <a:lnTo>
                      <a:pt x="4920" y="9197"/>
                    </a:lnTo>
                    <a:lnTo>
                      <a:pt x="4513" y="9774"/>
                    </a:lnTo>
                    <a:lnTo>
                      <a:pt x="4106" y="10365"/>
                    </a:lnTo>
                    <a:lnTo>
                      <a:pt x="3700" y="10968"/>
                    </a:lnTo>
                    <a:lnTo>
                      <a:pt x="3306" y="11611"/>
                    </a:lnTo>
                    <a:lnTo>
                      <a:pt x="2926" y="12267"/>
                    </a:lnTo>
                    <a:lnTo>
                      <a:pt x="2558" y="12962"/>
                    </a:lnTo>
                    <a:lnTo>
                      <a:pt x="2191" y="13671"/>
                    </a:lnTo>
                    <a:lnTo>
                      <a:pt x="1837" y="14405"/>
                    </a:lnTo>
                    <a:lnTo>
                      <a:pt x="1496" y="15166"/>
                    </a:lnTo>
                    <a:lnTo>
                      <a:pt x="1168" y="15953"/>
                    </a:lnTo>
                    <a:lnTo>
                      <a:pt x="866" y="16767"/>
                    </a:lnTo>
                    <a:lnTo>
                      <a:pt x="564" y="17606"/>
                    </a:lnTo>
                    <a:lnTo>
                      <a:pt x="276" y="18485"/>
                    </a:lnTo>
                    <a:lnTo>
                      <a:pt x="0" y="19377"/>
                    </a:lnTo>
                    <a:lnTo>
                      <a:pt x="10679" y="23720"/>
                    </a:lnTo>
                    <a:lnTo>
                      <a:pt x="10574" y="24638"/>
                    </a:lnTo>
                    <a:lnTo>
                      <a:pt x="10469" y="25701"/>
                    </a:lnTo>
                    <a:lnTo>
                      <a:pt x="10351" y="27091"/>
                    </a:lnTo>
                    <a:lnTo>
                      <a:pt x="10233" y="28757"/>
                    </a:lnTo>
                    <a:lnTo>
                      <a:pt x="10180" y="29676"/>
                    </a:lnTo>
                    <a:lnTo>
                      <a:pt x="10128" y="30647"/>
                    </a:lnTo>
                    <a:lnTo>
                      <a:pt x="10089" y="31657"/>
                    </a:lnTo>
                    <a:lnTo>
                      <a:pt x="10049" y="32693"/>
                    </a:lnTo>
                    <a:lnTo>
                      <a:pt x="10023" y="33756"/>
                    </a:lnTo>
                    <a:lnTo>
                      <a:pt x="10010" y="34845"/>
                    </a:lnTo>
                    <a:lnTo>
                      <a:pt x="10010" y="35947"/>
                    </a:lnTo>
                    <a:lnTo>
                      <a:pt x="10023" y="37049"/>
                    </a:lnTo>
                    <a:lnTo>
                      <a:pt x="10062" y="38151"/>
                    </a:lnTo>
                    <a:lnTo>
                      <a:pt x="10115" y="39240"/>
                    </a:lnTo>
                    <a:lnTo>
                      <a:pt x="10194" y="40315"/>
                    </a:lnTo>
                    <a:lnTo>
                      <a:pt x="10285" y="41378"/>
                    </a:lnTo>
                    <a:lnTo>
                      <a:pt x="10403" y="42401"/>
                    </a:lnTo>
                    <a:lnTo>
                      <a:pt x="10469" y="42900"/>
                    </a:lnTo>
                    <a:lnTo>
                      <a:pt x="10548" y="43398"/>
                    </a:lnTo>
                    <a:lnTo>
                      <a:pt x="10640" y="43884"/>
                    </a:lnTo>
                    <a:lnTo>
                      <a:pt x="10731" y="44343"/>
                    </a:lnTo>
                    <a:lnTo>
                      <a:pt x="10823" y="44802"/>
                    </a:lnTo>
                    <a:lnTo>
                      <a:pt x="10928" y="45248"/>
                    </a:lnTo>
                    <a:lnTo>
                      <a:pt x="11046" y="45668"/>
                    </a:lnTo>
                    <a:lnTo>
                      <a:pt x="11164" y="46088"/>
                    </a:lnTo>
                    <a:lnTo>
                      <a:pt x="11296" y="46481"/>
                    </a:lnTo>
                    <a:lnTo>
                      <a:pt x="11440" y="46862"/>
                    </a:lnTo>
                    <a:lnTo>
                      <a:pt x="11584" y="47229"/>
                    </a:lnTo>
                    <a:lnTo>
                      <a:pt x="11742" y="47570"/>
                    </a:lnTo>
                    <a:lnTo>
                      <a:pt x="11912" y="47898"/>
                    </a:lnTo>
                    <a:lnTo>
                      <a:pt x="12083" y="48200"/>
                    </a:lnTo>
                    <a:lnTo>
                      <a:pt x="12266" y="48488"/>
                    </a:lnTo>
                    <a:lnTo>
                      <a:pt x="12463" y="48751"/>
                    </a:lnTo>
                    <a:lnTo>
                      <a:pt x="12673" y="48987"/>
                    </a:lnTo>
                    <a:lnTo>
                      <a:pt x="12883" y="49197"/>
                    </a:lnTo>
                    <a:lnTo>
                      <a:pt x="13119" y="49407"/>
                    </a:lnTo>
                    <a:lnTo>
                      <a:pt x="13381" y="49617"/>
                    </a:lnTo>
                    <a:lnTo>
                      <a:pt x="13657" y="49813"/>
                    </a:lnTo>
                    <a:lnTo>
                      <a:pt x="13946" y="49997"/>
                    </a:lnTo>
                    <a:lnTo>
                      <a:pt x="14247" y="50181"/>
                    </a:lnTo>
                    <a:lnTo>
                      <a:pt x="14562" y="50351"/>
                    </a:lnTo>
                    <a:lnTo>
                      <a:pt x="14903" y="50522"/>
                    </a:lnTo>
                    <a:lnTo>
                      <a:pt x="15244" y="50692"/>
                    </a:lnTo>
                    <a:lnTo>
                      <a:pt x="15612" y="50837"/>
                    </a:lnTo>
                    <a:lnTo>
                      <a:pt x="15979" y="50994"/>
                    </a:lnTo>
                    <a:lnTo>
                      <a:pt x="16373" y="51138"/>
                    </a:lnTo>
                    <a:lnTo>
                      <a:pt x="16766" y="51270"/>
                    </a:lnTo>
                    <a:lnTo>
                      <a:pt x="17173" y="51401"/>
                    </a:lnTo>
                    <a:lnTo>
                      <a:pt x="17593" y="51519"/>
                    </a:lnTo>
                    <a:lnTo>
                      <a:pt x="18026" y="51637"/>
                    </a:lnTo>
                    <a:lnTo>
                      <a:pt x="18458" y="51755"/>
                    </a:lnTo>
                    <a:lnTo>
                      <a:pt x="18905" y="51847"/>
                    </a:lnTo>
                    <a:lnTo>
                      <a:pt x="19364" y="51952"/>
                    </a:lnTo>
                    <a:lnTo>
                      <a:pt x="20295" y="52122"/>
                    </a:lnTo>
                    <a:lnTo>
                      <a:pt x="21253" y="52267"/>
                    </a:lnTo>
                    <a:lnTo>
                      <a:pt x="22237" y="52385"/>
                    </a:lnTo>
                    <a:lnTo>
                      <a:pt x="23234" y="52477"/>
                    </a:lnTo>
                    <a:lnTo>
                      <a:pt x="24244" y="52542"/>
                    </a:lnTo>
                    <a:lnTo>
                      <a:pt x="25267" y="52582"/>
                    </a:lnTo>
                    <a:lnTo>
                      <a:pt x="26291" y="52595"/>
                    </a:lnTo>
                    <a:lnTo>
                      <a:pt x="27314" y="52582"/>
                    </a:lnTo>
                    <a:lnTo>
                      <a:pt x="28337" y="52542"/>
                    </a:lnTo>
                    <a:lnTo>
                      <a:pt x="29347" y="52477"/>
                    </a:lnTo>
                    <a:lnTo>
                      <a:pt x="30344" y="52385"/>
                    </a:lnTo>
                    <a:lnTo>
                      <a:pt x="31328" y="52267"/>
                    </a:lnTo>
                    <a:lnTo>
                      <a:pt x="32286" y="52122"/>
                    </a:lnTo>
                    <a:lnTo>
                      <a:pt x="33217" y="51952"/>
                    </a:lnTo>
                    <a:lnTo>
                      <a:pt x="33676" y="51847"/>
                    </a:lnTo>
                    <a:lnTo>
                      <a:pt x="34123" y="51755"/>
                    </a:lnTo>
                    <a:lnTo>
                      <a:pt x="34555" y="51637"/>
                    </a:lnTo>
                    <a:lnTo>
                      <a:pt x="34988" y="51519"/>
                    </a:lnTo>
                    <a:lnTo>
                      <a:pt x="35408" y="51401"/>
                    </a:lnTo>
                    <a:lnTo>
                      <a:pt x="35815" y="51270"/>
                    </a:lnTo>
                    <a:lnTo>
                      <a:pt x="36208" y="51138"/>
                    </a:lnTo>
                    <a:lnTo>
                      <a:pt x="36589" y="50994"/>
                    </a:lnTo>
                    <a:lnTo>
                      <a:pt x="36969" y="50837"/>
                    </a:lnTo>
                    <a:lnTo>
                      <a:pt x="37324" y="50692"/>
                    </a:lnTo>
                    <a:lnTo>
                      <a:pt x="37678" y="50522"/>
                    </a:lnTo>
                    <a:lnTo>
                      <a:pt x="38006" y="50351"/>
                    </a:lnTo>
                    <a:lnTo>
                      <a:pt x="38334" y="50181"/>
                    </a:lnTo>
                    <a:lnTo>
                      <a:pt x="38635" y="49997"/>
                    </a:lnTo>
                    <a:lnTo>
                      <a:pt x="38924" y="49813"/>
                    </a:lnTo>
                    <a:lnTo>
                      <a:pt x="39200" y="49617"/>
                    </a:lnTo>
                    <a:lnTo>
                      <a:pt x="39462" y="49407"/>
                    </a:lnTo>
                    <a:lnTo>
                      <a:pt x="39698" y="49197"/>
                    </a:lnTo>
                    <a:lnTo>
                      <a:pt x="39908" y="48987"/>
                    </a:lnTo>
                    <a:lnTo>
                      <a:pt x="40118" y="48751"/>
                    </a:lnTo>
                    <a:lnTo>
                      <a:pt x="40315" y="48488"/>
                    </a:lnTo>
                    <a:lnTo>
                      <a:pt x="40498" y="48200"/>
                    </a:lnTo>
                    <a:lnTo>
                      <a:pt x="40669" y="47898"/>
                    </a:lnTo>
                    <a:lnTo>
                      <a:pt x="40839" y="47570"/>
                    </a:lnTo>
                    <a:lnTo>
                      <a:pt x="40997" y="47229"/>
                    </a:lnTo>
                    <a:lnTo>
                      <a:pt x="41141" y="46862"/>
                    </a:lnTo>
                    <a:lnTo>
                      <a:pt x="41285" y="46481"/>
                    </a:lnTo>
                    <a:lnTo>
                      <a:pt x="41417" y="46088"/>
                    </a:lnTo>
                    <a:lnTo>
                      <a:pt x="41535" y="45668"/>
                    </a:lnTo>
                    <a:lnTo>
                      <a:pt x="41653" y="45248"/>
                    </a:lnTo>
                    <a:lnTo>
                      <a:pt x="41758" y="44802"/>
                    </a:lnTo>
                    <a:lnTo>
                      <a:pt x="41850" y="44343"/>
                    </a:lnTo>
                    <a:lnTo>
                      <a:pt x="41941" y="43884"/>
                    </a:lnTo>
                    <a:lnTo>
                      <a:pt x="42033" y="43398"/>
                    </a:lnTo>
                    <a:lnTo>
                      <a:pt x="42112" y="42900"/>
                    </a:lnTo>
                    <a:lnTo>
                      <a:pt x="42178" y="42401"/>
                    </a:lnTo>
                    <a:lnTo>
                      <a:pt x="42296" y="41378"/>
                    </a:lnTo>
                    <a:lnTo>
                      <a:pt x="42387" y="40315"/>
                    </a:lnTo>
                    <a:lnTo>
                      <a:pt x="42466" y="39240"/>
                    </a:lnTo>
                    <a:lnTo>
                      <a:pt x="42519" y="38151"/>
                    </a:lnTo>
                    <a:lnTo>
                      <a:pt x="42545" y="37049"/>
                    </a:lnTo>
                    <a:lnTo>
                      <a:pt x="42571" y="35947"/>
                    </a:lnTo>
                    <a:lnTo>
                      <a:pt x="42571" y="34845"/>
                    </a:lnTo>
                    <a:lnTo>
                      <a:pt x="42558" y="33756"/>
                    </a:lnTo>
                    <a:lnTo>
                      <a:pt x="42532" y="32693"/>
                    </a:lnTo>
                    <a:lnTo>
                      <a:pt x="42492" y="31657"/>
                    </a:lnTo>
                    <a:lnTo>
                      <a:pt x="42453" y="30647"/>
                    </a:lnTo>
                    <a:lnTo>
                      <a:pt x="42401" y="29676"/>
                    </a:lnTo>
                    <a:lnTo>
                      <a:pt x="42335" y="28757"/>
                    </a:lnTo>
                    <a:lnTo>
                      <a:pt x="42217" y="27091"/>
                    </a:lnTo>
                    <a:lnTo>
                      <a:pt x="42099" y="25701"/>
                    </a:lnTo>
                    <a:lnTo>
                      <a:pt x="42007" y="24638"/>
                    </a:lnTo>
                    <a:lnTo>
                      <a:pt x="41902" y="23720"/>
                    </a:lnTo>
                    <a:lnTo>
                      <a:pt x="52581" y="19377"/>
                    </a:lnTo>
                    <a:lnTo>
                      <a:pt x="52292" y="18459"/>
                    </a:lnTo>
                    <a:lnTo>
                      <a:pt x="52004" y="17554"/>
                    </a:lnTo>
                    <a:lnTo>
                      <a:pt x="51689" y="16688"/>
                    </a:lnTo>
                    <a:lnTo>
                      <a:pt x="51361" y="15861"/>
                    </a:lnTo>
                    <a:lnTo>
                      <a:pt x="51033" y="15048"/>
                    </a:lnTo>
                    <a:lnTo>
                      <a:pt x="50679" y="14274"/>
                    </a:lnTo>
                    <a:lnTo>
                      <a:pt x="50311" y="13513"/>
                    </a:lnTo>
                    <a:lnTo>
                      <a:pt x="49931" y="12792"/>
                    </a:lnTo>
                    <a:lnTo>
                      <a:pt x="49550" y="12083"/>
                    </a:lnTo>
                    <a:lnTo>
                      <a:pt x="49144" y="11414"/>
                    </a:lnTo>
                    <a:lnTo>
                      <a:pt x="48737" y="10758"/>
                    </a:lnTo>
                    <a:lnTo>
                      <a:pt x="48330" y="10142"/>
                    </a:lnTo>
                    <a:lnTo>
                      <a:pt x="47911" y="9538"/>
                    </a:lnTo>
                    <a:lnTo>
                      <a:pt x="47478" y="8961"/>
                    </a:lnTo>
                    <a:lnTo>
                      <a:pt x="47045" y="8410"/>
                    </a:lnTo>
                    <a:lnTo>
                      <a:pt x="46599" y="7885"/>
                    </a:lnTo>
                    <a:lnTo>
                      <a:pt x="46153" y="7373"/>
                    </a:lnTo>
                    <a:lnTo>
                      <a:pt x="45707" y="6888"/>
                    </a:lnTo>
                    <a:lnTo>
                      <a:pt x="45247" y="6429"/>
                    </a:lnTo>
                    <a:lnTo>
                      <a:pt x="44788" y="5983"/>
                    </a:lnTo>
                    <a:lnTo>
                      <a:pt x="44342" y="5563"/>
                    </a:lnTo>
                    <a:lnTo>
                      <a:pt x="43883" y="5156"/>
                    </a:lnTo>
                    <a:lnTo>
                      <a:pt x="43424" y="4776"/>
                    </a:lnTo>
                    <a:lnTo>
                      <a:pt x="42965" y="4409"/>
                    </a:lnTo>
                    <a:lnTo>
                      <a:pt x="42506" y="4067"/>
                    </a:lnTo>
                    <a:lnTo>
                      <a:pt x="42046" y="3739"/>
                    </a:lnTo>
                    <a:lnTo>
                      <a:pt x="41600" y="3425"/>
                    </a:lnTo>
                    <a:lnTo>
                      <a:pt x="41154" y="3136"/>
                    </a:lnTo>
                    <a:lnTo>
                      <a:pt x="40708" y="2860"/>
                    </a:lnTo>
                    <a:lnTo>
                      <a:pt x="40275" y="2598"/>
                    </a:lnTo>
                    <a:lnTo>
                      <a:pt x="39842" y="2362"/>
                    </a:lnTo>
                    <a:lnTo>
                      <a:pt x="39423" y="2139"/>
                    </a:lnTo>
                    <a:lnTo>
                      <a:pt x="38898" y="1877"/>
                    </a:lnTo>
                    <a:lnTo>
                      <a:pt x="38373" y="1627"/>
                    </a:lnTo>
                    <a:lnTo>
                      <a:pt x="37848" y="1404"/>
                    </a:lnTo>
                    <a:lnTo>
                      <a:pt x="37310" y="1194"/>
                    </a:lnTo>
                    <a:lnTo>
                      <a:pt x="36773" y="1011"/>
                    </a:lnTo>
                    <a:lnTo>
                      <a:pt x="36222" y="827"/>
                    </a:lnTo>
                    <a:lnTo>
                      <a:pt x="35671" y="670"/>
                    </a:lnTo>
                    <a:lnTo>
                      <a:pt x="35106" y="538"/>
                    </a:lnTo>
                    <a:lnTo>
                      <a:pt x="34555" y="407"/>
                    </a:lnTo>
                    <a:lnTo>
                      <a:pt x="33978" y="302"/>
                    </a:lnTo>
                    <a:lnTo>
                      <a:pt x="33414" y="210"/>
                    </a:lnTo>
                    <a:lnTo>
                      <a:pt x="32850" y="132"/>
                    </a:lnTo>
                    <a:lnTo>
                      <a:pt x="32273" y="79"/>
                    </a:lnTo>
                    <a:lnTo>
                      <a:pt x="31696" y="40"/>
                    </a:lnTo>
                    <a:lnTo>
                      <a:pt x="31118" y="14"/>
                    </a:lnTo>
                    <a:lnTo>
                      <a:pt x="305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436;p45">
                <a:extLst>
                  <a:ext uri="{FF2B5EF4-FFF2-40B4-BE49-F238E27FC236}">
                    <a16:creationId xmlns:a16="http://schemas.microsoft.com/office/drawing/2014/main" id="{B281D04A-0496-564F-A61F-A85D0D6D646B}"/>
                  </a:ext>
                </a:extLst>
              </p:cNvPr>
              <p:cNvSpPr/>
              <p:nvPr/>
            </p:nvSpPr>
            <p:spPr>
              <a:xfrm>
                <a:off x="1737269" y="3217521"/>
                <a:ext cx="900498" cy="138484"/>
              </a:xfrm>
              <a:custGeom>
                <a:avLst/>
                <a:gdLst/>
                <a:ahLst/>
                <a:cxnLst/>
                <a:rect l="l" t="t" r="r" b="b"/>
                <a:pathLst>
                  <a:path w="50167" h="7715" extrusionOk="0">
                    <a:moveTo>
                      <a:pt x="5143" y="0"/>
                    </a:moveTo>
                    <a:lnTo>
                      <a:pt x="4880" y="26"/>
                    </a:lnTo>
                    <a:lnTo>
                      <a:pt x="4605" y="53"/>
                    </a:lnTo>
                    <a:lnTo>
                      <a:pt x="4329" y="105"/>
                    </a:lnTo>
                    <a:lnTo>
                      <a:pt x="4067" y="158"/>
                    </a:lnTo>
                    <a:lnTo>
                      <a:pt x="3805" y="223"/>
                    </a:lnTo>
                    <a:lnTo>
                      <a:pt x="3555" y="315"/>
                    </a:lnTo>
                    <a:lnTo>
                      <a:pt x="3306" y="407"/>
                    </a:lnTo>
                    <a:lnTo>
                      <a:pt x="3057" y="512"/>
                    </a:lnTo>
                    <a:lnTo>
                      <a:pt x="2821" y="630"/>
                    </a:lnTo>
                    <a:lnTo>
                      <a:pt x="2584" y="761"/>
                    </a:lnTo>
                    <a:lnTo>
                      <a:pt x="2361" y="905"/>
                    </a:lnTo>
                    <a:lnTo>
                      <a:pt x="2152" y="1050"/>
                    </a:lnTo>
                    <a:lnTo>
                      <a:pt x="1942" y="1207"/>
                    </a:lnTo>
                    <a:lnTo>
                      <a:pt x="1732" y="1378"/>
                    </a:lnTo>
                    <a:lnTo>
                      <a:pt x="1548" y="1561"/>
                    </a:lnTo>
                    <a:lnTo>
                      <a:pt x="1364" y="1758"/>
                    </a:lnTo>
                    <a:lnTo>
                      <a:pt x="1194" y="1955"/>
                    </a:lnTo>
                    <a:lnTo>
                      <a:pt x="1023" y="2152"/>
                    </a:lnTo>
                    <a:lnTo>
                      <a:pt x="866" y="2375"/>
                    </a:lnTo>
                    <a:lnTo>
                      <a:pt x="722" y="2598"/>
                    </a:lnTo>
                    <a:lnTo>
                      <a:pt x="590" y="2821"/>
                    </a:lnTo>
                    <a:lnTo>
                      <a:pt x="472" y="3070"/>
                    </a:lnTo>
                    <a:lnTo>
                      <a:pt x="367" y="3306"/>
                    </a:lnTo>
                    <a:lnTo>
                      <a:pt x="276" y="3555"/>
                    </a:lnTo>
                    <a:lnTo>
                      <a:pt x="197" y="3818"/>
                    </a:lnTo>
                    <a:lnTo>
                      <a:pt x="131" y="4080"/>
                    </a:lnTo>
                    <a:lnTo>
                      <a:pt x="66" y="4356"/>
                    </a:lnTo>
                    <a:lnTo>
                      <a:pt x="26" y="4631"/>
                    </a:lnTo>
                    <a:lnTo>
                      <a:pt x="0" y="4907"/>
                    </a:lnTo>
                    <a:lnTo>
                      <a:pt x="0" y="4999"/>
                    </a:lnTo>
                    <a:lnTo>
                      <a:pt x="0" y="5274"/>
                    </a:lnTo>
                    <a:lnTo>
                      <a:pt x="26" y="5536"/>
                    </a:lnTo>
                    <a:lnTo>
                      <a:pt x="92" y="5799"/>
                    </a:lnTo>
                    <a:lnTo>
                      <a:pt x="171" y="6048"/>
                    </a:lnTo>
                    <a:lnTo>
                      <a:pt x="276" y="6284"/>
                    </a:lnTo>
                    <a:lnTo>
                      <a:pt x="407" y="6507"/>
                    </a:lnTo>
                    <a:lnTo>
                      <a:pt x="564" y="6717"/>
                    </a:lnTo>
                    <a:lnTo>
                      <a:pt x="735" y="6914"/>
                    </a:lnTo>
                    <a:lnTo>
                      <a:pt x="932" y="7084"/>
                    </a:lnTo>
                    <a:lnTo>
                      <a:pt x="1128" y="7242"/>
                    </a:lnTo>
                    <a:lnTo>
                      <a:pt x="1351" y="7373"/>
                    </a:lnTo>
                    <a:lnTo>
                      <a:pt x="1587" y="7491"/>
                    </a:lnTo>
                    <a:lnTo>
                      <a:pt x="1837" y="7583"/>
                    </a:lnTo>
                    <a:lnTo>
                      <a:pt x="2099" y="7649"/>
                    </a:lnTo>
                    <a:lnTo>
                      <a:pt x="2361" y="7701"/>
                    </a:lnTo>
                    <a:lnTo>
                      <a:pt x="2637" y="7714"/>
                    </a:lnTo>
                    <a:lnTo>
                      <a:pt x="47530" y="7714"/>
                    </a:lnTo>
                    <a:lnTo>
                      <a:pt x="47806" y="7701"/>
                    </a:lnTo>
                    <a:lnTo>
                      <a:pt x="48068" y="7649"/>
                    </a:lnTo>
                    <a:lnTo>
                      <a:pt x="48330" y="7583"/>
                    </a:lnTo>
                    <a:lnTo>
                      <a:pt x="48580" y="7491"/>
                    </a:lnTo>
                    <a:lnTo>
                      <a:pt x="48816" y="7373"/>
                    </a:lnTo>
                    <a:lnTo>
                      <a:pt x="49039" y="7242"/>
                    </a:lnTo>
                    <a:lnTo>
                      <a:pt x="49236" y="7084"/>
                    </a:lnTo>
                    <a:lnTo>
                      <a:pt x="49432" y="6914"/>
                    </a:lnTo>
                    <a:lnTo>
                      <a:pt x="49603" y="6717"/>
                    </a:lnTo>
                    <a:lnTo>
                      <a:pt x="49747" y="6507"/>
                    </a:lnTo>
                    <a:lnTo>
                      <a:pt x="49878" y="6284"/>
                    </a:lnTo>
                    <a:lnTo>
                      <a:pt x="49996" y="6048"/>
                    </a:lnTo>
                    <a:lnTo>
                      <a:pt x="50075" y="5799"/>
                    </a:lnTo>
                    <a:lnTo>
                      <a:pt x="50128" y="5536"/>
                    </a:lnTo>
                    <a:lnTo>
                      <a:pt x="50167" y="5274"/>
                    </a:lnTo>
                    <a:lnTo>
                      <a:pt x="50167" y="4999"/>
                    </a:lnTo>
                    <a:lnTo>
                      <a:pt x="50167" y="4907"/>
                    </a:lnTo>
                    <a:lnTo>
                      <a:pt x="50141" y="4631"/>
                    </a:lnTo>
                    <a:lnTo>
                      <a:pt x="50101" y="4356"/>
                    </a:lnTo>
                    <a:lnTo>
                      <a:pt x="50036" y="4080"/>
                    </a:lnTo>
                    <a:lnTo>
                      <a:pt x="49970" y="3818"/>
                    </a:lnTo>
                    <a:lnTo>
                      <a:pt x="49891" y="3555"/>
                    </a:lnTo>
                    <a:lnTo>
                      <a:pt x="49800" y="3306"/>
                    </a:lnTo>
                    <a:lnTo>
                      <a:pt x="49695" y="3070"/>
                    </a:lnTo>
                    <a:lnTo>
                      <a:pt x="49563" y="2821"/>
                    </a:lnTo>
                    <a:lnTo>
                      <a:pt x="49432" y="2598"/>
                    </a:lnTo>
                    <a:lnTo>
                      <a:pt x="49301" y="2375"/>
                    </a:lnTo>
                    <a:lnTo>
                      <a:pt x="49144" y="2152"/>
                    </a:lnTo>
                    <a:lnTo>
                      <a:pt x="48973" y="1955"/>
                    </a:lnTo>
                    <a:lnTo>
                      <a:pt x="48803" y="1758"/>
                    </a:lnTo>
                    <a:lnTo>
                      <a:pt x="48619" y="1561"/>
                    </a:lnTo>
                    <a:lnTo>
                      <a:pt x="48422" y="1378"/>
                    </a:lnTo>
                    <a:lnTo>
                      <a:pt x="48225" y="1207"/>
                    </a:lnTo>
                    <a:lnTo>
                      <a:pt x="48015" y="1050"/>
                    </a:lnTo>
                    <a:lnTo>
                      <a:pt x="47806" y="905"/>
                    </a:lnTo>
                    <a:lnTo>
                      <a:pt x="47569" y="761"/>
                    </a:lnTo>
                    <a:lnTo>
                      <a:pt x="47346" y="630"/>
                    </a:lnTo>
                    <a:lnTo>
                      <a:pt x="47110" y="512"/>
                    </a:lnTo>
                    <a:lnTo>
                      <a:pt x="46861" y="407"/>
                    </a:lnTo>
                    <a:lnTo>
                      <a:pt x="46612" y="315"/>
                    </a:lnTo>
                    <a:lnTo>
                      <a:pt x="46362" y="223"/>
                    </a:lnTo>
                    <a:lnTo>
                      <a:pt x="46100" y="158"/>
                    </a:lnTo>
                    <a:lnTo>
                      <a:pt x="45838" y="105"/>
                    </a:lnTo>
                    <a:lnTo>
                      <a:pt x="45562" y="53"/>
                    </a:lnTo>
                    <a:lnTo>
                      <a:pt x="45287" y="26"/>
                    </a:lnTo>
                    <a:lnTo>
                      <a:pt x="45011" y="0"/>
                    </a:lnTo>
                    <a:lnTo>
                      <a:pt x="44736" y="0"/>
                    </a:lnTo>
                    <a:lnTo>
                      <a:pt x="44460" y="13"/>
                    </a:lnTo>
                    <a:lnTo>
                      <a:pt x="44172" y="26"/>
                    </a:lnTo>
                    <a:lnTo>
                      <a:pt x="38622" y="643"/>
                    </a:lnTo>
                    <a:lnTo>
                      <a:pt x="36943" y="827"/>
                    </a:lnTo>
                    <a:lnTo>
                      <a:pt x="35251" y="971"/>
                    </a:lnTo>
                    <a:lnTo>
                      <a:pt x="33558" y="1102"/>
                    </a:lnTo>
                    <a:lnTo>
                      <a:pt x="31866" y="1207"/>
                    </a:lnTo>
                    <a:lnTo>
                      <a:pt x="30174" y="1299"/>
                    </a:lnTo>
                    <a:lnTo>
                      <a:pt x="28468" y="1351"/>
                    </a:lnTo>
                    <a:lnTo>
                      <a:pt x="26776" y="1391"/>
                    </a:lnTo>
                    <a:lnTo>
                      <a:pt x="25084" y="1404"/>
                    </a:lnTo>
                    <a:lnTo>
                      <a:pt x="23391" y="1391"/>
                    </a:lnTo>
                    <a:lnTo>
                      <a:pt x="21686" y="1351"/>
                    </a:lnTo>
                    <a:lnTo>
                      <a:pt x="19993" y="1299"/>
                    </a:lnTo>
                    <a:lnTo>
                      <a:pt x="18301" y="1207"/>
                    </a:lnTo>
                    <a:lnTo>
                      <a:pt x="16609" y="1102"/>
                    </a:lnTo>
                    <a:lnTo>
                      <a:pt x="14916" y="971"/>
                    </a:lnTo>
                    <a:lnTo>
                      <a:pt x="13224" y="827"/>
                    </a:lnTo>
                    <a:lnTo>
                      <a:pt x="11545" y="643"/>
                    </a:lnTo>
                    <a:lnTo>
                      <a:pt x="5982" y="26"/>
                    </a:lnTo>
                    <a:lnTo>
                      <a:pt x="5707" y="13"/>
                    </a:lnTo>
                    <a:lnTo>
                      <a:pt x="54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437;p45">
                <a:extLst>
                  <a:ext uri="{FF2B5EF4-FFF2-40B4-BE49-F238E27FC236}">
                    <a16:creationId xmlns:a16="http://schemas.microsoft.com/office/drawing/2014/main" id="{0A89C0E4-8470-4D42-B48E-AC000680A0F3}"/>
                  </a:ext>
                </a:extLst>
              </p:cNvPr>
              <p:cNvSpPr/>
              <p:nvPr/>
            </p:nvSpPr>
            <p:spPr>
              <a:xfrm>
                <a:off x="1845813" y="2327380"/>
                <a:ext cx="683159" cy="855766"/>
              </a:xfrm>
              <a:custGeom>
                <a:avLst/>
                <a:gdLst/>
                <a:ahLst/>
                <a:cxnLst/>
                <a:rect l="l" t="t" r="r" b="b"/>
                <a:pathLst>
                  <a:path w="38059" h="47675" extrusionOk="0">
                    <a:moveTo>
                      <a:pt x="18958" y="0"/>
                    </a:moveTo>
                    <a:lnTo>
                      <a:pt x="18381" y="13"/>
                    </a:lnTo>
                    <a:lnTo>
                      <a:pt x="17790" y="40"/>
                    </a:lnTo>
                    <a:lnTo>
                      <a:pt x="17200" y="79"/>
                    </a:lnTo>
                    <a:lnTo>
                      <a:pt x="16610" y="158"/>
                    </a:lnTo>
                    <a:lnTo>
                      <a:pt x="16019" y="236"/>
                    </a:lnTo>
                    <a:lnTo>
                      <a:pt x="15429" y="341"/>
                    </a:lnTo>
                    <a:lnTo>
                      <a:pt x="14825" y="473"/>
                    </a:lnTo>
                    <a:lnTo>
                      <a:pt x="14235" y="617"/>
                    </a:lnTo>
                    <a:lnTo>
                      <a:pt x="13631" y="787"/>
                    </a:lnTo>
                    <a:lnTo>
                      <a:pt x="13185" y="932"/>
                    </a:lnTo>
                    <a:lnTo>
                      <a:pt x="12739" y="1076"/>
                    </a:lnTo>
                    <a:lnTo>
                      <a:pt x="12359" y="1207"/>
                    </a:lnTo>
                    <a:lnTo>
                      <a:pt x="11979" y="1352"/>
                    </a:lnTo>
                    <a:lnTo>
                      <a:pt x="11611" y="1509"/>
                    </a:lnTo>
                    <a:lnTo>
                      <a:pt x="11244" y="1653"/>
                    </a:lnTo>
                    <a:lnTo>
                      <a:pt x="10890" y="1824"/>
                    </a:lnTo>
                    <a:lnTo>
                      <a:pt x="10522" y="1994"/>
                    </a:lnTo>
                    <a:lnTo>
                      <a:pt x="10181" y="2178"/>
                    </a:lnTo>
                    <a:lnTo>
                      <a:pt x="9827" y="2362"/>
                    </a:lnTo>
                    <a:lnTo>
                      <a:pt x="9486" y="2559"/>
                    </a:lnTo>
                    <a:lnTo>
                      <a:pt x="9145" y="2755"/>
                    </a:lnTo>
                    <a:lnTo>
                      <a:pt x="8817" y="2952"/>
                    </a:lnTo>
                    <a:lnTo>
                      <a:pt x="8489" y="3175"/>
                    </a:lnTo>
                    <a:lnTo>
                      <a:pt x="8174" y="3385"/>
                    </a:lnTo>
                    <a:lnTo>
                      <a:pt x="7859" y="3608"/>
                    </a:lnTo>
                    <a:lnTo>
                      <a:pt x="7544" y="3844"/>
                    </a:lnTo>
                    <a:lnTo>
                      <a:pt x="7243" y="4080"/>
                    </a:lnTo>
                    <a:lnTo>
                      <a:pt x="6941" y="4330"/>
                    </a:lnTo>
                    <a:lnTo>
                      <a:pt x="6639" y="4579"/>
                    </a:lnTo>
                    <a:lnTo>
                      <a:pt x="6350" y="4828"/>
                    </a:lnTo>
                    <a:lnTo>
                      <a:pt x="6062" y="5090"/>
                    </a:lnTo>
                    <a:lnTo>
                      <a:pt x="5786" y="5353"/>
                    </a:lnTo>
                    <a:lnTo>
                      <a:pt x="5511" y="5628"/>
                    </a:lnTo>
                    <a:lnTo>
                      <a:pt x="4986" y="6192"/>
                    </a:lnTo>
                    <a:lnTo>
                      <a:pt x="4488" y="6770"/>
                    </a:lnTo>
                    <a:lnTo>
                      <a:pt x="4002" y="7373"/>
                    </a:lnTo>
                    <a:lnTo>
                      <a:pt x="3556" y="7990"/>
                    </a:lnTo>
                    <a:lnTo>
                      <a:pt x="3123" y="8619"/>
                    </a:lnTo>
                    <a:lnTo>
                      <a:pt x="2717" y="9275"/>
                    </a:lnTo>
                    <a:lnTo>
                      <a:pt x="2336" y="9945"/>
                    </a:lnTo>
                    <a:lnTo>
                      <a:pt x="1982" y="10627"/>
                    </a:lnTo>
                    <a:lnTo>
                      <a:pt x="1654" y="11322"/>
                    </a:lnTo>
                    <a:lnTo>
                      <a:pt x="1365" y="12044"/>
                    </a:lnTo>
                    <a:lnTo>
                      <a:pt x="1090" y="12765"/>
                    </a:lnTo>
                    <a:lnTo>
                      <a:pt x="854" y="13500"/>
                    </a:lnTo>
                    <a:lnTo>
                      <a:pt x="644" y="14248"/>
                    </a:lnTo>
                    <a:lnTo>
                      <a:pt x="460" y="15008"/>
                    </a:lnTo>
                    <a:lnTo>
                      <a:pt x="303" y="15769"/>
                    </a:lnTo>
                    <a:lnTo>
                      <a:pt x="237" y="16163"/>
                    </a:lnTo>
                    <a:lnTo>
                      <a:pt x="185" y="16543"/>
                    </a:lnTo>
                    <a:lnTo>
                      <a:pt x="132" y="16937"/>
                    </a:lnTo>
                    <a:lnTo>
                      <a:pt x="93" y="17331"/>
                    </a:lnTo>
                    <a:lnTo>
                      <a:pt x="53" y="17724"/>
                    </a:lnTo>
                    <a:lnTo>
                      <a:pt x="27" y="18118"/>
                    </a:lnTo>
                    <a:lnTo>
                      <a:pt x="14" y="18511"/>
                    </a:lnTo>
                    <a:lnTo>
                      <a:pt x="1" y="18918"/>
                    </a:lnTo>
                    <a:lnTo>
                      <a:pt x="1" y="19311"/>
                    </a:lnTo>
                    <a:lnTo>
                      <a:pt x="14" y="19718"/>
                    </a:lnTo>
                    <a:lnTo>
                      <a:pt x="27" y="20112"/>
                    </a:lnTo>
                    <a:lnTo>
                      <a:pt x="53" y="20518"/>
                    </a:lnTo>
                    <a:lnTo>
                      <a:pt x="906" y="33060"/>
                    </a:lnTo>
                    <a:lnTo>
                      <a:pt x="932" y="33493"/>
                    </a:lnTo>
                    <a:lnTo>
                      <a:pt x="985" y="33939"/>
                    </a:lnTo>
                    <a:lnTo>
                      <a:pt x="1037" y="34372"/>
                    </a:lnTo>
                    <a:lnTo>
                      <a:pt x="1103" y="34792"/>
                    </a:lnTo>
                    <a:lnTo>
                      <a:pt x="1182" y="35212"/>
                    </a:lnTo>
                    <a:lnTo>
                      <a:pt x="1273" y="35618"/>
                    </a:lnTo>
                    <a:lnTo>
                      <a:pt x="1365" y="36025"/>
                    </a:lnTo>
                    <a:lnTo>
                      <a:pt x="1470" y="36419"/>
                    </a:lnTo>
                    <a:lnTo>
                      <a:pt x="1588" y="36812"/>
                    </a:lnTo>
                    <a:lnTo>
                      <a:pt x="1719" y="37193"/>
                    </a:lnTo>
                    <a:lnTo>
                      <a:pt x="1851" y="37573"/>
                    </a:lnTo>
                    <a:lnTo>
                      <a:pt x="1995" y="37940"/>
                    </a:lnTo>
                    <a:lnTo>
                      <a:pt x="2152" y="38308"/>
                    </a:lnTo>
                    <a:lnTo>
                      <a:pt x="2310" y="38662"/>
                    </a:lnTo>
                    <a:lnTo>
                      <a:pt x="2480" y="39016"/>
                    </a:lnTo>
                    <a:lnTo>
                      <a:pt x="2664" y="39357"/>
                    </a:lnTo>
                    <a:lnTo>
                      <a:pt x="2861" y="39698"/>
                    </a:lnTo>
                    <a:lnTo>
                      <a:pt x="3058" y="40026"/>
                    </a:lnTo>
                    <a:lnTo>
                      <a:pt x="3254" y="40354"/>
                    </a:lnTo>
                    <a:lnTo>
                      <a:pt x="3477" y="40669"/>
                    </a:lnTo>
                    <a:lnTo>
                      <a:pt x="3687" y="40984"/>
                    </a:lnTo>
                    <a:lnTo>
                      <a:pt x="3923" y="41286"/>
                    </a:lnTo>
                    <a:lnTo>
                      <a:pt x="4160" y="41588"/>
                    </a:lnTo>
                    <a:lnTo>
                      <a:pt x="4409" y="41876"/>
                    </a:lnTo>
                    <a:lnTo>
                      <a:pt x="4724" y="42230"/>
                    </a:lnTo>
                    <a:lnTo>
                      <a:pt x="5052" y="42571"/>
                    </a:lnTo>
                    <a:lnTo>
                      <a:pt x="5393" y="42899"/>
                    </a:lnTo>
                    <a:lnTo>
                      <a:pt x="5747" y="43214"/>
                    </a:lnTo>
                    <a:lnTo>
                      <a:pt x="6101" y="43529"/>
                    </a:lnTo>
                    <a:lnTo>
                      <a:pt x="6482" y="43831"/>
                    </a:lnTo>
                    <a:lnTo>
                      <a:pt x="6862" y="44120"/>
                    </a:lnTo>
                    <a:lnTo>
                      <a:pt x="7256" y="44395"/>
                    </a:lnTo>
                    <a:lnTo>
                      <a:pt x="7649" y="44657"/>
                    </a:lnTo>
                    <a:lnTo>
                      <a:pt x="8069" y="44907"/>
                    </a:lnTo>
                    <a:lnTo>
                      <a:pt x="8489" y="45156"/>
                    </a:lnTo>
                    <a:lnTo>
                      <a:pt x="8922" y="45392"/>
                    </a:lnTo>
                    <a:lnTo>
                      <a:pt x="9355" y="45615"/>
                    </a:lnTo>
                    <a:lnTo>
                      <a:pt x="9801" y="45825"/>
                    </a:lnTo>
                    <a:lnTo>
                      <a:pt x="10260" y="46022"/>
                    </a:lnTo>
                    <a:lnTo>
                      <a:pt x="10719" y="46205"/>
                    </a:lnTo>
                    <a:lnTo>
                      <a:pt x="11191" y="46389"/>
                    </a:lnTo>
                    <a:lnTo>
                      <a:pt x="11677" y="46547"/>
                    </a:lnTo>
                    <a:lnTo>
                      <a:pt x="12162" y="46704"/>
                    </a:lnTo>
                    <a:lnTo>
                      <a:pt x="12661" y="46848"/>
                    </a:lnTo>
                    <a:lnTo>
                      <a:pt x="13159" y="46979"/>
                    </a:lnTo>
                    <a:lnTo>
                      <a:pt x="13658" y="47098"/>
                    </a:lnTo>
                    <a:lnTo>
                      <a:pt x="14182" y="47216"/>
                    </a:lnTo>
                    <a:lnTo>
                      <a:pt x="14694" y="47307"/>
                    </a:lnTo>
                    <a:lnTo>
                      <a:pt x="15219" y="47399"/>
                    </a:lnTo>
                    <a:lnTo>
                      <a:pt x="15757" y="47465"/>
                    </a:lnTo>
                    <a:lnTo>
                      <a:pt x="16282" y="47530"/>
                    </a:lnTo>
                    <a:lnTo>
                      <a:pt x="16833" y="47583"/>
                    </a:lnTo>
                    <a:lnTo>
                      <a:pt x="17370" y="47622"/>
                    </a:lnTo>
                    <a:lnTo>
                      <a:pt x="17921" y="47662"/>
                    </a:lnTo>
                    <a:lnTo>
                      <a:pt x="18472" y="47675"/>
                    </a:lnTo>
                    <a:lnTo>
                      <a:pt x="19037" y="47675"/>
                    </a:lnTo>
                    <a:lnTo>
                      <a:pt x="19929" y="47662"/>
                    </a:lnTo>
                    <a:lnTo>
                      <a:pt x="20808" y="47622"/>
                    </a:lnTo>
                    <a:lnTo>
                      <a:pt x="21673" y="47544"/>
                    </a:lnTo>
                    <a:lnTo>
                      <a:pt x="22526" y="47439"/>
                    </a:lnTo>
                    <a:lnTo>
                      <a:pt x="23379" y="47307"/>
                    </a:lnTo>
                    <a:lnTo>
                      <a:pt x="23786" y="47229"/>
                    </a:lnTo>
                    <a:lnTo>
                      <a:pt x="24205" y="47150"/>
                    </a:lnTo>
                    <a:lnTo>
                      <a:pt x="24612" y="47058"/>
                    </a:lnTo>
                    <a:lnTo>
                      <a:pt x="25019" y="46953"/>
                    </a:lnTo>
                    <a:lnTo>
                      <a:pt x="25412" y="46848"/>
                    </a:lnTo>
                    <a:lnTo>
                      <a:pt x="25806" y="46730"/>
                    </a:lnTo>
                    <a:lnTo>
                      <a:pt x="26199" y="46612"/>
                    </a:lnTo>
                    <a:lnTo>
                      <a:pt x="26593" y="46481"/>
                    </a:lnTo>
                    <a:lnTo>
                      <a:pt x="26973" y="46350"/>
                    </a:lnTo>
                    <a:lnTo>
                      <a:pt x="27341" y="46205"/>
                    </a:lnTo>
                    <a:lnTo>
                      <a:pt x="27721" y="46061"/>
                    </a:lnTo>
                    <a:lnTo>
                      <a:pt x="28089" y="45904"/>
                    </a:lnTo>
                    <a:lnTo>
                      <a:pt x="28443" y="45733"/>
                    </a:lnTo>
                    <a:lnTo>
                      <a:pt x="28797" y="45563"/>
                    </a:lnTo>
                    <a:lnTo>
                      <a:pt x="29151" y="45392"/>
                    </a:lnTo>
                    <a:lnTo>
                      <a:pt x="29492" y="45208"/>
                    </a:lnTo>
                    <a:lnTo>
                      <a:pt x="29833" y="45012"/>
                    </a:lnTo>
                    <a:lnTo>
                      <a:pt x="30175" y="44815"/>
                    </a:lnTo>
                    <a:lnTo>
                      <a:pt x="30502" y="44605"/>
                    </a:lnTo>
                    <a:lnTo>
                      <a:pt x="30817" y="44395"/>
                    </a:lnTo>
                    <a:lnTo>
                      <a:pt x="31132" y="44172"/>
                    </a:lnTo>
                    <a:lnTo>
                      <a:pt x="31447" y="43949"/>
                    </a:lnTo>
                    <a:lnTo>
                      <a:pt x="31749" y="43713"/>
                    </a:lnTo>
                    <a:lnTo>
                      <a:pt x="32037" y="43464"/>
                    </a:lnTo>
                    <a:lnTo>
                      <a:pt x="32326" y="43214"/>
                    </a:lnTo>
                    <a:lnTo>
                      <a:pt x="32615" y="42965"/>
                    </a:lnTo>
                    <a:lnTo>
                      <a:pt x="32890" y="42703"/>
                    </a:lnTo>
                    <a:lnTo>
                      <a:pt x="33153" y="42427"/>
                    </a:lnTo>
                    <a:lnTo>
                      <a:pt x="33415" y="42152"/>
                    </a:lnTo>
                    <a:lnTo>
                      <a:pt x="33664" y="41876"/>
                    </a:lnTo>
                    <a:lnTo>
                      <a:pt x="33913" y="41588"/>
                    </a:lnTo>
                    <a:lnTo>
                      <a:pt x="34150" y="41286"/>
                    </a:lnTo>
                    <a:lnTo>
                      <a:pt x="34373" y="40984"/>
                    </a:lnTo>
                    <a:lnTo>
                      <a:pt x="34596" y="40669"/>
                    </a:lnTo>
                    <a:lnTo>
                      <a:pt x="34819" y="40354"/>
                    </a:lnTo>
                    <a:lnTo>
                      <a:pt x="35015" y="40026"/>
                    </a:lnTo>
                    <a:lnTo>
                      <a:pt x="35212" y="39698"/>
                    </a:lnTo>
                    <a:lnTo>
                      <a:pt x="35409" y="39357"/>
                    </a:lnTo>
                    <a:lnTo>
                      <a:pt x="35580" y="39016"/>
                    </a:lnTo>
                    <a:lnTo>
                      <a:pt x="35763" y="38662"/>
                    </a:lnTo>
                    <a:lnTo>
                      <a:pt x="35921" y="38308"/>
                    </a:lnTo>
                    <a:lnTo>
                      <a:pt x="36078" y="37940"/>
                    </a:lnTo>
                    <a:lnTo>
                      <a:pt x="36222" y="37573"/>
                    </a:lnTo>
                    <a:lnTo>
                      <a:pt x="36354" y="37193"/>
                    </a:lnTo>
                    <a:lnTo>
                      <a:pt x="36485" y="36812"/>
                    </a:lnTo>
                    <a:lnTo>
                      <a:pt x="36590" y="36419"/>
                    </a:lnTo>
                    <a:lnTo>
                      <a:pt x="36708" y="36025"/>
                    </a:lnTo>
                    <a:lnTo>
                      <a:pt x="36800" y="35618"/>
                    </a:lnTo>
                    <a:lnTo>
                      <a:pt x="36891" y="35212"/>
                    </a:lnTo>
                    <a:lnTo>
                      <a:pt x="36970" y="34792"/>
                    </a:lnTo>
                    <a:lnTo>
                      <a:pt x="37036" y="34372"/>
                    </a:lnTo>
                    <a:lnTo>
                      <a:pt x="37088" y="33939"/>
                    </a:lnTo>
                    <a:lnTo>
                      <a:pt x="37128" y="33493"/>
                    </a:lnTo>
                    <a:lnTo>
                      <a:pt x="37167" y="33060"/>
                    </a:lnTo>
                    <a:lnTo>
                      <a:pt x="37062" y="33349"/>
                    </a:lnTo>
                    <a:lnTo>
                      <a:pt x="36931" y="33690"/>
                    </a:lnTo>
                    <a:lnTo>
                      <a:pt x="36747" y="34136"/>
                    </a:lnTo>
                    <a:lnTo>
                      <a:pt x="36852" y="33703"/>
                    </a:lnTo>
                    <a:lnTo>
                      <a:pt x="36957" y="33270"/>
                    </a:lnTo>
                    <a:lnTo>
                      <a:pt x="37049" y="32837"/>
                    </a:lnTo>
                    <a:lnTo>
                      <a:pt x="37128" y="32391"/>
                    </a:lnTo>
                    <a:lnTo>
                      <a:pt x="37193" y="31945"/>
                    </a:lnTo>
                    <a:lnTo>
                      <a:pt x="37259" y="31499"/>
                    </a:lnTo>
                    <a:lnTo>
                      <a:pt x="37298" y="31040"/>
                    </a:lnTo>
                    <a:lnTo>
                      <a:pt x="37337" y="30581"/>
                    </a:lnTo>
                    <a:lnTo>
                      <a:pt x="38020" y="20676"/>
                    </a:lnTo>
                    <a:lnTo>
                      <a:pt x="38046" y="20046"/>
                    </a:lnTo>
                    <a:lnTo>
                      <a:pt x="38059" y="19430"/>
                    </a:lnTo>
                    <a:lnTo>
                      <a:pt x="38059" y="18826"/>
                    </a:lnTo>
                    <a:lnTo>
                      <a:pt x="38033" y="18223"/>
                    </a:lnTo>
                    <a:lnTo>
                      <a:pt x="37980" y="17619"/>
                    </a:lnTo>
                    <a:lnTo>
                      <a:pt x="37928" y="17029"/>
                    </a:lnTo>
                    <a:lnTo>
                      <a:pt x="37849" y="16438"/>
                    </a:lnTo>
                    <a:lnTo>
                      <a:pt x="37744" y="15848"/>
                    </a:lnTo>
                    <a:lnTo>
                      <a:pt x="37639" y="15271"/>
                    </a:lnTo>
                    <a:lnTo>
                      <a:pt x="37508" y="14707"/>
                    </a:lnTo>
                    <a:lnTo>
                      <a:pt x="37351" y="14143"/>
                    </a:lnTo>
                    <a:lnTo>
                      <a:pt x="37193" y="13592"/>
                    </a:lnTo>
                    <a:lnTo>
                      <a:pt x="37009" y="13041"/>
                    </a:lnTo>
                    <a:lnTo>
                      <a:pt x="36813" y="12490"/>
                    </a:lnTo>
                    <a:lnTo>
                      <a:pt x="36603" y="11965"/>
                    </a:lnTo>
                    <a:lnTo>
                      <a:pt x="36380" y="11440"/>
                    </a:lnTo>
                    <a:lnTo>
                      <a:pt x="36131" y="10915"/>
                    </a:lnTo>
                    <a:lnTo>
                      <a:pt x="35881" y="10404"/>
                    </a:lnTo>
                    <a:lnTo>
                      <a:pt x="35606" y="9905"/>
                    </a:lnTo>
                    <a:lnTo>
                      <a:pt x="35330" y="9420"/>
                    </a:lnTo>
                    <a:lnTo>
                      <a:pt x="35029" y="8934"/>
                    </a:lnTo>
                    <a:lnTo>
                      <a:pt x="34714" y="8462"/>
                    </a:lnTo>
                    <a:lnTo>
                      <a:pt x="34399" y="8003"/>
                    </a:lnTo>
                    <a:lnTo>
                      <a:pt x="34058" y="7557"/>
                    </a:lnTo>
                    <a:lnTo>
                      <a:pt x="33704" y="7111"/>
                    </a:lnTo>
                    <a:lnTo>
                      <a:pt x="33349" y="6678"/>
                    </a:lnTo>
                    <a:lnTo>
                      <a:pt x="32969" y="6258"/>
                    </a:lnTo>
                    <a:lnTo>
                      <a:pt x="32588" y="5851"/>
                    </a:lnTo>
                    <a:lnTo>
                      <a:pt x="32195" y="5458"/>
                    </a:lnTo>
                    <a:lnTo>
                      <a:pt x="31788" y="5064"/>
                    </a:lnTo>
                    <a:lnTo>
                      <a:pt x="31368" y="4697"/>
                    </a:lnTo>
                    <a:lnTo>
                      <a:pt x="30935" y="4330"/>
                    </a:lnTo>
                    <a:lnTo>
                      <a:pt x="30502" y="3988"/>
                    </a:lnTo>
                    <a:lnTo>
                      <a:pt x="30056" y="3647"/>
                    </a:lnTo>
                    <a:lnTo>
                      <a:pt x="29597" y="3319"/>
                    </a:lnTo>
                    <a:lnTo>
                      <a:pt x="29138" y="3018"/>
                    </a:lnTo>
                    <a:lnTo>
                      <a:pt x="28653" y="2716"/>
                    </a:lnTo>
                    <a:lnTo>
                      <a:pt x="28180" y="2440"/>
                    </a:lnTo>
                    <a:lnTo>
                      <a:pt x="27682" y="2165"/>
                    </a:lnTo>
                    <a:lnTo>
                      <a:pt x="27183" y="1916"/>
                    </a:lnTo>
                    <a:lnTo>
                      <a:pt x="26685" y="1680"/>
                    </a:lnTo>
                    <a:lnTo>
                      <a:pt x="26160" y="1443"/>
                    </a:lnTo>
                    <a:lnTo>
                      <a:pt x="25648" y="1233"/>
                    </a:lnTo>
                    <a:lnTo>
                      <a:pt x="25111" y="1050"/>
                    </a:lnTo>
                    <a:lnTo>
                      <a:pt x="24586" y="866"/>
                    </a:lnTo>
                    <a:lnTo>
                      <a:pt x="24048" y="709"/>
                    </a:lnTo>
                    <a:lnTo>
                      <a:pt x="23497" y="551"/>
                    </a:lnTo>
                    <a:lnTo>
                      <a:pt x="22946" y="433"/>
                    </a:lnTo>
                    <a:lnTo>
                      <a:pt x="22395" y="315"/>
                    </a:lnTo>
                    <a:lnTo>
                      <a:pt x="21831" y="223"/>
                    </a:lnTo>
                    <a:lnTo>
                      <a:pt x="21267" y="145"/>
                    </a:lnTo>
                    <a:lnTo>
                      <a:pt x="20689" y="79"/>
                    </a:lnTo>
                    <a:lnTo>
                      <a:pt x="20125" y="27"/>
                    </a:lnTo>
                    <a:lnTo>
                      <a:pt x="195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438;p45">
                <a:extLst>
                  <a:ext uri="{FF2B5EF4-FFF2-40B4-BE49-F238E27FC236}">
                    <a16:creationId xmlns:a16="http://schemas.microsoft.com/office/drawing/2014/main" id="{B4F7C703-9967-2B42-8899-1C9C6E9BBA4E}"/>
                  </a:ext>
                </a:extLst>
              </p:cNvPr>
              <p:cNvSpPr/>
              <p:nvPr/>
            </p:nvSpPr>
            <p:spPr>
              <a:xfrm>
                <a:off x="2064354" y="2534129"/>
                <a:ext cx="246328" cy="126942"/>
              </a:xfrm>
              <a:custGeom>
                <a:avLst/>
                <a:gdLst/>
                <a:ahLst/>
                <a:cxnLst/>
                <a:rect l="l" t="t" r="r" b="b"/>
                <a:pathLst>
                  <a:path w="13723" h="7072" extrusionOk="0">
                    <a:moveTo>
                      <a:pt x="3346" y="1"/>
                    </a:moveTo>
                    <a:lnTo>
                      <a:pt x="3175" y="14"/>
                    </a:lnTo>
                    <a:lnTo>
                      <a:pt x="2991" y="40"/>
                    </a:lnTo>
                    <a:lnTo>
                      <a:pt x="2821" y="66"/>
                    </a:lnTo>
                    <a:lnTo>
                      <a:pt x="2650" y="106"/>
                    </a:lnTo>
                    <a:lnTo>
                      <a:pt x="2480" y="158"/>
                    </a:lnTo>
                    <a:lnTo>
                      <a:pt x="2322" y="211"/>
                    </a:lnTo>
                    <a:lnTo>
                      <a:pt x="2152" y="276"/>
                    </a:lnTo>
                    <a:lnTo>
                      <a:pt x="2007" y="342"/>
                    </a:lnTo>
                    <a:lnTo>
                      <a:pt x="1850" y="421"/>
                    </a:lnTo>
                    <a:lnTo>
                      <a:pt x="1706" y="512"/>
                    </a:lnTo>
                    <a:lnTo>
                      <a:pt x="1561" y="604"/>
                    </a:lnTo>
                    <a:lnTo>
                      <a:pt x="1417" y="696"/>
                    </a:lnTo>
                    <a:lnTo>
                      <a:pt x="1286" y="801"/>
                    </a:lnTo>
                    <a:lnTo>
                      <a:pt x="1155" y="919"/>
                    </a:lnTo>
                    <a:lnTo>
                      <a:pt x="1037" y="1037"/>
                    </a:lnTo>
                    <a:lnTo>
                      <a:pt x="919" y="1155"/>
                    </a:lnTo>
                    <a:lnTo>
                      <a:pt x="801" y="1286"/>
                    </a:lnTo>
                    <a:lnTo>
                      <a:pt x="696" y="1418"/>
                    </a:lnTo>
                    <a:lnTo>
                      <a:pt x="604" y="1562"/>
                    </a:lnTo>
                    <a:lnTo>
                      <a:pt x="512" y="1706"/>
                    </a:lnTo>
                    <a:lnTo>
                      <a:pt x="420" y="1851"/>
                    </a:lnTo>
                    <a:lnTo>
                      <a:pt x="341" y="1995"/>
                    </a:lnTo>
                    <a:lnTo>
                      <a:pt x="276" y="2152"/>
                    </a:lnTo>
                    <a:lnTo>
                      <a:pt x="210" y="2323"/>
                    </a:lnTo>
                    <a:lnTo>
                      <a:pt x="158" y="2480"/>
                    </a:lnTo>
                    <a:lnTo>
                      <a:pt x="105" y="2651"/>
                    </a:lnTo>
                    <a:lnTo>
                      <a:pt x="66" y="2821"/>
                    </a:lnTo>
                    <a:lnTo>
                      <a:pt x="40" y="2992"/>
                    </a:lnTo>
                    <a:lnTo>
                      <a:pt x="13" y="3176"/>
                    </a:lnTo>
                    <a:lnTo>
                      <a:pt x="0" y="3346"/>
                    </a:lnTo>
                    <a:lnTo>
                      <a:pt x="0" y="3530"/>
                    </a:lnTo>
                    <a:lnTo>
                      <a:pt x="0" y="3713"/>
                    </a:lnTo>
                    <a:lnTo>
                      <a:pt x="13" y="3897"/>
                    </a:lnTo>
                    <a:lnTo>
                      <a:pt x="40" y="4068"/>
                    </a:lnTo>
                    <a:lnTo>
                      <a:pt x="66" y="4251"/>
                    </a:lnTo>
                    <a:lnTo>
                      <a:pt x="105" y="4422"/>
                    </a:lnTo>
                    <a:lnTo>
                      <a:pt x="158" y="4579"/>
                    </a:lnTo>
                    <a:lnTo>
                      <a:pt x="210" y="4750"/>
                    </a:lnTo>
                    <a:lnTo>
                      <a:pt x="276" y="4907"/>
                    </a:lnTo>
                    <a:lnTo>
                      <a:pt x="341" y="5065"/>
                    </a:lnTo>
                    <a:lnTo>
                      <a:pt x="420" y="5222"/>
                    </a:lnTo>
                    <a:lnTo>
                      <a:pt x="512" y="5366"/>
                    </a:lnTo>
                    <a:lnTo>
                      <a:pt x="604" y="5511"/>
                    </a:lnTo>
                    <a:lnTo>
                      <a:pt x="696" y="5655"/>
                    </a:lnTo>
                    <a:lnTo>
                      <a:pt x="801" y="5786"/>
                    </a:lnTo>
                    <a:lnTo>
                      <a:pt x="919" y="5904"/>
                    </a:lnTo>
                    <a:lnTo>
                      <a:pt x="1037" y="6036"/>
                    </a:lnTo>
                    <a:lnTo>
                      <a:pt x="1155" y="6154"/>
                    </a:lnTo>
                    <a:lnTo>
                      <a:pt x="1286" y="6259"/>
                    </a:lnTo>
                    <a:lnTo>
                      <a:pt x="1417" y="6364"/>
                    </a:lnTo>
                    <a:lnTo>
                      <a:pt x="1561" y="6468"/>
                    </a:lnTo>
                    <a:lnTo>
                      <a:pt x="1706" y="6560"/>
                    </a:lnTo>
                    <a:lnTo>
                      <a:pt x="1850" y="6639"/>
                    </a:lnTo>
                    <a:lnTo>
                      <a:pt x="2007" y="6718"/>
                    </a:lnTo>
                    <a:lnTo>
                      <a:pt x="2152" y="6796"/>
                    </a:lnTo>
                    <a:lnTo>
                      <a:pt x="2322" y="6849"/>
                    </a:lnTo>
                    <a:lnTo>
                      <a:pt x="2480" y="6915"/>
                    </a:lnTo>
                    <a:lnTo>
                      <a:pt x="2650" y="6954"/>
                    </a:lnTo>
                    <a:lnTo>
                      <a:pt x="2821" y="6993"/>
                    </a:lnTo>
                    <a:lnTo>
                      <a:pt x="2991" y="7033"/>
                    </a:lnTo>
                    <a:lnTo>
                      <a:pt x="3175" y="7046"/>
                    </a:lnTo>
                    <a:lnTo>
                      <a:pt x="3346" y="7059"/>
                    </a:lnTo>
                    <a:lnTo>
                      <a:pt x="3529" y="7072"/>
                    </a:lnTo>
                    <a:lnTo>
                      <a:pt x="10194" y="7072"/>
                    </a:lnTo>
                    <a:lnTo>
                      <a:pt x="10364" y="7059"/>
                    </a:lnTo>
                    <a:lnTo>
                      <a:pt x="10548" y="7046"/>
                    </a:lnTo>
                    <a:lnTo>
                      <a:pt x="10732" y="7033"/>
                    </a:lnTo>
                    <a:lnTo>
                      <a:pt x="10902" y="6993"/>
                    </a:lnTo>
                    <a:lnTo>
                      <a:pt x="11073" y="6954"/>
                    </a:lnTo>
                    <a:lnTo>
                      <a:pt x="11243" y="6915"/>
                    </a:lnTo>
                    <a:lnTo>
                      <a:pt x="11401" y="6849"/>
                    </a:lnTo>
                    <a:lnTo>
                      <a:pt x="11558" y="6796"/>
                    </a:lnTo>
                    <a:lnTo>
                      <a:pt x="11716" y="6718"/>
                    </a:lnTo>
                    <a:lnTo>
                      <a:pt x="11873" y="6639"/>
                    </a:lnTo>
                    <a:lnTo>
                      <a:pt x="12017" y="6560"/>
                    </a:lnTo>
                    <a:lnTo>
                      <a:pt x="12162" y="6468"/>
                    </a:lnTo>
                    <a:lnTo>
                      <a:pt x="12306" y="6364"/>
                    </a:lnTo>
                    <a:lnTo>
                      <a:pt x="12437" y="6259"/>
                    </a:lnTo>
                    <a:lnTo>
                      <a:pt x="12568" y="6154"/>
                    </a:lnTo>
                    <a:lnTo>
                      <a:pt x="12686" y="6036"/>
                    </a:lnTo>
                    <a:lnTo>
                      <a:pt x="12804" y="5904"/>
                    </a:lnTo>
                    <a:lnTo>
                      <a:pt x="12909" y="5786"/>
                    </a:lnTo>
                    <a:lnTo>
                      <a:pt x="13014" y="5655"/>
                    </a:lnTo>
                    <a:lnTo>
                      <a:pt x="13119" y="5511"/>
                    </a:lnTo>
                    <a:lnTo>
                      <a:pt x="13211" y="5366"/>
                    </a:lnTo>
                    <a:lnTo>
                      <a:pt x="13290" y="5222"/>
                    </a:lnTo>
                    <a:lnTo>
                      <a:pt x="13369" y="5065"/>
                    </a:lnTo>
                    <a:lnTo>
                      <a:pt x="13447" y="4907"/>
                    </a:lnTo>
                    <a:lnTo>
                      <a:pt x="13513" y="4750"/>
                    </a:lnTo>
                    <a:lnTo>
                      <a:pt x="13565" y="4579"/>
                    </a:lnTo>
                    <a:lnTo>
                      <a:pt x="13618" y="4422"/>
                    </a:lnTo>
                    <a:lnTo>
                      <a:pt x="13657" y="4251"/>
                    </a:lnTo>
                    <a:lnTo>
                      <a:pt x="13683" y="4068"/>
                    </a:lnTo>
                    <a:lnTo>
                      <a:pt x="13710" y="3897"/>
                    </a:lnTo>
                    <a:lnTo>
                      <a:pt x="13723" y="3713"/>
                    </a:lnTo>
                    <a:lnTo>
                      <a:pt x="13723" y="3530"/>
                    </a:lnTo>
                    <a:lnTo>
                      <a:pt x="13723" y="3346"/>
                    </a:lnTo>
                    <a:lnTo>
                      <a:pt x="13710" y="3176"/>
                    </a:lnTo>
                    <a:lnTo>
                      <a:pt x="13683" y="2992"/>
                    </a:lnTo>
                    <a:lnTo>
                      <a:pt x="13657" y="2821"/>
                    </a:lnTo>
                    <a:lnTo>
                      <a:pt x="13618" y="2651"/>
                    </a:lnTo>
                    <a:lnTo>
                      <a:pt x="13565" y="2480"/>
                    </a:lnTo>
                    <a:lnTo>
                      <a:pt x="13513" y="2323"/>
                    </a:lnTo>
                    <a:lnTo>
                      <a:pt x="13447" y="2152"/>
                    </a:lnTo>
                    <a:lnTo>
                      <a:pt x="13369" y="1995"/>
                    </a:lnTo>
                    <a:lnTo>
                      <a:pt x="13290" y="1851"/>
                    </a:lnTo>
                    <a:lnTo>
                      <a:pt x="13211" y="1706"/>
                    </a:lnTo>
                    <a:lnTo>
                      <a:pt x="13119" y="1562"/>
                    </a:lnTo>
                    <a:lnTo>
                      <a:pt x="13014" y="1418"/>
                    </a:lnTo>
                    <a:lnTo>
                      <a:pt x="12909" y="1286"/>
                    </a:lnTo>
                    <a:lnTo>
                      <a:pt x="12804" y="1155"/>
                    </a:lnTo>
                    <a:lnTo>
                      <a:pt x="12686" y="1037"/>
                    </a:lnTo>
                    <a:lnTo>
                      <a:pt x="12568" y="919"/>
                    </a:lnTo>
                    <a:lnTo>
                      <a:pt x="12437" y="801"/>
                    </a:lnTo>
                    <a:lnTo>
                      <a:pt x="12306" y="696"/>
                    </a:lnTo>
                    <a:lnTo>
                      <a:pt x="12162" y="604"/>
                    </a:lnTo>
                    <a:lnTo>
                      <a:pt x="12017" y="512"/>
                    </a:lnTo>
                    <a:lnTo>
                      <a:pt x="11873" y="421"/>
                    </a:lnTo>
                    <a:lnTo>
                      <a:pt x="11716" y="342"/>
                    </a:lnTo>
                    <a:lnTo>
                      <a:pt x="11558" y="276"/>
                    </a:lnTo>
                    <a:lnTo>
                      <a:pt x="11401" y="211"/>
                    </a:lnTo>
                    <a:lnTo>
                      <a:pt x="11243" y="158"/>
                    </a:lnTo>
                    <a:lnTo>
                      <a:pt x="11073" y="106"/>
                    </a:lnTo>
                    <a:lnTo>
                      <a:pt x="10902" y="66"/>
                    </a:lnTo>
                    <a:lnTo>
                      <a:pt x="10732" y="40"/>
                    </a:lnTo>
                    <a:lnTo>
                      <a:pt x="10548" y="14"/>
                    </a:lnTo>
                    <a:lnTo>
                      <a:pt x="1036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2439;p45">
                <a:extLst>
                  <a:ext uri="{FF2B5EF4-FFF2-40B4-BE49-F238E27FC236}">
                    <a16:creationId xmlns:a16="http://schemas.microsoft.com/office/drawing/2014/main" id="{8BB58F6C-0B0E-8A49-A78F-3527C40993D7}"/>
                  </a:ext>
                </a:extLst>
              </p:cNvPr>
              <p:cNvSpPr/>
              <p:nvPr/>
            </p:nvSpPr>
            <p:spPr>
              <a:xfrm>
                <a:off x="2165143" y="3497038"/>
                <a:ext cx="44749" cy="533869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29742" extrusionOk="0">
                    <a:moveTo>
                      <a:pt x="0" y="0"/>
                    </a:moveTo>
                    <a:lnTo>
                      <a:pt x="0" y="29741"/>
                    </a:lnTo>
                    <a:lnTo>
                      <a:pt x="2493" y="29741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440;p45">
                <a:extLst>
                  <a:ext uri="{FF2B5EF4-FFF2-40B4-BE49-F238E27FC236}">
                    <a16:creationId xmlns:a16="http://schemas.microsoft.com/office/drawing/2014/main" id="{7A49FDC5-F0F9-C343-83BB-5DCEB44238DD}"/>
                  </a:ext>
                </a:extLst>
              </p:cNvPr>
              <p:cNvSpPr/>
              <p:nvPr/>
            </p:nvSpPr>
            <p:spPr>
              <a:xfrm>
                <a:off x="2131469" y="2564033"/>
                <a:ext cx="112098" cy="955389"/>
              </a:xfrm>
              <a:custGeom>
                <a:avLst/>
                <a:gdLst/>
                <a:ahLst/>
                <a:cxnLst/>
                <a:rect l="l" t="t" r="r" b="b"/>
                <a:pathLst>
                  <a:path w="6245" h="53225" extrusionOk="0">
                    <a:moveTo>
                      <a:pt x="1023" y="1"/>
                    </a:moveTo>
                    <a:lnTo>
                      <a:pt x="905" y="14"/>
                    </a:lnTo>
                    <a:lnTo>
                      <a:pt x="800" y="53"/>
                    </a:lnTo>
                    <a:lnTo>
                      <a:pt x="696" y="80"/>
                    </a:lnTo>
                    <a:lnTo>
                      <a:pt x="604" y="132"/>
                    </a:lnTo>
                    <a:lnTo>
                      <a:pt x="499" y="185"/>
                    </a:lnTo>
                    <a:lnTo>
                      <a:pt x="420" y="250"/>
                    </a:lnTo>
                    <a:lnTo>
                      <a:pt x="341" y="329"/>
                    </a:lnTo>
                    <a:lnTo>
                      <a:pt x="263" y="408"/>
                    </a:lnTo>
                    <a:lnTo>
                      <a:pt x="197" y="499"/>
                    </a:lnTo>
                    <a:lnTo>
                      <a:pt x="145" y="591"/>
                    </a:lnTo>
                    <a:lnTo>
                      <a:pt x="92" y="696"/>
                    </a:lnTo>
                    <a:lnTo>
                      <a:pt x="53" y="801"/>
                    </a:lnTo>
                    <a:lnTo>
                      <a:pt x="26" y="906"/>
                    </a:lnTo>
                    <a:lnTo>
                      <a:pt x="13" y="1024"/>
                    </a:lnTo>
                    <a:lnTo>
                      <a:pt x="0" y="1129"/>
                    </a:lnTo>
                    <a:lnTo>
                      <a:pt x="0" y="50116"/>
                    </a:lnTo>
                    <a:lnTo>
                      <a:pt x="0" y="50273"/>
                    </a:lnTo>
                    <a:lnTo>
                      <a:pt x="13" y="50430"/>
                    </a:lnTo>
                    <a:lnTo>
                      <a:pt x="40" y="50588"/>
                    </a:lnTo>
                    <a:lnTo>
                      <a:pt x="66" y="50745"/>
                    </a:lnTo>
                    <a:lnTo>
                      <a:pt x="145" y="51034"/>
                    </a:lnTo>
                    <a:lnTo>
                      <a:pt x="249" y="51322"/>
                    </a:lnTo>
                    <a:lnTo>
                      <a:pt x="381" y="51598"/>
                    </a:lnTo>
                    <a:lnTo>
                      <a:pt x="538" y="51860"/>
                    </a:lnTo>
                    <a:lnTo>
                      <a:pt x="709" y="52097"/>
                    </a:lnTo>
                    <a:lnTo>
                      <a:pt x="919" y="52320"/>
                    </a:lnTo>
                    <a:lnTo>
                      <a:pt x="1142" y="52516"/>
                    </a:lnTo>
                    <a:lnTo>
                      <a:pt x="1378" y="52700"/>
                    </a:lnTo>
                    <a:lnTo>
                      <a:pt x="1640" y="52857"/>
                    </a:lnTo>
                    <a:lnTo>
                      <a:pt x="1902" y="52989"/>
                    </a:lnTo>
                    <a:lnTo>
                      <a:pt x="2191" y="53094"/>
                    </a:lnTo>
                    <a:lnTo>
                      <a:pt x="2493" y="53172"/>
                    </a:lnTo>
                    <a:lnTo>
                      <a:pt x="2650" y="53199"/>
                    </a:lnTo>
                    <a:lnTo>
                      <a:pt x="2808" y="53212"/>
                    </a:lnTo>
                    <a:lnTo>
                      <a:pt x="2965" y="53225"/>
                    </a:lnTo>
                    <a:lnTo>
                      <a:pt x="3280" y="53225"/>
                    </a:lnTo>
                    <a:lnTo>
                      <a:pt x="3437" y="53212"/>
                    </a:lnTo>
                    <a:lnTo>
                      <a:pt x="3595" y="53199"/>
                    </a:lnTo>
                    <a:lnTo>
                      <a:pt x="3752" y="53172"/>
                    </a:lnTo>
                    <a:lnTo>
                      <a:pt x="4054" y="53094"/>
                    </a:lnTo>
                    <a:lnTo>
                      <a:pt x="4329" y="52989"/>
                    </a:lnTo>
                    <a:lnTo>
                      <a:pt x="4605" y="52857"/>
                    </a:lnTo>
                    <a:lnTo>
                      <a:pt x="4867" y="52700"/>
                    </a:lnTo>
                    <a:lnTo>
                      <a:pt x="5103" y="52516"/>
                    </a:lnTo>
                    <a:lnTo>
                      <a:pt x="5326" y="52320"/>
                    </a:lnTo>
                    <a:lnTo>
                      <a:pt x="5523" y="52097"/>
                    </a:lnTo>
                    <a:lnTo>
                      <a:pt x="5707" y="51860"/>
                    </a:lnTo>
                    <a:lnTo>
                      <a:pt x="5864" y="51598"/>
                    </a:lnTo>
                    <a:lnTo>
                      <a:pt x="5996" y="51322"/>
                    </a:lnTo>
                    <a:lnTo>
                      <a:pt x="6101" y="51034"/>
                    </a:lnTo>
                    <a:lnTo>
                      <a:pt x="6179" y="50745"/>
                    </a:lnTo>
                    <a:lnTo>
                      <a:pt x="6205" y="50588"/>
                    </a:lnTo>
                    <a:lnTo>
                      <a:pt x="6219" y="50430"/>
                    </a:lnTo>
                    <a:lnTo>
                      <a:pt x="6232" y="50273"/>
                    </a:lnTo>
                    <a:lnTo>
                      <a:pt x="6245" y="50116"/>
                    </a:lnTo>
                    <a:lnTo>
                      <a:pt x="6245" y="1129"/>
                    </a:lnTo>
                    <a:lnTo>
                      <a:pt x="6232" y="1024"/>
                    </a:lnTo>
                    <a:lnTo>
                      <a:pt x="6219" y="906"/>
                    </a:lnTo>
                    <a:lnTo>
                      <a:pt x="6192" y="801"/>
                    </a:lnTo>
                    <a:lnTo>
                      <a:pt x="6153" y="696"/>
                    </a:lnTo>
                    <a:lnTo>
                      <a:pt x="6101" y="591"/>
                    </a:lnTo>
                    <a:lnTo>
                      <a:pt x="6048" y="499"/>
                    </a:lnTo>
                    <a:lnTo>
                      <a:pt x="5982" y="408"/>
                    </a:lnTo>
                    <a:lnTo>
                      <a:pt x="5904" y="329"/>
                    </a:lnTo>
                    <a:lnTo>
                      <a:pt x="5825" y="250"/>
                    </a:lnTo>
                    <a:lnTo>
                      <a:pt x="5733" y="185"/>
                    </a:lnTo>
                    <a:lnTo>
                      <a:pt x="5641" y="132"/>
                    </a:lnTo>
                    <a:lnTo>
                      <a:pt x="5550" y="80"/>
                    </a:lnTo>
                    <a:lnTo>
                      <a:pt x="5445" y="53"/>
                    </a:lnTo>
                    <a:lnTo>
                      <a:pt x="5326" y="14"/>
                    </a:lnTo>
                    <a:lnTo>
                      <a:pt x="522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441;p45">
                <a:extLst>
                  <a:ext uri="{FF2B5EF4-FFF2-40B4-BE49-F238E27FC236}">
                    <a16:creationId xmlns:a16="http://schemas.microsoft.com/office/drawing/2014/main" id="{DFD0E797-416D-C843-99BB-70D9B6DFA800}"/>
                  </a:ext>
                </a:extLst>
              </p:cNvPr>
              <p:cNvSpPr/>
              <p:nvPr/>
            </p:nvSpPr>
            <p:spPr>
              <a:xfrm>
                <a:off x="1780583" y="3354102"/>
                <a:ext cx="813871" cy="74654"/>
              </a:xfrm>
              <a:custGeom>
                <a:avLst/>
                <a:gdLst/>
                <a:ahLst/>
                <a:cxnLst/>
                <a:rect l="l" t="t" r="r" b="b"/>
                <a:pathLst>
                  <a:path w="45341" h="4159" extrusionOk="0">
                    <a:moveTo>
                      <a:pt x="1" y="0"/>
                    </a:moveTo>
                    <a:lnTo>
                      <a:pt x="14" y="210"/>
                    </a:lnTo>
                    <a:lnTo>
                      <a:pt x="27" y="420"/>
                    </a:lnTo>
                    <a:lnTo>
                      <a:pt x="53" y="630"/>
                    </a:lnTo>
                    <a:lnTo>
                      <a:pt x="93" y="840"/>
                    </a:lnTo>
                    <a:lnTo>
                      <a:pt x="132" y="1037"/>
                    </a:lnTo>
                    <a:lnTo>
                      <a:pt x="185" y="1233"/>
                    </a:lnTo>
                    <a:lnTo>
                      <a:pt x="250" y="1430"/>
                    </a:lnTo>
                    <a:lnTo>
                      <a:pt x="329" y="1614"/>
                    </a:lnTo>
                    <a:lnTo>
                      <a:pt x="421" y="1798"/>
                    </a:lnTo>
                    <a:lnTo>
                      <a:pt x="513" y="1981"/>
                    </a:lnTo>
                    <a:lnTo>
                      <a:pt x="604" y="2152"/>
                    </a:lnTo>
                    <a:lnTo>
                      <a:pt x="709" y="2322"/>
                    </a:lnTo>
                    <a:lnTo>
                      <a:pt x="827" y="2480"/>
                    </a:lnTo>
                    <a:lnTo>
                      <a:pt x="959" y="2637"/>
                    </a:lnTo>
                    <a:lnTo>
                      <a:pt x="1090" y="2795"/>
                    </a:lnTo>
                    <a:lnTo>
                      <a:pt x="1221" y="2939"/>
                    </a:lnTo>
                    <a:lnTo>
                      <a:pt x="1365" y="3070"/>
                    </a:lnTo>
                    <a:lnTo>
                      <a:pt x="1523" y="3201"/>
                    </a:lnTo>
                    <a:lnTo>
                      <a:pt x="1680" y="3332"/>
                    </a:lnTo>
                    <a:lnTo>
                      <a:pt x="1838" y="3450"/>
                    </a:lnTo>
                    <a:lnTo>
                      <a:pt x="2008" y="3555"/>
                    </a:lnTo>
                    <a:lnTo>
                      <a:pt x="2179" y="3647"/>
                    </a:lnTo>
                    <a:lnTo>
                      <a:pt x="2362" y="3739"/>
                    </a:lnTo>
                    <a:lnTo>
                      <a:pt x="2546" y="3831"/>
                    </a:lnTo>
                    <a:lnTo>
                      <a:pt x="2730" y="3897"/>
                    </a:lnTo>
                    <a:lnTo>
                      <a:pt x="2926" y="3962"/>
                    </a:lnTo>
                    <a:lnTo>
                      <a:pt x="3123" y="4028"/>
                    </a:lnTo>
                    <a:lnTo>
                      <a:pt x="3320" y="4067"/>
                    </a:lnTo>
                    <a:lnTo>
                      <a:pt x="3530" y="4106"/>
                    </a:lnTo>
                    <a:lnTo>
                      <a:pt x="3740" y="4133"/>
                    </a:lnTo>
                    <a:lnTo>
                      <a:pt x="3950" y="4146"/>
                    </a:lnTo>
                    <a:lnTo>
                      <a:pt x="4160" y="4159"/>
                    </a:lnTo>
                    <a:lnTo>
                      <a:pt x="41181" y="4159"/>
                    </a:lnTo>
                    <a:lnTo>
                      <a:pt x="41391" y="4146"/>
                    </a:lnTo>
                    <a:lnTo>
                      <a:pt x="41601" y="4133"/>
                    </a:lnTo>
                    <a:lnTo>
                      <a:pt x="41811" y="4106"/>
                    </a:lnTo>
                    <a:lnTo>
                      <a:pt x="42021" y="4067"/>
                    </a:lnTo>
                    <a:lnTo>
                      <a:pt x="42218" y="4028"/>
                    </a:lnTo>
                    <a:lnTo>
                      <a:pt x="42415" y="3962"/>
                    </a:lnTo>
                    <a:lnTo>
                      <a:pt x="42611" y="3897"/>
                    </a:lnTo>
                    <a:lnTo>
                      <a:pt x="42795" y="3831"/>
                    </a:lnTo>
                    <a:lnTo>
                      <a:pt x="42979" y="3739"/>
                    </a:lnTo>
                    <a:lnTo>
                      <a:pt x="43162" y="3647"/>
                    </a:lnTo>
                    <a:lnTo>
                      <a:pt x="43333" y="3555"/>
                    </a:lnTo>
                    <a:lnTo>
                      <a:pt x="43503" y="3450"/>
                    </a:lnTo>
                    <a:lnTo>
                      <a:pt x="43661" y="3332"/>
                    </a:lnTo>
                    <a:lnTo>
                      <a:pt x="43818" y="3201"/>
                    </a:lnTo>
                    <a:lnTo>
                      <a:pt x="43976" y="3070"/>
                    </a:lnTo>
                    <a:lnTo>
                      <a:pt x="44120" y="2939"/>
                    </a:lnTo>
                    <a:lnTo>
                      <a:pt x="44251" y="2795"/>
                    </a:lnTo>
                    <a:lnTo>
                      <a:pt x="44382" y="2637"/>
                    </a:lnTo>
                    <a:lnTo>
                      <a:pt x="44514" y="2480"/>
                    </a:lnTo>
                    <a:lnTo>
                      <a:pt x="44632" y="2322"/>
                    </a:lnTo>
                    <a:lnTo>
                      <a:pt x="44737" y="2152"/>
                    </a:lnTo>
                    <a:lnTo>
                      <a:pt x="44828" y="1981"/>
                    </a:lnTo>
                    <a:lnTo>
                      <a:pt x="44920" y="1798"/>
                    </a:lnTo>
                    <a:lnTo>
                      <a:pt x="45012" y="1614"/>
                    </a:lnTo>
                    <a:lnTo>
                      <a:pt x="45078" y="1430"/>
                    </a:lnTo>
                    <a:lnTo>
                      <a:pt x="45143" y="1233"/>
                    </a:lnTo>
                    <a:lnTo>
                      <a:pt x="45209" y="1037"/>
                    </a:lnTo>
                    <a:lnTo>
                      <a:pt x="45248" y="840"/>
                    </a:lnTo>
                    <a:lnTo>
                      <a:pt x="45288" y="630"/>
                    </a:lnTo>
                    <a:lnTo>
                      <a:pt x="45314" y="420"/>
                    </a:lnTo>
                    <a:lnTo>
                      <a:pt x="45327" y="210"/>
                    </a:lnTo>
                    <a:lnTo>
                      <a:pt x="4534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442;p45">
                <a:extLst>
                  <a:ext uri="{FF2B5EF4-FFF2-40B4-BE49-F238E27FC236}">
                    <a16:creationId xmlns:a16="http://schemas.microsoft.com/office/drawing/2014/main" id="{47939471-156B-7F4E-9744-29CF7F3CD31C}"/>
                  </a:ext>
                </a:extLst>
              </p:cNvPr>
              <p:cNvSpPr/>
              <p:nvPr/>
            </p:nvSpPr>
            <p:spPr>
              <a:xfrm>
                <a:off x="1847931" y="4030889"/>
                <a:ext cx="89517" cy="89732"/>
              </a:xfrm>
              <a:custGeom>
                <a:avLst/>
                <a:gdLst/>
                <a:ahLst/>
                <a:cxnLst/>
                <a:rect l="l" t="t" r="r" b="b"/>
                <a:pathLst>
                  <a:path w="4987" h="4999" extrusionOk="0">
                    <a:moveTo>
                      <a:pt x="2494" y="0"/>
                    </a:moveTo>
                    <a:lnTo>
                      <a:pt x="2231" y="13"/>
                    </a:lnTo>
                    <a:lnTo>
                      <a:pt x="1982" y="53"/>
                    </a:lnTo>
                    <a:lnTo>
                      <a:pt x="1746" y="118"/>
                    </a:lnTo>
                    <a:lnTo>
                      <a:pt x="1523" y="197"/>
                    </a:lnTo>
                    <a:lnTo>
                      <a:pt x="1300" y="302"/>
                    </a:lnTo>
                    <a:lnTo>
                      <a:pt x="1090" y="433"/>
                    </a:lnTo>
                    <a:lnTo>
                      <a:pt x="906" y="577"/>
                    </a:lnTo>
                    <a:lnTo>
                      <a:pt x="723" y="735"/>
                    </a:lnTo>
                    <a:lnTo>
                      <a:pt x="565" y="905"/>
                    </a:lnTo>
                    <a:lnTo>
                      <a:pt x="421" y="1102"/>
                    </a:lnTo>
                    <a:lnTo>
                      <a:pt x="303" y="1312"/>
                    </a:lnTo>
                    <a:lnTo>
                      <a:pt x="185" y="1522"/>
                    </a:lnTo>
                    <a:lnTo>
                      <a:pt x="106" y="1758"/>
                    </a:lnTo>
                    <a:lnTo>
                      <a:pt x="40" y="1994"/>
                    </a:lnTo>
                    <a:lnTo>
                      <a:pt x="14" y="2244"/>
                    </a:lnTo>
                    <a:lnTo>
                      <a:pt x="1" y="2493"/>
                    </a:lnTo>
                    <a:lnTo>
                      <a:pt x="14" y="2755"/>
                    </a:lnTo>
                    <a:lnTo>
                      <a:pt x="40" y="3004"/>
                    </a:lnTo>
                    <a:lnTo>
                      <a:pt x="106" y="3241"/>
                    </a:lnTo>
                    <a:lnTo>
                      <a:pt x="185" y="3477"/>
                    </a:lnTo>
                    <a:lnTo>
                      <a:pt x="303" y="3687"/>
                    </a:lnTo>
                    <a:lnTo>
                      <a:pt x="421" y="3897"/>
                    </a:lnTo>
                    <a:lnTo>
                      <a:pt x="565" y="4080"/>
                    </a:lnTo>
                    <a:lnTo>
                      <a:pt x="723" y="4264"/>
                    </a:lnTo>
                    <a:lnTo>
                      <a:pt x="906" y="4421"/>
                    </a:lnTo>
                    <a:lnTo>
                      <a:pt x="1090" y="4566"/>
                    </a:lnTo>
                    <a:lnTo>
                      <a:pt x="1300" y="4697"/>
                    </a:lnTo>
                    <a:lnTo>
                      <a:pt x="1523" y="4802"/>
                    </a:lnTo>
                    <a:lnTo>
                      <a:pt x="1746" y="4881"/>
                    </a:lnTo>
                    <a:lnTo>
                      <a:pt x="1982" y="4946"/>
                    </a:lnTo>
                    <a:lnTo>
                      <a:pt x="2231" y="4985"/>
                    </a:lnTo>
                    <a:lnTo>
                      <a:pt x="2494" y="4999"/>
                    </a:lnTo>
                    <a:lnTo>
                      <a:pt x="2743" y="4985"/>
                    </a:lnTo>
                    <a:lnTo>
                      <a:pt x="2992" y="4946"/>
                    </a:lnTo>
                    <a:lnTo>
                      <a:pt x="3228" y="4881"/>
                    </a:lnTo>
                    <a:lnTo>
                      <a:pt x="3464" y="4802"/>
                    </a:lnTo>
                    <a:lnTo>
                      <a:pt x="3674" y="4697"/>
                    </a:lnTo>
                    <a:lnTo>
                      <a:pt x="3884" y="4566"/>
                    </a:lnTo>
                    <a:lnTo>
                      <a:pt x="4081" y="4421"/>
                    </a:lnTo>
                    <a:lnTo>
                      <a:pt x="4252" y="4264"/>
                    </a:lnTo>
                    <a:lnTo>
                      <a:pt x="4422" y="4080"/>
                    </a:lnTo>
                    <a:lnTo>
                      <a:pt x="4553" y="3897"/>
                    </a:lnTo>
                    <a:lnTo>
                      <a:pt x="4684" y="3687"/>
                    </a:lnTo>
                    <a:lnTo>
                      <a:pt x="4789" y="3477"/>
                    </a:lnTo>
                    <a:lnTo>
                      <a:pt x="4868" y="3241"/>
                    </a:lnTo>
                    <a:lnTo>
                      <a:pt x="4934" y="3004"/>
                    </a:lnTo>
                    <a:lnTo>
                      <a:pt x="4973" y="2755"/>
                    </a:lnTo>
                    <a:lnTo>
                      <a:pt x="4986" y="2493"/>
                    </a:lnTo>
                    <a:lnTo>
                      <a:pt x="4973" y="2244"/>
                    </a:lnTo>
                    <a:lnTo>
                      <a:pt x="4934" y="1994"/>
                    </a:lnTo>
                    <a:lnTo>
                      <a:pt x="4868" y="1758"/>
                    </a:lnTo>
                    <a:lnTo>
                      <a:pt x="4789" y="1522"/>
                    </a:lnTo>
                    <a:lnTo>
                      <a:pt x="4684" y="1312"/>
                    </a:lnTo>
                    <a:lnTo>
                      <a:pt x="4553" y="1102"/>
                    </a:lnTo>
                    <a:lnTo>
                      <a:pt x="4422" y="905"/>
                    </a:lnTo>
                    <a:lnTo>
                      <a:pt x="4252" y="735"/>
                    </a:lnTo>
                    <a:lnTo>
                      <a:pt x="4081" y="577"/>
                    </a:lnTo>
                    <a:lnTo>
                      <a:pt x="3884" y="433"/>
                    </a:lnTo>
                    <a:lnTo>
                      <a:pt x="3674" y="302"/>
                    </a:lnTo>
                    <a:lnTo>
                      <a:pt x="3464" y="197"/>
                    </a:lnTo>
                    <a:lnTo>
                      <a:pt x="3228" y="118"/>
                    </a:lnTo>
                    <a:lnTo>
                      <a:pt x="2992" y="53"/>
                    </a:lnTo>
                    <a:lnTo>
                      <a:pt x="2743" y="13"/>
                    </a:lnTo>
                    <a:lnTo>
                      <a:pt x="24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443;p45">
                <a:extLst>
                  <a:ext uri="{FF2B5EF4-FFF2-40B4-BE49-F238E27FC236}">
                    <a16:creationId xmlns:a16="http://schemas.microsoft.com/office/drawing/2014/main" id="{7E3F4D19-C1FD-BF4D-9AAB-A75AD5D913AA}"/>
                  </a:ext>
                </a:extLst>
              </p:cNvPr>
              <p:cNvSpPr/>
              <p:nvPr/>
            </p:nvSpPr>
            <p:spPr>
              <a:xfrm>
                <a:off x="1870315" y="4053255"/>
                <a:ext cx="44749" cy="45001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2507" extrusionOk="0">
                    <a:moveTo>
                      <a:pt x="1247" y="1"/>
                    </a:moveTo>
                    <a:lnTo>
                      <a:pt x="1115" y="14"/>
                    </a:lnTo>
                    <a:lnTo>
                      <a:pt x="997" y="27"/>
                    </a:lnTo>
                    <a:lnTo>
                      <a:pt x="866" y="66"/>
                    </a:lnTo>
                    <a:lnTo>
                      <a:pt x="761" y="106"/>
                    </a:lnTo>
                    <a:lnTo>
                      <a:pt x="643" y="158"/>
                    </a:lnTo>
                    <a:lnTo>
                      <a:pt x="551" y="224"/>
                    </a:lnTo>
                    <a:lnTo>
                      <a:pt x="446" y="289"/>
                    </a:lnTo>
                    <a:lnTo>
                      <a:pt x="368" y="368"/>
                    </a:lnTo>
                    <a:lnTo>
                      <a:pt x="276" y="460"/>
                    </a:lnTo>
                    <a:lnTo>
                      <a:pt x="210" y="552"/>
                    </a:lnTo>
                    <a:lnTo>
                      <a:pt x="145" y="656"/>
                    </a:lnTo>
                    <a:lnTo>
                      <a:pt x="92" y="761"/>
                    </a:lnTo>
                    <a:lnTo>
                      <a:pt x="53" y="880"/>
                    </a:lnTo>
                    <a:lnTo>
                      <a:pt x="27" y="998"/>
                    </a:lnTo>
                    <a:lnTo>
                      <a:pt x="0" y="1129"/>
                    </a:lnTo>
                    <a:lnTo>
                      <a:pt x="0" y="1247"/>
                    </a:lnTo>
                    <a:lnTo>
                      <a:pt x="0" y="1378"/>
                    </a:lnTo>
                    <a:lnTo>
                      <a:pt x="27" y="1509"/>
                    </a:lnTo>
                    <a:lnTo>
                      <a:pt x="53" y="1627"/>
                    </a:lnTo>
                    <a:lnTo>
                      <a:pt x="92" y="1732"/>
                    </a:lnTo>
                    <a:lnTo>
                      <a:pt x="145" y="1850"/>
                    </a:lnTo>
                    <a:lnTo>
                      <a:pt x="210" y="1955"/>
                    </a:lnTo>
                    <a:lnTo>
                      <a:pt x="276" y="2047"/>
                    </a:lnTo>
                    <a:lnTo>
                      <a:pt x="368" y="2139"/>
                    </a:lnTo>
                    <a:lnTo>
                      <a:pt x="446" y="2218"/>
                    </a:lnTo>
                    <a:lnTo>
                      <a:pt x="551" y="2283"/>
                    </a:lnTo>
                    <a:lnTo>
                      <a:pt x="643" y="2349"/>
                    </a:lnTo>
                    <a:lnTo>
                      <a:pt x="761" y="2401"/>
                    </a:lnTo>
                    <a:lnTo>
                      <a:pt x="866" y="2441"/>
                    </a:lnTo>
                    <a:lnTo>
                      <a:pt x="997" y="2480"/>
                    </a:lnTo>
                    <a:lnTo>
                      <a:pt x="1115" y="2493"/>
                    </a:lnTo>
                    <a:lnTo>
                      <a:pt x="1247" y="2506"/>
                    </a:lnTo>
                    <a:lnTo>
                      <a:pt x="1365" y="2493"/>
                    </a:lnTo>
                    <a:lnTo>
                      <a:pt x="1496" y="2480"/>
                    </a:lnTo>
                    <a:lnTo>
                      <a:pt x="1614" y="2441"/>
                    </a:lnTo>
                    <a:lnTo>
                      <a:pt x="1732" y="2401"/>
                    </a:lnTo>
                    <a:lnTo>
                      <a:pt x="1837" y="2349"/>
                    </a:lnTo>
                    <a:lnTo>
                      <a:pt x="1942" y="2283"/>
                    </a:lnTo>
                    <a:lnTo>
                      <a:pt x="2034" y="2218"/>
                    </a:lnTo>
                    <a:lnTo>
                      <a:pt x="2126" y="2139"/>
                    </a:lnTo>
                    <a:lnTo>
                      <a:pt x="2204" y="2047"/>
                    </a:lnTo>
                    <a:lnTo>
                      <a:pt x="2283" y="1955"/>
                    </a:lnTo>
                    <a:lnTo>
                      <a:pt x="2335" y="1850"/>
                    </a:lnTo>
                    <a:lnTo>
                      <a:pt x="2388" y="1732"/>
                    </a:lnTo>
                    <a:lnTo>
                      <a:pt x="2440" y="1627"/>
                    </a:lnTo>
                    <a:lnTo>
                      <a:pt x="2467" y="1509"/>
                    </a:lnTo>
                    <a:lnTo>
                      <a:pt x="2480" y="1378"/>
                    </a:lnTo>
                    <a:lnTo>
                      <a:pt x="2493" y="1247"/>
                    </a:lnTo>
                    <a:lnTo>
                      <a:pt x="2480" y="1129"/>
                    </a:lnTo>
                    <a:lnTo>
                      <a:pt x="2467" y="998"/>
                    </a:lnTo>
                    <a:lnTo>
                      <a:pt x="2440" y="880"/>
                    </a:lnTo>
                    <a:lnTo>
                      <a:pt x="2388" y="761"/>
                    </a:lnTo>
                    <a:lnTo>
                      <a:pt x="2335" y="656"/>
                    </a:lnTo>
                    <a:lnTo>
                      <a:pt x="2283" y="552"/>
                    </a:lnTo>
                    <a:lnTo>
                      <a:pt x="2204" y="460"/>
                    </a:lnTo>
                    <a:lnTo>
                      <a:pt x="2126" y="368"/>
                    </a:lnTo>
                    <a:lnTo>
                      <a:pt x="2034" y="289"/>
                    </a:lnTo>
                    <a:lnTo>
                      <a:pt x="1942" y="224"/>
                    </a:lnTo>
                    <a:lnTo>
                      <a:pt x="1837" y="158"/>
                    </a:lnTo>
                    <a:lnTo>
                      <a:pt x="1732" y="106"/>
                    </a:lnTo>
                    <a:lnTo>
                      <a:pt x="1614" y="66"/>
                    </a:lnTo>
                    <a:lnTo>
                      <a:pt x="1496" y="27"/>
                    </a:lnTo>
                    <a:lnTo>
                      <a:pt x="1365" y="14"/>
                    </a:lnTo>
                    <a:lnTo>
                      <a:pt x="12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444;p45">
                <a:extLst>
                  <a:ext uri="{FF2B5EF4-FFF2-40B4-BE49-F238E27FC236}">
                    <a16:creationId xmlns:a16="http://schemas.microsoft.com/office/drawing/2014/main" id="{4B44B9E3-1F2D-1941-91AB-4A2F4DDCD8AF}"/>
                  </a:ext>
                </a:extLst>
              </p:cNvPr>
              <p:cNvSpPr/>
              <p:nvPr/>
            </p:nvSpPr>
            <p:spPr>
              <a:xfrm>
                <a:off x="1855237" y="3966359"/>
                <a:ext cx="313694" cy="64548"/>
              </a:xfrm>
              <a:custGeom>
                <a:avLst/>
                <a:gdLst/>
                <a:ahLst/>
                <a:cxnLst/>
                <a:rect l="l" t="t" r="r" b="b"/>
                <a:pathLst>
                  <a:path w="17476" h="3596" extrusionOk="0">
                    <a:moveTo>
                      <a:pt x="17475" y="1"/>
                    </a:moveTo>
                    <a:lnTo>
                      <a:pt x="512" y="2415"/>
                    </a:lnTo>
                    <a:lnTo>
                      <a:pt x="407" y="2441"/>
                    </a:lnTo>
                    <a:lnTo>
                      <a:pt x="316" y="2480"/>
                    </a:lnTo>
                    <a:lnTo>
                      <a:pt x="224" y="2546"/>
                    </a:lnTo>
                    <a:lnTo>
                      <a:pt x="145" y="2611"/>
                    </a:lnTo>
                    <a:lnTo>
                      <a:pt x="92" y="2703"/>
                    </a:lnTo>
                    <a:lnTo>
                      <a:pt x="40" y="2795"/>
                    </a:lnTo>
                    <a:lnTo>
                      <a:pt x="14" y="2900"/>
                    </a:lnTo>
                    <a:lnTo>
                      <a:pt x="1" y="3005"/>
                    </a:lnTo>
                    <a:lnTo>
                      <a:pt x="14" y="3123"/>
                    </a:lnTo>
                    <a:lnTo>
                      <a:pt x="53" y="3241"/>
                    </a:lnTo>
                    <a:lnTo>
                      <a:pt x="106" y="3333"/>
                    </a:lnTo>
                    <a:lnTo>
                      <a:pt x="184" y="3425"/>
                    </a:lnTo>
                    <a:lnTo>
                      <a:pt x="263" y="3503"/>
                    </a:lnTo>
                    <a:lnTo>
                      <a:pt x="368" y="3556"/>
                    </a:lnTo>
                    <a:lnTo>
                      <a:pt x="473" y="3582"/>
                    </a:lnTo>
                    <a:lnTo>
                      <a:pt x="604" y="3595"/>
                    </a:lnTo>
                    <a:lnTo>
                      <a:pt x="17475" y="3595"/>
                    </a:lnTo>
                    <a:lnTo>
                      <a:pt x="174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445;p45">
                <a:extLst>
                  <a:ext uri="{FF2B5EF4-FFF2-40B4-BE49-F238E27FC236}">
                    <a16:creationId xmlns:a16="http://schemas.microsoft.com/office/drawing/2014/main" id="{03E2A95A-E156-EB44-8719-0607CFCD0D94}"/>
                  </a:ext>
                </a:extLst>
              </p:cNvPr>
              <p:cNvSpPr/>
              <p:nvPr/>
            </p:nvSpPr>
            <p:spPr>
              <a:xfrm>
                <a:off x="2437589" y="4030889"/>
                <a:ext cx="89517" cy="89732"/>
              </a:xfrm>
              <a:custGeom>
                <a:avLst/>
                <a:gdLst/>
                <a:ahLst/>
                <a:cxnLst/>
                <a:rect l="l" t="t" r="r" b="b"/>
                <a:pathLst>
                  <a:path w="4987" h="4999" extrusionOk="0">
                    <a:moveTo>
                      <a:pt x="2493" y="0"/>
                    </a:moveTo>
                    <a:lnTo>
                      <a:pt x="2244" y="13"/>
                    </a:lnTo>
                    <a:lnTo>
                      <a:pt x="1995" y="53"/>
                    </a:lnTo>
                    <a:lnTo>
                      <a:pt x="1759" y="118"/>
                    </a:lnTo>
                    <a:lnTo>
                      <a:pt x="1523" y="197"/>
                    </a:lnTo>
                    <a:lnTo>
                      <a:pt x="1300" y="302"/>
                    </a:lnTo>
                    <a:lnTo>
                      <a:pt x="1103" y="433"/>
                    </a:lnTo>
                    <a:lnTo>
                      <a:pt x="906" y="577"/>
                    </a:lnTo>
                    <a:lnTo>
                      <a:pt x="736" y="735"/>
                    </a:lnTo>
                    <a:lnTo>
                      <a:pt x="565" y="905"/>
                    </a:lnTo>
                    <a:lnTo>
                      <a:pt x="421" y="1102"/>
                    </a:lnTo>
                    <a:lnTo>
                      <a:pt x="303" y="1312"/>
                    </a:lnTo>
                    <a:lnTo>
                      <a:pt x="198" y="1522"/>
                    </a:lnTo>
                    <a:lnTo>
                      <a:pt x="106" y="1758"/>
                    </a:lnTo>
                    <a:lnTo>
                      <a:pt x="53" y="1994"/>
                    </a:lnTo>
                    <a:lnTo>
                      <a:pt x="14" y="2244"/>
                    </a:lnTo>
                    <a:lnTo>
                      <a:pt x="1" y="2493"/>
                    </a:lnTo>
                    <a:lnTo>
                      <a:pt x="14" y="2755"/>
                    </a:lnTo>
                    <a:lnTo>
                      <a:pt x="53" y="3004"/>
                    </a:lnTo>
                    <a:lnTo>
                      <a:pt x="106" y="3241"/>
                    </a:lnTo>
                    <a:lnTo>
                      <a:pt x="198" y="3477"/>
                    </a:lnTo>
                    <a:lnTo>
                      <a:pt x="303" y="3687"/>
                    </a:lnTo>
                    <a:lnTo>
                      <a:pt x="421" y="3897"/>
                    </a:lnTo>
                    <a:lnTo>
                      <a:pt x="565" y="4080"/>
                    </a:lnTo>
                    <a:lnTo>
                      <a:pt x="736" y="4264"/>
                    </a:lnTo>
                    <a:lnTo>
                      <a:pt x="906" y="4421"/>
                    </a:lnTo>
                    <a:lnTo>
                      <a:pt x="1103" y="4566"/>
                    </a:lnTo>
                    <a:lnTo>
                      <a:pt x="1300" y="4697"/>
                    </a:lnTo>
                    <a:lnTo>
                      <a:pt x="1523" y="4802"/>
                    </a:lnTo>
                    <a:lnTo>
                      <a:pt x="1759" y="4881"/>
                    </a:lnTo>
                    <a:lnTo>
                      <a:pt x="1995" y="4946"/>
                    </a:lnTo>
                    <a:lnTo>
                      <a:pt x="2244" y="4985"/>
                    </a:lnTo>
                    <a:lnTo>
                      <a:pt x="2493" y="4999"/>
                    </a:lnTo>
                    <a:lnTo>
                      <a:pt x="2756" y="4985"/>
                    </a:lnTo>
                    <a:lnTo>
                      <a:pt x="2992" y="4946"/>
                    </a:lnTo>
                    <a:lnTo>
                      <a:pt x="3241" y="4881"/>
                    </a:lnTo>
                    <a:lnTo>
                      <a:pt x="3464" y="4802"/>
                    </a:lnTo>
                    <a:lnTo>
                      <a:pt x="3687" y="4697"/>
                    </a:lnTo>
                    <a:lnTo>
                      <a:pt x="3884" y="4566"/>
                    </a:lnTo>
                    <a:lnTo>
                      <a:pt x="4081" y="4421"/>
                    </a:lnTo>
                    <a:lnTo>
                      <a:pt x="4265" y="4264"/>
                    </a:lnTo>
                    <a:lnTo>
                      <a:pt x="4422" y="4080"/>
                    </a:lnTo>
                    <a:lnTo>
                      <a:pt x="4566" y="3897"/>
                    </a:lnTo>
                    <a:lnTo>
                      <a:pt x="4684" y="3687"/>
                    </a:lnTo>
                    <a:lnTo>
                      <a:pt x="4789" y="3477"/>
                    </a:lnTo>
                    <a:lnTo>
                      <a:pt x="4881" y="3241"/>
                    </a:lnTo>
                    <a:lnTo>
                      <a:pt x="4934" y="3004"/>
                    </a:lnTo>
                    <a:lnTo>
                      <a:pt x="4973" y="2755"/>
                    </a:lnTo>
                    <a:lnTo>
                      <a:pt x="4986" y="2493"/>
                    </a:lnTo>
                    <a:lnTo>
                      <a:pt x="4973" y="2244"/>
                    </a:lnTo>
                    <a:lnTo>
                      <a:pt x="4934" y="1994"/>
                    </a:lnTo>
                    <a:lnTo>
                      <a:pt x="4881" y="1758"/>
                    </a:lnTo>
                    <a:lnTo>
                      <a:pt x="4789" y="1522"/>
                    </a:lnTo>
                    <a:lnTo>
                      <a:pt x="4684" y="1312"/>
                    </a:lnTo>
                    <a:lnTo>
                      <a:pt x="4566" y="1102"/>
                    </a:lnTo>
                    <a:lnTo>
                      <a:pt x="4422" y="905"/>
                    </a:lnTo>
                    <a:lnTo>
                      <a:pt x="4265" y="735"/>
                    </a:lnTo>
                    <a:lnTo>
                      <a:pt x="4081" y="577"/>
                    </a:lnTo>
                    <a:lnTo>
                      <a:pt x="3884" y="433"/>
                    </a:lnTo>
                    <a:lnTo>
                      <a:pt x="3687" y="302"/>
                    </a:lnTo>
                    <a:lnTo>
                      <a:pt x="3464" y="197"/>
                    </a:lnTo>
                    <a:lnTo>
                      <a:pt x="3241" y="118"/>
                    </a:lnTo>
                    <a:lnTo>
                      <a:pt x="2992" y="53"/>
                    </a:lnTo>
                    <a:lnTo>
                      <a:pt x="2756" y="13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446;p45">
                <a:extLst>
                  <a:ext uri="{FF2B5EF4-FFF2-40B4-BE49-F238E27FC236}">
                    <a16:creationId xmlns:a16="http://schemas.microsoft.com/office/drawing/2014/main" id="{23296C79-0FDB-DA48-922F-01D22E040695}"/>
                  </a:ext>
                </a:extLst>
              </p:cNvPr>
              <p:cNvSpPr/>
              <p:nvPr/>
            </p:nvSpPr>
            <p:spPr>
              <a:xfrm>
                <a:off x="2459972" y="4053255"/>
                <a:ext cx="44749" cy="45001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2507" extrusionOk="0">
                    <a:moveTo>
                      <a:pt x="1246" y="1"/>
                    </a:moveTo>
                    <a:lnTo>
                      <a:pt x="1115" y="14"/>
                    </a:lnTo>
                    <a:lnTo>
                      <a:pt x="997" y="27"/>
                    </a:lnTo>
                    <a:lnTo>
                      <a:pt x="879" y="66"/>
                    </a:lnTo>
                    <a:lnTo>
                      <a:pt x="761" y="106"/>
                    </a:lnTo>
                    <a:lnTo>
                      <a:pt x="656" y="158"/>
                    </a:lnTo>
                    <a:lnTo>
                      <a:pt x="551" y="224"/>
                    </a:lnTo>
                    <a:lnTo>
                      <a:pt x="459" y="289"/>
                    </a:lnTo>
                    <a:lnTo>
                      <a:pt x="367" y="368"/>
                    </a:lnTo>
                    <a:lnTo>
                      <a:pt x="289" y="460"/>
                    </a:lnTo>
                    <a:lnTo>
                      <a:pt x="210" y="552"/>
                    </a:lnTo>
                    <a:lnTo>
                      <a:pt x="158" y="656"/>
                    </a:lnTo>
                    <a:lnTo>
                      <a:pt x="105" y="761"/>
                    </a:lnTo>
                    <a:lnTo>
                      <a:pt x="53" y="880"/>
                    </a:lnTo>
                    <a:lnTo>
                      <a:pt x="26" y="998"/>
                    </a:lnTo>
                    <a:lnTo>
                      <a:pt x="13" y="1129"/>
                    </a:lnTo>
                    <a:lnTo>
                      <a:pt x="0" y="1247"/>
                    </a:lnTo>
                    <a:lnTo>
                      <a:pt x="13" y="1378"/>
                    </a:lnTo>
                    <a:lnTo>
                      <a:pt x="26" y="1509"/>
                    </a:lnTo>
                    <a:lnTo>
                      <a:pt x="53" y="1627"/>
                    </a:lnTo>
                    <a:lnTo>
                      <a:pt x="105" y="1732"/>
                    </a:lnTo>
                    <a:lnTo>
                      <a:pt x="158" y="1850"/>
                    </a:lnTo>
                    <a:lnTo>
                      <a:pt x="210" y="1955"/>
                    </a:lnTo>
                    <a:lnTo>
                      <a:pt x="289" y="2047"/>
                    </a:lnTo>
                    <a:lnTo>
                      <a:pt x="367" y="2139"/>
                    </a:lnTo>
                    <a:lnTo>
                      <a:pt x="459" y="2218"/>
                    </a:lnTo>
                    <a:lnTo>
                      <a:pt x="551" y="2283"/>
                    </a:lnTo>
                    <a:lnTo>
                      <a:pt x="656" y="2349"/>
                    </a:lnTo>
                    <a:lnTo>
                      <a:pt x="761" y="2401"/>
                    </a:lnTo>
                    <a:lnTo>
                      <a:pt x="879" y="2441"/>
                    </a:lnTo>
                    <a:lnTo>
                      <a:pt x="997" y="2480"/>
                    </a:lnTo>
                    <a:lnTo>
                      <a:pt x="1115" y="2493"/>
                    </a:lnTo>
                    <a:lnTo>
                      <a:pt x="1246" y="2506"/>
                    </a:lnTo>
                    <a:lnTo>
                      <a:pt x="1378" y="2493"/>
                    </a:lnTo>
                    <a:lnTo>
                      <a:pt x="1496" y="2480"/>
                    </a:lnTo>
                    <a:lnTo>
                      <a:pt x="1614" y="2441"/>
                    </a:lnTo>
                    <a:lnTo>
                      <a:pt x="1732" y="2401"/>
                    </a:lnTo>
                    <a:lnTo>
                      <a:pt x="1837" y="2349"/>
                    </a:lnTo>
                    <a:lnTo>
                      <a:pt x="1942" y="2283"/>
                    </a:lnTo>
                    <a:lnTo>
                      <a:pt x="2047" y="2218"/>
                    </a:lnTo>
                    <a:lnTo>
                      <a:pt x="2125" y="2139"/>
                    </a:lnTo>
                    <a:lnTo>
                      <a:pt x="2217" y="2047"/>
                    </a:lnTo>
                    <a:lnTo>
                      <a:pt x="2283" y="1955"/>
                    </a:lnTo>
                    <a:lnTo>
                      <a:pt x="2348" y="1850"/>
                    </a:lnTo>
                    <a:lnTo>
                      <a:pt x="2401" y="1732"/>
                    </a:lnTo>
                    <a:lnTo>
                      <a:pt x="2440" y="1627"/>
                    </a:lnTo>
                    <a:lnTo>
                      <a:pt x="2467" y="1509"/>
                    </a:lnTo>
                    <a:lnTo>
                      <a:pt x="2493" y="1378"/>
                    </a:lnTo>
                    <a:lnTo>
                      <a:pt x="2493" y="1247"/>
                    </a:lnTo>
                    <a:lnTo>
                      <a:pt x="2493" y="1129"/>
                    </a:lnTo>
                    <a:lnTo>
                      <a:pt x="2467" y="998"/>
                    </a:lnTo>
                    <a:lnTo>
                      <a:pt x="2440" y="880"/>
                    </a:lnTo>
                    <a:lnTo>
                      <a:pt x="2401" y="761"/>
                    </a:lnTo>
                    <a:lnTo>
                      <a:pt x="2348" y="656"/>
                    </a:lnTo>
                    <a:lnTo>
                      <a:pt x="2283" y="552"/>
                    </a:lnTo>
                    <a:lnTo>
                      <a:pt x="2217" y="460"/>
                    </a:lnTo>
                    <a:lnTo>
                      <a:pt x="2125" y="368"/>
                    </a:lnTo>
                    <a:lnTo>
                      <a:pt x="2047" y="289"/>
                    </a:lnTo>
                    <a:lnTo>
                      <a:pt x="1942" y="224"/>
                    </a:lnTo>
                    <a:lnTo>
                      <a:pt x="1837" y="158"/>
                    </a:lnTo>
                    <a:lnTo>
                      <a:pt x="1732" y="106"/>
                    </a:lnTo>
                    <a:lnTo>
                      <a:pt x="1614" y="66"/>
                    </a:lnTo>
                    <a:lnTo>
                      <a:pt x="1496" y="27"/>
                    </a:lnTo>
                    <a:lnTo>
                      <a:pt x="1378" y="14"/>
                    </a:lnTo>
                    <a:lnTo>
                      <a:pt x="12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447;p45">
                <a:extLst>
                  <a:ext uri="{FF2B5EF4-FFF2-40B4-BE49-F238E27FC236}">
                    <a16:creationId xmlns:a16="http://schemas.microsoft.com/office/drawing/2014/main" id="{E003E034-4DAE-FE48-8E25-66EF44CF6FA6}"/>
                  </a:ext>
                </a:extLst>
              </p:cNvPr>
              <p:cNvSpPr/>
              <p:nvPr/>
            </p:nvSpPr>
            <p:spPr>
              <a:xfrm>
                <a:off x="2206105" y="3966359"/>
                <a:ext cx="313694" cy="64548"/>
              </a:xfrm>
              <a:custGeom>
                <a:avLst/>
                <a:gdLst/>
                <a:ahLst/>
                <a:cxnLst/>
                <a:rect l="l" t="t" r="r" b="b"/>
                <a:pathLst>
                  <a:path w="17476" h="3596" extrusionOk="0">
                    <a:moveTo>
                      <a:pt x="1" y="1"/>
                    </a:moveTo>
                    <a:lnTo>
                      <a:pt x="1" y="3595"/>
                    </a:lnTo>
                    <a:lnTo>
                      <a:pt x="16872" y="3595"/>
                    </a:lnTo>
                    <a:lnTo>
                      <a:pt x="16990" y="3582"/>
                    </a:lnTo>
                    <a:lnTo>
                      <a:pt x="17108" y="3556"/>
                    </a:lnTo>
                    <a:lnTo>
                      <a:pt x="17213" y="3503"/>
                    </a:lnTo>
                    <a:lnTo>
                      <a:pt x="17292" y="3425"/>
                    </a:lnTo>
                    <a:lnTo>
                      <a:pt x="17370" y="3333"/>
                    </a:lnTo>
                    <a:lnTo>
                      <a:pt x="17423" y="3241"/>
                    </a:lnTo>
                    <a:lnTo>
                      <a:pt x="17462" y="3123"/>
                    </a:lnTo>
                    <a:lnTo>
                      <a:pt x="17475" y="3005"/>
                    </a:lnTo>
                    <a:lnTo>
                      <a:pt x="17462" y="2900"/>
                    </a:lnTo>
                    <a:lnTo>
                      <a:pt x="17436" y="2795"/>
                    </a:lnTo>
                    <a:lnTo>
                      <a:pt x="17384" y="2703"/>
                    </a:lnTo>
                    <a:lnTo>
                      <a:pt x="17331" y="2611"/>
                    </a:lnTo>
                    <a:lnTo>
                      <a:pt x="17252" y="2546"/>
                    </a:lnTo>
                    <a:lnTo>
                      <a:pt x="17161" y="2480"/>
                    </a:lnTo>
                    <a:lnTo>
                      <a:pt x="17069" y="2441"/>
                    </a:lnTo>
                    <a:lnTo>
                      <a:pt x="16964" y="241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448;p45">
                <a:extLst>
                  <a:ext uri="{FF2B5EF4-FFF2-40B4-BE49-F238E27FC236}">
                    <a16:creationId xmlns:a16="http://schemas.microsoft.com/office/drawing/2014/main" id="{532EA18B-2F83-CE40-A517-B32FE3C6BCED}"/>
                  </a:ext>
                </a:extLst>
              </p:cNvPr>
              <p:cNvSpPr/>
              <p:nvPr/>
            </p:nvSpPr>
            <p:spPr>
              <a:xfrm>
                <a:off x="2161374" y="3978601"/>
                <a:ext cx="44749" cy="112116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6246" extrusionOk="0">
                    <a:moveTo>
                      <a:pt x="0" y="1"/>
                    </a:moveTo>
                    <a:lnTo>
                      <a:pt x="420" y="6245"/>
                    </a:lnTo>
                    <a:lnTo>
                      <a:pt x="2073" y="6245"/>
                    </a:lnTo>
                    <a:lnTo>
                      <a:pt x="24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2449;p45">
                <a:extLst>
                  <a:ext uri="{FF2B5EF4-FFF2-40B4-BE49-F238E27FC236}">
                    <a16:creationId xmlns:a16="http://schemas.microsoft.com/office/drawing/2014/main" id="{D97663AF-C0CE-3149-B3A3-77EF1481DA34}"/>
                  </a:ext>
                </a:extLst>
              </p:cNvPr>
              <p:cNvSpPr/>
              <p:nvPr/>
            </p:nvSpPr>
            <p:spPr>
              <a:xfrm>
                <a:off x="2162792" y="4068333"/>
                <a:ext cx="41931" cy="104559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5825" extrusionOk="0">
                    <a:moveTo>
                      <a:pt x="1050" y="0"/>
                    </a:moveTo>
                    <a:lnTo>
                      <a:pt x="931" y="26"/>
                    </a:lnTo>
                    <a:lnTo>
                      <a:pt x="827" y="53"/>
                    </a:lnTo>
                    <a:lnTo>
                      <a:pt x="722" y="92"/>
                    </a:lnTo>
                    <a:lnTo>
                      <a:pt x="617" y="131"/>
                    </a:lnTo>
                    <a:lnTo>
                      <a:pt x="512" y="197"/>
                    </a:lnTo>
                    <a:lnTo>
                      <a:pt x="433" y="263"/>
                    </a:lnTo>
                    <a:lnTo>
                      <a:pt x="341" y="341"/>
                    </a:lnTo>
                    <a:lnTo>
                      <a:pt x="276" y="420"/>
                    </a:lnTo>
                    <a:lnTo>
                      <a:pt x="197" y="512"/>
                    </a:lnTo>
                    <a:lnTo>
                      <a:pt x="144" y="604"/>
                    </a:lnTo>
                    <a:lnTo>
                      <a:pt x="92" y="709"/>
                    </a:lnTo>
                    <a:lnTo>
                      <a:pt x="52" y="814"/>
                    </a:lnTo>
                    <a:lnTo>
                      <a:pt x="26" y="932"/>
                    </a:lnTo>
                    <a:lnTo>
                      <a:pt x="13" y="1037"/>
                    </a:lnTo>
                    <a:lnTo>
                      <a:pt x="0" y="1168"/>
                    </a:lnTo>
                    <a:lnTo>
                      <a:pt x="0" y="4657"/>
                    </a:lnTo>
                    <a:lnTo>
                      <a:pt x="13" y="4775"/>
                    </a:lnTo>
                    <a:lnTo>
                      <a:pt x="26" y="4894"/>
                    </a:lnTo>
                    <a:lnTo>
                      <a:pt x="52" y="4999"/>
                    </a:lnTo>
                    <a:lnTo>
                      <a:pt x="92" y="5103"/>
                    </a:lnTo>
                    <a:lnTo>
                      <a:pt x="144" y="5208"/>
                    </a:lnTo>
                    <a:lnTo>
                      <a:pt x="197" y="5300"/>
                    </a:lnTo>
                    <a:lnTo>
                      <a:pt x="276" y="5392"/>
                    </a:lnTo>
                    <a:lnTo>
                      <a:pt x="341" y="5484"/>
                    </a:lnTo>
                    <a:lnTo>
                      <a:pt x="433" y="5550"/>
                    </a:lnTo>
                    <a:lnTo>
                      <a:pt x="512" y="5615"/>
                    </a:lnTo>
                    <a:lnTo>
                      <a:pt x="617" y="5681"/>
                    </a:lnTo>
                    <a:lnTo>
                      <a:pt x="722" y="5733"/>
                    </a:lnTo>
                    <a:lnTo>
                      <a:pt x="827" y="5773"/>
                    </a:lnTo>
                    <a:lnTo>
                      <a:pt x="931" y="5799"/>
                    </a:lnTo>
                    <a:lnTo>
                      <a:pt x="1050" y="5812"/>
                    </a:lnTo>
                    <a:lnTo>
                      <a:pt x="1168" y="5825"/>
                    </a:lnTo>
                    <a:lnTo>
                      <a:pt x="1286" y="5812"/>
                    </a:lnTo>
                    <a:lnTo>
                      <a:pt x="1404" y="5799"/>
                    </a:lnTo>
                    <a:lnTo>
                      <a:pt x="1509" y="5773"/>
                    </a:lnTo>
                    <a:lnTo>
                      <a:pt x="1627" y="5733"/>
                    </a:lnTo>
                    <a:lnTo>
                      <a:pt x="1719" y="5681"/>
                    </a:lnTo>
                    <a:lnTo>
                      <a:pt x="1824" y="5615"/>
                    </a:lnTo>
                    <a:lnTo>
                      <a:pt x="1915" y="5550"/>
                    </a:lnTo>
                    <a:lnTo>
                      <a:pt x="1994" y="5484"/>
                    </a:lnTo>
                    <a:lnTo>
                      <a:pt x="2073" y="5392"/>
                    </a:lnTo>
                    <a:lnTo>
                      <a:pt x="2138" y="5300"/>
                    </a:lnTo>
                    <a:lnTo>
                      <a:pt x="2191" y="5208"/>
                    </a:lnTo>
                    <a:lnTo>
                      <a:pt x="2243" y="5103"/>
                    </a:lnTo>
                    <a:lnTo>
                      <a:pt x="2283" y="4999"/>
                    </a:lnTo>
                    <a:lnTo>
                      <a:pt x="2309" y="4894"/>
                    </a:lnTo>
                    <a:lnTo>
                      <a:pt x="2322" y="4775"/>
                    </a:lnTo>
                    <a:lnTo>
                      <a:pt x="2335" y="4657"/>
                    </a:lnTo>
                    <a:lnTo>
                      <a:pt x="2335" y="1168"/>
                    </a:lnTo>
                    <a:lnTo>
                      <a:pt x="2322" y="1037"/>
                    </a:lnTo>
                    <a:lnTo>
                      <a:pt x="2309" y="932"/>
                    </a:lnTo>
                    <a:lnTo>
                      <a:pt x="2283" y="814"/>
                    </a:lnTo>
                    <a:lnTo>
                      <a:pt x="2243" y="709"/>
                    </a:lnTo>
                    <a:lnTo>
                      <a:pt x="2191" y="604"/>
                    </a:lnTo>
                    <a:lnTo>
                      <a:pt x="2138" y="512"/>
                    </a:lnTo>
                    <a:lnTo>
                      <a:pt x="2073" y="420"/>
                    </a:lnTo>
                    <a:lnTo>
                      <a:pt x="1994" y="341"/>
                    </a:lnTo>
                    <a:lnTo>
                      <a:pt x="1915" y="263"/>
                    </a:lnTo>
                    <a:lnTo>
                      <a:pt x="1824" y="197"/>
                    </a:lnTo>
                    <a:lnTo>
                      <a:pt x="1719" y="131"/>
                    </a:lnTo>
                    <a:lnTo>
                      <a:pt x="1627" y="92"/>
                    </a:lnTo>
                    <a:lnTo>
                      <a:pt x="1509" y="53"/>
                    </a:lnTo>
                    <a:lnTo>
                      <a:pt x="1404" y="26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2450;p45">
                <a:extLst>
                  <a:ext uri="{FF2B5EF4-FFF2-40B4-BE49-F238E27FC236}">
                    <a16:creationId xmlns:a16="http://schemas.microsoft.com/office/drawing/2014/main" id="{34D33399-663A-B84A-B8C5-8AC76DA73C11}"/>
                  </a:ext>
                </a:extLst>
              </p:cNvPr>
              <p:cNvSpPr/>
              <p:nvPr/>
            </p:nvSpPr>
            <p:spPr>
              <a:xfrm>
                <a:off x="1891747" y="1544617"/>
                <a:ext cx="591309" cy="702240"/>
              </a:xfrm>
              <a:custGeom>
                <a:avLst/>
                <a:gdLst/>
                <a:ahLst/>
                <a:cxnLst/>
                <a:rect l="l" t="t" r="r" b="b"/>
                <a:pathLst>
                  <a:path w="32942" h="39122" extrusionOk="0">
                    <a:moveTo>
                      <a:pt x="19009" y="1"/>
                    </a:moveTo>
                    <a:lnTo>
                      <a:pt x="18695" y="27"/>
                    </a:lnTo>
                    <a:lnTo>
                      <a:pt x="18406" y="93"/>
                    </a:lnTo>
                    <a:lnTo>
                      <a:pt x="18130" y="171"/>
                    </a:lnTo>
                    <a:lnTo>
                      <a:pt x="17881" y="276"/>
                    </a:lnTo>
                    <a:lnTo>
                      <a:pt x="17645" y="407"/>
                    </a:lnTo>
                    <a:lnTo>
                      <a:pt x="17422" y="552"/>
                    </a:lnTo>
                    <a:lnTo>
                      <a:pt x="17238" y="709"/>
                    </a:lnTo>
                    <a:lnTo>
                      <a:pt x="17055" y="893"/>
                    </a:lnTo>
                    <a:lnTo>
                      <a:pt x="16897" y="1090"/>
                    </a:lnTo>
                    <a:lnTo>
                      <a:pt x="16766" y="1299"/>
                    </a:lnTo>
                    <a:lnTo>
                      <a:pt x="16648" y="1523"/>
                    </a:lnTo>
                    <a:lnTo>
                      <a:pt x="16556" y="1746"/>
                    </a:lnTo>
                    <a:lnTo>
                      <a:pt x="16478" y="1982"/>
                    </a:lnTo>
                    <a:lnTo>
                      <a:pt x="16412" y="2231"/>
                    </a:lnTo>
                    <a:lnTo>
                      <a:pt x="16373" y="2480"/>
                    </a:lnTo>
                    <a:lnTo>
                      <a:pt x="16359" y="2729"/>
                    </a:lnTo>
                    <a:lnTo>
                      <a:pt x="16281" y="2848"/>
                    </a:lnTo>
                    <a:lnTo>
                      <a:pt x="16254" y="2848"/>
                    </a:lnTo>
                    <a:lnTo>
                      <a:pt x="15874" y="2874"/>
                    </a:lnTo>
                    <a:lnTo>
                      <a:pt x="15507" y="2913"/>
                    </a:lnTo>
                    <a:lnTo>
                      <a:pt x="15152" y="2952"/>
                    </a:lnTo>
                    <a:lnTo>
                      <a:pt x="14798" y="2992"/>
                    </a:lnTo>
                    <a:lnTo>
                      <a:pt x="14457" y="3044"/>
                    </a:lnTo>
                    <a:lnTo>
                      <a:pt x="14116" y="3110"/>
                    </a:lnTo>
                    <a:lnTo>
                      <a:pt x="13788" y="3175"/>
                    </a:lnTo>
                    <a:lnTo>
                      <a:pt x="13460" y="3254"/>
                    </a:lnTo>
                    <a:lnTo>
                      <a:pt x="13145" y="3333"/>
                    </a:lnTo>
                    <a:lnTo>
                      <a:pt x="12830" y="3425"/>
                    </a:lnTo>
                    <a:lnTo>
                      <a:pt x="12516" y="3517"/>
                    </a:lnTo>
                    <a:lnTo>
                      <a:pt x="12214" y="3622"/>
                    </a:lnTo>
                    <a:lnTo>
                      <a:pt x="11925" y="3726"/>
                    </a:lnTo>
                    <a:lnTo>
                      <a:pt x="11637" y="3845"/>
                    </a:lnTo>
                    <a:lnTo>
                      <a:pt x="11348" y="3963"/>
                    </a:lnTo>
                    <a:lnTo>
                      <a:pt x="11072" y="4094"/>
                    </a:lnTo>
                    <a:lnTo>
                      <a:pt x="10810" y="4238"/>
                    </a:lnTo>
                    <a:lnTo>
                      <a:pt x="10548" y="4382"/>
                    </a:lnTo>
                    <a:lnTo>
                      <a:pt x="10285" y="4527"/>
                    </a:lnTo>
                    <a:lnTo>
                      <a:pt x="10036" y="4684"/>
                    </a:lnTo>
                    <a:lnTo>
                      <a:pt x="9800" y="4842"/>
                    </a:lnTo>
                    <a:lnTo>
                      <a:pt x="9551" y="5012"/>
                    </a:lnTo>
                    <a:lnTo>
                      <a:pt x="9328" y="5183"/>
                    </a:lnTo>
                    <a:lnTo>
                      <a:pt x="9105" y="5366"/>
                    </a:lnTo>
                    <a:lnTo>
                      <a:pt x="8882" y="5550"/>
                    </a:lnTo>
                    <a:lnTo>
                      <a:pt x="8672" y="5747"/>
                    </a:lnTo>
                    <a:lnTo>
                      <a:pt x="8462" y="5944"/>
                    </a:lnTo>
                    <a:lnTo>
                      <a:pt x="8252" y="6154"/>
                    </a:lnTo>
                    <a:lnTo>
                      <a:pt x="8068" y="6363"/>
                    </a:lnTo>
                    <a:lnTo>
                      <a:pt x="7871" y="6586"/>
                    </a:lnTo>
                    <a:lnTo>
                      <a:pt x="7688" y="6809"/>
                    </a:lnTo>
                    <a:lnTo>
                      <a:pt x="7517" y="7032"/>
                    </a:lnTo>
                    <a:lnTo>
                      <a:pt x="7347" y="7269"/>
                    </a:lnTo>
                    <a:lnTo>
                      <a:pt x="7176" y="7505"/>
                    </a:lnTo>
                    <a:lnTo>
                      <a:pt x="7019" y="7754"/>
                    </a:lnTo>
                    <a:lnTo>
                      <a:pt x="6874" y="8003"/>
                    </a:lnTo>
                    <a:lnTo>
                      <a:pt x="6730" y="8266"/>
                    </a:lnTo>
                    <a:lnTo>
                      <a:pt x="6586" y="8515"/>
                    </a:lnTo>
                    <a:lnTo>
                      <a:pt x="6323" y="9066"/>
                    </a:lnTo>
                    <a:lnTo>
                      <a:pt x="6087" y="9617"/>
                    </a:lnTo>
                    <a:lnTo>
                      <a:pt x="5877" y="10194"/>
                    </a:lnTo>
                    <a:lnTo>
                      <a:pt x="5681" y="10798"/>
                    </a:lnTo>
                    <a:lnTo>
                      <a:pt x="5523" y="11414"/>
                    </a:lnTo>
                    <a:lnTo>
                      <a:pt x="5379" y="12057"/>
                    </a:lnTo>
                    <a:lnTo>
                      <a:pt x="5261" y="12713"/>
                    </a:lnTo>
                    <a:lnTo>
                      <a:pt x="5169" y="13395"/>
                    </a:lnTo>
                    <a:lnTo>
                      <a:pt x="5090" y="14077"/>
                    </a:lnTo>
                    <a:lnTo>
                      <a:pt x="5051" y="14799"/>
                    </a:lnTo>
                    <a:lnTo>
                      <a:pt x="5025" y="15520"/>
                    </a:lnTo>
                    <a:lnTo>
                      <a:pt x="5025" y="16255"/>
                    </a:lnTo>
                    <a:lnTo>
                      <a:pt x="5051" y="17016"/>
                    </a:lnTo>
                    <a:lnTo>
                      <a:pt x="5025" y="17803"/>
                    </a:lnTo>
                    <a:lnTo>
                      <a:pt x="4985" y="18577"/>
                    </a:lnTo>
                    <a:lnTo>
                      <a:pt x="4920" y="19351"/>
                    </a:lnTo>
                    <a:lnTo>
                      <a:pt x="4841" y="20112"/>
                    </a:lnTo>
                    <a:lnTo>
                      <a:pt x="4736" y="20873"/>
                    </a:lnTo>
                    <a:lnTo>
                      <a:pt x="4618" y="21634"/>
                    </a:lnTo>
                    <a:lnTo>
                      <a:pt x="4461" y="22382"/>
                    </a:lnTo>
                    <a:lnTo>
                      <a:pt x="4303" y="23130"/>
                    </a:lnTo>
                    <a:lnTo>
                      <a:pt x="4106" y="23877"/>
                    </a:lnTo>
                    <a:lnTo>
                      <a:pt x="3896" y="24612"/>
                    </a:lnTo>
                    <a:lnTo>
                      <a:pt x="3673" y="25334"/>
                    </a:lnTo>
                    <a:lnTo>
                      <a:pt x="3424" y="26068"/>
                    </a:lnTo>
                    <a:lnTo>
                      <a:pt x="3149" y="26790"/>
                    </a:lnTo>
                    <a:lnTo>
                      <a:pt x="2860" y="27498"/>
                    </a:lnTo>
                    <a:lnTo>
                      <a:pt x="2545" y="28220"/>
                    </a:lnTo>
                    <a:lnTo>
                      <a:pt x="2204" y="28928"/>
                    </a:lnTo>
                    <a:lnTo>
                      <a:pt x="2020" y="29309"/>
                    </a:lnTo>
                    <a:lnTo>
                      <a:pt x="1811" y="29715"/>
                    </a:lnTo>
                    <a:lnTo>
                      <a:pt x="1338" y="30594"/>
                    </a:lnTo>
                    <a:lnTo>
                      <a:pt x="1102" y="31067"/>
                    </a:lnTo>
                    <a:lnTo>
                      <a:pt x="879" y="31552"/>
                    </a:lnTo>
                    <a:lnTo>
                      <a:pt x="656" y="32050"/>
                    </a:lnTo>
                    <a:lnTo>
                      <a:pt x="459" y="32549"/>
                    </a:lnTo>
                    <a:lnTo>
                      <a:pt x="289" y="33047"/>
                    </a:lnTo>
                    <a:lnTo>
                      <a:pt x="223" y="33310"/>
                    </a:lnTo>
                    <a:lnTo>
                      <a:pt x="158" y="33559"/>
                    </a:lnTo>
                    <a:lnTo>
                      <a:pt x="105" y="33808"/>
                    </a:lnTo>
                    <a:lnTo>
                      <a:pt x="53" y="34058"/>
                    </a:lnTo>
                    <a:lnTo>
                      <a:pt x="26" y="34307"/>
                    </a:lnTo>
                    <a:lnTo>
                      <a:pt x="13" y="34556"/>
                    </a:lnTo>
                    <a:lnTo>
                      <a:pt x="0" y="34792"/>
                    </a:lnTo>
                    <a:lnTo>
                      <a:pt x="13" y="35042"/>
                    </a:lnTo>
                    <a:lnTo>
                      <a:pt x="39" y="35278"/>
                    </a:lnTo>
                    <a:lnTo>
                      <a:pt x="79" y="35501"/>
                    </a:lnTo>
                    <a:lnTo>
                      <a:pt x="144" y="35737"/>
                    </a:lnTo>
                    <a:lnTo>
                      <a:pt x="210" y="35960"/>
                    </a:lnTo>
                    <a:lnTo>
                      <a:pt x="315" y="36183"/>
                    </a:lnTo>
                    <a:lnTo>
                      <a:pt x="420" y="36393"/>
                    </a:lnTo>
                    <a:lnTo>
                      <a:pt x="538" y="36563"/>
                    </a:lnTo>
                    <a:lnTo>
                      <a:pt x="656" y="36734"/>
                    </a:lnTo>
                    <a:lnTo>
                      <a:pt x="787" y="36891"/>
                    </a:lnTo>
                    <a:lnTo>
                      <a:pt x="932" y="37036"/>
                    </a:lnTo>
                    <a:lnTo>
                      <a:pt x="1089" y="37180"/>
                    </a:lnTo>
                    <a:lnTo>
                      <a:pt x="1246" y="37311"/>
                    </a:lnTo>
                    <a:lnTo>
                      <a:pt x="1417" y="37429"/>
                    </a:lnTo>
                    <a:lnTo>
                      <a:pt x="1587" y="37547"/>
                    </a:lnTo>
                    <a:lnTo>
                      <a:pt x="1771" y="37652"/>
                    </a:lnTo>
                    <a:lnTo>
                      <a:pt x="1968" y="37757"/>
                    </a:lnTo>
                    <a:lnTo>
                      <a:pt x="2152" y="37849"/>
                    </a:lnTo>
                    <a:lnTo>
                      <a:pt x="2362" y="37928"/>
                    </a:lnTo>
                    <a:lnTo>
                      <a:pt x="2558" y="38006"/>
                    </a:lnTo>
                    <a:lnTo>
                      <a:pt x="2768" y="38072"/>
                    </a:lnTo>
                    <a:lnTo>
                      <a:pt x="3201" y="38190"/>
                    </a:lnTo>
                    <a:lnTo>
                      <a:pt x="3634" y="38269"/>
                    </a:lnTo>
                    <a:lnTo>
                      <a:pt x="4080" y="38334"/>
                    </a:lnTo>
                    <a:lnTo>
                      <a:pt x="4513" y="38374"/>
                    </a:lnTo>
                    <a:lnTo>
                      <a:pt x="4959" y="38374"/>
                    </a:lnTo>
                    <a:lnTo>
                      <a:pt x="5379" y="38361"/>
                    </a:lnTo>
                    <a:lnTo>
                      <a:pt x="5799" y="38334"/>
                    </a:lnTo>
                    <a:lnTo>
                      <a:pt x="6205" y="38282"/>
                    </a:lnTo>
                    <a:lnTo>
                      <a:pt x="6573" y="38203"/>
                    </a:lnTo>
                    <a:lnTo>
                      <a:pt x="6874" y="38125"/>
                    </a:lnTo>
                    <a:lnTo>
                      <a:pt x="7163" y="38033"/>
                    </a:lnTo>
                    <a:lnTo>
                      <a:pt x="7452" y="37941"/>
                    </a:lnTo>
                    <a:lnTo>
                      <a:pt x="7727" y="37836"/>
                    </a:lnTo>
                    <a:lnTo>
                      <a:pt x="7990" y="37705"/>
                    </a:lnTo>
                    <a:lnTo>
                      <a:pt x="8252" y="37574"/>
                    </a:lnTo>
                    <a:lnTo>
                      <a:pt x="8514" y="37442"/>
                    </a:lnTo>
                    <a:lnTo>
                      <a:pt x="8764" y="37285"/>
                    </a:lnTo>
                    <a:lnTo>
                      <a:pt x="8987" y="37521"/>
                    </a:lnTo>
                    <a:lnTo>
                      <a:pt x="9236" y="37731"/>
                    </a:lnTo>
                    <a:lnTo>
                      <a:pt x="9472" y="37928"/>
                    </a:lnTo>
                    <a:lnTo>
                      <a:pt x="9721" y="38111"/>
                    </a:lnTo>
                    <a:lnTo>
                      <a:pt x="9984" y="38282"/>
                    </a:lnTo>
                    <a:lnTo>
                      <a:pt x="10246" y="38426"/>
                    </a:lnTo>
                    <a:lnTo>
                      <a:pt x="10522" y="38571"/>
                    </a:lnTo>
                    <a:lnTo>
                      <a:pt x="10784" y="38689"/>
                    </a:lnTo>
                    <a:lnTo>
                      <a:pt x="11059" y="38794"/>
                    </a:lnTo>
                    <a:lnTo>
                      <a:pt x="11348" y="38885"/>
                    </a:lnTo>
                    <a:lnTo>
                      <a:pt x="11637" y="38951"/>
                    </a:lnTo>
                    <a:lnTo>
                      <a:pt x="11925" y="39017"/>
                    </a:lnTo>
                    <a:lnTo>
                      <a:pt x="12214" y="39056"/>
                    </a:lnTo>
                    <a:lnTo>
                      <a:pt x="12502" y="39095"/>
                    </a:lnTo>
                    <a:lnTo>
                      <a:pt x="12791" y="39108"/>
                    </a:lnTo>
                    <a:lnTo>
                      <a:pt x="13093" y="39122"/>
                    </a:lnTo>
                    <a:lnTo>
                      <a:pt x="13395" y="39108"/>
                    </a:lnTo>
                    <a:lnTo>
                      <a:pt x="13683" y="39095"/>
                    </a:lnTo>
                    <a:lnTo>
                      <a:pt x="13985" y="39056"/>
                    </a:lnTo>
                    <a:lnTo>
                      <a:pt x="14274" y="39017"/>
                    </a:lnTo>
                    <a:lnTo>
                      <a:pt x="14575" y="38951"/>
                    </a:lnTo>
                    <a:lnTo>
                      <a:pt x="14877" y="38885"/>
                    </a:lnTo>
                    <a:lnTo>
                      <a:pt x="15166" y="38807"/>
                    </a:lnTo>
                    <a:lnTo>
                      <a:pt x="15454" y="38715"/>
                    </a:lnTo>
                    <a:lnTo>
                      <a:pt x="15743" y="38623"/>
                    </a:lnTo>
                    <a:lnTo>
                      <a:pt x="16031" y="38505"/>
                    </a:lnTo>
                    <a:lnTo>
                      <a:pt x="16320" y="38387"/>
                    </a:lnTo>
                    <a:lnTo>
                      <a:pt x="16596" y="38256"/>
                    </a:lnTo>
                    <a:lnTo>
                      <a:pt x="16871" y="38111"/>
                    </a:lnTo>
                    <a:lnTo>
                      <a:pt x="17133" y="37967"/>
                    </a:lnTo>
                    <a:lnTo>
                      <a:pt x="17409" y="37810"/>
                    </a:lnTo>
                    <a:lnTo>
                      <a:pt x="17671" y="37639"/>
                    </a:lnTo>
                    <a:lnTo>
                      <a:pt x="17684" y="37652"/>
                    </a:lnTo>
                    <a:lnTo>
                      <a:pt x="17881" y="37757"/>
                    </a:lnTo>
                    <a:lnTo>
                      <a:pt x="18078" y="37862"/>
                    </a:lnTo>
                    <a:lnTo>
                      <a:pt x="18275" y="37954"/>
                    </a:lnTo>
                    <a:lnTo>
                      <a:pt x="18485" y="38046"/>
                    </a:lnTo>
                    <a:lnTo>
                      <a:pt x="18681" y="38111"/>
                    </a:lnTo>
                    <a:lnTo>
                      <a:pt x="18891" y="38190"/>
                    </a:lnTo>
                    <a:lnTo>
                      <a:pt x="19088" y="38243"/>
                    </a:lnTo>
                    <a:lnTo>
                      <a:pt x="19298" y="38295"/>
                    </a:lnTo>
                    <a:lnTo>
                      <a:pt x="19705" y="38374"/>
                    </a:lnTo>
                    <a:lnTo>
                      <a:pt x="20125" y="38426"/>
                    </a:lnTo>
                    <a:lnTo>
                      <a:pt x="20531" y="38453"/>
                    </a:lnTo>
                    <a:lnTo>
                      <a:pt x="20951" y="38439"/>
                    </a:lnTo>
                    <a:lnTo>
                      <a:pt x="21358" y="38400"/>
                    </a:lnTo>
                    <a:lnTo>
                      <a:pt x="21751" y="38321"/>
                    </a:lnTo>
                    <a:lnTo>
                      <a:pt x="22145" y="38216"/>
                    </a:lnTo>
                    <a:lnTo>
                      <a:pt x="22538" y="38085"/>
                    </a:lnTo>
                    <a:lnTo>
                      <a:pt x="22919" y="37928"/>
                    </a:lnTo>
                    <a:lnTo>
                      <a:pt x="23103" y="37836"/>
                    </a:lnTo>
                    <a:lnTo>
                      <a:pt x="23273" y="37731"/>
                    </a:lnTo>
                    <a:lnTo>
                      <a:pt x="23457" y="37626"/>
                    </a:lnTo>
                    <a:lnTo>
                      <a:pt x="23627" y="37508"/>
                    </a:lnTo>
                    <a:lnTo>
                      <a:pt x="23798" y="37390"/>
                    </a:lnTo>
                    <a:lnTo>
                      <a:pt x="23968" y="37259"/>
                    </a:lnTo>
                    <a:lnTo>
                      <a:pt x="24244" y="37429"/>
                    </a:lnTo>
                    <a:lnTo>
                      <a:pt x="24533" y="37587"/>
                    </a:lnTo>
                    <a:lnTo>
                      <a:pt x="24834" y="37731"/>
                    </a:lnTo>
                    <a:lnTo>
                      <a:pt x="25149" y="37875"/>
                    </a:lnTo>
                    <a:lnTo>
                      <a:pt x="25477" y="38006"/>
                    </a:lnTo>
                    <a:lnTo>
                      <a:pt x="25805" y="38125"/>
                    </a:lnTo>
                    <a:lnTo>
                      <a:pt x="26159" y="38243"/>
                    </a:lnTo>
                    <a:lnTo>
                      <a:pt x="26514" y="38334"/>
                    </a:lnTo>
                    <a:lnTo>
                      <a:pt x="26868" y="38426"/>
                    </a:lnTo>
                    <a:lnTo>
                      <a:pt x="27222" y="38492"/>
                    </a:lnTo>
                    <a:lnTo>
                      <a:pt x="27589" y="38557"/>
                    </a:lnTo>
                    <a:lnTo>
                      <a:pt x="27957" y="38597"/>
                    </a:lnTo>
                    <a:lnTo>
                      <a:pt x="28311" y="38623"/>
                    </a:lnTo>
                    <a:lnTo>
                      <a:pt x="28678" y="38636"/>
                    </a:lnTo>
                    <a:lnTo>
                      <a:pt x="29032" y="38636"/>
                    </a:lnTo>
                    <a:lnTo>
                      <a:pt x="29387" y="38610"/>
                    </a:lnTo>
                    <a:lnTo>
                      <a:pt x="29728" y="38571"/>
                    </a:lnTo>
                    <a:lnTo>
                      <a:pt x="30056" y="38505"/>
                    </a:lnTo>
                    <a:lnTo>
                      <a:pt x="30384" y="38426"/>
                    </a:lnTo>
                    <a:lnTo>
                      <a:pt x="30698" y="38334"/>
                    </a:lnTo>
                    <a:lnTo>
                      <a:pt x="30987" y="38203"/>
                    </a:lnTo>
                    <a:lnTo>
                      <a:pt x="31276" y="38059"/>
                    </a:lnTo>
                    <a:lnTo>
                      <a:pt x="31538" y="37902"/>
                    </a:lnTo>
                    <a:lnTo>
                      <a:pt x="31787" y="37705"/>
                    </a:lnTo>
                    <a:lnTo>
                      <a:pt x="31905" y="37600"/>
                    </a:lnTo>
                    <a:lnTo>
                      <a:pt x="32023" y="37495"/>
                    </a:lnTo>
                    <a:lnTo>
                      <a:pt x="32128" y="37377"/>
                    </a:lnTo>
                    <a:lnTo>
                      <a:pt x="32233" y="37246"/>
                    </a:lnTo>
                    <a:lnTo>
                      <a:pt x="32325" y="37128"/>
                    </a:lnTo>
                    <a:lnTo>
                      <a:pt x="32417" y="36983"/>
                    </a:lnTo>
                    <a:lnTo>
                      <a:pt x="32496" y="36839"/>
                    </a:lnTo>
                    <a:lnTo>
                      <a:pt x="32574" y="36695"/>
                    </a:lnTo>
                    <a:lnTo>
                      <a:pt x="32640" y="36537"/>
                    </a:lnTo>
                    <a:lnTo>
                      <a:pt x="32706" y="36380"/>
                    </a:lnTo>
                    <a:lnTo>
                      <a:pt x="32758" y="36209"/>
                    </a:lnTo>
                    <a:lnTo>
                      <a:pt x="32811" y="36026"/>
                    </a:lnTo>
                    <a:lnTo>
                      <a:pt x="32850" y="35842"/>
                    </a:lnTo>
                    <a:lnTo>
                      <a:pt x="32889" y="35645"/>
                    </a:lnTo>
                    <a:lnTo>
                      <a:pt x="32916" y="35448"/>
                    </a:lnTo>
                    <a:lnTo>
                      <a:pt x="32942" y="35238"/>
                    </a:lnTo>
                    <a:lnTo>
                      <a:pt x="32942" y="35002"/>
                    </a:lnTo>
                    <a:lnTo>
                      <a:pt x="32942" y="34779"/>
                    </a:lnTo>
                    <a:lnTo>
                      <a:pt x="32942" y="34543"/>
                    </a:lnTo>
                    <a:lnTo>
                      <a:pt x="32916" y="34320"/>
                    </a:lnTo>
                    <a:lnTo>
                      <a:pt x="32889" y="34097"/>
                    </a:lnTo>
                    <a:lnTo>
                      <a:pt x="32850" y="33887"/>
                    </a:lnTo>
                    <a:lnTo>
                      <a:pt x="32811" y="33664"/>
                    </a:lnTo>
                    <a:lnTo>
                      <a:pt x="32758" y="33454"/>
                    </a:lnTo>
                    <a:lnTo>
                      <a:pt x="32627" y="33021"/>
                    </a:lnTo>
                    <a:lnTo>
                      <a:pt x="32470" y="32615"/>
                    </a:lnTo>
                    <a:lnTo>
                      <a:pt x="32286" y="32208"/>
                    </a:lnTo>
                    <a:lnTo>
                      <a:pt x="32089" y="31801"/>
                    </a:lnTo>
                    <a:lnTo>
                      <a:pt x="31879" y="31408"/>
                    </a:lnTo>
                    <a:lnTo>
                      <a:pt x="31656" y="31014"/>
                    </a:lnTo>
                    <a:lnTo>
                      <a:pt x="31197" y="30240"/>
                    </a:lnTo>
                    <a:lnTo>
                      <a:pt x="30751" y="29453"/>
                    </a:lnTo>
                    <a:lnTo>
                      <a:pt x="30528" y="29059"/>
                    </a:lnTo>
                    <a:lnTo>
                      <a:pt x="30318" y="28666"/>
                    </a:lnTo>
                    <a:lnTo>
                      <a:pt x="30174" y="28351"/>
                    </a:lnTo>
                    <a:lnTo>
                      <a:pt x="30029" y="28023"/>
                    </a:lnTo>
                    <a:lnTo>
                      <a:pt x="29898" y="27695"/>
                    </a:lnTo>
                    <a:lnTo>
                      <a:pt x="29767" y="27367"/>
                    </a:lnTo>
                    <a:lnTo>
                      <a:pt x="29636" y="26960"/>
                    </a:lnTo>
                    <a:lnTo>
                      <a:pt x="29518" y="26540"/>
                    </a:lnTo>
                    <a:lnTo>
                      <a:pt x="29413" y="26108"/>
                    </a:lnTo>
                    <a:lnTo>
                      <a:pt x="29321" y="25661"/>
                    </a:lnTo>
                    <a:lnTo>
                      <a:pt x="29242" y="25215"/>
                    </a:lnTo>
                    <a:lnTo>
                      <a:pt x="29177" y="24756"/>
                    </a:lnTo>
                    <a:lnTo>
                      <a:pt x="29111" y="24297"/>
                    </a:lnTo>
                    <a:lnTo>
                      <a:pt x="29072" y="23825"/>
                    </a:lnTo>
                    <a:lnTo>
                      <a:pt x="29032" y="23366"/>
                    </a:lnTo>
                    <a:lnTo>
                      <a:pt x="29006" y="22893"/>
                    </a:lnTo>
                    <a:lnTo>
                      <a:pt x="28967" y="21962"/>
                    </a:lnTo>
                    <a:lnTo>
                      <a:pt x="28954" y="21057"/>
                    </a:lnTo>
                    <a:lnTo>
                      <a:pt x="28941" y="20178"/>
                    </a:lnTo>
                    <a:lnTo>
                      <a:pt x="28954" y="19496"/>
                    </a:lnTo>
                    <a:lnTo>
                      <a:pt x="28980" y="18840"/>
                    </a:lnTo>
                    <a:lnTo>
                      <a:pt x="29019" y="18184"/>
                    </a:lnTo>
                    <a:lnTo>
                      <a:pt x="29072" y="17554"/>
                    </a:lnTo>
                    <a:lnTo>
                      <a:pt x="29177" y="16268"/>
                    </a:lnTo>
                    <a:lnTo>
                      <a:pt x="29216" y="15639"/>
                    </a:lnTo>
                    <a:lnTo>
                      <a:pt x="29255" y="14996"/>
                    </a:lnTo>
                    <a:lnTo>
                      <a:pt x="29255" y="14340"/>
                    </a:lnTo>
                    <a:lnTo>
                      <a:pt x="29242" y="13671"/>
                    </a:lnTo>
                    <a:lnTo>
                      <a:pt x="29216" y="13330"/>
                    </a:lnTo>
                    <a:lnTo>
                      <a:pt x="29190" y="12975"/>
                    </a:lnTo>
                    <a:lnTo>
                      <a:pt x="29150" y="12634"/>
                    </a:lnTo>
                    <a:lnTo>
                      <a:pt x="29098" y="12280"/>
                    </a:lnTo>
                    <a:lnTo>
                      <a:pt x="29032" y="11913"/>
                    </a:lnTo>
                    <a:lnTo>
                      <a:pt x="28967" y="11545"/>
                    </a:lnTo>
                    <a:lnTo>
                      <a:pt x="28875" y="11165"/>
                    </a:lnTo>
                    <a:lnTo>
                      <a:pt x="28783" y="10785"/>
                    </a:lnTo>
                    <a:lnTo>
                      <a:pt x="28678" y="10391"/>
                    </a:lnTo>
                    <a:lnTo>
                      <a:pt x="28547" y="9997"/>
                    </a:lnTo>
                    <a:lnTo>
                      <a:pt x="28403" y="9591"/>
                    </a:lnTo>
                    <a:lnTo>
                      <a:pt x="28245" y="9171"/>
                    </a:lnTo>
                    <a:lnTo>
                      <a:pt x="28140" y="8935"/>
                    </a:lnTo>
                    <a:lnTo>
                      <a:pt x="28035" y="8685"/>
                    </a:lnTo>
                    <a:lnTo>
                      <a:pt x="27904" y="8462"/>
                    </a:lnTo>
                    <a:lnTo>
                      <a:pt x="27773" y="8226"/>
                    </a:lnTo>
                    <a:lnTo>
                      <a:pt x="27629" y="8016"/>
                    </a:lnTo>
                    <a:lnTo>
                      <a:pt x="27484" y="7807"/>
                    </a:lnTo>
                    <a:lnTo>
                      <a:pt x="27327" y="7597"/>
                    </a:lnTo>
                    <a:lnTo>
                      <a:pt x="27169" y="7400"/>
                    </a:lnTo>
                    <a:lnTo>
                      <a:pt x="26841" y="7032"/>
                    </a:lnTo>
                    <a:lnTo>
                      <a:pt x="26514" y="6691"/>
                    </a:lnTo>
                    <a:lnTo>
                      <a:pt x="26172" y="6377"/>
                    </a:lnTo>
                    <a:lnTo>
                      <a:pt x="25831" y="6088"/>
                    </a:lnTo>
                    <a:lnTo>
                      <a:pt x="25503" y="5839"/>
                    </a:lnTo>
                    <a:lnTo>
                      <a:pt x="25202" y="5629"/>
                    </a:lnTo>
                    <a:lnTo>
                      <a:pt x="24926" y="5445"/>
                    </a:lnTo>
                    <a:lnTo>
                      <a:pt x="24690" y="5288"/>
                    </a:lnTo>
                    <a:lnTo>
                      <a:pt x="24336" y="5091"/>
                    </a:lnTo>
                    <a:lnTo>
                      <a:pt x="24191" y="5025"/>
                    </a:lnTo>
                    <a:lnTo>
                      <a:pt x="24244" y="4789"/>
                    </a:lnTo>
                    <a:lnTo>
                      <a:pt x="24270" y="4553"/>
                    </a:lnTo>
                    <a:lnTo>
                      <a:pt x="24270" y="4304"/>
                    </a:lnTo>
                    <a:lnTo>
                      <a:pt x="24244" y="4068"/>
                    </a:lnTo>
                    <a:lnTo>
                      <a:pt x="24205" y="3831"/>
                    </a:lnTo>
                    <a:lnTo>
                      <a:pt x="24126" y="3608"/>
                    </a:lnTo>
                    <a:lnTo>
                      <a:pt x="24034" y="3385"/>
                    </a:lnTo>
                    <a:lnTo>
                      <a:pt x="23916" y="3175"/>
                    </a:lnTo>
                    <a:lnTo>
                      <a:pt x="23772" y="2992"/>
                    </a:lnTo>
                    <a:lnTo>
                      <a:pt x="23614" y="2821"/>
                    </a:lnTo>
                    <a:lnTo>
                      <a:pt x="23522" y="2743"/>
                    </a:lnTo>
                    <a:lnTo>
                      <a:pt x="23431" y="2664"/>
                    </a:lnTo>
                    <a:lnTo>
                      <a:pt x="23326" y="2598"/>
                    </a:lnTo>
                    <a:lnTo>
                      <a:pt x="23221" y="2546"/>
                    </a:lnTo>
                    <a:lnTo>
                      <a:pt x="23103" y="2493"/>
                    </a:lnTo>
                    <a:lnTo>
                      <a:pt x="22985" y="2441"/>
                    </a:lnTo>
                    <a:lnTo>
                      <a:pt x="22866" y="2401"/>
                    </a:lnTo>
                    <a:lnTo>
                      <a:pt x="22735" y="2375"/>
                    </a:lnTo>
                    <a:lnTo>
                      <a:pt x="22591" y="2349"/>
                    </a:lnTo>
                    <a:lnTo>
                      <a:pt x="22460" y="2336"/>
                    </a:lnTo>
                    <a:lnTo>
                      <a:pt x="22302" y="2323"/>
                    </a:lnTo>
                    <a:lnTo>
                      <a:pt x="22158" y="2336"/>
                    </a:lnTo>
                    <a:lnTo>
                      <a:pt x="22040" y="2349"/>
                    </a:lnTo>
                    <a:lnTo>
                      <a:pt x="21922" y="2362"/>
                    </a:lnTo>
                    <a:lnTo>
                      <a:pt x="21883" y="2126"/>
                    </a:lnTo>
                    <a:lnTo>
                      <a:pt x="21804" y="1890"/>
                    </a:lnTo>
                    <a:lnTo>
                      <a:pt x="21725" y="1654"/>
                    </a:lnTo>
                    <a:lnTo>
                      <a:pt x="21620" y="1431"/>
                    </a:lnTo>
                    <a:lnTo>
                      <a:pt x="21489" y="1221"/>
                    </a:lnTo>
                    <a:lnTo>
                      <a:pt x="21358" y="1024"/>
                    </a:lnTo>
                    <a:lnTo>
                      <a:pt x="21200" y="827"/>
                    </a:lnTo>
                    <a:lnTo>
                      <a:pt x="21030" y="657"/>
                    </a:lnTo>
                    <a:lnTo>
                      <a:pt x="20833" y="499"/>
                    </a:lnTo>
                    <a:lnTo>
                      <a:pt x="20623" y="368"/>
                    </a:lnTo>
                    <a:lnTo>
                      <a:pt x="20400" y="250"/>
                    </a:lnTo>
                    <a:lnTo>
                      <a:pt x="20151" y="145"/>
                    </a:lnTo>
                    <a:lnTo>
                      <a:pt x="19888" y="66"/>
                    </a:lnTo>
                    <a:lnTo>
                      <a:pt x="19613" y="27"/>
                    </a:lnTo>
                    <a:lnTo>
                      <a:pt x="1932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2451;p45">
                <a:extLst>
                  <a:ext uri="{FF2B5EF4-FFF2-40B4-BE49-F238E27FC236}">
                    <a16:creationId xmlns:a16="http://schemas.microsoft.com/office/drawing/2014/main" id="{659F5925-72BB-B348-A39E-DFE07B5D6C30}"/>
                  </a:ext>
                </a:extLst>
              </p:cNvPr>
              <p:cNvSpPr/>
              <p:nvPr/>
            </p:nvSpPr>
            <p:spPr>
              <a:xfrm>
                <a:off x="1989700" y="3428739"/>
                <a:ext cx="395636" cy="44767"/>
              </a:xfrm>
              <a:custGeom>
                <a:avLst/>
                <a:gdLst/>
                <a:ahLst/>
                <a:cxnLst/>
                <a:rect l="l" t="t" r="r" b="b"/>
                <a:pathLst>
                  <a:path w="22041" h="2494" extrusionOk="0">
                    <a:moveTo>
                      <a:pt x="1" y="1"/>
                    </a:moveTo>
                    <a:lnTo>
                      <a:pt x="14" y="250"/>
                    </a:lnTo>
                    <a:lnTo>
                      <a:pt x="53" y="499"/>
                    </a:lnTo>
                    <a:lnTo>
                      <a:pt x="106" y="736"/>
                    </a:lnTo>
                    <a:lnTo>
                      <a:pt x="197" y="972"/>
                    </a:lnTo>
                    <a:lnTo>
                      <a:pt x="302" y="1182"/>
                    </a:lnTo>
                    <a:lnTo>
                      <a:pt x="420" y="1392"/>
                    </a:lnTo>
                    <a:lnTo>
                      <a:pt x="565" y="1588"/>
                    </a:lnTo>
                    <a:lnTo>
                      <a:pt x="735" y="1759"/>
                    </a:lnTo>
                    <a:lnTo>
                      <a:pt x="906" y="1916"/>
                    </a:lnTo>
                    <a:lnTo>
                      <a:pt x="1103" y="2061"/>
                    </a:lnTo>
                    <a:lnTo>
                      <a:pt x="1299" y="2192"/>
                    </a:lnTo>
                    <a:lnTo>
                      <a:pt x="1522" y="2297"/>
                    </a:lnTo>
                    <a:lnTo>
                      <a:pt x="1759" y="2375"/>
                    </a:lnTo>
                    <a:lnTo>
                      <a:pt x="1995" y="2441"/>
                    </a:lnTo>
                    <a:lnTo>
                      <a:pt x="2244" y="2480"/>
                    </a:lnTo>
                    <a:lnTo>
                      <a:pt x="2493" y="2494"/>
                    </a:lnTo>
                    <a:lnTo>
                      <a:pt x="19548" y="2494"/>
                    </a:lnTo>
                    <a:lnTo>
                      <a:pt x="19797" y="2480"/>
                    </a:lnTo>
                    <a:lnTo>
                      <a:pt x="20046" y="2441"/>
                    </a:lnTo>
                    <a:lnTo>
                      <a:pt x="20282" y="2375"/>
                    </a:lnTo>
                    <a:lnTo>
                      <a:pt x="20519" y="2297"/>
                    </a:lnTo>
                    <a:lnTo>
                      <a:pt x="20729" y="2192"/>
                    </a:lnTo>
                    <a:lnTo>
                      <a:pt x="20938" y="2061"/>
                    </a:lnTo>
                    <a:lnTo>
                      <a:pt x="21135" y="1916"/>
                    </a:lnTo>
                    <a:lnTo>
                      <a:pt x="21306" y="1759"/>
                    </a:lnTo>
                    <a:lnTo>
                      <a:pt x="21476" y="1588"/>
                    </a:lnTo>
                    <a:lnTo>
                      <a:pt x="21621" y="1392"/>
                    </a:lnTo>
                    <a:lnTo>
                      <a:pt x="21739" y="1182"/>
                    </a:lnTo>
                    <a:lnTo>
                      <a:pt x="21844" y="972"/>
                    </a:lnTo>
                    <a:lnTo>
                      <a:pt x="21922" y="736"/>
                    </a:lnTo>
                    <a:lnTo>
                      <a:pt x="21988" y="499"/>
                    </a:lnTo>
                    <a:lnTo>
                      <a:pt x="22027" y="250"/>
                    </a:lnTo>
                    <a:lnTo>
                      <a:pt x="2204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0863778"/>
      </p:ext>
    </p:extLst>
  </p:cSld>
  <p:clrMapOvr>
    <a:masterClrMapping/>
  </p:clrMapOvr>
</p:sld>
</file>

<file path=ppt/theme/theme1.xml><?xml version="1.0" encoding="utf-8"?>
<a:theme xmlns:a="http://schemas.openxmlformats.org/drawingml/2006/main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158</Words>
  <Application>Microsoft Macintosh PowerPoint</Application>
  <PresentationFormat>On-screen Show (16:9)</PresentationFormat>
  <Paragraphs>30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Roboto</vt:lpstr>
      <vt:lpstr>Fira Sans Extra Condensed SemiBold</vt:lpstr>
      <vt:lpstr>Arial</vt:lpstr>
      <vt:lpstr>Fira Sans Extra Condensed</vt:lpstr>
      <vt:lpstr>Machine Learning Infographics by Slidesgo</vt:lpstr>
      <vt:lpstr>Random Forest dan SVM using phyton</vt:lpstr>
      <vt:lpstr>Outline</vt:lpstr>
      <vt:lpstr>SVM</vt:lpstr>
      <vt:lpstr>ISTILAH dalam SVM</vt:lpstr>
      <vt:lpstr>ISTILAH dalam SVM</vt:lpstr>
      <vt:lpstr>Random Forest</vt:lpstr>
      <vt:lpstr>References</vt:lpstr>
      <vt:lpstr>Yuk kita praktik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Forest dan SVM using phyton</dc:title>
  <cp:lastModifiedBy>MUHAMMAD REZA PAHLAWAN(558582)</cp:lastModifiedBy>
  <cp:revision>126</cp:revision>
  <dcterms:modified xsi:type="dcterms:W3CDTF">2022-04-12T02:23:13Z</dcterms:modified>
</cp:coreProperties>
</file>