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A14B7FF-5AF2-4106-A07F-0D304706D96A}" type="datetimeFigureOut">
              <a:rPr lang="de-DE" smtClean="0"/>
              <a:pPr/>
              <a:t>17.12.2008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A01115E-DE30-422B-8518-809E0BF52E39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14B7FF-5AF2-4106-A07F-0D304706D96A}" type="datetimeFigureOut">
              <a:rPr lang="de-DE" smtClean="0"/>
              <a:pPr/>
              <a:t>17.12.2008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01115E-DE30-422B-8518-809E0BF52E39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14B7FF-5AF2-4106-A07F-0D304706D96A}" type="datetimeFigureOut">
              <a:rPr lang="de-DE" smtClean="0"/>
              <a:pPr/>
              <a:t>17.12.2008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01115E-DE30-422B-8518-809E0BF52E39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14B7FF-5AF2-4106-A07F-0D304706D96A}" type="datetimeFigureOut">
              <a:rPr lang="de-DE" smtClean="0"/>
              <a:pPr/>
              <a:t>17.12.2008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01115E-DE30-422B-8518-809E0BF52E39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14B7FF-5AF2-4106-A07F-0D304706D96A}" type="datetimeFigureOut">
              <a:rPr lang="de-DE" smtClean="0"/>
              <a:pPr/>
              <a:t>17.12.2008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01115E-DE30-422B-8518-809E0BF52E39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14B7FF-5AF2-4106-A07F-0D304706D96A}" type="datetimeFigureOut">
              <a:rPr lang="de-DE" smtClean="0"/>
              <a:pPr/>
              <a:t>17.12.2008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01115E-DE30-422B-8518-809E0BF52E39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14B7FF-5AF2-4106-A07F-0D304706D96A}" type="datetimeFigureOut">
              <a:rPr lang="de-DE" smtClean="0"/>
              <a:pPr/>
              <a:t>17.12.2008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01115E-DE30-422B-8518-809E0BF52E39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14B7FF-5AF2-4106-A07F-0D304706D96A}" type="datetimeFigureOut">
              <a:rPr lang="de-DE" smtClean="0"/>
              <a:pPr/>
              <a:t>17.12.2008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01115E-DE30-422B-8518-809E0BF52E39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14B7FF-5AF2-4106-A07F-0D304706D96A}" type="datetimeFigureOut">
              <a:rPr lang="de-DE" smtClean="0"/>
              <a:pPr/>
              <a:t>17.12.2008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01115E-DE30-422B-8518-809E0BF52E39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A14B7FF-5AF2-4106-A07F-0D304706D96A}" type="datetimeFigureOut">
              <a:rPr lang="de-DE" smtClean="0"/>
              <a:pPr/>
              <a:t>17.12.2008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01115E-DE30-422B-8518-809E0BF52E39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A14B7FF-5AF2-4106-A07F-0D304706D96A}" type="datetimeFigureOut">
              <a:rPr lang="de-DE" smtClean="0"/>
              <a:pPr/>
              <a:t>17.12.2008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A01115E-DE30-422B-8518-809E0BF52E39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A14B7FF-5AF2-4106-A07F-0D304706D96A}" type="datetimeFigureOut">
              <a:rPr lang="de-DE" smtClean="0"/>
              <a:pPr/>
              <a:t>17.12.2008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A01115E-DE30-422B-8518-809E0BF52E39}" type="slidenum">
              <a:rPr lang="de-CH" smtClean="0"/>
              <a:pPr/>
              <a:t>‹#›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JVector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800" dirty="0" err="1" smtClean="0"/>
              <a:t>Binna</a:t>
            </a:r>
            <a:r>
              <a:rPr lang="de-DE" sz="1800" dirty="0" smtClean="0"/>
              <a:t> Tobias</a:t>
            </a:r>
            <a:endParaRPr lang="de-CH" sz="1800" dirty="0" smtClean="0"/>
          </a:p>
          <a:p>
            <a:r>
              <a:rPr lang="de-CH" sz="1800" dirty="0" smtClean="0"/>
              <a:t>Tran David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Aufgabenstellung</a:t>
            </a:r>
          </a:p>
          <a:p>
            <a:r>
              <a:rPr lang="de-CH" dirty="0" err="1" smtClean="0"/>
              <a:t>Personas</a:t>
            </a:r>
            <a:endParaRPr lang="de-CH" dirty="0" smtClean="0"/>
          </a:p>
          <a:p>
            <a:r>
              <a:rPr lang="de-CH" dirty="0" smtClean="0"/>
              <a:t>Demo</a:t>
            </a:r>
          </a:p>
          <a:p>
            <a:r>
              <a:rPr lang="de-DE" dirty="0" err="1" smtClean="0"/>
              <a:t>Lesson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CH" dirty="0" smtClean="0"/>
          </a:p>
          <a:p>
            <a:r>
              <a:rPr lang="de-CH" dirty="0" smtClean="0"/>
              <a:t>Q &amp; A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de-CH" dirty="0"/>
              <a:t>Die Benutzer des SW-Systems können:</a:t>
            </a:r>
          </a:p>
          <a:p>
            <a:pPr algn="just"/>
            <a:r>
              <a:rPr lang="de-CH" dirty="0" smtClean="0"/>
              <a:t>Tool zur Eingabe und Visualisierung von Komponenten (Ebenen, Linien, Punkte, Vektoren) aus der Vektorgeometrie in einem 3D-Raum</a:t>
            </a:r>
            <a:r>
              <a:rPr lang="de-CH" dirty="0" smtClean="0"/>
              <a:t>.</a:t>
            </a:r>
            <a:endParaRPr lang="de-CH" dirty="0" smtClean="0"/>
          </a:p>
          <a:p>
            <a:pPr algn="just"/>
            <a:r>
              <a:rPr lang="de-CH" dirty="0" smtClean="0"/>
              <a:t>Anzeige von Schnittpunkt von Geraden, von Geraden und </a:t>
            </a:r>
            <a:r>
              <a:rPr lang="de-CH" dirty="0" smtClean="0"/>
              <a:t>Ebenen. 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Aufgabenstellung</a:t>
            </a:r>
            <a:endParaRPr lang="de-CH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3362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CH" dirty="0" smtClean="0"/>
              <a:t>Herbert </a:t>
            </a:r>
            <a:r>
              <a:rPr lang="de-CH" dirty="0" err="1" smtClean="0"/>
              <a:t>Imfeld</a:t>
            </a:r>
            <a:r>
              <a:rPr lang="de-CH" dirty="0" smtClean="0"/>
              <a:t>:</a:t>
            </a:r>
          </a:p>
          <a:p>
            <a:r>
              <a:rPr lang="de-CH" dirty="0" smtClean="0"/>
              <a:t>Computerfreak</a:t>
            </a:r>
          </a:p>
          <a:p>
            <a:r>
              <a:rPr lang="de-CH" dirty="0" smtClean="0"/>
              <a:t>Möchte </a:t>
            </a:r>
            <a:r>
              <a:rPr lang="de-CH" dirty="0" smtClean="0"/>
              <a:t>Vektor-</a:t>
            </a:r>
            <a:r>
              <a:rPr lang="de-CH" dirty="0" err="1" smtClean="0"/>
              <a:t>geometrie</a:t>
            </a:r>
            <a:r>
              <a:rPr lang="de-CH" dirty="0" smtClean="0"/>
              <a:t> </a:t>
            </a:r>
            <a:r>
              <a:rPr lang="de-CH" dirty="0" smtClean="0"/>
              <a:t>lernen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Personas</a:t>
            </a:r>
            <a:endParaRPr lang="de-CH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6242" y="1714488"/>
            <a:ext cx="397101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3362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CH" dirty="0"/>
              <a:t>Sandra </a:t>
            </a:r>
            <a:r>
              <a:rPr lang="de-CH" dirty="0" smtClean="0"/>
              <a:t>Schuler</a:t>
            </a:r>
            <a:r>
              <a:rPr lang="de-CH" dirty="0" smtClean="0"/>
              <a:t>:</a:t>
            </a:r>
            <a:endParaRPr lang="de-CH" dirty="0" smtClean="0"/>
          </a:p>
          <a:p>
            <a:r>
              <a:rPr lang="de-DE" dirty="0" err="1" smtClean="0"/>
              <a:t>Grosses</a:t>
            </a:r>
            <a:r>
              <a:rPr lang="de-DE" dirty="0" smtClean="0"/>
              <a:t> Interesse für </a:t>
            </a:r>
            <a:r>
              <a:rPr lang="de-DE" smtClean="0"/>
              <a:t>die Mathematik</a:t>
            </a:r>
            <a:endParaRPr lang="de-CH" dirty="0" smtClean="0"/>
          </a:p>
          <a:p>
            <a:r>
              <a:rPr lang="de-CH" dirty="0" smtClean="0"/>
              <a:t>Keine grossen </a:t>
            </a:r>
            <a:r>
              <a:rPr lang="de-CH" dirty="0" err="1" smtClean="0"/>
              <a:t>Computerkentnisse</a:t>
            </a:r>
            <a:endParaRPr lang="de-CH" dirty="0" smtClean="0"/>
          </a:p>
          <a:p>
            <a:r>
              <a:rPr lang="de-CH" dirty="0" smtClean="0"/>
              <a:t>Zügiges Arbeiten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Personas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1928802"/>
            <a:ext cx="29527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Demo</a:t>
            </a:r>
            <a:endParaRPr lang="de-CH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…</a:t>
            </a:r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Lesson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CH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Fragen?</a:t>
            </a:r>
            <a:endParaRPr lang="de-CH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83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Deimos</vt:lpstr>
      <vt:lpstr>JVector</vt:lpstr>
      <vt:lpstr>Inhalt</vt:lpstr>
      <vt:lpstr>Aufgabenstellung</vt:lpstr>
      <vt:lpstr>Personas</vt:lpstr>
      <vt:lpstr>Personas</vt:lpstr>
      <vt:lpstr>Demo</vt:lpstr>
      <vt:lpstr>Lesson Learned</vt:lpstr>
      <vt:lpstr>Fragen?</vt:lpstr>
    </vt:vector>
  </TitlesOfParts>
  <Company>Privat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YAETM</dc:title>
  <dc:creator>Birchler Marco</dc:creator>
  <cp:lastModifiedBy>David T</cp:lastModifiedBy>
  <cp:revision>31</cp:revision>
  <dcterms:created xsi:type="dcterms:W3CDTF">2008-12-16T14:03:09Z</dcterms:created>
  <dcterms:modified xsi:type="dcterms:W3CDTF">2008-12-17T13:12:12Z</dcterms:modified>
</cp:coreProperties>
</file>