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5" r:id="rId5"/>
    <p:sldId id="261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280FB0-2F1D-4387-BDC2-0945C298E963}" type="doc">
      <dgm:prSet loTypeId="urn:microsoft.com/office/officeart/2005/8/layout/process5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ru-RU"/>
        </a:p>
      </dgm:t>
    </dgm:pt>
    <dgm:pt modelId="{99553929-9911-48DD-94D8-9DF2FCE94395}">
      <dgm:prSet phldrT="[Текст]" phldr="0"/>
      <dgm:spPr/>
      <dgm:t>
        <a:bodyPr/>
        <a:lstStyle/>
        <a:p>
          <a:pPr rtl="0"/>
          <a:r>
            <a:rPr lang="ru-RU" dirty="0">
              <a:latin typeface="Calibri Light" panose="020F0302020204030204"/>
            </a:rPr>
            <a:t>Запрос на генерацию изображения</a:t>
          </a:r>
          <a:endParaRPr lang="ru-RU" dirty="0"/>
        </a:p>
      </dgm:t>
    </dgm:pt>
    <dgm:pt modelId="{1ABDB508-04BF-40D0-8FBB-22F26693E0D8}" type="parTrans" cxnId="{18139123-E04B-423A-A52A-9C0C9F118F3F}">
      <dgm:prSet/>
      <dgm:spPr/>
      <dgm:t>
        <a:bodyPr/>
        <a:lstStyle/>
        <a:p>
          <a:endParaRPr lang="ru-RU"/>
        </a:p>
      </dgm:t>
    </dgm:pt>
    <dgm:pt modelId="{2C0B5E53-D8B7-49ED-A1FC-8217C16B87E2}" type="sibTrans" cxnId="{18139123-E04B-423A-A52A-9C0C9F118F3F}">
      <dgm:prSet/>
      <dgm:spPr/>
      <dgm:t>
        <a:bodyPr/>
        <a:lstStyle/>
        <a:p>
          <a:endParaRPr lang="ru-RU"/>
        </a:p>
      </dgm:t>
    </dgm:pt>
    <dgm:pt modelId="{2654C6CC-90F2-47FA-983F-1214AF804B88}">
      <dgm:prSet phldr="0"/>
      <dgm:spPr/>
      <dgm:t>
        <a:bodyPr/>
        <a:lstStyle/>
        <a:p>
          <a:pPr rtl="0"/>
          <a:r>
            <a:rPr lang="ru-RU" dirty="0">
              <a:latin typeface="Calibri Light" panose="020F0302020204030204"/>
            </a:rPr>
            <a:t>Распределение нагрузки внутри кластера</a:t>
          </a:r>
        </a:p>
      </dgm:t>
    </dgm:pt>
    <dgm:pt modelId="{872DA7CF-5356-4DC4-B2A4-4EE2D710FA61}" type="parTrans" cxnId="{FB6F3E52-878C-43CF-8165-683487883E2B}">
      <dgm:prSet/>
      <dgm:spPr/>
      <dgm:t>
        <a:bodyPr/>
        <a:lstStyle/>
        <a:p>
          <a:endParaRPr lang="ru-RU"/>
        </a:p>
      </dgm:t>
    </dgm:pt>
    <dgm:pt modelId="{C956415C-DF49-4415-85D8-7E86B2EBCC8D}" type="sibTrans" cxnId="{FB6F3E52-878C-43CF-8165-683487883E2B}">
      <dgm:prSet/>
      <dgm:spPr/>
      <dgm:t>
        <a:bodyPr/>
        <a:lstStyle/>
        <a:p>
          <a:endParaRPr lang="ru-RU"/>
        </a:p>
      </dgm:t>
    </dgm:pt>
    <dgm:pt modelId="{3F9DCDB4-99CF-4AC9-8C95-D66236F5F3DB}">
      <dgm:prSet phldr="0"/>
      <dgm:spPr/>
      <dgm:t>
        <a:bodyPr/>
        <a:lstStyle/>
        <a:p>
          <a:pPr rtl="0"/>
          <a:r>
            <a:rPr lang="ru-RU" dirty="0">
              <a:latin typeface="Calibri Light" panose="020F0302020204030204"/>
            </a:rPr>
            <a:t>Генерация изображения</a:t>
          </a:r>
        </a:p>
      </dgm:t>
    </dgm:pt>
    <dgm:pt modelId="{84DA61AD-2E33-42A2-B0A3-1969E32DD9BD}" type="parTrans" cxnId="{49FAB729-5CB4-4642-AD39-BBF17F689BB3}">
      <dgm:prSet/>
      <dgm:spPr/>
      <dgm:t>
        <a:bodyPr/>
        <a:lstStyle/>
        <a:p>
          <a:endParaRPr lang="ru-RU"/>
        </a:p>
      </dgm:t>
    </dgm:pt>
    <dgm:pt modelId="{1A0829D9-E499-4A95-8977-6873B024CBB1}" type="sibTrans" cxnId="{49FAB729-5CB4-4642-AD39-BBF17F689BB3}">
      <dgm:prSet/>
      <dgm:spPr/>
      <dgm:t>
        <a:bodyPr/>
        <a:lstStyle/>
        <a:p>
          <a:endParaRPr lang="ru-RU"/>
        </a:p>
      </dgm:t>
    </dgm:pt>
    <dgm:pt modelId="{558628AD-993C-4B28-84C2-5BA668312446}">
      <dgm:prSet phldr="0"/>
      <dgm:spPr/>
      <dgm:t>
        <a:bodyPr/>
        <a:lstStyle/>
        <a:p>
          <a:pPr rtl="0"/>
          <a:r>
            <a:rPr lang="ru-RU" dirty="0">
              <a:latin typeface="Calibri Light" panose="020F0302020204030204"/>
            </a:rPr>
            <a:t>Сохранение изображения</a:t>
          </a:r>
        </a:p>
      </dgm:t>
    </dgm:pt>
    <dgm:pt modelId="{64D8E67A-9D9C-41D7-9FAF-FD8BD4F8F4A2}" type="parTrans" cxnId="{10A1FD2B-77B3-43D9-BDDE-9AC1F03E5702}">
      <dgm:prSet/>
      <dgm:spPr/>
      <dgm:t>
        <a:bodyPr/>
        <a:lstStyle/>
        <a:p>
          <a:endParaRPr lang="ru-RU"/>
        </a:p>
      </dgm:t>
    </dgm:pt>
    <dgm:pt modelId="{2062D451-66BD-420A-88E7-F7B1B425FEEA}" type="sibTrans" cxnId="{10A1FD2B-77B3-43D9-BDDE-9AC1F03E5702}">
      <dgm:prSet/>
      <dgm:spPr/>
      <dgm:t>
        <a:bodyPr/>
        <a:lstStyle/>
        <a:p>
          <a:endParaRPr lang="ru-RU"/>
        </a:p>
      </dgm:t>
    </dgm:pt>
    <dgm:pt modelId="{1DAAE5CF-9EB9-4019-BE19-F5A3DE490F9C}">
      <dgm:prSet/>
      <dgm:spPr/>
      <dgm:t>
        <a:bodyPr/>
        <a:lstStyle/>
        <a:p>
          <a:r>
            <a:rPr lang="ru-RU">
              <a:latin typeface="Calibri Light" panose="020F0302020204030204"/>
            </a:rPr>
            <a:t>Апскейл изображения</a:t>
          </a:r>
          <a:endParaRPr lang="ru-RU" dirty="0">
            <a:latin typeface="Calibri Light" panose="020F0302020204030204"/>
          </a:endParaRPr>
        </a:p>
      </dgm:t>
    </dgm:pt>
    <dgm:pt modelId="{AADB510D-6898-4C34-B55E-07B9247280E8}" type="parTrans" cxnId="{DAFA8688-7C3F-4B09-A03F-079831417DEE}">
      <dgm:prSet/>
      <dgm:spPr/>
      <dgm:t>
        <a:bodyPr/>
        <a:lstStyle/>
        <a:p>
          <a:endParaRPr lang="ru-RU"/>
        </a:p>
      </dgm:t>
    </dgm:pt>
    <dgm:pt modelId="{9BEC0969-4866-47AB-8E31-D707C80A48C2}" type="sibTrans" cxnId="{DAFA8688-7C3F-4B09-A03F-079831417DEE}">
      <dgm:prSet/>
      <dgm:spPr/>
      <dgm:t>
        <a:bodyPr/>
        <a:lstStyle/>
        <a:p>
          <a:endParaRPr lang="ru-RU"/>
        </a:p>
      </dgm:t>
    </dgm:pt>
    <dgm:pt modelId="{64E2790E-173C-443F-A170-E0490B6CF480}">
      <dgm:prSet/>
      <dgm:spPr/>
      <dgm:t>
        <a:bodyPr/>
        <a:lstStyle/>
        <a:p>
          <a:r>
            <a:rPr lang="ru-RU" dirty="0">
              <a:latin typeface="Calibri Light" panose="020F0302020204030204"/>
            </a:rPr>
            <a:t>Сохранение изображения</a:t>
          </a:r>
        </a:p>
      </dgm:t>
    </dgm:pt>
    <dgm:pt modelId="{D103DB25-CCFB-498C-ABA2-DB5EF07DCB2E}" type="parTrans" cxnId="{2DABD4BE-F7AA-47F8-9662-4973A08EB0CE}">
      <dgm:prSet/>
      <dgm:spPr/>
      <dgm:t>
        <a:bodyPr/>
        <a:lstStyle/>
        <a:p>
          <a:endParaRPr lang="ru-RU"/>
        </a:p>
      </dgm:t>
    </dgm:pt>
    <dgm:pt modelId="{7813C9B5-0A83-489E-BC5A-80F8D07132DC}" type="sibTrans" cxnId="{2DABD4BE-F7AA-47F8-9662-4973A08EB0CE}">
      <dgm:prSet/>
      <dgm:spPr/>
      <dgm:t>
        <a:bodyPr/>
        <a:lstStyle/>
        <a:p>
          <a:endParaRPr lang="ru-RU"/>
        </a:p>
      </dgm:t>
    </dgm:pt>
    <dgm:pt modelId="{342BC855-F5F7-4092-AC64-14981341F926}" type="pres">
      <dgm:prSet presAssocID="{44280FB0-2F1D-4387-BDC2-0945C298E963}" presName="diagram" presStyleCnt="0">
        <dgm:presLayoutVars>
          <dgm:dir/>
          <dgm:resizeHandles val="exact"/>
        </dgm:presLayoutVars>
      </dgm:prSet>
      <dgm:spPr/>
    </dgm:pt>
    <dgm:pt modelId="{0E99C60E-2469-478C-A456-803AF8EC4900}" type="pres">
      <dgm:prSet presAssocID="{99553929-9911-48DD-94D8-9DF2FCE94395}" presName="node" presStyleLbl="node1" presStyleIdx="0" presStyleCnt="6">
        <dgm:presLayoutVars>
          <dgm:bulletEnabled val="1"/>
        </dgm:presLayoutVars>
      </dgm:prSet>
      <dgm:spPr/>
    </dgm:pt>
    <dgm:pt modelId="{CEEE1EFC-ED9B-4C8A-94CA-FD9FE5B40C5E}" type="pres">
      <dgm:prSet presAssocID="{2C0B5E53-D8B7-49ED-A1FC-8217C16B87E2}" presName="sibTrans" presStyleLbl="sibTrans2D1" presStyleIdx="0" presStyleCnt="5"/>
      <dgm:spPr/>
    </dgm:pt>
    <dgm:pt modelId="{19BD56AA-B8B3-43F0-8FBC-3BB134B855B7}" type="pres">
      <dgm:prSet presAssocID="{2C0B5E53-D8B7-49ED-A1FC-8217C16B87E2}" presName="connectorText" presStyleLbl="sibTrans2D1" presStyleIdx="0" presStyleCnt="5"/>
      <dgm:spPr/>
    </dgm:pt>
    <dgm:pt modelId="{634C2E18-5466-428B-AD58-BB2E133AABCB}" type="pres">
      <dgm:prSet presAssocID="{2654C6CC-90F2-47FA-983F-1214AF804B88}" presName="node" presStyleLbl="node1" presStyleIdx="1" presStyleCnt="6">
        <dgm:presLayoutVars>
          <dgm:bulletEnabled val="1"/>
        </dgm:presLayoutVars>
      </dgm:prSet>
      <dgm:spPr/>
    </dgm:pt>
    <dgm:pt modelId="{5245F09F-F42C-4A7B-AC7B-4BEBD7DFAF64}" type="pres">
      <dgm:prSet presAssocID="{C956415C-DF49-4415-85D8-7E86B2EBCC8D}" presName="sibTrans" presStyleLbl="sibTrans2D1" presStyleIdx="1" presStyleCnt="5"/>
      <dgm:spPr/>
    </dgm:pt>
    <dgm:pt modelId="{0A22722C-25B5-4A2C-BA24-EFC2D639FDD7}" type="pres">
      <dgm:prSet presAssocID="{C956415C-DF49-4415-85D8-7E86B2EBCC8D}" presName="connectorText" presStyleLbl="sibTrans2D1" presStyleIdx="1" presStyleCnt="5"/>
      <dgm:spPr/>
    </dgm:pt>
    <dgm:pt modelId="{A2B93740-F150-49DC-8F9D-A98B12396BBD}" type="pres">
      <dgm:prSet presAssocID="{3F9DCDB4-99CF-4AC9-8C95-D66236F5F3DB}" presName="node" presStyleLbl="node1" presStyleIdx="2" presStyleCnt="6">
        <dgm:presLayoutVars>
          <dgm:bulletEnabled val="1"/>
        </dgm:presLayoutVars>
      </dgm:prSet>
      <dgm:spPr/>
    </dgm:pt>
    <dgm:pt modelId="{86FC917B-C01E-4AFA-94CB-7ED9BC56E751}" type="pres">
      <dgm:prSet presAssocID="{1A0829D9-E499-4A95-8977-6873B024CBB1}" presName="sibTrans" presStyleLbl="sibTrans2D1" presStyleIdx="2" presStyleCnt="5"/>
      <dgm:spPr/>
    </dgm:pt>
    <dgm:pt modelId="{282E1837-B635-4469-A8AC-3D9CD4B91761}" type="pres">
      <dgm:prSet presAssocID="{1A0829D9-E499-4A95-8977-6873B024CBB1}" presName="connectorText" presStyleLbl="sibTrans2D1" presStyleIdx="2" presStyleCnt="5"/>
      <dgm:spPr/>
    </dgm:pt>
    <dgm:pt modelId="{C75AFD0D-DB50-45B4-820C-5EE924C5EF02}" type="pres">
      <dgm:prSet presAssocID="{558628AD-993C-4B28-84C2-5BA668312446}" presName="node" presStyleLbl="node1" presStyleIdx="3" presStyleCnt="6">
        <dgm:presLayoutVars>
          <dgm:bulletEnabled val="1"/>
        </dgm:presLayoutVars>
      </dgm:prSet>
      <dgm:spPr/>
    </dgm:pt>
    <dgm:pt modelId="{BF47C856-8642-49F7-943A-9F4FD24ECBBE}" type="pres">
      <dgm:prSet presAssocID="{2062D451-66BD-420A-88E7-F7B1B425FEEA}" presName="sibTrans" presStyleLbl="sibTrans2D1" presStyleIdx="3" presStyleCnt="5"/>
      <dgm:spPr/>
    </dgm:pt>
    <dgm:pt modelId="{2223C403-B266-4A27-8A70-F0800392CFFD}" type="pres">
      <dgm:prSet presAssocID="{2062D451-66BD-420A-88E7-F7B1B425FEEA}" presName="connectorText" presStyleLbl="sibTrans2D1" presStyleIdx="3" presStyleCnt="5"/>
      <dgm:spPr/>
    </dgm:pt>
    <dgm:pt modelId="{3ABFE084-1F78-46DE-B5F9-E65B56C65995}" type="pres">
      <dgm:prSet presAssocID="{1DAAE5CF-9EB9-4019-BE19-F5A3DE490F9C}" presName="node" presStyleLbl="node1" presStyleIdx="4" presStyleCnt="6">
        <dgm:presLayoutVars>
          <dgm:bulletEnabled val="1"/>
        </dgm:presLayoutVars>
      </dgm:prSet>
      <dgm:spPr/>
    </dgm:pt>
    <dgm:pt modelId="{DEB4ACED-4538-4018-9AB2-AC9C15928512}" type="pres">
      <dgm:prSet presAssocID="{9BEC0969-4866-47AB-8E31-D707C80A48C2}" presName="sibTrans" presStyleLbl="sibTrans2D1" presStyleIdx="4" presStyleCnt="5"/>
      <dgm:spPr/>
    </dgm:pt>
    <dgm:pt modelId="{8EA44BD6-FDEF-45F1-9AED-1DFFCF534DA7}" type="pres">
      <dgm:prSet presAssocID="{9BEC0969-4866-47AB-8E31-D707C80A48C2}" presName="connectorText" presStyleLbl="sibTrans2D1" presStyleIdx="4" presStyleCnt="5"/>
      <dgm:spPr/>
    </dgm:pt>
    <dgm:pt modelId="{A4D2728D-51A6-49B4-9A55-25B9EFAA2075}" type="pres">
      <dgm:prSet presAssocID="{64E2790E-173C-443F-A170-E0490B6CF480}" presName="node" presStyleLbl="node1" presStyleIdx="5" presStyleCnt="6">
        <dgm:presLayoutVars>
          <dgm:bulletEnabled val="1"/>
        </dgm:presLayoutVars>
      </dgm:prSet>
      <dgm:spPr/>
    </dgm:pt>
  </dgm:ptLst>
  <dgm:cxnLst>
    <dgm:cxn modelId="{A67AD61A-5B67-4A61-9578-43CA93C58C42}" type="presOf" srcId="{64E2790E-173C-443F-A170-E0490B6CF480}" destId="{A4D2728D-51A6-49B4-9A55-25B9EFAA2075}" srcOrd="0" destOrd="0" presId="urn:microsoft.com/office/officeart/2005/8/layout/process5"/>
    <dgm:cxn modelId="{18139123-E04B-423A-A52A-9C0C9F118F3F}" srcId="{44280FB0-2F1D-4387-BDC2-0945C298E963}" destId="{99553929-9911-48DD-94D8-9DF2FCE94395}" srcOrd="0" destOrd="0" parTransId="{1ABDB508-04BF-40D0-8FBB-22F26693E0D8}" sibTransId="{2C0B5E53-D8B7-49ED-A1FC-8217C16B87E2}"/>
    <dgm:cxn modelId="{49FAB729-5CB4-4642-AD39-BBF17F689BB3}" srcId="{44280FB0-2F1D-4387-BDC2-0945C298E963}" destId="{3F9DCDB4-99CF-4AC9-8C95-D66236F5F3DB}" srcOrd="2" destOrd="0" parTransId="{84DA61AD-2E33-42A2-B0A3-1969E32DD9BD}" sibTransId="{1A0829D9-E499-4A95-8977-6873B024CBB1}"/>
    <dgm:cxn modelId="{24315C2B-258A-446F-8DEF-0FB7C954D8EB}" type="presOf" srcId="{C956415C-DF49-4415-85D8-7E86B2EBCC8D}" destId="{0A22722C-25B5-4A2C-BA24-EFC2D639FDD7}" srcOrd="1" destOrd="0" presId="urn:microsoft.com/office/officeart/2005/8/layout/process5"/>
    <dgm:cxn modelId="{10A1FD2B-77B3-43D9-BDDE-9AC1F03E5702}" srcId="{44280FB0-2F1D-4387-BDC2-0945C298E963}" destId="{558628AD-993C-4B28-84C2-5BA668312446}" srcOrd="3" destOrd="0" parTransId="{64D8E67A-9D9C-41D7-9FAF-FD8BD4F8F4A2}" sibTransId="{2062D451-66BD-420A-88E7-F7B1B425FEEA}"/>
    <dgm:cxn modelId="{38039530-FE61-472B-B6AA-13A03CE2650A}" type="presOf" srcId="{9BEC0969-4866-47AB-8E31-D707C80A48C2}" destId="{DEB4ACED-4538-4018-9AB2-AC9C15928512}" srcOrd="0" destOrd="0" presId="urn:microsoft.com/office/officeart/2005/8/layout/process5"/>
    <dgm:cxn modelId="{886AD435-80F3-42C8-83F4-9EE4D9E2F863}" type="presOf" srcId="{C956415C-DF49-4415-85D8-7E86B2EBCC8D}" destId="{5245F09F-F42C-4A7B-AC7B-4BEBD7DFAF64}" srcOrd="0" destOrd="0" presId="urn:microsoft.com/office/officeart/2005/8/layout/process5"/>
    <dgm:cxn modelId="{E405603A-AECA-4AE7-A2B4-758F0D758D83}" type="presOf" srcId="{44280FB0-2F1D-4387-BDC2-0945C298E963}" destId="{342BC855-F5F7-4092-AC64-14981341F926}" srcOrd="0" destOrd="0" presId="urn:microsoft.com/office/officeart/2005/8/layout/process5"/>
    <dgm:cxn modelId="{ABAA2240-B382-4B9B-B51B-3C031B62B55E}" type="presOf" srcId="{1A0829D9-E499-4A95-8977-6873B024CBB1}" destId="{86FC917B-C01E-4AFA-94CB-7ED9BC56E751}" srcOrd="0" destOrd="0" presId="urn:microsoft.com/office/officeart/2005/8/layout/process5"/>
    <dgm:cxn modelId="{CA9E0E4B-3CA5-4430-ADCC-2D3DADF5716C}" type="presOf" srcId="{2C0B5E53-D8B7-49ED-A1FC-8217C16B87E2}" destId="{19BD56AA-B8B3-43F0-8FBC-3BB134B855B7}" srcOrd="1" destOrd="0" presId="urn:microsoft.com/office/officeart/2005/8/layout/process5"/>
    <dgm:cxn modelId="{FB6F3E52-878C-43CF-8165-683487883E2B}" srcId="{44280FB0-2F1D-4387-BDC2-0945C298E963}" destId="{2654C6CC-90F2-47FA-983F-1214AF804B88}" srcOrd="1" destOrd="0" parTransId="{872DA7CF-5356-4DC4-B2A4-4EE2D710FA61}" sibTransId="{C956415C-DF49-4415-85D8-7E86B2EBCC8D}"/>
    <dgm:cxn modelId="{DD75D657-14A8-427C-87B1-54AFB493D5EF}" type="presOf" srcId="{3F9DCDB4-99CF-4AC9-8C95-D66236F5F3DB}" destId="{A2B93740-F150-49DC-8F9D-A98B12396BBD}" srcOrd="0" destOrd="0" presId="urn:microsoft.com/office/officeart/2005/8/layout/process5"/>
    <dgm:cxn modelId="{DBAA3A7C-FD1D-47AE-80F3-EFA9A58D1CAF}" type="presOf" srcId="{2062D451-66BD-420A-88E7-F7B1B425FEEA}" destId="{2223C403-B266-4A27-8A70-F0800392CFFD}" srcOrd="1" destOrd="0" presId="urn:microsoft.com/office/officeart/2005/8/layout/process5"/>
    <dgm:cxn modelId="{0AAC7088-1FAC-41D6-BE2F-98BA2C7F0EC6}" type="presOf" srcId="{9BEC0969-4866-47AB-8E31-D707C80A48C2}" destId="{8EA44BD6-FDEF-45F1-9AED-1DFFCF534DA7}" srcOrd="1" destOrd="0" presId="urn:microsoft.com/office/officeart/2005/8/layout/process5"/>
    <dgm:cxn modelId="{DAFA8688-7C3F-4B09-A03F-079831417DEE}" srcId="{44280FB0-2F1D-4387-BDC2-0945C298E963}" destId="{1DAAE5CF-9EB9-4019-BE19-F5A3DE490F9C}" srcOrd="4" destOrd="0" parTransId="{AADB510D-6898-4C34-B55E-07B9247280E8}" sibTransId="{9BEC0969-4866-47AB-8E31-D707C80A48C2}"/>
    <dgm:cxn modelId="{9056FA9D-CFEB-4F97-A819-52D45EE451A9}" type="presOf" srcId="{2654C6CC-90F2-47FA-983F-1214AF804B88}" destId="{634C2E18-5466-428B-AD58-BB2E133AABCB}" srcOrd="0" destOrd="0" presId="urn:microsoft.com/office/officeart/2005/8/layout/process5"/>
    <dgm:cxn modelId="{C67DD6B2-C77D-439F-84DC-3D1D7D3F5469}" type="presOf" srcId="{558628AD-993C-4B28-84C2-5BA668312446}" destId="{C75AFD0D-DB50-45B4-820C-5EE924C5EF02}" srcOrd="0" destOrd="0" presId="urn:microsoft.com/office/officeart/2005/8/layout/process5"/>
    <dgm:cxn modelId="{020533BD-9236-4E20-9410-41C126D33316}" type="presOf" srcId="{99553929-9911-48DD-94D8-9DF2FCE94395}" destId="{0E99C60E-2469-478C-A456-803AF8EC4900}" srcOrd="0" destOrd="0" presId="urn:microsoft.com/office/officeart/2005/8/layout/process5"/>
    <dgm:cxn modelId="{2DABD4BE-F7AA-47F8-9662-4973A08EB0CE}" srcId="{44280FB0-2F1D-4387-BDC2-0945C298E963}" destId="{64E2790E-173C-443F-A170-E0490B6CF480}" srcOrd="5" destOrd="0" parTransId="{D103DB25-CCFB-498C-ABA2-DB5EF07DCB2E}" sibTransId="{7813C9B5-0A83-489E-BC5A-80F8D07132DC}"/>
    <dgm:cxn modelId="{7C475DC1-EC7F-410C-9C84-5545C829C424}" type="presOf" srcId="{1A0829D9-E499-4A95-8977-6873B024CBB1}" destId="{282E1837-B635-4469-A8AC-3D9CD4B91761}" srcOrd="1" destOrd="0" presId="urn:microsoft.com/office/officeart/2005/8/layout/process5"/>
    <dgm:cxn modelId="{88CD11C6-EB20-4044-A07F-8C6BC46ABE43}" type="presOf" srcId="{1DAAE5CF-9EB9-4019-BE19-F5A3DE490F9C}" destId="{3ABFE084-1F78-46DE-B5F9-E65B56C65995}" srcOrd="0" destOrd="0" presId="urn:microsoft.com/office/officeart/2005/8/layout/process5"/>
    <dgm:cxn modelId="{A84022DD-6488-4A8E-A0DE-53BC111BBF20}" type="presOf" srcId="{2062D451-66BD-420A-88E7-F7B1B425FEEA}" destId="{BF47C856-8642-49F7-943A-9F4FD24ECBBE}" srcOrd="0" destOrd="0" presId="urn:microsoft.com/office/officeart/2005/8/layout/process5"/>
    <dgm:cxn modelId="{C6E3F3DE-F312-4FDF-8E5F-498FA5EB3B7B}" type="presOf" srcId="{2C0B5E53-D8B7-49ED-A1FC-8217C16B87E2}" destId="{CEEE1EFC-ED9B-4C8A-94CA-FD9FE5B40C5E}" srcOrd="0" destOrd="0" presId="urn:microsoft.com/office/officeart/2005/8/layout/process5"/>
    <dgm:cxn modelId="{D1462B7D-9C4C-4365-A21A-1A0315078C5A}" type="presParOf" srcId="{342BC855-F5F7-4092-AC64-14981341F926}" destId="{0E99C60E-2469-478C-A456-803AF8EC4900}" srcOrd="0" destOrd="0" presId="urn:microsoft.com/office/officeart/2005/8/layout/process5"/>
    <dgm:cxn modelId="{C1F4E060-C9F3-4EF5-BA36-0313C6D381BF}" type="presParOf" srcId="{342BC855-F5F7-4092-AC64-14981341F926}" destId="{CEEE1EFC-ED9B-4C8A-94CA-FD9FE5B40C5E}" srcOrd="1" destOrd="0" presId="urn:microsoft.com/office/officeart/2005/8/layout/process5"/>
    <dgm:cxn modelId="{91222530-E755-4A2D-BDD6-7157D8ABF9D8}" type="presParOf" srcId="{CEEE1EFC-ED9B-4C8A-94CA-FD9FE5B40C5E}" destId="{19BD56AA-B8B3-43F0-8FBC-3BB134B855B7}" srcOrd="0" destOrd="0" presId="urn:microsoft.com/office/officeart/2005/8/layout/process5"/>
    <dgm:cxn modelId="{0CBF6A8C-5FDF-4808-8270-4B5A9E6A044B}" type="presParOf" srcId="{342BC855-F5F7-4092-AC64-14981341F926}" destId="{634C2E18-5466-428B-AD58-BB2E133AABCB}" srcOrd="2" destOrd="0" presId="urn:microsoft.com/office/officeart/2005/8/layout/process5"/>
    <dgm:cxn modelId="{E3732B03-8C67-4108-A3E9-7607969AF6C0}" type="presParOf" srcId="{342BC855-F5F7-4092-AC64-14981341F926}" destId="{5245F09F-F42C-4A7B-AC7B-4BEBD7DFAF64}" srcOrd="3" destOrd="0" presId="urn:microsoft.com/office/officeart/2005/8/layout/process5"/>
    <dgm:cxn modelId="{C4607901-463F-47D3-839F-ED465D110FFC}" type="presParOf" srcId="{5245F09F-F42C-4A7B-AC7B-4BEBD7DFAF64}" destId="{0A22722C-25B5-4A2C-BA24-EFC2D639FDD7}" srcOrd="0" destOrd="0" presId="urn:microsoft.com/office/officeart/2005/8/layout/process5"/>
    <dgm:cxn modelId="{D2C56D31-DDAB-48F0-9047-BF4B1D90BF61}" type="presParOf" srcId="{342BC855-F5F7-4092-AC64-14981341F926}" destId="{A2B93740-F150-49DC-8F9D-A98B12396BBD}" srcOrd="4" destOrd="0" presId="urn:microsoft.com/office/officeart/2005/8/layout/process5"/>
    <dgm:cxn modelId="{3C507310-88EE-49AD-A05A-5E41035F2E28}" type="presParOf" srcId="{342BC855-F5F7-4092-AC64-14981341F926}" destId="{86FC917B-C01E-4AFA-94CB-7ED9BC56E751}" srcOrd="5" destOrd="0" presId="urn:microsoft.com/office/officeart/2005/8/layout/process5"/>
    <dgm:cxn modelId="{4DE7CC66-E5FA-4C63-B815-BD30BE08C2D5}" type="presParOf" srcId="{86FC917B-C01E-4AFA-94CB-7ED9BC56E751}" destId="{282E1837-B635-4469-A8AC-3D9CD4B91761}" srcOrd="0" destOrd="0" presId="urn:microsoft.com/office/officeart/2005/8/layout/process5"/>
    <dgm:cxn modelId="{CEC3AE3B-D5AC-4E5E-A671-57077545457F}" type="presParOf" srcId="{342BC855-F5F7-4092-AC64-14981341F926}" destId="{C75AFD0D-DB50-45B4-820C-5EE924C5EF02}" srcOrd="6" destOrd="0" presId="urn:microsoft.com/office/officeart/2005/8/layout/process5"/>
    <dgm:cxn modelId="{063504D3-B1BC-4EF9-8AB3-DB8ED3FBF24A}" type="presParOf" srcId="{342BC855-F5F7-4092-AC64-14981341F926}" destId="{BF47C856-8642-49F7-943A-9F4FD24ECBBE}" srcOrd="7" destOrd="0" presId="urn:microsoft.com/office/officeart/2005/8/layout/process5"/>
    <dgm:cxn modelId="{6FEDF9FF-3F25-432F-9A50-60BF8C4B072B}" type="presParOf" srcId="{BF47C856-8642-49F7-943A-9F4FD24ECBBE}" destId="{2223C403-B266-4A27-8A70-F0800392CFFD}" srcOrd="0" destOrd="0" presId="urn:microsoft.com/office/officeart/2005/8/layout/process5"/>
    <dgm:cxn modelId="{0DD9C274-022E-4B6C-B794-35EAE10F4BEF}" type="presParOf" srcId="{342BC855-F5F7-4092-AC64-14981341F926}" destId="{3ABFE084-1F78-46DE-B5F9-E65B56C65995}" srcOrd="8" destOrd="0" presId="urn:microsoft.com/office/officeart/2005/8/layout/process5"/>
    <dgm:cxn modelId="{04411A10-CD85-460F-8E5A-AEFDD8377D56}" type="presParOf" srcId="{342BC855-F5F7-4092-AC64-14981341F926}" destId="{DEB4ACED-4538-4018-9AB2-AC9C15928512}" srcOrd="9" destOrd="0" presId="urn:microsoft.com/office/officeart/2005/8/layout/process5"/>
    <dgm:cxn modelId="{9AAEB8F3-4239-49D4-B51C-88952950DE7C}" type="presParOf" srcId="{DEB4ACED-4538-4018-9AB2-AC9C15928512}" destId="{8EA44BD6-FDEF-45F1-9AED-1DFFCF534DA7}" srcOrd="0" destOrd="0" presId="urn:microsoft.com/office/officeart/2005/8/layout/process5"/>
    <dgm:cxn modelId="{C01E10C8-6CFE-41F2-8A54-2D6975F17E9F}" type="presParOf" srcId="{342BC855-F5F7-4092-AC64-14981341F926}" destId="{A4D2728D-51A6-49B4-9A55-25B9EFAA2075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9C60E-2469-478C-A456-803AF8EC4900}">
      <dsp:nvSpPr>
        <dsp:cNvPr id="0" name=""/>
        <dsp:cNvSpPr/>
      </dsp:nvSpPr>
      <dsp:spPr>
        <a:xfrm>
          <a:off x="213007" y="1319"/>
          <a:ext cx="2916912" cy="17501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Calibri Light" panose="020F0302020204030204"/>
            </a:rPr>
            <a:t>Запрос на генерацию изображения</a:t>
          </a:r>
          <a:endParaRPr lang="ru-RU" sz="2900" kern="1200" dirty="0"/>
        </a:p>
      </dsp:txBody>
      <dsp:txXfrm>
        <a:off x="264267" y="52579"/>
        <a:ext cx="2814392" cy="1647627"/>
      </dsp:txXfrm>
    </dsp:sp>
    <dsp:sp modelId="{CEEE1EFC-ED9B-4C8A-94CA-FD9FE5B40C5E}">
      <dsp:nvSpPr>
        <dsp:cNvPr id="0" name=""/>
        <dsp:cNvSpPr/>
      </dsp:nvSpPr>
      <dsp:spPr>
        <a:xfrm>
          <a:off x="3386608" y="514695"/>
          <a:ext cx="618385" cy="723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300" kern="1200"/>
        </a:p>
      </dsp:txBody>
      <dsp:txXfrm>
        <a:off x="3386608" y="659374"/>
        <a:ext cx="432870" cy="434036"/>
      </dsp:txXfrm>
    </dsp:sp>
    <dsp:sp modelId="{634C2E18-5466-428B-AD58-BB2E133AABCB}">
      <dsp:nvSpPr>
        <dsp:cNvPr id="0" name=""/>
        <dsp:cNvSpPr/>
      </dsp:nvSpPr>
      <dsp:spPr>
        <a:xfrm>
          <a:off x="4296684" y="1319"/>
          <a:ext cx="2916912" cy="17501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Calibri Light" panose="020F0302020204030204"/>
            </a:rPr>
            <a:t>Распределение нагрузки внутри кластера</a:t>
          </a:r>
        </a:p>
      </dsp:txBody>
      <dsp:txXfrm>
        <a:off x="4347944" y="52579"/>
        <a:ext cx="2814392" cy="1647627"/>
      </dsp:txXfrm>
    </dsp:sp>
    <dsp:sp modelId="{5245F09F-F42C-4A7B-AC7B-4BEBD7DFAF64}">
      <dsp:nvSpPr>
        <dsp:cNvPr id="0" name=""/>
        <dsp:cNvSpPr/>
      </dsp:nvSpPr>
      <dsp:spPr>
        <a:xfrm>
          <a:off x="7470285" y="514695"/>
          <a:ext cx="618385" cy="723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300" kern="1200"/>
        </a:p>
      </dsp:txBody>
      <dsp:txXfrm>
        <a:off x="7470285" y="659374"/>
        <a:ext cx="432870" cy="434036"/>
      </dsp:txXfrm>
    </dsp:sp>
    <dsp:sp modelId="{A2B93740-F150-49DC-8F9D-A98B12396BBD}">
      <dsp:nvSpPr>
        <dsp:cNvPr id="0" name=""/>
        <dsp:cNvSpPr/>
      </dsp:nvSpPr>
      <dsp:spPr>
        <a:xfrm>
          <a:off x="8380362" y="1319"/>
          <a:ext cx="2916912" cy="17501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Calibri Light" panose="020F0302020204030204"/>
            </a:rPr>
            <a:t>Генерация изображения</a:t>
          </a:r>
        </a:p>
      </dsp:txBody>
      <dsp:txXfrm>
        <a:off x="8431622" y="52579"/>
        <a:ext cx="2814392" cy="1647627"/>
      </dsp:txXfrm>
    </dsp:sp>
    <dsp:sp modelId="{86FC917B-C01E-4AFA-94CB-7ED9BC56E751}">
      <dsp:nvSpPr>
        <dsp:cNvPr id="0" name=""/>
        <dsp:cNvSpPr/>
      </dsp:nvSpPr>
      <dsp:spPr>
        <a:xfrm rot="5400000">
          <a:off x="9529625" y="1955650"/>
          <a:ext cx="618385" cy="723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300" kern="1200"/>
        </a:p>
      </dsp:txBody>
      <dsp:txXfrm rot="-5400000">
        <a:off x="9621800" y="2008155"/>
        <a:ext cx="434036" cy="432870"/>
      </dsp:txXfrm>
    </dsp:sp>
    <dsp:sp modelId="{C75AFD0D-DB50-45B4-820C-5EE924C5EF02}">
      <dsp:nvSpPr>
        <dsp:cNvPr id="0" name=""/>
        <dsp:cNvSpPr/>
      </dsp:nvSpPr>
      <dsp:spPr>
        <a:xfrm>
          <a:off x="8380362" y="2918231"/>
          <a:ext cx="2916912" cy="17501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Calibri Light" panose="020F0302020204030204"/>
            </a:rPr>
            <a:t>Сохранение изображения</a:t>
          </a:r>
        </a:p>
      </dsp:txBody>
      <dsp:txXfrm>
        <a:off x="8431622" y="2969491"/>
        <a:ext cx="2814392" cy="1647627"/>
      </dsp:txXfrm>
    </dsp:sp>
    <dsp:sp modelId="{BF47C856-8642-49F7-943A-9F4FD24ECBBE}">
      <dsp:nvSpPr>
        <dsp:cNvPr id="0" name=""/>
        <dsp:cNvSpPr/>
      </dsp:nvSpPr>
      <dsp:spPr>
        <a:xfrm rot="10800000">
          <a:off x="7505288" y="3431608"/>
          <a:ext cx="618385" cy="723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300" kern="1200"/>
        </a:p>
      </dsp:txBody>
      <dsp:txXfrm rot="10800000">
        <a:off x="7690803" y="3576287"/>
        <a:ext cx="432870" cy="434036"/>
      </dsp:txXfrm>
    </dsp:sp>
    <dsp:sp modelId="{3ABFE084-1F78-46DE-B5F9-E65B56C65995}">
      <dsp:nvSpPr>
        <dsp:cNvPr id="0" name=""/>
        <dsp:cNvSpPr/>
      </dsp:nvSpPr>
      <dsp:spPr>
        <a:xfrm>
          <a:off x="4296684" y="2918231"/>
          <a:ext cx="2916912" cy="17501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>
              <a:latin typeface="Calibri Light" panose="020F0302020204030204"/>
            </a:rPr>
            <a:t>Апскейл изображения</a:t>
          </a:r>
          <a:endParaRPr lang="ru-RU" sz="2900" kern="1200" dirty="0">
            <a:latin typeface="Calibri Light" panose="020F0302020204030204"/>
          </a:endParaRPr>
        </a:p>
      </dsp:txBody>
      <dsp:txXfrm>
        <a:off x="4347944" y="2969491"/>
        <a:ext cx="2814392" cy="1647627"/>
      </dsp:txXfrm>
    </dsp:sp>
    <dsp:sp modelId="{DEB4ACED-4538-4018-9AB2-AC9C15928512}">
      <dsp:nvSpPr>
        <dsp:cNvPr id="0" name=""/>
        <dsp:cNvSpPr/>
      </dsp:nvSpPr>
      <dsp:spPr>
        <a:xfrm rot="10800000">
          <a:off x="3421611" y="3431608"/>
          <a:ext cx="618385" cy="723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300" kern="1200"/>
        </a:p>
      </dsp:txBody>
      <dsp:txXfrm rot="10800000">
        <a:off x="3607126" y="3576287"/>
        <a:ext cx="432870" cy="434036"/>
      </dsp:txXfrm>
    </dsp:sp>
    <dsp:sp modelId="{A4D2728D-51A6-49B4-9A55-25B9EFAA2075}">
      <dsp:nvSpPr>
        <dsp:cNvPr id="0" name=""/>
        <dsp:cNvSpPr/>
      </dsp:nvSpPr>
      <dsp:spPr>
        <a:xfrm>
          <a:off x="213007" y="2918231"/>
          <a:ext cx="2916912" cy="17501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Calibri Light" panose="020F0302020204030204"/>
            </a:rPr>
            <a:t>Сохранение изображения</a:t>
          </a:r>
        </a:p>
      </dsp:txBody>
      <dsp:txXfrm>
        <a:off x="264267" y="2969491"/>
        <a:ext cx="2814392" cy="1647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nntao/Real-ESRGAN" TargetMode="External"/><Relationship Id="rId2" Type="http://schemas.openxmlformats.org/officeDocument/2006/relationships/hyperlink" Target="https://easydiffusion.github.i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er0rbt/SD_Distributed_Networ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47277" y="1631177"/>
            <a:ext cx="7901354" cy="2387600"/>
          </a:xfrm>
        </p:spPr>
        <p:txBody>
          <a:bodyPr/>
          <a:lstStyle/>
          <a:p>
            <a:r>
              <a:rPr lang="ru-RU" err="1">
                <a:cs typeface="Calibri Light"/>
              </a:rPr>
              <a:t>Stable</a:t>
            </a:r>
            <a:r>
              <a:rPr lang="ru-RU" dirty="0">
                <a:cs typeface="Calibri Light"/>
              </a:rPr>
              <a:t> </a:t>
            </a:r>
            <a:r>
              <a:rPr lang="ru-RU">
                <a:cs typeface="Calibri Light"/>
              </a:rPr>
              <a:t>Diffusion Distributed Network</a:t>
            </a:r>
            <a:endParaRPr lang="ru-RU">
              <a:ea typeface="Calibri Light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F5E830-C3A8-5B4B-53D4-AF5D3BC57BC4}"/>
              </a:ext>
            </a:extLst>
          </p:cNvPr>
          <p:cNvSpPr txBox="1"/>
          <p:nvPr/>
        </p:nvSpPr>
        <p:spPr>
          <a:xfrm>
            <a:off x="8864751" y="6050946"/>
            <a:ext cx="31347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Шувалов Федор, 22Б16</a:t>
            </a:r>
            <a:br>
              <a:rPr lang="ru-RU" dirty="0">
                <a:cs typeface="Calibri"/>
              </a:rPr>
            </a:br>
            <a:r>
              <a:rPr lang="ru-RU" dirty="0">
                <a:cs typeface="Calibri"/>
              </a:rPr>
              <a:t>Лия </a:t>
            </a:r>
            <a:r>
              <a:rPr lang="ru-RU" dirty="0" err="1">
                <a:cs typeface="Calibri"/>
              </a:rPr>
              <a:t>Добренкова</a:t>
            </a:r>
            <a:r>
              <a:rPr lang="ru-RU" dirty="0">
                <a:cs typeface="Calibri"/>
              </a:rPr>
              <a:t>, 22Б15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41CB9-CD63-F8BC-4317-8F08624A1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" y="-5292"/>
            <a:ext cx="10515600" cy="1325563"/>
          </a:xfrm>
        </p:spPr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Контекст</a:t>
            </a:r>
            <a:endParaRPr lang="ru-RU" dirty="0"/>
          </a:p>
        </p:txBody>
      </p:sp>
      <p:pic>
        <p:nvPicPr>
          <p:cNvPr id="5" name="Рисунок 4" descr="Изображение выглядит как человек, палец, кожа, Человеческое лицо&#10;&#10;Автоматически созданное описание">
            <a:extLst>
              <a:ext uri="{FF2B5EF4-FFF2-40B4-BE49-F238E27FC236}">
                <a16:creationId xmlns:a16="http://schemas.microsoft.com/office/drawing/2014/main" id="{E6CF2FBF-83F2-8B4B-6E0B-A06F2F989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233" y="2078915"/>
            <a:ext cx="3854451" cy="453108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C397B3-C842-8D25-C5FE-386FEF0B5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84" y="946795"/>
            <a:ext cx="10765365" cy="112265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FF860E-C538-B840-5CCC-FAF62C33A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529" y="2082272"/>
            <a:ext cx="3861859" cy="60854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68BC02D-C942-1A18-3237-7104715C58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5634" y="2072836"/>
            <a:ext cx="4537166" cy="453716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1E221F6-3809-3D73-2E43-1B1D8B7A1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930" y="2082272"/>
            <a:ext cx="4537166" cy="60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2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7D46-DDB1-D25D-BB21-6BEBA8F41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" y="40005"/>
            <a:ext cx="10515600" cy="980123"/>
          </a:xfrm>
        </p:spPr>
        <p:txBody>
          <a:bodyPr/>
          <a:lstStyle/>
          <a:p>
            <a:r>
              <a:rPr lang="ru-RU">
                <a:ea typeface="Calibri Light"/>
                <a:cs typeface="Calibri Light"/>
              </a:rPr>
              <a:t>Архитектура</a:t>
            </a:r>
            <a:endParaRPr lang="ru-RU" dirty="0">
              <a:ea typeface="Calibri Light"/>
              <a:cs typeface="Calibri Light"/>
            </a:endParaRP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64A4D31A-7A14-60CD-5ECD-F85169D27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481" y="1225029"/>
            <a:ext cx="8740144" cy="5369945"/>
          </a:xfrm>
        </p:spPr>
      </p:pic>
    </p:spTree>
    <p:extLst>
      <p:ext uri="{BB962C8B-B14F-4D97-AF65-F5344CB8AC3E}">
        <p14:creationId xmlns:p14="http://schemas.microsoft.com/office/powerpoint/2010/main" val="21730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A0FF53-A565-EB15-DED7-E9BE51CD0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75"/>
            <a:ext cx="10515600" cy="1325563"/>
          </a:xfrm>
        </p:spPr>
        <p:txBody>
          <a:bodyPr/>
          <a:lstStyle/>
          <a:p>
            <a:r>
              <a:rPr lang="ru-RU">
                <a:ea typeface="Calibri Light"/>
                <a:cs typeface="Calibri Light"/>
              </a:rPr>
              <a:t>Генерация изображения</a:t>
            </a:r>
            <a:endParaRPr lang="ru-RU"/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3033055C-7C02-6082-9CF4-E6994F24D9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4134876"/>
              </p:ext>
            </p:extLst>
          </p:nvPr>
        </p:nvGraphicFramePr>
        <p:xfrm>
          <a:off x="348344" y="1550127"/>
          <a:ext cx="11510282" cy="4669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57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BC618-BB0C-2ECD-CA7E-52064B27A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05" y="-295275"/>
            <a:ext cx="10515600" cy="1325563"/>
          </a:xfrm>
        </p:spPr>
        <p:txBody>
          <a:bodyPr/>
          <a:lstStyle/>
          <a:p>
            <a:r>
              <a:rPr lang="ru-RU" dirty="0" err="1">
                <a:ea typeface="Calibri Light"/>
                <a:cs typeface="Calibri Light"/>
              </a:rPr>
              <a:t>Roadmap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8BA021-2995-9D4B-C588-910B6347D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60" y="764540"/>
            <a:ext cx="10515600" cy="62836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ru-RU" sz="2400" b="1" dirty="0">
                <a:highlight>
                  <a:srgbClr val="00FF00"/>
                </a:highlight>
                <a:ea typeface="Calibri" panose="020F0502020204030204"/>
                <a:cs typeface="Calibri" panose="020F0502020204030204"/>
              </a:rPr>
              <a:t>Создание статичного кластера</a:t>
            </a:r>
            <a:endParaRPr lang="en-US" sz="2400" dirty="0">
              <a:highlight>
                <a:srgbClr val="00FF00"/>
              </a:highlight>
              <a:ea typeface="Calibri" panose="020F0502020204030204"/>
              <a:cs typeface="Calibri" panose="020F0502020204030204"/>
            </a:endParaRPr>
          </a:p>
          <a:p>
            <a:pPr lvl="1"/>
            <a:r>
              <a:rPr lang="ru-RU" dirty="0">
                <a:highlight>
                  <a:srgbClr val="00FF00"/>
                </a:highlight>
                <a:ea typeface="Calibri" panose="020F0502020204030204"/>
                <a:cs typeface="Calibri" panose="020F0502020204030204"/>
              </a:rPr>
              <a:t>Вычислительные узлы заранее известны</a:t>
            </a:r>
            <a:endParaRPr lang="en-US" dirty="0">
              <a:highlight>
                <a:srgbClr val="00FF00"/>
              </a:highlight>
              <a:ea typeface="Calibri" panose="020F0502020204030204"/>
              <a:cs typeface="Calibri" panose="020F0502020204030204"/>
            </a:endParaRPr>
          </a:p>
          <a:p>
            <a:pPr lvl="1"/>
            <a:r>
              <a:rPr lang="ru-RU" dirty="0">
                <a:highlight>
                  <a:srgbClr val="00FF00"/>
                </a:highlight>
                <a:ea typeface="Calibri"/>
                <a:cs typeface="Calibri"/>
              </a:rPr>
              <a:t>Нет очереди задач</a:t>
            </a:r>
          </a:p>
          <a:p>
            <a:pPr lvl="1"/>
            <a:r>
              <a:rPr lang="ru-RU" dirty="0">
                <a:highlight>
                  <a:srgbClr val="00FF00"/>
                </a:highlight>
                <a:ea typeface="Calibri"/>
                <a:cs typeface="Calibri"/>
              </a:rPr>
              <a:t>Подключение полностью через </a:t>
            </a:r>
            <a:r>
              <a:rPr lang="en-US" dirty="0">
                <a:highlight>
                  <a:srgbClr val="00FF00"/>
                </a:highlight>
                <a:ea typeface="Calibri"/>
                <a:cs typeface="Calibri"/>
              </a:rPr>
              <a:t>http</a:t>
            </a:r>
            <a:endParaRPr lang="ru-RU" dirty="0">
              <a:highlight>
                <a:srgbClr val="00FF00"/>
              </a:highlight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ru-RU" sz="2400" b="1" dirty="0">
                <a:highlight>
                  <a:srgbClr val="00FF00"/>
                </a:highlight>
                <a:ea typeface="Calibri" panose="020F0502020204030204"/>
                <a:cs typeface="Calibri" panose="020F0502020204030204"/>
              </a:rPr>
              <a:t>Создание динамического кластера</a:t>
            </a:r>
          </a:p>
          <a:p>
            <a:pPr lvl="1">
              <a:buFont typeface="Arial,Sans-Serif" panose="020B0604020202020204" pitchFamily="34" charset="0"/>
              <a:buChar char="•"/>
            </a:pPr>
            <a:r>
              <a:rPr lang="ru-RU" dirty="0">
                <a:highlight>
                  <a:srgbClr val="00FF00"/>
                </a:highlight>
                <a:ea typeface="Calibri" panose="020F0502020204030204"/>
                <a:cs typeface="Calibri" panose="020F0502020204030204"/>
              </a:rPr>
              <a:t>Внешний сервер один, фиксирован и заранее известен</a:t>
            </a:r>
            <a:endParaRPr lang="en-US" dirty="0">
              <a:highlight>
                <a:srgbClr val="00FF00"/>
              </a:highlight>
              <a:ea typeface="Calibri" panose="020F0502020204030204"/>
              <a:cs typeface="Calibri" panose="020F0502020204030204"/>
            </a:endParaRPr>
          </a:p>
          <a:p>
            <a:pPr lvl="1">
              <a:buFont typeface="Arial,Sans-Serif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ea typeface="Calibri" panose="020F0502020204030204"/>
                <a:cs typeface="Calibri" panose="020F0502020204030204"/>
              </a:rPr>
              <a:t>C</a:t>
            </a:r>
            <a:r>
              <a:rPr lang="ru-RU" dirty="0" err="1">
                <a:highlight>
                  <a:srgbClr val="00FF00"/>
                </a:highlight>
                <a:ea typeface="Calibri" panose="020F0502020204030204"/>
                <a:cs typeface="Calibri" panose="020F0502020204030204"/>
              </a:rPr>
              <a:t>ервер</a:t>
            </a:r>
            <a:r>
              <a:rPr lang="ru-RU" dirty="0">
                <a:highlight>
                  <a:srgbClr val="00FF00"/>
                </a:highlight>
                <a:ea typeface="Calibri" panose="020F0502020204030204"/>
                <a:cs typeface="Calibri" panose="020F0502020204030204"/>
              </a:rPr>
              <a:t> - не фиксирован и может менять расположение в ходе работы программы.</a:t>
            </a:r>
          </a:p>
          <a:p>
            <a:pPr lvl="1">
              <a:buFont typeface="Arial,Sans-Serif" panose="020B0604020202020204" pitchFamily="34" charset="0"/>
              <a:buChar char="•"/>
            </a:pPr>
            <a:r>
              <a:rPr lang="ru-RU" dirty="0">
                <a:highlight>
                  <a:srgbClr val="00FF00"/>
                </a:highlight>
                <a:ea typeface="Calibri" panose="020F0502020204030204"/>
                <a:cs typeface="Calibri" panose="020F0502020204030204"/>
              </a:rPr>
              <a:t>Вычислительные узлы не известны заранее</a:t>
            </a:r>
          </a:p>
          <a:p>
            <a:pPr indent="-514350">
              <a:buAutoNum type="arabicPeriod"/>
            </a:pPr>
            <a:r>
              <a:rPr lang="ru-RU" sz="2400" b="1" dirty="0">
                <a:highlight>
                  <a:srgbClr val="FFFF00"/>
                </a:highlight>
                <a:ea typeface="Calibri" panose="020F0502020204030204"/>
                <a:cs typeface="Calibri" panose="020F0502020204030204"/>
              </a:rPr>
              <a:t>Создание полноценной распределенной системы</a:t>
            </a:r>
          </a:p>
          <a:p>
            <a:pPr lvl="1"/>
            <a:r>
              <a:rPr lang="ru-RU" sz="2000" dirty="0">
                <a:highlight>
                  <a:srgbClr val="FFFF00"/>
                </a:highlight>
                <a:ea typeface="Calibri" panose="020F0502020204030204"/>
                <a:cs typeface="Calibri" panose="020F0502020204030204"/>
              </a:rPr>
              <a:t>Создание/Улучшение UI</a:t>
            </a:r>
          </a:p>
          <a:p>
            <a:pPr lvl="1"/>
            <a:r>
              <a:rPr lang="ru-RU" sz="2000" dirty="0">
                <a:highlight>
                  <a:srgbClr val="00FF00"/>
                </a:highlight>
                <a:ea typeface="Calibri" panose="020F0502020204030204"/>
                <a:cs typeface="Calibri" panose="020F0502020204030204"/>
              </a:rPr>
              <a:t>Масштабируемость</a:t>
            </a:r>
            <a:endParaRPr lang="en-US" sz="2000" dirty="0">
              <a:highlight>
                <a:srgbClr val="00FF00"/>
              </a:highlight>
              <a:ea typeface="Calibri" panose="020F0502020204030204"/>
              <a:cs typeface="Calibri" panose="020F0502020204030204"/>
            </a:endParaRPr>
          </a:p>
          <a:p>
            <a:pPr lvl="1"/>
            <a:r>
              <a:rPr lang="ru-RU" sz="2000" dirty="0">
                <a:highlight>
                  <a:srgbClr val="00FF00"/>
                </a:highlight>
                <a:ea typeface="Calibri" panose="020F0502020204030204"/>
                <a:cs typeface="Calibri" panose="020F0502020204030204"/>
              </a:rPr>
              <a:t>Отдельные элементы отказоустойчивости</a:t>
            </a:r>
          </a:p>
          <a:p>
            <a:pPr lvl="1"/>
            <a:r>
              <a:rPr lang="ru-RU" sz="2000" dirty="0">
                <a:highlight>
                  <a:srgbClr val="FFFF00"/>
                </a:highlight>
                <a:ea typeface="Calibri" panose="020F0502020204030204"/>
                <a:cs typeface="Calibri" panose="020F0502020204030204"/>
              </a:rPr>
              <a:t>Несколько кластеров</a:t>
            </a:r>
            <a:endParaRPr lang="en-US" sz="2400" dirty="0">
              <a:highlight>
                <a:srgbClr val="FFFF00"/>
              </a:highlight>
              <a:ea typeface="Calibri"/>
              <a:cs typeface="Calibri"/>
            </a:endParaRPr>
          </a:p>
          <a:p>
            <a:endParaRPr lang="ru-RU" dirty="0">
              <a:ea typeface="Calibri" panose="020F0502020204030204"/>
              <a:cs typeface="Calibri" panose="020F0502020204030204"/>
            </a:endParaRPr>
          </a:p>
          <a:p>
            <a:pPr lvl="1">
              <a:buAutoNum type="arabicPeriod"/>
            </a:pPr>
            <a:endParaRPr lang="ru-RU" sz="1600" dirty="0">
              <a:ea typeface="Calibri" panose="020F0502020204030204"/>
              <a:cs typeface="Calibri" panose="020F0502020204030204"/>
            </a:endParaRPr>
          </a:p>
          <a:p>
            <a:pPr indent="-514350">
              <a:buAutoNum type="arabicPeriod"/>
            </a:pPr>
            <a:endParaRPr lang="ru-RU" sz="2000" dirty="0">
              <a:ea typeface="Calibri" panose="020F0502020204030204"/>
              <a:cs typeface="Calibri" panose="020F0502020204030204"/>
            </a:endParaRPr>
          </a:p>
          <a:p>
            <a:pPr marL="971550" lvl="1">
              <a:buAutoNum type="arabicPeriod"/>
            </a:pPr>
            <a:endParaRPr lang="ru-RU" sz="1400" dirty="0">
              <a:ea typeface="Calibri" panose="020F0502020204030204"/>
              <a:cs typeface="Calibri" panose="020F0502020204030204"/>
            </a:endParaRPr>
          </a:p>
          <a:p>
            <a:pPr lvl="1"/>
            <a:endParaRPr lang="ru-RU" dirty="0">
              <a:ea typeface="Calibri" panose="020F0502020204030204"/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ru-RU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0605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529FF-F2A3-C247-BF95-715E546A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80" y="-635"/>
            <a:ext cx="10515600" cy="1325563"/>
          </a:xfrm>
        </p:spPr>
        <p:txBody>
          <a:bodyPr/>
          <a:lstStyle/>
          <a:p>
            <a:r>
              <a:rPr lang="ru-RU" dirty="0"/>
              <a:t>Источники и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14BBE0-1EF5-B65B-22C6-EE9392456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256665"/>
            <a:ext cx="1114552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Генерация изображений - </a:t>
            </a:r>
            <a:r>
              <a:rPr lang="ru-RU" dirty="0">
                <a:ea typeface="+mn-lt"/>
                <a:cs typeface="+mn-lt"/>
                <a:hlinkClick r:id="rId2"/>
              </a:rPr>
              <a:t>Easy Diffusion</a:t>
            </a:r>
          </a:p>
          <a:p>
            <a:r>
              <a:rPr lang="ru-RU" dirty="0" err="1">
                <a:ea typeface="+mn-lt"/>
                <a:cs typeface="+mn-lt"/>
              </a:rPr>
              <a:t>Upscale</a:t>
            </a:r>
            <a:r>
              <a:rPr lang="ru-RU" dirty="0">
                <a:ea typeface="+mn-lt"/>
                <a:cs typeface="+mn-lt"/>
              </a:rPr>
              <a:t> изображений - </a:t>
            </a:r>
            <a:r>
              <a:rPr lang="ru-RU" dirty="0">
                <a:ea typeface="+mn-lt"/>
                <a:cs typeface="+mn-lt"/>
                <a:hlinkClick r:id="rId3"/>
              </a:rPr>
              <a:t>Real-ERSGAN</a:t>
            </a:r>
            <a:r>
              <a:rPr lang="ru-RU" dirty="0">
                <a:ea typeface="+mn-lt"/>
                <a:cs typeface="+mn-lt"/>
              </a:rPr>
              <a:t> </a:t>
            </a:r>
          </a:p>
          <a:p>
            <a:r>
              <a:rPr lang="ru-RU" dirty="0">
                <a:ea typeface="+mn-lt"/>
                <a:cs typeface="+mn-lt"/>
              </a:rPr>
              <a:t>Брокер сообщений – </a:t>
            </a:r>
            <a:r>
              <a:rPr lang="en-US" dirty="0">
                <a:ea typeface="+mn-lt"/>
                <a:cs typeface="+mn-lt"/>
              </a:rPr>
              <a:t>RabbitMQ</a:t>
            </a:r>
          </a:p>
          <a:p>
            <a:r>
              <a:rPr lang="en-US" dirty="0">
                <a:ea typeface="+mn-lt"/>
                <a:cs typeface="+mn-lt"/>
              </a:rPr>
              <a:t>Deploy – Docker</a:t>
            </a:r>
            <a:endParaRPr lang="ru-RU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Github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ru-RU" dirty="0">
                <a:ea typeface="+mn-lt"/>
                <a:cs typeface="+mn-lt"/>
              </a:rPr>
              <a:t>с кодом - </a:t>
            </a:r>
            <a:r>
              <a:rPr lang="en-US" dirty="0">
                <a:ea typeface="+mn-lt"/>
                <a:cs typeface="+mn-lt"/>
                <a:hlinkClick r:id="rId4"/>
              </a:rPr>
              <a:t>https://github.com/zer0rbt/SD_Distributed_Network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70950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128</Words>
  <Application>Microsoft Office PowerPoint</Application>
  <PresentationFormat>Широкоэкранный</PresentationFormat>
  <Paragraphs>36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Arial,Sans-Serif</vt:lpstr>
      <vt:lpstr>Calibri</vt:lpstr>
      <vt:lpstr>Calibri Light</vt:lpstr>
      <vt:lpstr>Тема Office</vt:lpstr>
      <vt:lpstr>Stable Diffusion Distributed Network</vt:lpstr>
      <vt:lpstr>Контекст</vt:lpstr>
      <vt:lpstr>Архитектура</vt:lpstr>
      <vt:lpstr>Генерация изображения</vt:lpstr>
      <vt:lpstr>Roadmap</vt:lpstr>
      <vt:lpstr>Источники и технологии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Фёдор Шувалов</dc:creator>
  <cp:lastModifiedBy>Фёдор Шувалов</cp:lastModifiedBy>
  <cp:revision>1105</cp:revision>
  <dcterms:created xsi:type="dcterms:W3CDTF">2023-09-15T22:06:37Z</dcterms:created>
  <dcterms:modified xsi:type="dcterms:W3CDTF">2023-12-27T02:19:57Z</dcterms:modified>
</cp:coreProperties>
</file>