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6" r:id="rId2"/>
    <p:sldId id="257" r:id="rId3"/>
    <p:sldId id="267" r:id="rId4"/>
    <p:sldId id="26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AC8E4-1AAE-4286-91F4-6F29095113C1}"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A2B39-3957-4CAA-A68F-3B379AD46616}" type="slidenum">
              <a:rPr lang="en-US" smtClean="0"/>
              <a:t>‹#›</a:t>
            </a:fld>
            <a:endParaRPr lang="en-US"/>
          </a:p>
        </p:txBody>
      </p:sp>
    </p:spTree>
    <p:extLst>
      <p:ext uri="{BB962C8B-B14F-4D97-AF65-F5344CB8AC3E}">
        <p14:creationId xmlns:p14="http://schemas.microsoft.com/office/powerpoint/2010/main" val="180226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905A1D-EBA3-43B1-936D-458A9C124512}"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397730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1E7D4-3F57-4BD3-BBED-D657AAB80D62}"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242020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470C5-B408-4320-8DF3-4664458CD416}"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358973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409F9A-DA53-467F-B1CE-752B6CD125FF}"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22349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25B3F3-97DE-49E1-9602-251A2FC75034}"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308259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9889B2-05EC-458C-9596-AD7B408BFD47}" type="datetime1">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21965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A10326-CA84-4FE4-A14B-839BCC1E8D1E}"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170406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68644-613C-4159-BB9A-D12907B64D7B}" type="datetime1">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108794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87729-2DD4-482E-8C0D-C439291D042F}" type="datetime1">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137832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165D6F-6F5D-4E91-9105-D05B967B6C45}" type="datetime1">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6339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63F154-F443-49EE-9F8B-36A233742471}" type="datetime1">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652CF-8817-4D63-BD66-59F430233749}" type="slidenum">
              <a:rPr lang="en-US" smtClean="0"/>
              <a:t>‹#›</a:t>
            </a:fld>
            <a:endParaRPr lang="en-US"/>
          </a:p>
        </p:txBody>
      </p:sp>
    </p:spTree>
    <p:extLst>
      <p:ext uri="{BB962C8B-B14F-4D97-AF65-F5344CB8AC3E}">
        <p14:creationId xmlns:p14="http://schemas.microsoft.com/office/powerpoint/2010/main" val="115894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85F52-B412-441E-BFF4-41B05A1D611A}" type="datetime1">
              <a:rPr lang="en-US" smtClean="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652CF-8817-4D63-BD66-59F430233749}" type="slidenum">
              <a:rPr lang="en-US" smtClean="0"/>
              <a:t>‹#›</a:t>
            </a:fld>
            <a:endParaRPr lang="en-US"/>
          </a:p>
        </p:txBody>
      </p:sp>
    </p:spTree>
    <p:extLst>
      <p:ext uri="{BB962C8B-B14F-4D97-AF65-F5344CB8AC3E}">
        <p14:creationId xmlns:p14="http://schemas.microsoft.com/office/powerpoint/2010/main" val="262245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ftp://10.157.56.69/download/finalwo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0232"/>
            <a:ext cx="9144000" cy="2387600"/>
          </a:xfrm>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Omics2022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大作业</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基于深度学习实现细胞识别</a:t>
            </a:r>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594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A652CF-8817-4D63-BD66-59F430233749}" type="slidenum">
              <a:rPr lang="en-US" smtClean="0"/>
              <a:t>2</a:t>
            </a:fld>
            <a:endParaRPr lang="en-US"/>
          </a:p>
        </p:txBody>
      </p:sp>
      <p:sp>
        <p:nvSpPr>
          <p:cNvPr id="5" name="文本框 4">
            <a:extLst>
              <a:ext uri="{FF2B5EF4-FFF2-40B4-BE49-F238E27FC236}">
                <a16:creationId xmlns:a16="http://schemas.microsoft.com/office/drawing/2014/main" id="{CCC4E2F6-EF75-224F-DAA3-A6B076C5EB86}"/>
              </a:ext>
            </a:extLst>
          </p:cNvPr>
          <p:cNvSpPr txBox="1"/>
          <p:nvPr/>
        </p:nvSpPr>
        <p:spPr>
          <a:xfrm>
            <a:off x="1421908" y="582067"/>
            <a:ext cx="9151397" cy="6063198"/>
          </a:xfrm>
          <a:prstGeom prst="rect">
            <a:avLst/>
          </a:prstGeom>
          <a:noFill/>
        </p:spPr>
        <p:txBody>
          <a:bodyPr wrap="square" rtlCol="0">
            <a:spAutoFit/>
          </a:bodyPr>
          <a:lstStyle/>
          <a:p>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背景</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利用人工智能（</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）标记和识别细胞是一个非常有趣的研究课题，借助深度学习算法，</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能够识别出细胞间的不同特征，并进行细胞的分类。</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随着人工智能在医学领域的迅速发展，应用深度学习网络自动识别出细胞是否被感染已成为智能化医学辅助诊断的一个重要方法。医生或研究人员可对自动分类后的感染与未感染细胞制定不同的后续检测方案，进而提高检测效率，具有重要的研究与应用价值。</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本次作业需要基于深度学习算法实现细胞图像中感染与未感染细胞的识别。</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br>
              <a:rPr lang="zh-CN" altLang="en-US" sz="2400" dirty="0">
                <a:latin typeface="Times New Roman" panose="02020603050405020304" pitchFamily="18" charset="0"/>
                <a:ea typeface="宋体" panose="02010600030101010101" pitchFamily="2" charset="-122"/>
                <a:cs typeface="Times New Roman" panose="02020603050405020304" pitchFamily="18" charset="0"/>
              </a:rPr>
            </a:br>
            <a:endParaRPr lang="zh-CN" altLang="en-US" dirty="0"/>
          </a:p>
        </p:txBody>
      </p:sp>
    </p:spTree>
    <p:extLst>
      <p:ext uri="{BB962C8B-B14F-4D97-AF65-F5344CB8AC3E}">
        <p14:creationId xmlns:p14="http://schemas.microsoft.com/office/powerpoint/2010/main" val="207963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A652CF-8817-4D63-BD66-59F430233749}" type="slidenum">
              <a:rPr lang="en-US" smtClean="0">
                <a:latin typeface="Times New Roman" panose="02020603050405020304" pitchFamily="18" charset="0"/>
                <a:ea typeface="宋体" panose="02010600030101010101" pitchFamily="2" charset="-122"/>
                <a:cs typeface="Times New Roman" panose="02020603050405020304" pitchFamily="18" charset="0"/>
              </a:rPr>
              <a:t>3</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CC4E2F6-EF75-224F-DAA3-A6B076C5EB86}"/>
              </a:ext>
            </a:extLst>
          </p:cNvPr>
          <p:cNvSpPr txBox="1"/>
          <p:nvPr/>
        </p:nvSpPr>
        <p:spPr>
          <a:xfrm>
            <a:off x="609801" y="306437"/>
            <a:ext cx="10531675" cy="6447919"/>
          </a:xfrm>
          <a:prstGeom prst="rect">
            <a:avLst/>
          </a:prstGeom>
          <a:noFill/>
        </p:spPr>
        <p:txBody>
          <a:bodyPr wrap="square" rtlCol="0">
            <a:spAutoFit/>
          </a:bodyPr>
          <a:lstStyle/>
          <a:p>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数据集</a:t>
            </a:r>
            <a:endParaRPr lang="en-US" altLang="zh-CN" sz="4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数据集由</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感染</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与</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未感染</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两部分组成，各包含</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13779</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张</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png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格式的图片，未区分训练集、测试集。</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任务</a:t>
            </a:r>
            <a:endParaRPr lang="en-US" altLang="zh-CN" sz="4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按照</a:t>
            </a:r>
            <a:r>
              <a:rPr lang="en-US" altLang="zh-CN" sz="24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7</a:t>
            </a:r>
            <a:r>
              <a:rPr lang="en-US" altLang="zh-CN"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划分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训练集与测试集；</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搭建、编译、训练、测试深度学习神经网络模型，实现感染细胞与未感染细胞的识别；</a:t>
            </a:r>
            <a:br>
              <a:rPr lang="zh-CN" altLang="en-US" sz="24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使用代码画出模型随迭代次数变化的训练集与测试集损失函数图（要求训练集与测试集的损失函数画在一张图上）；</a:t>
            </a:r>
            <a:br>
              <a:rPr lang="zh-CN" altLang="en-US" sz="24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使用代码画出模型随迭代次数变化的训练集与测试集准确率图（要求训练集与测试集的准确率变化图画在一张图上）。</a:t>
            </a:r>
            <a:endParaRPr lang="en-US" altLang="zh-CN" sz="24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p>
          <a:p>
            <a:r>
              <a:rPr lang="zh-CN" altLang="en-US"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注：</a:t>
            </a:r>
            <a:r>
              <a:rPr lang="zh-CN" altLang="en-US" sz="24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深度学习神经网络模型的结构需要自行设计，</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可运用课堂所学内容或其他任意深度学习模型来实现这一目标。</a:t>
            </a:r>
          </a:p>
        </p:txBody>
      </p:sp>
    </p:spTree>
    <p:extLst>
      <p:ext uri="{BB962C8B-B14F-4D97-AF65-F5344CB8AC3E}">
        <p14:creationId xmlns:p14="http://schemas.microsoft.com/office/powerpoint/2010/main" val="327200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20"/>
            <a:ext cx="10515600" cy="1325563"/>
          </a:xfrm>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作业要求</a:t>
            </a:r>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Content Placeholder 2"/>
          <p:cNvSpPr>
            <a:spLocks noGrp="1"/>
          </p:cNvSpPr>
          <p:nvPr>
            <p:ph idx="1"/>
          </p:nvPr>
        </p:nvSpPr>
        <p:spPr>
          <a:xfrm>
            <a:off x="935854" y="974725"/>
            <a:ext cx="10515600" cy="4351338"/>
          </a:xfrm>
        </p:spPr>
        <p:txBody>
          <a:bodyPr>
            <a:normAutofit/>
          </a:bodyPr>
          <a:lstStyle/>
          <a:p>
            <a:pPr marL="0" indent="0">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提交方式</a:t>
            </a:r>
            <a:r>
              <a:rPr 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上传至</a:t>
            </a:r>
            <a:r>
              <a:rPr lang="en-US" sz="2400" dirty="0">
                <a:latin typeface="Times New Roman" panose="02020603050405020304" pitchFamily="18" charset="0"/>
                <a:ea typeface="宋体" panose="02010600030101010101" pitchFamily="2" charset="-122"/>
                <a:cs typeface="Times New Roman" panose="02020603050405020304" pitchFamily="18" charset="0"/>
                <a:hlinkClick r:id="rId2"/>
              </a:rPr>
              <a:t>ftp</a:t>
            </a:r>
            <a:endParaRPr lang="en-US" sz="10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提交时间</a:t>
            </a:r>
            <a:r>
              <a:rPr 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大约两个月，具体提交时间另行通知</a:t>
            </a:r>
            <a:endParaRPr lang="en-US" sz="200" dirty="0">
              <a:latin typeface="Times New Roman" panose="02020603050405020304" pitchFamily="18" charset="0"/>
              <a:ea typeface="宋体" panose="02010600030101010101" pitchFamily="2" charset="-122"/>
              <a:cs typeface="Times New Roman" panose="02020603050405020304" pitchFamily="18" charset="0"/>
            </a:endParaRPr>
          </a:p>
          <a:p>
            <a:pPr marL="0" lvl="1" indent="0">
              <a:spcBef>
                <a:spcPts val="1000"/>
              </a:spcBef>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提交内容</a:t>
            </a:r>
            <a:r>
              <a:rPr lang="zh-CN" altLang="en-US" dirty="0">
                <a:latin typeface="Times New Roman" panose="02020603050405020304" pitchFamily="18" charset="0"/>
                <a:ea typeface="宋体" panose="02010600030101010101" pitchFamily="2" charset="-122"/>
                <a:cs typeface="Times New Roman" panose="02020603050405020304" pitchFamily="18" charset="0"/>
              </a:rPr>
              <a:t>：① </a:t>
            </a:r>
            <a:r>
              <a:rPr lang="en-US" altLang="zh-CN" dirty="0">
                <a:latin typeface="Times New Roman" panose="02020603050405020304" pitchFamily="18" charset="0"/>
                <a:ea typeface="宋体" panose="02010600030101010101" pitchFamily="2" charset="-122"/>
                <a:cs typeface="Times New Roman" panose="02020603050405020304" pitchFamily="18" charset="0"/>
              </a:rPr>
              <a:t>pdf</a:t>
            </a:r>
            <a:r>
              <a:rPr lang="zh-CN" altLang="en-US" dirty="0">
                <a:latin typeface="Times New Roman" panose="02020603050405020304" pitchFamily="18" charset="0"/>
                <a:ea typeface="宋体" panose="02010600030101010101" pitchFamily="2" charset="-122"/>
                <a:cs typeface="Times New Roman" panose="02020603050405020304" pitchFamily="18" charset="0"/>
              </a:rPr>
              <a:t>  ② 完整代码 ③ 识别分类情况（以下图为例，需要包含图像、预测标签与真实标签）④ 训练集与测试集损失函数图 ⑤ 训练集与测试集准确率变化图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lvl="1" indent="0">
              <a:spcBef>
                <a:spcPts val="1000"/>
              </a:spcBef>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放在一个文件夹中进行提交。其中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pdf</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文件应为按照标准论文格式书写（背景、方法、结果、参考文献等）的中文报告。</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lvl="1" indent="0">
              <a:spcBef>
                <a:spcPts val="1000"/>
              </a:spcBef>
              <a:buNone/>
            </a:pPr>
            <a:r>
              <a:rPr lang="en-US" sz="100" dirty="0">
                <a:latin typeface="Times New Roman" panose="02020603050405020304" pitchFamily="18" charset="0"/>
                <a:ea typeface="宋体" panose="02010600030101010101" pitchFamily="2" charset="-122"/>
                <a:cs typeface="Times New Roman" panose="02020603050405020304" pitchFamily="18" charset="0"/>
              </a:rPr>
              <a:t> </a:t>
            </a:r>
          </a:p>
          <a:p>
            <a:pPr marL="0" lvl="1" indent="0">
              <a:spcBef>
                <a:spcPts val="1000"/>
              </a:spcBef>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Good luck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5A652CF-8817-4D63-BD66-59F430233749}" type="slidenum">
              <a:rPr lang="en-US" smtClean="0"/>
              <a:t>4</a:t>
            </a:fld>
            <a:endParaRPr lang="en-US"/>
          </a:p>
        </p:txBody>
      </p:sp>
      <p:pic>
        <p:nvPicPr>
          <p:cNvPr id="6" name="图片 5">
            <a:extLst>
              <a:ext uri="{FF2B5EF4-FFF2-40B4-BE49-F238E27FC236}">
                <a16:creationId xmlns:a16="http://schemas.microsoft.com/office/drawing/2014/main" id="{79B77C7E-FF67-DDC9-DABE-20B3E33D2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115" y="4512113"/>
            <a:ext cx="9121930" cy="2270957"/>
          </a:xfrm>
          <a:prstGeom prst="rect">
            <a:avLst/>
          </a:prstGeom>
        </p:spPr>
      </p:pic>
    </p:spTree>
    <p:extLst>
      <p:ext uri="{BB962C8B-B14F-4D97-AF65-F5344CB8AC3E}">
        <p14:creationId xmlns:p14="http://schemas.microsoft.com/office/powerpoint/2010/main" val="1878139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413</Words>
  <Application>Microsoft Office PowerPoint</Application>
  <PresentationFormat>宽屏</PresentationFormat>
  <Paragraphs>30</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Arial</vt:lpstr>
      <vt:lpstr>Calibri</vt:lpstr>
      <vt:lpstr>Calibri Light</vt:lpstr>
      <vt:lpstr>Times New Roman</vt:lpstr>
      <vt:lpstr>Office Theme</vt:lpstr>
      <vt:lpstr>Omics2022大作业  基于深度学习实现细胞识别</vt:lpstr>
      <vt:lpstr>PowerPoint 演示文稿</vt:lpstr>
      <vt:lpstr>PowerPoint 演示文稿</vt:lpstr>
      <vt:lpstr>作业要求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Omics大作业</dc:title>
  <dc:creator>冯 宇昊</dc:creator>
  <cp:lastModifiedBy>猛</cp:lastModifiedBy>
  <cp:revision>29</cp:revision>
  <dcterms:created xsi:type="dcterms:W3CDTF">2018-10-30T06:32:50Z</dcterms:created>
  <dcterms:modified xsi:type="dcterms:W3CDTF">2022-11-01T04:19:45Z</dcterms:modified>
</cp:coreProperties>
</file>