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AYGAZ YAPAY ZEKAYA GİRİŞ BOOTCAMP Projesi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Fashion MNIST Veri Seti ile Yapay Zeka ve Makine Öğrenmesi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proje, AYGAZ YAPAY ZEKAYA GİRİŞ BOOTCAMP süreci için hazırlanmıştır.</a:t>
            </a:r>
          </a:p>
          <a:p>
            <a:r>
              <a:t>Amacı, Fashion MNIST veri seti üzerinde yapay zeka ve makine öğrenmesi tekniklerini kullanarak analizler ve modelleme çalışmaları yapmaktır.</a:t>
            </a:r>
          </a:p>
          <a:p>
            <a:r>
              <a:t>Fashion MNIST veri seti, giysi ve aksesuarların siyah beyaz görüntülerini içeren, toplamda 70.000 adet örnekten oluşan bir veri setidir.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Yöntemler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Yükleme:</a:t>
            </a:r>
          </a:p>
          <a:p>
            <a:r>
              <a:t>- TensorFlow kütüphanesi kullanılarak Fashion MNIST veri seti yüklendi.</a:t>
            </a:r>
          </a:p>
          <a:p>
            <a:r>
              <a:t>- Veri seti, eğitim ve test veri setlerine ayrıldı.</a:t>
            </a:r>
          </a:p>
          <a:p/>
          <a:p>
            <a:r>
              <a:t>Veri Ön İşleme:</a:t>
            </a:r>
          </a:p>
          <a:p>
            <a:r>
              <a:t>- Görüntüler normalleştirildi ve yeniden şekillendirildi.</a:t>
            </a:r>
          </a:p>
          <a:p>
            <a:r>
              <a:t>- Eğitim ve test veri setleri için veri şekilleri ve etiketler hazırlandı.</a:t>
            </a:r>
          </a:p>
          <a:p/>
          <a:p>
            <a:r>
              <a:t>Modelleme Yöntemleri:</a:t>
            </a:r>
          </a:p>
          <a:p>
            <a:r>
              <a:t>- K-Nearest Neighbors (KNN): KNN algoritması kullanılarak sınıflandırma yapıldı.</a:t>
            </a:r>
          </a:p>
          <a:p>
            <a:r>
              <a:t>- Support Vector Machine (SVM): SVM algoritması ile sınıflandırma yapıldı.</a:t>
            </a:r>
          </a:p>
          <a:p>
            <a:r>
              <a:t>- Convolutional Neural Network (CNN): Derin öğrenme algoritmaları kullanılarak sınıflandırma yapıldı.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Deney Sonuçları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Deney sonuçlarını aşağıdaki grafikte görebilirsiniz:</a:t>
            </a:r>
          </a:p>
          <a:p>
            <a:r>
              <a:t>- KNN Sonuçları: Eğitim ve test setleri üzerinde doğruluk oranları hesaplandı.</a:t>
            </a:r>
          </a:p>
          <a:p>
            <a:r>
              <a:t>- SVM Sonuçları: SVM algoritmasının eğitim ve test setleri üzerindeki performansı değerlendirildi.</a:t>
            </a:r>
          </a:p>
          <a:p>
            <a:r>
              <a:t>- CNN Sonuçları: CNN modelinin eğitim süreci ve test sonuçları detaylandırıldı.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 Results</a:t>
            </a:r>
          </a:p>
        </p:txBody>
      </p:sp>
      <p:pic>
        <p:nvPicPr>
          <p:cNvPr id="3" name="Picture 2" descr="mode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Tartışma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Sonuçların Yorumlanması:</a:t>
            </a:r>
          </a:p>
          <a:p>
            <a:r>
              <a:t>- Her bir modelin performansını karşılaştırarak değerlendirdik.</a:t>
            </a:r>
          </a:p>
          <a:p>
            <a:r>
              <a:t>- CNN modeli, KNN ve SVM modellerine kıyasla daha yüksek doğruluk oranına sahip oldu.</a:t>
            </a:r>
          </a:p>
          <a:p/>
          <a:p>
            <a:r>
              <a:t>Karşılaşılan Zorluklar:</a:t>
            </a:r>
          </a:p>
          <a:p>
            <a:r>
              <a:t>- Veri ön işleme aşamasında zorluklar yaşandı.</a:t>
            </a:r>
          </a:p>
          <a:p>
            <a:r>
              <a:t>- Model eğitimi sırasında yüksek hesaplama maliyeti ve zaman yönetimi sorunları ile karşılaşıldı.</a:t>
            </a:r>
          </a:p>
          <a:p/>
          <a:p>
            <a:r>
              <a:t>Gelecek Çalışmalar:</a:t>
            </a:r>
          </a:p>
          <a:p>
            <a:r>
              <a:t>- Model performansını artırmak için hiperparametre optimizasyonu yapılabilir.</a:t>
            </a:r>
          </a:p>
          <a:p>
            <a:r>
              <a:t>- Daha karmaşık modeller ve farklı veri setleri ile çalışılabilir.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