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1" r:id="rId8"/>
    <p:sldId id="262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 autoAdjust="0"/>
    <p:restoredTop sz="94680" autoAdjust="0"/>
  </p:normalViewPr>
  <p:slideViewPr>
    <p:cSldViewPr>
      <p:cViewPr>
        <p:scale>
          <a:sx n="100" d="100"/>
          <a:sy n="100" d="100"/>
        </p:scale>
        <p:origin x="-936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templating.mp4" TargetMode="External"/><Relationship Id="rId13" Type="http://schemas.openxmlformats.org/officeDocument/2006/relationships/hyperlink" Target="adhoc.mp4" TargetMode="External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12" Type="http://schemas.openxmlformats.org/officeDocument/2006/relationships/image" Target="../media/image35.png"/><Relationship Id="rId2" Type="http://schemas.openxmlformats.org/officeDocument/2006/relationships/hyperlink" Target="visualize.mp4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notifications.mp4" TargetMode="External"/><Relationship Id="rId11" Type="http://schemas.openxmlformats.org/officeDocument/2006/relationships/hyperlink" Target="annotations.mp4" TargetMode="External"/><Relationship Id="rId5" Type="http://schemas.openxmlformats.org/officeDocument/2006/relationships/image" Target="../media/image31.png"/><Relationship Id="rId10" Type="http://schemas.openxmlformats.org/officeDocument/2006/relationships/image" Target="../media/image34.png"/><Relationship Id="rId4" Type="http://schemas.openxmlformats.org/officeDocument/2006/relationships/hyperlink" Target="alerting.mp4" TargetMode="External"/><Relationship Id="rId9" Type="http://schemas.openxmlformats.org/officeDocument/2006/relationships/image" Target="../media/image33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15240"/>
            <a:ext cx="533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GRAFANA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69132"/>
            <a:ext cx="3429000" cy="29932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5928" y="4191000"/>
            <a:ext cx="8305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I/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GRAFANA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II/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Admin &amp; user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III/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DashBoards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Grafana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Plugins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V/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Grafana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C:\Users\USER\Desktop\New folder\微信截图_201712170032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53891"/>
            <a:ext cx="4876800" cy="300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717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V/ </a:t>
            </a:r>
            <a:r>
              <a:rPr 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củaGrafana</a:t>
            </a:r>
            <a:endParaRPr lang="en-US" sz="3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theme, buttons, icon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Admin - </a:t>
            </a:r>
            <a:r>
              <a:rPr lang="en-US" sz="1200" i="1" dirty="0"/>
              <a:t>Style </a:t>
            </a:r>
            <a:r>
              <a:rPr lang="en-US" sz="1200" i="1" dirty="0" smtClean="0"/>
              <a:t>Guide</a:t>
            </a:r>
          </a:p>
          <a:p>
            <a:pPr marL="171450" indent="-171450">
              <a:buFontTx/>
              <a:buChar char="-"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0"/>
            <a:ext cx="7937500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 descr="C:\Users\USER\Desktop\New folder\微信截图_2017121601183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38400"/>
            <a:ext cx="4191000" cy="313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Users\USER\Desktop\New folder\微信截图_2017121601184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38400"/>
            <a:ext cx="4343400" cy="313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483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2209800"/>
            <a:ext cx="61633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THANKS FOR VIEW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865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200"/>
            <a:ext cx="8305800" cy="8156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I/ </a:t>
            </a:r>
            <a:r>
              <a:rPr 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GRAFANA</a:t>
            </a:r>
          </a:p>
          <a:p>
            <a:r>
              <a:rPr lang="en-US" sz="1200" u="sng" dirty="0" smtClean="0">
                <a:latin typeface="Times New Roman" pitchFamily="18" charset="0"/>
                <a:cs typeface="Times New Roman" pitchFamily="18" charset="0"/>
              </a:rPr>
              <a:t>A/ </a:t>
            </a:r>
            <a:r>
              <a:rPr lang="en-US" sz="1200" u="sng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12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u="sng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12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u="sng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12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u="sng" dirty="0" err="1" smtClean="0">
                <a:latin typeface="Times New Roman" pitchFamily="18" charset="0"/>
                <a:cs typeface="Times New Roman" pitchFamily="18" charset="0"/>
              </a:rPr>
              <a:t>Grafana</a:t>
            </a:r>
            <a:r>
              <a:rPr lang="en-US" sz="1200" u="sng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171450" indent="-171450">
              <a:buFontTx/>
              <a:buChar char="-"/>
            </a:pPr>
            <a:r>
              <a:rPr lang="en-US" sz="1200" dirty="0" err="1" smtClean="0"/>
              <a:t>Grafana</a:t>
            </a:r>
            <a:r>
              <a:rPr lang="en-US" sz="1200" dirty="0" smtClean="0"/>
              <a:t> </a:t>
            </a:r>
            <a:r>
              <a:rPr lang="en-US" sz="1200" dirty="0" err="1" smtClean="0"/>
              <a:t>là</a:t>
            </a:r>
            <a:r>
              <a:rPr lang="en-US" sz="1200" dirty="0" smtClean="0"/>
              <a:t> 1 </a:t>
            </a:r>
            <a:r>
              <a:rPr lang="en-US" sz="1200" dirty="0" err="1" smtClean="0"/>
              <a:t>bộ</a:t>
            </a:r>
            <a:r>
              <a:rPr lang="en-US" sz="1200" dirty="0" smtClean="0"/>
              <a:t> </a:t>
            </a:r>
            <a:r>
              <a:rPr lang="en-US" sz="1200" dirty="0" err="1" smtClean="0"/>
              <a:t>mã</a:t>
            </a:r>
            <a:r>
              <a:rPr lang="en-US" sz="1200" dirty="0" smtClean="0"/>
              <a:t> </a:t>
            </a:r>
            <a:r>
              <a:rPr lang="en-US" sz="1200" dirty="0" err="1" smtClean="0"/>
              <a:t>nguồn</a:t>
            </a:r>
            <a:r>
              <a:rPr lang="en-US" sz="1200" dirty="0" smtClean="0"/>
              <a:t> </a:t>
            </a:r>
            <a:r>
              <a:rPr lang="en-US" sz="1200" dirty="0" err="1" smtClean="0"/>
              <a:t>mở</a:t>
            </a:r>
            <a:r>
              <a:rPr lang="en-US" sz="1200" dirty="0" smtClean="0"/>
              <a:t> </a:t>
            </a:r>
            <a:r>
              <a:rPr lang="en-US" sz="1200" dirty="0" err="1" smtClean="0"/>
              <a:t>dùng</a:t>
            </a:r>
            <a:r>
              <a:rPr lang="en-US" sz="1200" dirty="0" smtClean="0"/>
              <a:t> </a:t>
            </a:r>
            <a:r>
              <a:rPr lang="en-US" sz="1200" dirty="0" err="1" smtClean="0"/>
              <a:t>để</a:t>
            </a:r>
            <a:r>
              <a:rPr lang="en-US" sz="1200" dirty="0" smtClean="0"/>
              <a:t> </a:t>
            </a:r>
            <a:r>
              <a:rPr lang="en-US" sz="1200" dirty="0" err="1" smtClean="0"/>
              <a:t>phân</a:t>
            </a:r>
            <a:r>
              <a:rPr lang="en-US" sz="1200" dirty="0" smtClean="0"/>
              <a:t> </a:t>
            </a:r>
            <a:r>
              <a:rPr lang="en-US" sz="1200" dirty="0" err="1" smtClean="0"/>
              <a:t>tích</a:t>
            </a:r>
            <a:r>
              <a:rPr lang="en-US" sz="1200" dirty="0" smtClean="0"/>
              <a:t> </a:t>
            </a:r>
            <a:r>
              <a:rPr lang="en-US" sz="1200" dirty="0" err="1" smtClean="0"/>
              <a:t>và</a:t>
            </a:r>
            <a:r>
              <a:rPr lang="en-US" sz="1200" dirty="0" smtClean="0"/>
              <a:t> </a:t>
            </a:r>
            <a:r>
              <a:rPr lang="en-US" sz="1200" dirty="0" err="1" smtClean="0"/>
              <a:t>hiện</a:t>
            </a:r>
            <a:r>
              <a:rPr lang="en-US" sz="1200" dirty="0" smtClean="0"/>
              <a:t> </a:t>
            </a:r>
            <a:r>
              <a:rPr lang="en-US" sz="1200" dirty="0" err="1" smtClean="0"/>
              <a:t>thị</a:t>
            </a:r>
            <a:r>
              <a:rPr lang="en-US" sz="1200" dirty="0" smtClean="0"/>
              <a:t> </a:t>
            </a:r>
            <a:r>
              <a:rPr lang="en-US" sz="1200" dirty="0" err="1" smtClean="0"/>
              <a:t>số</a:t>
            </a:r>
            <a:r>
              <a:rPr lang="en-US" sz="1200" dirty="0" smtClean="0"/>
              <a:t> </a:t>
            </a:r>
            <a:r>
              <a:rPr lang="en-US" sz="1200" dirty="0" err="1" smtClean="0"/>
              <a:t>liệu</a:t>
            </a:r>
            <a:r>
              <a:rPr lang="en-US" sz="1200" dirty="0" smtClean="0"/>
              <a:t> </a:t>
            </a:r>
            <a:r>
              <a:rPr lang="en-US" sz="1200" dirty="0" err="1" smtClean="0"/>
              <a:t>của</a:t>
            </a:r>
            <a:r>
              <a:rPr lang="en-US" sz="1200" dirty="0" smtClean="0"/>
              <a:t> </a:t>
            </a:r>
            <a:r>
              <a:rPr lang="en-US" sz="1200" dirty="0" err="1" smtClean="0"/>
              <a:t>các</a:t>
            </a:r>
            <a:r>
              <a:rPr lang="en-US" sz="1200" dirty="0" smtClean="0"/>
              <a:t> </a:t>
            </a:r>
            <a:r>
              <a:rPr lang="en-US" sz="1200" dirty="0" err="1" smtClean="0"/>
              <a:t>hệ</a:t>
            </a:r>
            <a:r>
              <a:rPr lang="en-US" sz="1200" dirty="0" smtClean="0"/>
              <a:t> </a:t>
            </a:r>
            <a:r>
              <a:rPr lang="en-US" sz="1200" dirty="0" err="1" smtClean="0"/>
              <a:t>thống</a:t>
            </a:r>
            <a:r>
              <a:rPr lang="en-US" sz="1200" dirty="0" smtClean="0"/>
              <a:t> </a:t>
            </a:r>
            <a:r>
              <a:rPr lang="en-US" sz="1200" dirty="0" err="1" smtClean="0"/>
              <a:t>dưới</a:t>
            </a:r>
            <a:r>
              <a:rPr lang="en-US" sz="1200" dirty="0" smtClean="0"/>
              <a:t> </a:t>
            </a:r>
            <a:r>
              <a:rPr lang="en-US" sz="1200" dirty="0" err="1" smtClean="0"/>
              <a:t>dạng</a:t>
            </a:r>
            <a:r>
              <a:rPr lang="en-US" sz="1200" dirty="0" smtClean="0"/>
              <a:t> </a:t>
            </a:r>
            <a:r>
              <a:rPr lang="en-US" sz="1200" dirty="0" err="1" smtClean="0"/>
              <a:t>các</a:t>
            </a:r>
            <a:r>
              <a:rPr lang="en-US" sz="1200" dirty="0" smtClean="0"/>
              <a:t> </a:t>
            </a:r>
            <a:r>
              <a:rPr lang="en-US" sz="1200" dirty="0" err="1" smtClean="0"/>
              <a:t>đồ</a:t>
            </a:r>
            <a:r>
              <a:rPr lang="en-US" sz="1200" dirty="0" smtClean="0"/>
              <a:t> </a:t>
            </a:r>
            <a:r>
              <a:rPr lang="en-US" sz="1200" dirty="0" err="1" smtClean="0"/>
              <a:t>thị</a:t>
            </a:r>
            <a:r>
              <a:rPr lang="en-US" sz="1200" dirty="0" smtClean="0"/>
              <a:t>, </a:t>
            </a:r>
            <a:r>
              <a:rPr lang="en-US" sz="1200" dirty="0" err="1" smtClean="0"/>
              <a:t>hình</a:t>
            </a:r>
            <a:r>
              <a:rPr lang="en-US" sz="1200" dirty="0" smtClean="0"/>
              <a:t> </a:t>
            </a:r>
            <a:r>
              <a:rPr lang="en-US" sz="1200" dirty="0" err="1" smtClean="0"/>
              <a:t>ảnh</a:t>
            </a:r>
            <a:r>
              <a:rPr lang="en-US" sz="1200" dirty="0" smtClean="0"/>
              <a:t>, </a:t>
            </a:r>
            <a:r>
              <a:rPr lang="en-US" sz="1200" dirty="0" err="1" smtClean="0"/>
              <a:t>phổ</a:t>
            </a:r>
            <a:r>
              <a:rPr lang="en-US" sz="1200" dirty="0" smtClean="0"/>
              <a:t> </a:t>
            </a:r>
            <a:r>
              <a:rPr lang="en-US" sz="1200" dirty="0" err="1" smtClean="0"/>
              <a:t>biến</a:t>
            </a:r>
            <a:r>
              <a:rPr lang="en-US" sz="1200" dirty="0" smtClean="0"/>
              <a:t> </a:t>
            </a:r>
            <a:r>
              <a:rPr lang="en-US" sz="1200" dirty="0" err="1" smtClean="0"/>
              <a:t>trong</a:t>
            </a:r>
            <a:r>
              <a:rPr lang="en-US" sz="1200" dirty="0" smtClean="0"/>
              <a:t> </a:t>
            </a:r>
            <a:r>
              <a:rPr lang="en-US" sz="1200" dirty="0" err="1" smtClean="0"/>
              <a:t>nhiều</a:t>
            </a:r>
            <a:r>
              <a:rPr lang="en-US" sz="1200" dirty="0" smtClean="0"/>
              <a:t> </a:t>
            </a:r>
            <a:r>
              <a:rPr lang="en-US" sz="1200" dirty="0" err="1" smtClean="0"/>
              <a:t>lĩnh</a:t>
            </a:r>
            <a:r>
              <a:rPr lang="en-US" sz="1200" dirty="0" smtClean="0"/>
              <a:t> </a:t>
            </a:r>
            <a:r>
              <a:rPr lang="en-US" sz="1200" dirty="0" err="1" smtClean="0"/>
              <a:t>vực</a:t>
            </a:r>
            <a:r>
              <a:rPr lang="en-US" sz="1200" dirty="0" smtClean="0"/>
              <a:t> : </a:t>
            </a:r>
            <a:r>
              <a:rPr lang="en-US" sz="1200" dirty="0" err="1" smtClean="0"/>
              <a:t>cảm</a:t>
            </a:r>
            <a:r>
              <a:rPr lang="en-US" sz="1200" dirty="0" smtClean="0"/>
              <a:t> </a:t>
            </a:r>
            <a:r>
              <a:rPr lang="en-US" sz="1200" dirty="0" err="1" smtClean="0"/>
              <a:t>biến</a:t>
            </a:r>
            <a:r>
              <a:rPr lang="en-US" sz="1200" dirty="0" smtClean="0"/>
              <a:t> </a:t>
            </a:r>
            <a:r>
              <a:rPr lang="en-US" sz="1200" dirty="0" err="1" smtClean="0"/>
              <a:t>công</a:t>
            </a:r>
            <a:r>
              <a:rPr lang="en-US" sz="1200" dirty="0" smtClean="0"/>
              <a:t> </a:t>
            </a:r>
            <a:r>
              <a:rPr lang="en-US" sz="1200" dirty="0" err="1" smtClean="0"/>
              <a:t>nghiệp</a:t>
            </a:r>
            <a:r>
              <a:rPr lang="en-US" sz="1200" dirty="0" smtClean="0"/>
              <a:t>, </a:t>
            </a:r>
            <a:r>
              <a:rPr lang="en-US" altLang="zh-CN" sz="1200" dirty="0" err="1" smtClean="0"/>
              <a:t>tự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động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hóa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thời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tiết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kiểm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soát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các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quá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trình</a:t>
            </a:r>
            <a:r>
              <a:rPr lang="en-US" altLang="zh-CN" sz="1200" dirty="0" smtClean="0"/>
              <a:t>…</a:t>
            </a:r>
          </a:p>
          <a:p>
            <a:pPr marL="171450" indent="-171450">
              <a:buFontTx/>
              <a:buChar char="-"/>
            </a:pPr>
            <a:r>
              <a:rPr lang="en-US" sz="1200" dirty="0" err="1" smtClean="0"/>
              <a:t>Grafana</a:t>
            </a:r>
            <a:r>
              <a:rPr lang="en-US" sz="1200" dirty="0" smtClean="0"/>
              <a:t> </a:t>
            </a:r>
            <a:r>
              <a:rPr lang="en-US" sz="1200" dirty="0" err="1" smtClean="0"/>
              <a:t>hỗ</a:t>
            </a:r>
            <a:r>
              <a:rPr lang="en-US" sz="1200" dirty="0" smtClean="0"/>
              <a:t> </a:t>
            </a:r>
            <a:r>
              <a:rPr lang="en-US" sz="1200" dirty="0" err="1" smtClean="0"/>
              <a:t>trợ</a:t>
            </a:r>
            <a:r>
              <a:rPr lang="en-US" sz="1200" dirty="0" smtClean="0"/>
              <a:t> </a:t>
            </a:r>
            <a:r>
              <a:rPr lang="en-US" sz="1200" dirty="0" err="1" smtClean="0"/>
              <a:t>nhiều</a:t>
            </a:r>
            <a:r>
              <a:rPr lang="en-US" sz="1200" dirty="0" smtClean="0"/>
              <a:t> databases </a:t>
            </a:r>
            <a:r>
              <a:rPr lang="en-US" sz="1200" dirty="0" err="1" smtClean="0"/>
              <a:t>khác</a:t>
            </a:r>
            <a:r>
              <a:rPr lang="en-US" sz="1200" dirty="0" smtClean="0"/>
              <a:t> </a:t>
            </a:r>
            <a:r>
              <a:rPr lang="en-US" sz="1200" dirty="0" err="1" smtClean="0"/>
              <a:t>nhau</a:t>
            </a:r>
            <a:r>
              <a:rPr lang="en-US" sz="1200" dirty="0" smtClean="0"/>
              <a:t>, </a:t>
            </a:r>
            <a:r>
              <a:rPr lang="en-US" sz="1200" dirty="0" err="1" smtClean="0"/>
              <a:t>mỗi</a:t>
            </a:r>
            <a:r>
              <a:rPr lang="en-US" sz="1200" dirty="0" smtClean="0"/>
              <a:t>  database </a:t>
            </a:r>
            <a:r>
              <a:rPr lang="en-US" sz="1200" dirty="0" err="1" smtClean="0"/>
              <a:t>có</a:t>
            </a:r>
            <a:r>
              <a:rPr lang="en-US" sz="1200" dirty="0" smtClean="0"/>
              <a:t> </a:t>
            </a:r>
            <a:r>
              <a:rPr lang="en-US" sz="1200" dirty="0" err="1" smtClean="0"/>
              <a:t>định</a:t>
            </a:r>
            <a:r>
              <a:rPr lang="en-US" sz="1200" dirty="0" smtClean="0"/>
              <a:t> </a:t>
            </a:r>
            <a:r>
              <a:rPr lang="en-US" sz="1200" dirty="0" err="1" smtClean="0"/>
              <a:t>dạng</a:t>
            </a:r>
            <a:r>
              <a:rPr lang="en-US" sz="1200" dirty="0" smtClean="0"/>
              <a:t> </a:t>
            </a:r>
            <a:r>
              <a:rPr lang="en-US" sz="1200" dirty="0" err="1" smtClean="0"/>
              <a:t>biểu</a:t>
            </a:r>
            <a:r>
              <a:rPr lang="en-US" sz="1200" dirty="0" smtClean="0"/>
              <a:t> </a:t>
            </a:r>
            <a:r>
              <a:rPr lang="en-US" sz="1200" dirty="0" err="1" smtClean="0"/>
              <a:t>đồ</a:t>
            </a:r>
            <a:r>
              <a:rPr lang="en-US" sz="1200" dirty="0" smtClean="0"/>
              <a:t> </a:t>
            </a:r>
            <a:r>
              <a:rPr lang="en-US" sz="1200" dirty="0" err="1" smtClean="0"/>
              <a:t>khác</a:t>
            </a:r>
            <a:r>
              <a:rPr lang="en-US" sz="1200" dirty="0" smtClean="0"/>
              <a:t> </a:t>
            </a:r>
            <a:r>
              <a:rPr lang="en-US" sz="1200" dirty="0" err="1" smtClean="0"/>
              <a:t>nhau</a:t>
            </a:r>
            <a:r>
              <a:rPr lang="en-US" sz="1200" dirty="0" smtClean="0"/>
              <a:t> </a:t>
            </a:r>
            <a:r>
              <a:rPr lang="en-US" sz="1200" dirty="0" err="1" smtClean="0"/>
              <a:t>và</a:t>
            </a:r>
            <a:r>
              <a:rPr lang="en-US" sz="1200" dirty="0" smtClean="0"/>
              <a:t> </a:t>
            </a:r>
            <a:r>
              <a:rPr lang="en-US" sz="1200" dirty="0" err="1" smtClean="0"/>
              <a:t>mỗi</a:t>
            </a:r>
            <a:r>
              <a:rPr lang="en-US" sz="1200" dirty="0" smtClean="0"/>
              <a:t> </a:t>
            </a:r>
            <a:r>
              <a:rPr lang="en-US" sz="1200" dirty="0" err="1" smtClean="0"/>
              <a:t>định</a:t>
            </a:r>
            <a:r>
              <a:rPr lang="en-US" sz="1200" dirty="0" smtClean="0"/>
              <a:t> </a:t>
            </a:r>
            <a:r>
              <a:rPr lang="en-US" sz="1200" dirty="0" err="1" smtClean="0"/>
              <a:t>dạng</a:t>
            </a:r>
            <a:r>
              <a:rPr lang="en-US" sz="1200" dirty="0" smtClean="0"/>
              <a:t> </a:t>
            </a:r>
            <a:r>
              <a:rPr lang="en-US" sz="1200" dirty="0" err="1" smtClean="0"/>
              <a:t>đó</a:t>
            </a:r>
            <a:r>
              <a:rPr lang="en-US" sz="1200" dirty="0" smtClean="0"/>
              <a:t> </a:t>
            </a:r>
            <a:r>
              <a:rPr lang="en-US" sz="1200" dirty="0" err="1" smtClean="0"/>
              <a:t>đều</a:t>
            </a:r>
            <a:r>
              <a:rPr lang="en-US" sz="1200" dirty="0" smtClean="0"/>
              <a:t> </a:t>
            </a:r>
            <a:r>
              <a:rPr lang="en-US" sz="1200" dirty="0" err="1" smtClean="0"/>
              <a:t>là</a:t>
            </a:r>
            <a:r>
              <a:rPr lang="en-US" sz="1200" dirty="0" smtClean="0"/>
              <a:t> </a:t>
            </a:r>
            <a:r>
              <a:rPr lang="en-US" sz="1200" dirty="0" err="1" smtClean="0"/>
              <a:t>mã</a:t>
            </a:r>
            <a:r>
              <a:rPr lang="en-US" sz="1200" dirty="0" smtClean="0"/>
              <a:t> </a:t>
            </a:r>
            <a:r>
              <a:rPr lang="en-US" sz="1200" dirty="0" err="1" smtClean="0"/>
              <a:t>nguồn</a:t>
            </a:r>
            <a:r>
              <a:rPr lang="en-US" sz="1200" dirty="0" smtClean="0"/>
              <a:t> </a:t>
            </a:r>
            <a:r>
              <a:rPr lang="en-US" sz="1200" dirty="0" err="1" smtClean="0"/>
              <a:t>mở</a:t>
            </a:r>
            <a:r>
              <a:rPr lang="en-US" sz="1200" dirty="0" smtClean="0"/>
              <a:t> . </a:t>
            </a:r>
            <a:r>
              <a:rPr lang="en-US" sz="1200" dirty="0" err="1" smtClean="0"/>
              <a:t>Gồm</a:t>
            </a:r>
            <a:r>
              <a:rPr lang="en-US" sz="1200" dirty="0" smtClean="0"/>
              <a:t> </a:t>
            </a:r>
            <a:r>
              <a:rPr lang="en-US" sz="1200" dirty="0" err="1" smtClean="0"/>
              <a:t>những</a:t>
            </a:r>
            <a:r>
              <a:rPr lang="en-US" sz="1200" dirty="0" smtClean="0"/>
              <a:t> database </a:t>
            </a:r>
            <a:r>
              <a:rPr lang="en-US" sz="1200" dirty="0" err="1" smtClean="0"/>
              <a:t>như</a:t>
            </a:r>
            <a:r>
              <a:rPr lang="en-US" sz="1200" dirty="0" smtClean="0"/>
              <a:t> </a:t>
            </a:r>
            <a:r>
              <a:rPr lang="en-US" sz="1200" dirty="0" err="1" smtClean="0"/>
              <a:t>sau</a:t>
            </a:r>
            <a:r>
              <a:rPr lang="en-US" sz="1200" dirty="0" smtClean="0"/>
              <a:t> : Graphite</a:t>
            </a:r>
            <a:r>
              <a:rPr lang="zh-CN" altLang="en-US" sz="1200" dirty="0"/>
              <a:t>，</a:t>
            </a:r>
            <a:r>
              <a:rPr lang="en-US" sz="1200" dirty="0" err="1"/>
              <a:t>InfluxDB</a:t>
            </a:r>
            <a:r>
              <a:rPr lang="zh-CN" altLang="en-US" sz="1200" dirty="0"/>
              <a:t>，</a:t>
            </a:r>
            <a:r>
              <a:rPr lang="en-US" sz="1200" dirty="0" err="1"/>
              <a:t>OpenTSDB</a:t>
            </a:r>
            <a:r>
              <a:rPr lang="zh-CN" altLang="en-US" sz="1200" dirty="0"/>
              <a:t>，</a:t>
            </a:r>
            <a:r>
              <a:rPr lang="en-US" sz="1200" dirty="0"/>
              <a:t>Prometheus</a:t>
            </a:r>
            <a:r>
              <a:rPr lang="zh-CN" altLang="en-US" sz="1200" dirty="0"/>
              <a:t>，</a:t>
            </a:r>
            <a:r>
              <a:rPr lang="en-US" sz="1200" dirty="0" err="1"/>
              <a:t>Elasticsearch</a:t>
            </a:r>
            <a:r>
              <a:rPr lang="zh-CN" altLang="en-US" sz="1200" dirty="0"/>
              <a:t>，</a:t>
            </a:r>
            <a:r>
              <a:rPr lang="en-US" sz="1200" dirty="0" err="1" smtClean="0"/>
              <a:t>CloudWatch</a:t>
            </a:r>
            <a:r>
              <a:rPr lang="zh-CN" altLang="en-US" sz="1200" dirty="0"/>
              <a:t> </a:t>
            </a:r>
            <a:r>
              <a:rPr lang="en-US" altLang="zh-CN" sz="1200" dirty="0"/>
              <a:t> </a:t>
            </a:r>
            <a:r>
              <a:rPr lang="en-US" altLang="zh-CN" sz="1200" dirty="0" err="1" smtClean="0"/>
              <a:t>và</a:t>
            </a:r>
            <a:r>
              <a:rPr lang="en-US" altLang="zh-CN" sz="1200" dirty="0" smtClean="0"/>
              <a:t> </a:t>
            </a:r>
            <a:r>
              <a:rPr lang="en-US" sz="1200" dirty="0" err="1" smtClean="0"/>
              <a:t>KairosDB</a:t>
            </a:r>
            <a:r>
              <a:rPr lang="zh-CN" altLang="en-US" sz="1200" dirty="0" smtClean="0"/>
              <a:t>。</a:t>
            </a:r>
            <a:r>
              <a:rPr lang="en-US" altLang="zh-CN" sz="1200" dirty="0" err="1" smtClean="0"/>
              <a:t>Mỗi</a:t>
            </a:r>
            <a:r>
              <a:rPr lang="en-US" altLang="zh-CN" sz="1200" dirty="0" smtClean="0"/>
              <a:t> database </a:t>
            </a:r>
            <a:r>
              <a:rPr lang="en-US" altLang="zh-CN" sz="1200" dirty="0" err="1" smtClean="0"/>
              <a:t>có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chức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năng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ngôn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ngữ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riêng</a:t>
            </a:r>
            <a:r>
              <a:rPr lang="en-US" altLang="zh-CN" sz="1200" dirty="0" smtClean="0"/>
              <a:t>,  </a:t>
            </a:r>
            <a:r>
              <a:rPr lang="en-US" altLang="zh-CN" sz="1200" dirty="0" err="1" smtClean="0"/>
              <a:t>mình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có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thể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đặt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nhiều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databse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trên</a:t>
            </a:r>
            <a:r>
              <a:rPr lang="en-US" altLang="zh-CN" sz="1200" dirty="0" smtClean="0"/>
              <a:t> 1 </a:t>
            </a:r>
            <a:r>
              <a:rPr lang="en-US" altLang="zh-CN" sz="1200" dirty="0" err="1" smtClean="0"/>
              <a:t>trang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biểu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đồ</a:t>
            </a:r>
            <a:r>
              <a:rPr lang="en-US" altLang="zh-CN" sz="12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/>
              <a:t>Team </a:t>
            </a:r>
            <a:r>
              <a:rPr lang="en-US" altLang="zh-CN" sz="1200" dirty="0" err="1" smtClean="0"/>
              <a:t>thiết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kế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ra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Grafana</a:t>
            </a:r>
            <a:r>
              <a:rPr lang="en-US" altLang="zh-CN" sz="1200" dirty="0" smtClean="0"/>
              <a:t> :</a:t>
            </a:r>
          </a:p>
          <a:p>
            <a:pPr marL="171450" indent="-171450">
              <a:buFontTx/>
              <a:buChar char="-"/>
            </a:pPr>
            <a:endParaRPr lang="en-US" altLang="zh-CN" sz="1200" dirty="0" smtClean="0"/>
          </a:p>
          <a:p>
            <a:pPr marL="171450" indent="-171450">
              <a:buFontTx/>
              <a:buChar char="-"/>
            </a:pPr>
            <a:endParaRPr lang="en-US" sz="1200" u="sng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1"/>
            <a:ext cx="3505199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898904"/>
            <a:ext cx="3454400" cy="153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3447289"/>
            <a:ext cx="3505199" cy="1581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447289"/>
            <a:ext cx="3454400" cy="1581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5105400"/>
            <a:ext cx="3505200" cy="1649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728" y="5105400"/>
            <a:ext cx="3420872" cy="94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5208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200"/>
            <a:ext cx="8305800" cy="7786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I/ </a:t>
            </a:r>
            <a:r>
              <a:rPr 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GRAFANA</a:t>
            </a:r>
          </a:p>
          <a:p>
            <a:r>
              <a:rPr lang="en-US" sz="1200" u="sng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200" u="sng" dirty="0" smtClean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1200" u="sng" dirty="0" err="1" smtClean="0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sz="12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u="sng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1200" u="sng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200" u="sng" dirty="0" err="1" smtClean="0">
                <a:latin typeface="Times New Roman" pitchFamily="18" charset="0"/>
                <a:cs typeface="Times New Roman" pitchFamily="18" charset="0"/>
              </a:rPr>
              <a:t>Grafana</a:t>
            </a:r>
            <a:r>
              <a:rPr lang="en-US" sz="1200" u="sng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- B1: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file </a:t>
            </a:r>
            <a:r>
              <a:rPr lang="en-US" sz="1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Grafana.repo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yum.repos.d</a:t>
            </a:r>
            <a:r>
              <a:rPr lang="en-US" sz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tải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Grafana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- B2: 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Grafana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file </a:t>
            </a:r>
            <a:r>
              <a:rPr lang="en-US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Grafana.ini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- B3: Do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mặc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Grafana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port 3000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port 3000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filewall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- B4: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Grafana.ini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kèm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đằng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domian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:3000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Grafana</a:t>
            </a:r>
            <a:r>
              <a:rPr lang="en-US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mặc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user : admin &amp; pass : admin         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USER\Desktop\New folder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25424"/>
            <a:ext cx="8077200" cy="266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New folder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89" y="1362236"/>
            <a:ext cx="4000499" cy="206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Desktop\New folder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62236"/>
            <a:ext cx="4038600" cy="79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906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" y="76200"/>
            <a:ext cx="8802624" cy="7786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Admin &amp;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</a:p>
          <a:p>
            <a:pPr marL="171450" indent="-171450">
              <a:buFontTx/>
              <a:buChar char="-"/>
            </a:pP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tránh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username &amp; pass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Grafana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 New </a:t>
            </a:r>
            <a:r>
              <a:rPr lang="en-US" sz="1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Organizion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User Profile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Organizion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mới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171450" indent="-171450">
              <a:buFontTx/>
              <a:buChar char="-"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171450" indent="-171450">
              <a:buFontTx/>
              <a:buChar char="-"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user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Organizion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user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USER\Desktop\New folder\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830312"/>
            <a:ext cx="3505200" cy="206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Desktop\New folder\5.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59" y="830313"/>
            <a:ext cx="4815841" cy="214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76600"/>
            <a:ext cx="387985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 descr="C:\Users\USER\Desktop\New folder\123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58" y="4379119"/>
            <a:ext cx="3901442" cy="244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650" y="4389742"/>
            <a:ext cx="1524000" cy="121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379119"/>
            <a:ext cx="3267075" cy="241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2141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8110"/>
            <a:ext cx="91440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III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DashBoards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Grafana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sz="1200" dirty="0" err="1" smtClean="0"/>
              <a:t>Grafana</a:t>
            </a:r>
            <a:r>
              <a:rPr lang="en-US" sz="1200" dirty="0" smtClean="0"/>
              <a:t> </a:t>
            </a:r>
            <a:r>
              <a:rPr lang="en-US" sz="1200" dirty="0" err="1"/>
              <a:t>hỗ</a:t>
            </a:r>
            <a:r>
              <a:rPr lang="en-US" sz="1200" dirty="0"/>
              <a:t> </a:t>
            </a:r>
            <a:r>
              <a:rPr lang="en-US" sz="1200" dirty="0" err="1"/>
              <a:t>trợ</a:t>
            </a:r>
            <a:r>
              <a:rPr lang="en-US" sz="1200" dirty="0"/>
              <a:t> </a:t>
            </a:r>
            <a:r>
              <a:rPr lang="en-US" sz="1200" dirty="0" err="1"/>
              <a:t>nhiều</a:t>
            </a:r>
            <a:r>
              <a:rPr lang="en-US" sz="1200" dirty="0"/>
              <a:t> databases </a:t>
            </a:r>
            <a:r>
              <a:rPr lang="en-US" sz="1200" dirty="0" err="1"/>
              <a:t>khác</a:t>
            </a:r>
            <a:r>
              <a:rPr lang="en-US" sz="1200" dirty="0"/>
              <a:t> </a:t>
            </a:r>
            <a:r>
              <a:rPr lang="en-US" sz="1200" dirty="0" err="1"/>
              <a:t>nhau</a:t>
            </a:r>
            <a:r>
              <a:rPr lang="en-US" sz="1200" dirty="0"/>
              <a:t>, </a:t>
            </a:r>
            <a:r>
              <a:rPr lang="en-US" sz="1200" dirty="0" err="1"/>
              <a:t>mỗi</a:t>
            </a:r>
            <a:r>
              <a:rPr lang="en-US" sz="1200" dirty="0"/>
              <a:t>  database </a:t>
            </a:r>
            <a:r>
              <a:rPr lang="en-US" sz="1200" dirty="0" err="1"/>
              <a:t>có</a:t>
            </a:r>
            <a:r>
              <a:rPr lang="en-US" sz="1200" dirty="0"/>
              <a:t> </a:t>
            </a:r>
            <a:r>
              <a:rPr lang="en-US" sz="1200" dirty="0" err="1"/>
              <a:t>định</a:t>
            </a:r>
            <a:r>
              <a:rPr lang="en-US" sz="1200" dirty="0"/>
              <a:t> </a:t>
            </a:r>
            <a:r>
              <a:rPr lang="en-US" sz="1200" dirty="0" err="1"/>
              <a:t>dạng</a:t>
            </a:r>
            <a:r>
              <a:rPr lang="en-US" sz="1200" dirty="0"/>
              <a:t> </a:t>
            </a:r>
            <a:r>
              <a:rPr lang="en-US" sz="1200" dirty="0" err="1"/>
              <a:t>biểu</a:t>
            </a:r>
            <a:r>
              <a:rPr lang="en-US" sz="1200" dirty="0"/>
              <a:t> </a:t>
            </a:r>
            <a:r>
              <a:rPr lang="en-US" sz="1200" dirty="0" err="1"/>
              <a:t>đồ</a:t>
            </a:r>
            <a:r>
              <a:rPr lang="en-US" sz="1200" dirty="0"/>
              <a:t> </a:t>
            </a:r>
            <a:r>
              <a:rPr lang="en-US" sz="1200" dirty="0" err="1"/>
              <a:t>khác</a:t>
            </a:r>
            <a:r>
              <a:rPr lang="en-US" sz="1200" dirty="0"/>
              <a:t> </a:t>
            </a:r>
            <a:r>
              <a:rPr lang="en-US" sz="1200" dirty="0" err="1"/>
              <a:t>nhau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mỗi</a:t>
            </a:r>
            <a:r>
              <a:rPr lang="en-US" sz="1200" dirty="0"/>
              <a:t> </a:t>
            </a:r>
            <a:r>
              <a:rPr lang="en-US" sz="1200" dirty="0" err="1"/>
              <a:t>định</a:t>
            </a:r>
            <a:r>
              <a:rPr lang="en-US" sz="1200" dirty="0"/>
              <a:t> </a:t>
            </a:r>
            <a:r>
              <a:rPr lang="en-US" sz="1200" dirty="0" err="1"/>
              <a:t>dạng</a:t>
            </a:r>
            <a:r>
              <a:rPr lang="en-US" sz="1200" dirty="0"/>
              <a:t> </a:t>
            </a:r>
            <a:r>
              <a:rPr lang="en-US" sz="1200" dirty="0" err="1"/>
              <a:t>đó</a:t>
            </a:r>
            <a:r>
              <a:rPr lang="en-US" sz="1200" dirty="0"/>
              <a:t> </a:t>
            </a:r>
            <a:r>
              <a:rPr lang="en-US" sz="1200" dirty="0" err="1"/>
              <a:t>đều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en-US" sz="1200" dirty="0" err="1"/>
              <a:t>mã</a:t>
            </a:r>
            <a:r>
              <a:rPr lang="en-US" sz="1200" dirty="0"/>
              <a:t> </a:t>
            </a:r>
            <a:r>
              <a:rPr lang="en-US" sz="1200" dirty="0" err="1"/>
              <a:t>nguồn</a:t>
            </a:r>
            <a:r>
              <a:rPr lang="en-US" sz="1200" dirty="0"/>
              <a:t> </a:t>
            </a:r>
            <a:r>
              <a:rPr lang="en-US" sz="1200" dirty="0" err="1"/>
              <a:t>mở</a:t>
            </a:r>
            <a:r>
              <a:rPr lang="en-US" sz="1200" dirty="0"/>
              <a:t> . </a:t>
            </a:r>
            <a:r>
              <a:rPr lang="en-US" sz="1200" dirty="0" err="1"/>
              <a:t>Gồm</a:t>
            </a:r>
            <a:r>
              <a:rPr lang="en-US" sz="1200" dirty="0"/>
              <a:t> </a:t>
            </a:r>
            <a:r>
              <a:rPr lang="en-US" sz="1200" dirty="0" err="1"/>
              <a:t>những</a:t>
            </a:r>
            <a:r>
              <a:rPr lang="en-US" sz="1200" dirty="0"/>
              <a:t> database </a:t>
            </a:r>
            <a:r>
              <a:rPr lang="en-US" sz="1200" dirty="0" err="1"/>
              <a:t>như</a:t>
            </a:r>
            <a:r>
              <a:rPr lang="en-US" sz="1200" dirty="0"/>
              <a:t> </a:t>
            </a:r>
            <a:r>
              <a:rPr lang="en-US" sz="1200" dirty="0" err="1"/>
              <a:t>sau</a:t>
            </a:r>
            <a:r>
              <a:rPr lang="en-US" sz="1200" dirty="0"/>
              <a:t> : Graphite</a:t>
            </a:r>
            <a:r>
              <a:rPr lang="zh-CN" altLang="en-US" sz="1200" dirty="0"/>
              <a:t>，</a:t>
            </a:r>
            <a:r>
              <a:rPr lang="en-US" sz="1200" dirty="0" err="1"/>
              <a:t>InfluxDB</a:t>
            </a:r>
            <a:r>
              <a:rPr lang="zh-CN" altLang="en-US" sz="1200" dirty="0"/>
              <a:t>，</a:t>
            </a:r>
            <a:r>
              <a:rPr lang="en-US" sz="1200" dirty="0" err="1"/>
              <a:t>OpenTSDB</a:t>
            </a:r>
            <a:r>
              <a:rPr lang="zh-CN" altLang="en-US" sz="1200" dirty="0"/>
              <a:t>，</a:t>
            </a:r>
            <a:r>
              <a:rPr lang="en-US" sz="1200" dirty="0"/>
              <a:t>Prometheus</a:t>
            </a:r>
            <a:r>
              <a:rPr lang="zh-CN" altLang="en-US" sz="1200" dirty="0"/>
              <a:t>，</a:t>
            </a:r>
            <a:r>
              <a:rPr lang="en-US" sz="1200" dirty="0" err="1"/>
              <a:t>Elasticsearch</a:t>
            </a:r>
            <a:r>
              <a:rPr lang="zh-CN" altLang="en-US" sz="1200" dirty="0" smtClean="0"/>
              <a:t>，</a:t>
            </a:r>
            <a:r>
              <a:rPr lang="en-US" altLang="zh-CN" sz="1200" dirty="0" err="1" smtClean="0"/>
              <a:t>Zabbix</a:t>
            </a:r>
            <a:r>
              <a:rPr lang="en-US" altLang="zh-CN" sz="1200" dirty="0" smtClean="0"/>
              <a:t>…. </a:t>
            </a:r>
            <a:endParaRPr lang="en-US" sz="1200" dirty="0" smtClean="0"/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/>
              <a:t>database </a:t>
            </a:r>
            <a:r>
              <a:rPr lang="en-US" sz="1200" dirty="0" err="1" smtClean="0"/>
              <a:t>lại</a:t>
            </a:r>
            <a:r>
              <a:rPr lang="en-US" sz="1200" dirty="0" smtClean="0"/>
              <a:t> </a:t>
            </a:r>
            <a:r>
              <a:rPr lang="en-US" sz="1200" dirty="0" err="1" smtClean="0"/>
              <a:t>có</a:t>
            </a:r>
            <a:r>
              <a:rPr lang="en-US" sz="1200" dirty="0" smtClean="0"/>
              <a:t> </a:t>
            </a:r>
            <a:r>
              <a:rPr lang="en-US" sz="1200" dirty="0" err="1" smtClean="0"/>
              <a:t>cấu</a:t>
            </a:r>
            <a:r>
              <a:rPr lang="en-US" sz="1200" dirty="0" smtClean="0"/>
              <a:t> </a:t>
            </a:r>
            <a:r>
              <a:rPr lang="en-US" sz="1200" dirty="0" err="1" smtClean="0"/>
              <a:t>hình</a:t>
            </a:r>
            <a:r>
              <a:rPr lang="en-US" sz="1200" dirty="0" smtClean="0"/>
              <a:t> </a:t>
            </a:r>
            <a:r>
              <a:rPr lang="en-US" sz="1200" dirty="0" err="1" smtClean="0"/>
              <a:t>khác</a:t>
            </a:r>
            <a:r>
              <a:rPr lang="en-US" sz="1200" dirty="0" smtClean="0"/>
              <a:t> </a:t>
            </a:r>
            <a:r>
              <a:rPr lang="en-US" sz="1200" dirty="0" err="1" smtClean="0"/>
              <a:t>nhau</a:t>
            </a:r>
            <a:r>
              <a:rPr lang="en-US" sz="1200" dirty="0" smtClean="0"/>
              <a:t> ( ở </a:t>
            </a:r>
            <a:r>
              <a:rPr lang="en-US" sz="1200" dirty="0" err="1" smtClean="0"/>
              <a:t>đây</a:t>
            </a:r>
            <a:r>
              <a:rPr lang="en-US" sz="1200" dirty="0" smtClean="0"/>
              <a:t> </a:t>
            </a:r>
            <a:r>
              <a:rPr lang="en-US" sz="1200" dirty="0" err="1" smtClean="0"/>
              <a:t>ví</a:t>
            </a:r>
            <a:r>
              <a:rPr lang="en-US" sz="1200" dirty="0" smtClean="0"/>
              <a:t> </a:t>
            </a:r>
            <a:r>
              <a:rPr lang="en-US" sz="1200" dirty="0" err="1" smtClean="0"/>
              <a:t>dụ</a:t>
            </a:r>
            <a:r>
              <a:rPr lang="en-US" sz="1200" dirty="0" smtClean="0"/>
              <a:t> </a:t>
            </a:r>
            <a:r>
              <a:rPr lang="en-US" sz="1200" dirty="0" err="1" smtClean="0"/>
              <a:t>bằng</a:t>
            </a:r>
            <a:r>
              <a:rPr lang="en-US" sz="1200" dirty="0" smtClean="0"/>
              <a:t> </a:t>
            </a:r>
            <a:r>
              <a:rPr lang="en-US" sz="1200" dirty="0" err="1" smtClean="0"/>
              <a:t>zabbix</a:t>
            </a:r>
            <a:r>
              <a:rPr lang="en-US" sz="1200" dirty="0" smtClean="0"/>
              <a:t> )  </a:t>
            </a:r>
          </a:p>
          <a:p>
            <a:pPr marL="171450" indent="-171450">
              <a:buFontTx/>
              <a:buChar char="-"/>
            </a:pPr>
            <a:endParaRPr lang="en-US" sz="1200" dirty="0" smtClean="0"/>
          </a:p>
          <a:p>
            <a:pPr marL="171450" indent="-171450">
              <a:buFontTx/>
              <a:buChar char="-"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 descr="C:\Users\USER\Desktop\New folder\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8219"/>
            <a:ext cx="3962400" cy="21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USER\Desktop\New folder\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98219"/>
            <a:ext cx="4267200" cy="21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473345"/>
            <a:ext cx="4953000" cy="170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257800"/>
            <a:ext cx="8305800" cy="1433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 descr="C:\Users\USER\Desktop\New folder\微信截图_2017121601341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50485"/>
            <a:ext cx="3581400" cy="163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2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8110"/>
            <a:ext cx="9144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III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DashBoards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Grafana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xong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DashBoards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thấy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Zabbix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server</a:t>
            </a:r>
          </a:p>
          <a:p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C:\Users\USER\Desktop\New folder\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08" y="2819400"/>
            <a:ext cx="833628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838200"/>
            <a:ext cx="4305299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 descr="C:\Users\USER\Desktop\New folder\1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838200"/>
            <a:ext cx="4038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64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2192" y="76200"/>
            <a:ext cx="9156192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Plugins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Grafana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database, ta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Plusgins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Plugins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database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Panels, Apps 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C:\Users\USER\Desktop\New folder\567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41910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838200"/>
            <a:ext cx="41910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40" y="3124200"/>
            <a:ext cx="4048560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280" y="3352800"/>
            <a:ext cx="4178300" cy="3222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241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V/ </a:t>
            </a:r>
            <a:r>
              <a:rPr 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Grafana</a:t>
            </a:r>
            <a:endParaRPr lang="en-US" sz="3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họa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phong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phú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+ Setup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linh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options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khu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phóng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to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trục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data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+ Bars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, Lines, Points</a:t>
            </a:r>
          </a:p>
          <a:p>
            <a:pPr lvl="0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+ Thresholds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, Logarithmic scales</a:t>
            </a:r>
          </a:p>
          <a:p>
            <a:pPr lvl="0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trục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data (bytes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, milliseconds,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fullsreen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Authentication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Grafana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qui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LDAP, Google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Auth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, Grafana.com,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dàng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- Organizations</a:t>
            </a:r>
          </a:p>
          <a:p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vi-VN" sz="1200" dirty="0">
                <a:latin typeface="Times New Roman" pitchFamily="18" charset="0"/>
                <a:cs typeface="Times New Roman" pitchFamily="18" charset="0"/>
              </a:rPr>
              <a:t>Grafana hỗ trợ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user &amp;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Organizations</a:t>
            </a:r>
            <a:r>
              <a:rPr lang="vi-VN" sz="1200" dirty="0">
                <a:latin typeface="Times New Roman" pitchFamily="18" charset="0"/>
                <a:cs typeface="Times New Roman" pitchFamily="18" charset="0"/>
              </a:rPr>
              <a:t>. Th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ông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vi-VN" sz="1200" dirty="0">
                <a:latin typeface="Times New Roman" pitchFamily="18" charset="0"/>
                <a:cs typeface="Times New Roman" pitchFamily="18" charset="0"/>
              </a:rPr>
              <a:t> nhiều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Organizations </a:t>
            </a:r>
            <a:r>
              <a:rPr lang="vi-VN" sz="1200" dirty="0">
                <a:latin typeface="Times New Roman" pitchFamily="18" charset="0"/>
                <a:cs typeface="Times New Roman" pitchFamily="18" charset="0"/>
              </a:rPr>
              <a:t>mà mỗi người có thể có quản trị viên riêng, xác định nguồn dữ liệu riêng của họ, bảng điều khiển và người dùng</a:t>
            </a:r>
            <a:r>
              <a:rPr lang="vi-VN" sz="1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- User Preferences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vi-VN" sz="1200" dirty="0">
                <a:latin typeface="Times New Roman" pitchFamily="18" charset="0"/>
                <a:cs typeface="Times New Roman" pitchFamily="18" charset="0"/>
              </a:rPr>
              <a:t>Grafana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user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200" dirty="0">
                <a:latin typeface="Times New Roman" pitchFamily="18" charset="0"/>
                <a:cs typeface="Times New Roman" pitchFamily="18" charset="0"/>
              </a:rPr>
              <a:t>sở thích có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200" dirty="0">
                <a:latin typeface="Times New Roman" pitchFamily="18" charset="0"/>
                <a:cs typeface="Times New Roman" pitchFamily="18" charset="0"/>
              </a:rPr>
              <a:t>tùy chọn để chọn từ các chủ đề,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Dashboard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vi-VN" sz="1200" dirty="0">
                <a:latin typeface="Times New Roman" pitchFamily="18" charset="0"/>
                <a:cs typeface="Times New Roman" pitchFamily="18" charset="0"/>
              </a:rPr>
              <a:t> thay đổi các múi giờ và hơn thế nữa</a:t>
            </a:r>
            <a:r>
              <a:rPr lang="vi-VN" sz="1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Sharing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Chia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sẻ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Dashboard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full panel.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snapshots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API server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trò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chuyện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vi-VN" sz="1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Light Theme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theme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mặc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sang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theme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sáng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tuỳ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Admin - </a:t>
            </a:r>
            <a:r>
              <a:rPr lang="en-US" sz="1200" i="1" dirty="0"/>
              <a:t>Style Guide</a:t>
            </a:r>
            <a:r>
              <a:rPr lang="vi-VN" sz="1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91000" y="533400"/>
            <a:ext cx="510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phong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+ Full control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lines, bars and points</a:t>
            </a:r>
          </a:p>
          <a:p>
            <a:pPr lvl="0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chồng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độc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kì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sang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(via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UI or HTTP API)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114800" y="533400"/>
            <a:ext cx="0" cy="1524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917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V/ </a:t>
            </a:r>
            <a:r>
              <a:rPr 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Grafana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518160"/>
            <a:ext cx="89916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Visualize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Setup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linh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options, </a:t>
            </a:r>
          </a:p>
          <a:p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plugin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Panel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Alerting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+ Cho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cảnh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Grafana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Notifications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cảnh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qua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email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Slack,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PagerDuty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, 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VictorOps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OpsGenie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webhook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Dynamic Dashboards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+ Cho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200" dirty="0">
                <a:latin typeface="Times New Roman" pitchFamily="18" charset="0"/>
                <a:cs typeface="Times New Roman" pitchFamily="18" charset="0"/>
              </a:rPr>
              <a:t>các mẫu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Template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Dashboards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linh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Dashboards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en-US" sz="5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500" dirty="0">
              <a:latin typeface="Times New Roman" pitchFamily="18" charset="0"/>
              <a:cs typeface="Times New Roman" pitchFamily="18" charset="0"/>
            </a:endParaRPr>
          </a:p>
          <a:p>
            <a:endParaRPr lang="en-US" sz="5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- Mixed Data Sources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!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định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1 data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5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5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5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5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5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Annotations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+ Cho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Re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chuột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tags.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- Ad-hoc Filters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vi-VN" sz="1200" dirty="0">
                <a:latin typeface="Times New Roman" pitchFamily="18" charset="0"/>
                <a:cs typeface="Times New Roman" pitchFamily="18" charset="0"/>
              </a:rPr>
              <a:t>Bộ lọc gián cáo cho phép bạn tạo các khóa /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value,</a:t>
            </a:r>
            <a:r>
              <a:rPr lang="vi-V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vi-VN" sz="1200" dirty="0">
                <a:latin typeface="Times New Roman" pitchFamily="18" charset="0"/>
                <a:cs typeface="Times New Roman" pitchFamily="18" charset="0"/>
              </a:rPr>
              <a:t> tự động </a:t>
            </a:r>
            <a:r>
              <a:rPr lang="vi-VN" sz="1200" dirty="0" smtClean="0">
                <a:latin typeface="Times New Roman" pitchFamily="18" charset="0"/>
                <a:cs typeface="Times New Roman" pitchFamily="18" charset="0"/>
              </a:rPr>
              <a:t>áp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1200" dirty="0" smtClean="0">
                <a:latin typeface="Times New Roman" pitchFamily="18" charset="0"/>
                <a:cs typeface="Times New Roman" pitchFamily="18" charset="0"/>
              </a:rPr>
              <a:t> dụng </a:t>
            </a:r>
            <a:r>
              <a:rPr lang="vi-VN" sz="1200" dirty="0">
                <a:latin typeface="Times New Roman" pitchFamily="18" charset="0"/>
                <a:cs typeface="Times New Roman" pitchFamily="18" charset="0"/>
              </a:rPr>
              <a:t>cho tất cả các truy vấn sử dụng nguồn dữ liệu đó.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41020"/>
            <a:ext cx="3200400" cy="830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47800"/>
            <a:ext cx="3200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>
            <a:hlinkClick r:id="rId6" action="ppaction://hlinkfil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20" y="2286000"/>
            <a:ext cx="3200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>
            <a:hlinkClick r:id="rId8" action="ppaction://hlinkfile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860" y="3124200"/>
            <a:ext cx="318516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20" y="3962399"/>
            <a:ext cx="3185160" cy="762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>
            <a:hlinkClick r:id="rId11" action="ppaction://hlinkfile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860" y="4800600"/>
            <a:ext cx="316992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>
            <a:hlinkClick r:id="rId13" action="ppaction://hlinkfile"/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860" y="5715000"/>
            <a:ext cx="3169920" cy="93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7271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1090</Words>
  <Application>Microsoft Office PowerPoint</Application>
  <PresentationFormat>On-screen Show (4:3)</PresentationFormat>
  <Paragraphs>185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Windows User</cp:lastModifiedBy>
  <cp:revision>26</cp:revision>
  <dcterms:created xsi:type="dcterms:W3CDTF">2006-08-16T00:00:00Z</dcterms:created>
  <dcterms:modified xsi:type="dcterms:W3CDTF">2017-12-16T20:44:03Z</dcterms:modified>
</cp:coreProperties>
</file>