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27DF32-367E-8644-39CB-4A9C754EF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D64052E-27A0-A931-B722-84DC176F3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16E99E4-520A-33AE-68DE-D5F1FF69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42E8-623A-40C6-B11D-3FC2650FEE36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408C227-E90D-4DCD-3EC4-ACC8542E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D58F538-D541-121F-EBEC-59190080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BB36-3EBE-4C36-9E32-1510F9A4EB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22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2B208C-5D85-BE6F-6054-559EA0D6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A4F256B-98A4-F733-AF5C-CA024D8CC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5C12BD-A5C8-E624-6880-4EE6B35F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42E8-623A-40C6-B11D-3FC2650FEE36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0916C0C-9061-A0FD-61C5-43E63FB2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CE19528-8057-A3B0-A8A9-A578F1DC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BB36-3EBE-4C36-9E32-1510F9A4EB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13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EB143F7-FA0A-657E-3CDB-84979F926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174B13C-95E5-A65A-0E57-93D6CD06D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78847EA-901B-D6AF-24F6-B3E1B12E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42E8-623A-40C6-B11D-3FC2650FEE36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E2CC033-7AE0-C936-5288-B164D903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85AADE2-FB04-3EF2-1066-24144D50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BB36-3EBE-4C36-9E32-1510F9A4EB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866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E22846-5B5F-8F8E-2455-C3695B45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99DDB9-CAFF-26C9-8919-D708CDE8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0EE983-DB8E-75BD-3648-78FA9CCB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42E8-623A-40C6-B11D-3FC2650FEE36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6DE23A5-5D6B-A5E0-F204-317EC323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23012CF-4BF6-ABDC-186E-CA9AD269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BB36-3EBE-4C36-9E32-1510F9A4EB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09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96168F-A946-E44F-BB17-77136846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1A545B2-60E4-7444-3A97-21843CFB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6ADC29D-D699-932E-3F6E-51BA3952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42E8-623A-40C6-B11D-3FC2650FEE36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B035A3-B9DE-3B15-697E-188860BC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048F8EF-D4A9-B902-7803-1E78E02F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BB36-3EBE-4C36-9E32-1510F9A4EB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852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32F38A-11BB-DD16-8F21-BC27375C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11996A-6EC1-25DF-C727-879E3050A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FD5C57A-0576-C53B-C8EA-8FA191D49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10CE8-DC89-7EA5-AC0B-C376903F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42E8-623A-40C6-B11D-3FC2650FEE36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F1B657C-55E8-7C8C-B0A3-3FF32084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14B16F0-7CA6-40DB-3A86-C277124B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BB36-3EBE-4C36-9E32-1510F9A4EB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35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D7CD11-2E24-A053-E480-E8034D24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E2D3A4-F86B-B5BD-AE72-436ADAEFA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FAF0BB1-4EBC-895E-C622-4454925E9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25299D5-B8BA-E77D-7B37-60A86ACA5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64C765F-A931-87DF-BEF6-7A228AFAC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1C2B754-9BAA-B8C7-1535-4AB6C49C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42E8-623A-40C6-B11D-3FC2650FEE36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B9E5832-EF78-51E3-E4BE-2FD38989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62BD765-E7BD-0890-E5BD-79CF2EF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BB36-3EBE-4C36-9E32-1510F9A4EB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22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2E15AB-9B94-DBC6-0198-34C09B07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B03303B-C05F-9634-69A9-4CD32307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42E8-623A-40C6-B11D-3FC2650FEE36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A450A15-F294-D01A-FA74-712567BB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4BF1830-332C-329C-6B7B-BBAE0C28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BB36-3EBE-4C36-9E32-1510F9A4EB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807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FAF7F94-6241-DBF9-54E1-6FEB9B16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42E8-623A-40C6-B11D-3FC2650FEE36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C60A637-982F-E8DA-F1B7-917AAB5C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C9D78FE-1B98-F90D-871D-B1CBDA4C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BB36-3EBE-4C36-9E32-1510F9A4EB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62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348CF-CB7C-12B4-7AFC-28C213C9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CF58EA-02E0-53EA-7A15-E9F4BC7D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9C81912-A19E-356E-2902-B61AEF785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EE05AFC-6876-381F-FFA1-429D680E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42E8-623A-40C6-B11D-3FC2650FEE36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63EB240-16BD-F19E-8013-F67A8597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DA77B4E-FDBE-758E-3A03-D4B62EE0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BB36-3EBE-4C36-9E32-1510F9A4EB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84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53A93B-9C69-88B1-0432-E37A85F4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B9ADF8E-52DF-95FC-EC8F-1F36946E8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EF933D9-7DC2-A2D9-5281-C61E49D98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E2BD248-2471-5AEF-00B4-F0FBDC30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42E8-623A-40C6-B11D-3FC2650FEE36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E629317-59C3-58A2-B591-780EF3B0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0F93151-0ED3-4A36-C3B5-F1E9619E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BB36-3EBE-4C36-9E32-1510F9A4EB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235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D1D1F6DE-2E7F-822C-B6B2-DDE7EFA8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B3DD76D-BE8A-258D-FA7C-C995C3F71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10D9B31-D55C-E83B-B83F-EFED202E8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042E8-623A-40C6-B11D-3FC2650FEE36}" type="datetimeFigureOut">
              <a:rPr lang="nb-NO" smtClean="0"/>
              <a:t>06.10.2023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19C6F67-B578-2D4D-DD42-AFDFEA76D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08C78E-D8AA-1E17-2E4B-2E46AACB9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BB36-3EBE-4C36-9E32-1510F9A4EB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52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9204F9-DFEE-6235-A7B4-C46DC73E5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AD218C3-21E6-3DDF-86F1-38B18132C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2A71139-E0C6-E7BF-1EE1-58406446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6" y="1659995"/>
            <a:ext cx="6910465" cy="3699936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16D06BB-D0BD-D6E1-10CA-C6FE1B75E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028" y="1626271"/>
            <a:ext cx="5190950" cy="363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F9F6C4-91B2-A3B2-4FF1-3D272209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RL </a:t>
            </a:r>
            <a:r>
              <a:rPr lang="nb-NO" b="1" dirty="0" err="1"/>
              <a:t>Binary</a:t>
            </a:r>
            <a:r>
              <a:rPr lang="nb-NO" b="1" dirty="0"/>
              <a:t> Method</a:t>
            </a:r>
          </a:p>
        </p:txBody>
      </p:sp>
      <p:pic>
        <p:nvPicPr>
          <p:cNvPr id="5" name="Plassholder for innhold 4" descr="Et bilde som inneholder diagram, tekst, plan, Teknisk tegning&#10;&#10;Automatisk generert beskrivelse">
            <a:extLst>
              <a:ext uri="{FF2B5EF4-FFF2-40B4-BE49-F238E27FC236}">
                <a16:creationId xmlns:a16="http://schemas.microsoft.com/office/drawing/2014/main" id="{E3BB5D9B-E44E-7DE3-D062-EC1704BF2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11" y="1467280"/>
            <a:ext cx="6284757" cy="5140850"/>
          </a:xfrm>
        </p:spPr>
      </p:pic>
    </p:spTree>
    <p:extLst>
      <p:ext uri="{BB962C8B-B14F-4D97-AF65-F5344CB8AC3E}">
        <p14:creationId xmlns:p14="http://schemas.microsoft.com/office/powerpoint/2010/main" val="350992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20CB38-044B-9A1B-6F6B-29C3F97A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Blakley</a:t>
            </a:r>
            <a:r>
              <a:rPr lang="nb-NO" b="1" dirty="0"/>
              <a:t> </a:t>
            </a:r>
            <a:r>
              <a:rPr lang="nb-NO" b="1" dirty="0" err="1"/>
              <a:t>Algorithm</a:t>
            </a:r>
            <a:endParaRPr lang="nb-NO" b="1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EC9CE0A2-25F8-0FA8-0A26-B151C39EC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01" y="2375466"/>
            <a:ext cx="4896606" cy="3047434"/>
          </a:xfrm>
          <a:prstGeom prst="rect">
            <a:avLst/>
          </a:prstGeom>
        </p:spPr>
      </p:pic>
      <p:pic>
        <p:nvPicPr>
          <p:cNvPr id="4" name="Bilde 3" descr="Et bilde som inneholder diagram, Teknisk tegning, plan, skjematisk&#10;&#10;Automatisk generert beskrivelse">
            <a:extLst>
              <a:ext uri="{FF2B5EF4-FFF2-40B4-BE49-F238E27FC236}">
                <a16:creationId xmlns:a16="http://schemas.microsoft.com/office/drawing/2014/main" id="{8C3558AC-9243-F11E-1FDA-6A9770F6B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74" y="-36512"/>
            <a:ext cx="5965576" cy="6858000"/>
          </a:xfrm>
          <a:prstGeom prst="rect">
            <a:avLst/>
          </a:prstGeom>
        </p:spPr>
      </p:pic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65031963-CC0A-6258-BD2B-3D0A1AB1F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8438" y="5686532"/>
            <a:ext cx="4899484" cy="388374"/>
          </a:xfrm>
        </p:spPr>
      </p:pic>
    </p:spTree>
    <p:extLst>
      <p:ext uri="{BB962C8B-B14F-4D97-AF65-F5344CB8AC3E}">
        <p14:creationId xmlns:p14="http://schemas.microsoft.com/office/powerpoint/2010/main" val="382376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833C8C-8B6B-F94A-99FE-0C289B1B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Loop Control</a:t>
            </a:r>
          </a:p>
        </p:txBody>
      </p:sp>
      <p:pic>
        <p:nvPicPr>
          <p:cNvPr id="5" name="Plassholder for innhold 4" descr="Et bilde som inneholder diagram, Teknisk tegning, plan, tekst&#10;&#10;Automatisk generert beskrivelse">
            <a:extLst>
              <a:ext uri="{FF2B5EF4-FFF2-40B4-BE49-F238E27FC236}">
                <a16:creationId xmlns:a16="http://schemas.microsoft.com/office/drawing/2014/main" id="{307B637C-D4E0-7C8F-3B3D-982103D4A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87" y="540543"/>
            <a:ext cx="5040313" cy="6087469"/>
          </a:xfrm>
        </p:spPr>
      </p:pic>
    </p:spTree>
    <p:extLst>
      <p:ext uri="{BB962C8B-B14F-4D97-AF65-F5344CB8AC3E}">
        <p14:creationId xmlns:p14="http://schemas.microsoft.com/office/powerpoint/2010/main" val="165285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5880F5-7BCC-4FBF-0A6A-2565F87A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Performance</a:t>
            </a:r>
            <a:r>
              <a:rPr lang="nb-NO" b="1" dirty="0"/>
              <a:t> </a:t>
            </a:r>
            <a:r>
              <a:rPr lang="nb-NO" b="1" dirty="0" err="1"/>
              <a:t>Estimate</a:t>
            </a:r>
            <a:endParaRPr lang="nb-NO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62E77-18B5-8581-EA66-6E91A715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57" y="1557834"/>
            <a:ext cx="1981630" cy="1948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C2471-78E2-584B-00D9-9FEA2161304C}"/>
              </a:ext>
            </a:extLst>
          </p:cNvPr>
          <p:cNvSpPr txBox="1"/>
          <p:nvPr/>
        </p:nvSpPr>
        <p:spPr>
          <a:xfrm>
            <a:off x="3679628" y="1657319"/>
            <a:ext cx="3526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 These modules are in parallel </a:t>
            </a:r>
            <a:br>
              <a:rPr lang="en-US" dirty="0"/>
            </a:br>
            <a:r>
              <a:rPr lang="en-US" dirty="0"/>
              <a:t>      Clock cycles: 2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The adder after</a:t>
            </a:r>
          </a:p>
          <a:p>
            <a:r>
              <a:rPr lang="en-US" dirty="0"/>
              <a:t>      Clock cycles: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17331B-875C-CEBD-A36A-DC4A111E2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720" y="1423927"/>
            <a:ext cx="1393391" cy="2719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65859C-8555-1409-3770-C3EB62BA59FA}"/>
              </a:ext>
            </a:extLst>
          </p:cNvPr>
          <p:cNvSpPr txBox="1"/>
          <p:nvPr/>
        </p:nvSpPr>
        <p:spPr>
          <a:xfrm>
            <a:off x="4397830" y="4578607"/>
            <a:ext cx="352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Worst case this uses: 0 cycles</a:t>
            </a:r>
            <a:br>
              <a:rPr lang="en-US" dirty="0"/>
            </a:br>
            <a:r>
              <a:rPr lang="en-US" dirty="0"/>
              <a:t>Best case this uses: 2 cycles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00A1D8-8A06-AA48-0837-A12C1835A37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>
            <a:off x="3788748" y="4901773"/>
            <a:ext cx="609082" cy="24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6617A6-E51D-2DCE-8B35-D43B4BA33677}"/>
              </a:ext>
            </a:extLst>
          </p:cNvPr>
          <p:cNvSpPr txBox="1"/>
          <p:nvPr/>
        </p:nvSpPr>
        <p:spPr>
          <a:xfrm>
            <a:off x="4386425" y="5863259"/>
            <a:ext cx="555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Blakley runs k-times and binary shift runs k-times. This implies a range between: [3k^2, 5k^2] cycles.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73ED21-69CE-203B-09BE-9B0FDE37B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85" y="3940286"/>
            <a:ext cx="3318263" cy="24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4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74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PowerPoint-presentasjon</vt:lpstr>
      <vt:lpstr>RL Binary Method</vt:lpstr>
      <vt:lpstr>Blakley Algorithm</vt:lpstr>
      <vt:lpstr>Loop Control</vt:lpstr>
      <vt:lpstr>Performance Estimate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Herman Dyre Hansen</dc:creator>
  <cp:lastModifiedBy>Herman Dyre Hansen</cp:lastModifiedBy>
  <cp:revision>4</cp:revision>
  <dcterms:created xsi:type="dcterms:W3CDTF">2023-10-05T16:14:10Z</dcterms:created>
  <dcterms:modified xsi:type="dcterms:W3CDTF">2023-10-06T11:19:58Z</dcterms:modified>
</cp:coreProperties>
</file>