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746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ee359af7d8_0_9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ee359af7d8_0_9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ee359af7d8_0_9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ee359af7d8_0_9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ssion">
  <p:cSld name="Mission">
    <p:bg>
      <p:bgPr>
        <a:solidFill>
          <a:srgbClr val="FEFEFE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>
            <p:ph idx="2" type="pic"/>
          </p:nvPr>
        </p:nvSpPr>
        <p:spPr>
          <a:xfrm>
            <a:off x="1" y="8"/>
            <a:ext cx="60351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elcome 1">
  <p:cSld name="Welcome 1">
    <p:bg>
      <p:bgPr>
        <a:solidFill>
          <a:srgbClr val="FEFEFE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1"/>
          <p:cNvGrpSpPr/>
          <p:nvPr/>
        </p:nvGrpSpPr>
        <p:grpSpPr>
          <a:xfrm>
            <a:off x="1118801" y="34318"/>
            <a:ext cx="3030321" cy="5213288"/>
            <a:chOff x="5910762" y="45758"/>
            <a:chExt cx="4040427" cy="6951050"/>
          </a:xfrm>
        </p:grpSpPr>
        <p:sp>
          <p:nvSpPr>
            <p:cNvPr id="99" name="Google Shape;99;p11"/>
            <p:cNvSpPr/>
            <p:nvPr/>
          </p:nvSpPr>
          <p:spPr>
            <a:xfrm rot="1201188">
              <a:off x="8196760" y="5091022"/>
              <a:ext cx="365926" cy="1766007"/>
            </a:xfrm>
            <a:custGeom>
              <a:rect b="b" l="l" r="r" t="t"/>
              <a:pathLst>
                <a:path extrusionOk="0" h="1765207" w="365760">
                  <a:moveTo>
                    <a:pt x="365760" y="0"/>
                  </a:moveTo>
                  <a:lnTo>
                    <a:pt x="365760" y="1632082"/>
                  </a:lnTo>
                  <a:lnTo>
                    <a:pt x="0" y="1765207"/>
                  </a:lnTo>
                  <a:lnTo>
                    <a:pt x="0" y="133126"/>
                  </a:lnTo>
                  <a:close/>
                </a:path>
              </a:pathLst>
            </a:custGeom>
            <a:solidFill>
              <a:srgbClr val="61EBE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1"/>
            <p:cNvSpPr/>
            <p:nvPr/>
          </p:nvSpPr>
          <p:spPr>
            <a:xfrm rot="1201188">
              <a:off x="6742184" y="972361"/>
              <a:ext cx="365926" cy="4921806"/>
            </a:xfrm>
            <a:custGeom>
              <a:rect b="b" l="l" r="r" t="t"/>
              <a:pathLst>
                <a:path extrusionOk="0" h="4919577" w="365760">
                  <a:moveTo>
                    <a:pt x="365760" y="0"/>
                  </a:moveTo>
                  <a:lnTo>
                    <a:pt x="365760" y="4786451"/>
                  </a:lnTo>
                  <a:lnTo>
                    <a:pt x="0" y="4919577"/>
                  </a:lnTo>
                  <a:lnTo>
                    <a:pt x="0" y="1331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1"/>
            <p:cNvSpPr/>
            <p:nvPr/>
          </p:nvSpPr>
          <p:spPr>
            <a:xfrm rot="1201188">
              <a:off x="7093300" y="2161068"/>
              <a:ext cx="365926" cy="4921806"/>
            </a:xfrm>
            <a:custGeom>
              <a:rect b="b" l="l" r="r" t="t"/>
              <a:pathLst>
                <a:path extrusionOk="0" h="4919577" w="365760">
                  <a:moveTo>
                    <a:pt x="365760" y="0"/>
                  </a:moveTo>
                  <a:lnTo>
                    <a:pt x="365760" y="4786451"/>
                  </a:lnTo>
                  <a:lnTo>
                    <a:pt x="0" y="4919577"/>
                  </a:lnTo>
                  <a:lnTo>
                    <a:pt x="0" y="1331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1"/>
            <p:cNvSpPr/>
            <p:nvPr/>
          </p:nvSpPr>
          <p:spPr>
            <a:xfrm rot="1201188">
              <a:off x="8753842" y="-40307"/>
              <a:ext cx="365926" cy="4921806"/>
            </a:xfrm>
            <a:custGeom>
              <a:rect b="b" l="l" r="r" t="t"/>
              <a:pathLst>
                <a:path extrusionOk="0" h="4919577" w="365760">
                  <a:moveTo>
                    <a:pt x="365760" y="0"/>
                  </a:moveTo>
                  <a:lnTo>
                    <a:pt x="365760" y="4786451"/>
                  </a:lnTo>
                  <a:lnTo>
                    <a:pt x="0" y="4919577"/>
                  </a:lnTo>
                  <a:lnTo>
                    <a:pt x="0" y="1331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1"/>
          <p:cNvSpPr/>
          <p:nvPr>
            <p:ph idx="2" type="pic"/>
          </p:nvPr>
        </p:nvSpPr>
        <p:spPr>
          <a:xfrm>
            <a:off x="1211618" y="128144"/>
            <a:ext cx="3475200" cy="48249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elcome 2">
  <p:cSld name="Welcome 2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12"/>
          <p:cNvGrpSpPr/>
          <p:nvPr/>
        </p:nvGrpSpPr>
        <p:grpSpPr>
          <a:xfrm>
            <a:off x="3821178" y="624495"/>
            <a:ext cx="4556263" cy="4639772"/>
            <a:chOff x="5008257" y="832658"/>
            <a:chExt cx="6075017" cy="6186363"/>
          </a:xfrm>
        </p:grpSpPr>
        <p:sp>
          <p:nvSpPr>
            <p:cNvPr id="106" name="Google Shape;106;p12"/>
            <p:cNvSpPr/>
            <p:nvPr/>
          </p:nvSpPr>
          <p:spPr>
            <a:xfrm rot="-3517082">
              <a:off x="8573233" y="5412157"/>
              <a:ext cx="705268" cy="615436"/>
            </a:xfrm>
            <a:custGeom>
              <a:rect b="b" l="l" r="r" t="t"/>
              <a:pathLst>
                <a:path extrusionOk="0" h="616313" w="706273">
                  <a:moveTo>
                    <a:pt x="331008" y="0"/>
                  </a:moveTo>
                  <a:lnTo>
                    <a:pt x="706273" y="615018"/>
                  </a:lnTo>
                  <a:lnTo>
                    <a:pt x="375896" y="616313"/>
                  </a:lnTo>
                  <a:lnTo>
                    <a:pt x="0" y="26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7150" lIns="34275" spcFirstLastPara="1" rIns="34275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2"/>
            <p:cNvSpPr/>
            <p:nvPr/>
          </p:nvSpPr>
          <p:spPr>
            <a:xfrm rot="-3517082">
              <a:off x="9623831" y="1017688"/>
              <a:ext cx="1176428" cy="1323445"/>
            </a:xfrm>
            <a:custGeom>
              <a:rect b="b" l="l" r="r" t="t"/>
              <a:pathLst>
                <a:path extrusionOk="0" h="1325331" w="1178104">
                  <a:moveTo>
                    <a:pt x="369428" y="0"/>
                  </a:moveTo>
                  <a:lnTo>
                    <a:pt x="1178104" y="1325331"/>
                  </a:lnTo>
                  <a:lnTo>
                    <a:pt x="808383" y="1325143"/>
                  </a:lnTo>
                  <a:lnTo>
                    <a:pt x="0" y="29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275" spcFirstLastPara="1" rIns="34275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2"/>
            <p:cNvSpPr/>
            <p:nvPr/>
          </p:nvSpPr>
          <p:spPr>
            <a:xfrm rot="-3517082">
              <a:off x="5291273" y="5510545"/>
              <a:ext cx="1176428" cy="1323445"/>
            </a:xfrm>
            <a:custGeom>
              <a:rect b="b" l="l" r="r" t="t"/>
              <a:pathLst>
                <a:path extrusionOk="0" h="1325331" w="1178104">
                  <a:moveTo>
                    <a:pt x="369428" y="0"/>
                  </a:moveTo>
                  <a:lnTo>
                    <a:pt x="1178104" y="1325331"/>
                  </a:lnTo>
                  <a:lnTo>
                    <a:pt x="808383" y="1325143"/>
                  </a:lnTo>
                  <a:lnTo>
                    <a:pt x="0" y="2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275" spcFirstLastPara="1" rIns="34275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12"/>
          <p:cNvSpPr/>
          <p:nvPr>
            <p:ph idx="2" type="pic"/>
          </p:nvPr>
        </p:nvSpPr>
        <p:spPr>
          <a:xfrm>
            <a:off x="3954788" y="-1"/>
            <a:ext cx="51399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er 1">
  <p:cSld name="Presenter 1">
    <p:bg>
      <p:bgPr>
        <a:solidFill>
          <a:schemeClr val="accen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/>
          <p:nvPr>
            <p:ph idx="2" type="pic"/>
          </p:nvPr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rgbClr val="D8D8D8">
              <a:alpha val="66666"/>
            </a:srgbClr>
          </a:solidFill>
          <a:ln>
            <a:noFill/>
          </a:ln>
        </p:spPr>
      </p:sp>
      <p:sp>
        <p:nvSpPr>
          <p:cNvPr id="112" name="Google Shape;112;p13"/>
          <p:cNvSpPr/>
          <p:nvPr>
            <p:ph idx="3" type="pic"/>
          </p:nvPr>
        </p:nvSpPr>
        <p:spPr>
          <a:xfrm>
            <a:off x="1417334" y="1611640"/>
            <a:ext cx="1920300" cy="1920300"/>
          </a:xfrm>
          <a:prstGeom prst="rect">
            <a:avLst/>
          </a:prstGeom>
          <a:solidFill>
            <a:schemeClr val="accent1"/>
          </a:solidFill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er 2">
  <p:cSld name="Presenter 2">
    <p:bg>
      <p:bgPr>
        <a:solidFill>
          <a:schemeClr val="accent4">
            <a:alpha val="66666"/>
          </a:schemeClr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/>
          <p:nvPr>
            <p:ph idx="2" type="pic"/>
          </p:nvPr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rgbClr val="D8D8D8">
              <a:alpha val="66666"/>
            </a:srgbClr>
          </a:solidFill>
          <a:ln>
            <a:noFill/>
          </a:ln>
        </p:spPr>
      </p:sp>
      <p:sp>
        <p:nvSpPr>
          <p:cNvPr id="115" name="Google Shape;115;p14"/>
          <p:cNvSpPr/>
          <p:nvPr>
            <p:ph idx="3" type="pic"/>
          </p:nvPr>
        </p:nvSpPr>
        <p:spPr>
          <a:xfrm>
            <a:off x="5463510" y="1611640"/>
            <a:ext cx="1920300" cy="1920300"/>
          </a:xfrm>
          <a:prstGeom prst="rect">
            <a:avLst/>
          </a:prstGeom>
          <a:solidFill>
            <a:schemeClr val="accent4"/>
          </a:solidFill>
          <a:ln cap="flat" cmpd="sng" w="762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Office">
  <p:cSld name="Main Office">
    <p:bg>
      <p:bgPr>
        <a:solidFill>
          <a:srgbClr val="FEFEFE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/>
          <p:nvPr>
            <p:ph idx="2" type="pic"/>
          </p:nvPr>
        </p:nvSpPr>
        <p:spPr>
          <a:xfrm>
            <a:off x="0" y="-1"/>
            <a:ext cx="9144000" cy="42861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out Company">
  <p:cSld name="About Company">
    <p:bg>
      <p:bgPr>
        <a:solidFill>
          <a:srgbClr val="FEFEFE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/>
          <p:nvPr>
            <p:ph idx="2" type="pic"/>
          </p:nvPr>
        </p:nvSpPr>
        <p:spPr>
          <a:xfrm>
            <a:off x="1" y="-1"/>
            <a:ext cx="9132600" cy="4286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sion">
  <p:cSld name="Vision">
    <p:bg>
      <p:bgPr>
        <a:solidFill>
          <a:srgbClr val="FEFEFE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/>
          <p:nvPr>
            <p:ph idx="2" type="pic"/>
          </p:nvPr>
        </p:nvSpPr>
        <p:spPr>
          <a:xfrm>
            <a:off x="2944082" y="1"/>
            <a:ext cx="61998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rate History">
  <p:cSld name="Corporate History">
    <p:bg>
      <p:bgPr>
        <a:solidFill>
          <a:srgbClr val="FEFEFE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/>
          <p:nvPr>
            <p:ph idx="2" type="pic"/>
          </p:nvPr>
        </p:nvSpPr>
        <p:spPr>
          <a:xfrm>
            <a:off x="1" y="1"/>
            <a:ext cx="73839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r Journey A">
  <p:cSld name="Our Journey A">
    <p:bg>
      <p:bgPr>
        <a:solidFill>
          <a:srgbClr val="FEFEFE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>
            <p:ph idx="2" type="pic"/>
          </p:nvPr>
        </p:nvSpPr>
        <p:spPr>
          <a:xfrm>
            <a:off x="2446022" y="514373"/>
            <a:ext cx="1234500" cy="9600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26" name="Google Shape;126;p19"/>
          <p:cNvSpPr/>
          <p:nvPr>
            <p:ph idx="3" type="pic"/>
          </p:nvPr>
        </p:nvSpPr>
        <p:spPr>
          <a:xfrm>
            <a:off x="5052042" y="3669008"/>
            <a:ext cx="1234500" cy="9600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grpSp>
        <p:nvGrpSpPr>
          <p:cNvPr id="127" name="Google Shape;127;p19"/>
          <p:cNvGrpSpPr/>
          <p:nvPr/>
        </p:nvGrpSpPr>
        <p:grpSpPr>
          <a:xfrm>
            <a:off x="615835" y="695412"/>
            <a:ext cx="377231" cy="68625"/>
            <a:chOff x="792538" y="868707"/>
            <a:chExt cx="502974" cy="91500"/>
          </a:xfrm>
        </p:grpSpPr>
        <p:sp>
          <p:nvSpPr>
            <p:cNvPr id="128" name="Google Shape;128;p19"/>
            <p:cNvSpPr/>
            <p:nvPr/>
          </p:nvSpPr>
          <p:spPr>
            <a:xfrm>
              <a:off x="792538" y="868707"/>
              <a:ext cx="91500" cy="91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929696" y="868707"/>
              <a:ext cx="91500" cy="91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1066854" y="868707"/>
              <a:ext cx="91500" cy="91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1204012" y="868707"/>
              <a:ext cx="91500" cy="91500"/>
            </a:xfrm>
            <a:prstGeom prst="ellipse">
              <a:avLst/>
            </a:prstGeom>
            <a:solidFill>
              <a:srgbClr val="14A12F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r Journey B">
  <p:cSld name="Our Journey B">
    <p:bg>
      <p:bgPr>
        <a:solidFill>
          <a:srgbClr val="FEFEFE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/>
          <p:nvPr>
            <p:ph idx="2" type="pic"/>
          </p:nvPr>
        </p:nvSpPr>
        <p:spPr>
          <a:xfrm>
            <a:off x="1623093" y="514373"/>
            <a:ext cx="1234500" cy="9600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34" name="Google Shape;134;p20"/>
          <p:cNvSpPr/>
          <p:nvPr>
            <p:ph idx="3" type="pic"/>
          </p:nvPr>
        </p:nvSpPr>
        <p:spPr>
          <a:xfrm>
            <a:off x="5052042" y="3669008"/>
            <a:ext cx="1234500" cy="9600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594404" y="355439"/>
            <a:ext cx="6035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594122" y="988219"/>
            <a:ext cx="8100900" cy="3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Char char="▪"/>
              <a:defRPr sz="1500"/>
            </a:lvl1pPr>
            <a:lvl2pPr indent="-32385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/>
            </a:lvl2pPr>
            <a:lvl3pPr indent="-32385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/>
            </a:lvl3pPr>
            <a:lvl4pPr indent="-32385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r Journey C">
  <p:cSld name="Our Journey C">
    <p:bg>
      <p:bgPr>
        <a:solidFill>
          <a:srgbClr val="FEFEFE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/>
          <p:nvPr>
            <p:ph idx="2" type="pic"/>
          </p:nvPr>
        </p:nvSpPr>
        <p:spPr>
          <a:xfrm>
            <a:off x="1623093" y="514373"/>
            <a:ext cx="1234500" cy="9600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at We Do">
  <p:cSld name="What We Do">
    <p:bg>
      <p:bgPr>
        <a:solidFill>
          <a:srgbClr val="FEFEFE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594404" y="355439"/>
            <a:ext cx="6035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139" name="Google Shape;139;p22"/>
          <p:cNvGrpSpPr/>
          <p:nvPr/>
        </p:nvGrpSpPr>
        <p:grpSpPr>
          <a:xfrm>
            <a:off x="615835" y="695412"/>
            <a:ext cx="377231" cy="68625"/>
            <a:chOff x="792538" y="868707"/>
            <a:chExt cx="502974" cy="91500"/>
          </a:xfrm>
        </p:grpSpPr>
        <p:sp>
          <p:nvSpPr>
            <p:cNvPr id="140" name="Google Shape;140;p22"/>
            <p:cNvSpPr/>
            <p:nvPr/>
          </p:nvSpPr>
          <p:spPr>
            <a:xfrm>
              <a:off x="792538" y="868707"/>
              <a:ext cx="91500" cy="91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2"/>
            <p:cNvSpPr/>
            <p:nvPr/>
          </p:nvSpPr>
          <p:spPr>
            <a:xfrm>
              <a:off x="929696" y="868707"/>
              <a:ext cx="91500" cy="91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2"/>
            <p:cNvSpPr/>
            <p:nvPr/>
          </p:nvSpPr>
          <p:spPr>
            <a:xfrm>
              <a:off x="1066854" y="868707"/>
              <a:ext cx="91500" cy="91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2"/>
            <p:cNvSpPr/>
            <p:nvPr/>
          </p:nvSpPr>
          <p:spPr>
            <a:xfrm>
              <a:off x="1204012" y="868707"/>
              <a:ext cx="91500" cy="91500"/>
            </a:xfrm>
            <a:prstGeom prst="ellipse">
              <a:avLst/>
            </a:prstGeom>
            <a:solidFill>
              <a:srgbClr val="61EBE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4" name="Google Shape;144;p22"/>
          <p:cNvSpPr/>
          <p:nvPr>
            <p:ph idx="2" type="pic"/>
          </p:nvPr>
        </p:nvSpPr>
        <p:spPr>
          <a:xfrm>
            <a:off x="594124" y="1268744"/>
            <a:ext cx="7955700" cy="20574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y Us">
  <p:cSld name="Why Us">
    <p:bg>
      <p:bgPr>
        <a:solidFill>
          <a:srgbClr val="FEFEFE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/>
          <p:nvPr>
            <p:ph idx="2" type="pic"/>
          </p:nvPr>
        </p:nvSpPr>
        <p:spPr>
          <a:xfrm>
            <a:off x="0" y="0"/>
            <a:ext cx="41148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ny Structure">
  <p:cSld name="Company Structure">
    <p:bg>
      <p:bgPr>
        <a:solidFill>
          <a:srgbClr val="FEFEFE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/>
          <p:nvPr>
            <p:ph idx="2" type="pic"/>
          </p:nvPr>
        </p:nvSpPr>
        <p:spPr>
          <a:xfrm>
            <a:off x="3749049" y="1954531"/>
            <a:ext cx="548700" cy="5487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49" name="Google Shape;149;p24"/>
          <p:cNvSpPr/>
          <p:nvPr>
            <p:ph idx="3" type="pic"/>
          </p:nvPr>
        </p:nvSpPr>
        <p:spPr>
          <a:xfrm>
            <a:off x="1211617" y="3051799"/>
            <a:ext cx="548700" cy="5487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50" name="Google Shape;150;p24"/>
          <p:cNvSpPr/>
          <p:nvPr>
            <p:ph idx="4" type="pic"/>
          </p:nvPr>
        </p:nvSpPr>
        <p:spPr>
          <a:xfrm>
            <a:off x="3749043" y="3051799"/>
            <a:ext cx="548700" cy="5487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51" name="Google Shape;151;p24"/>
          <p:cNvSpPr/>
          <p:nvPr>
            <p:ph idx="5" type="pic"/>
          </p:nvPr>
        </p:nvSpPr>
        <p:spPr>
          <a:xfrm>
            <a:off x="6286470" y="3051799"/>
            <a:ext cx="548700" cy="5487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52" name="Google Shape;152;p24"/>
          <p:cNvSpPr/>
          <p:nvPr>
            <p:ph idx="6" type="pic"/>
          </p:nvPr>
        </p:nvSpPr>
        <p:spPr>
          <a:xfrm>
            <a:off x="731556" y="4149073"/>
            <a:ext cx="548700" cy="5487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53" name="Google Shape;153;p24"/>
          <p:cNvSpPr/>
          <p:nvPr>
            <p:ph idx="7" type="pic"/>
          </p:nvPr>
        </p:nvSpPr>
        <p:spPr>
          <a:xfrm>
            <a:off x="2742483" y="4149073"/>
            <a:ext cx="548700" cy="5487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54" name="Google Shape;154;p24"/>
          <p:cNvSpPr/>
          <p:nvPr>
            <p:ph idx="8" type="pic"/>
          </p:nvPr>
        </p:nvSpPr>
        <p:spPr>
          <a:xfrm>
            <a:off x="4755610" y="4149073"/>
            <a:ext cx="548700" cy="5487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55" name="Google Shape;155;p24"/>
          <p:cNvSpPr/>
          <p:nvPr>
            <p:ph idx="9" type="pic"/>
          </p:nvPr>
        </p:nvSpPr>
        <p:spPr>
          <a:xfrm>
            <a:off x="6766530" y="4149073"/>
            <a:ext cx="548700" cy="5487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56" name="Google Shape;156;p24"/>
          <p:cNvSpPr/>
          <p:nvPr>
            <p:ph idx="13" type="pic"/>
          </p:nvPr>
        </p:nvSpPr>
        <p:spPr>
          <a:xfrm>
            <a:off x="3749043" y="1069249"/>
            <a:ext cx="548700" cy="5487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57" name="Google Shape;157;p24"/>
          <p:cNvSpPr txBox="1"/>
          <p:nvPr>
            <p:ph type="title"/>
          </p:nvPr>
        </p:nvSpPr>
        <p:spPr>
          <a:xfrm>
            <a:off x="594404" y="355439"/>
            <a:ext cx="6035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158" name="Google Shape;158;p24"/>
          <p:cNvGrpSpPr/>
          <p:nvPr/>
        </p:nvGrpSpPr>
        <p:grpSpPr>
          <a:xfrm>
            <a:off x="615835" y="695412"/>
            <a:ext cx="377231" cy="68625"/>
            <a:chOff x="792538" y="868707"/>
            <a:chExt cx="502974" cy="91500"/>
          </a:xfrm>
        </p:grpSpPr>
        <p:sp>
          <p:nvSpPr>
            <p:cNvPr id="159" name="Google Shape;159;p24"/>
            <p:cNvSpPr/>
            <p:nvPr/>
          </p:nvSpPr>
          <p:spPr>
            <a:xfrm>
              <a:off x="792538" y="868707"/>
              <a:ext cx="91500" cy="91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4"/>
            <p:cNvSpPr/>
            <p:nvPr/>
          </p:nvSpPr>
          <p:spPr>
            <a:xfrm>
              <a:off x="929696" y="868707"/>
              <a:ext cx="91500" cy="91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4"/>
            <p:cNvSpPr/>
            <p:nvPr/>
          </p:nvSpPr>
          <p:spPr>
            <a:xfrm>
              <a:off x="1066854" y="868707"/>
              <a:ext cx="91500" cy="91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4"/>
            <p:cNvSpPr/>
            <p:nvPr/>
          </p:nvSpPr>
          <p:spPr>
            <a:xfrm>
              <a:off x="1204012" y="868707"/>
              <a:ext cx="91500" cy="91500"/>
            </a:xfrm>
            <a:prstGeom prst="ellipse">
              <a:avLst/>
            </a:prstGeom>
            <a:solidFill>
              <a:srgbClr val="61EBE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ient List">
  <p:cSld name="Client List">
    <p:bg>
      <p:bgPr>
        <a:solidFill>
          <a:srgbClr val="FEFEFE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594404" y="355439"/>
            <a:ext cx="6035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165" name="Google Shape;165;p25"/>
          <p:cNvGrpSpPr/>
          <p:nvPr/>
        </p:nvGrpSpPr>
        <p:grpSpPr>
          <a:xfrm>
            <a:off x="615835" y="695412"/>
            <a:ext cx="377231" cy="68625"/>
            <a:chOff x="792538" y="868707"/>
            <a:chExt cx="502974" cy="91500"/>
          </a:xfrm>
        </p:grpSpPr>
        <p:sp>
          <p:nvSpPr>
            <p:cNvPr id="166" name="Google Shape;166;p25"/>
            <p:cNvSpPr/>
            <p:nvPr/>
          </p:nvSpPr>
          <p:spPr>
            <a:xfrm>
              <a:off x="792538" y="868707"/>
              <a:ext cx="91500" cy="91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5"/>
            <p:cNvSpPr/>
            <p:nvPr/>
          </p:nvSpPr>
          <p:spPr>
            <a:xfrm>
              <a:off x="929696" y="868707"/>
              <a:ext cx="91500" cy="91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5"/>
            <p:cNvSpPr/>
            <p:nvPr/>
          </p:nvSpPr>
          <p:spPr>
            <a:xfrm>
              <a:off x="1066854" y="868707"/>
              <a:ext cx="91500" cy="91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5"/>
            <p:cNvSpPr/>
            <p:nvPr/>
          </p:nvSpPr>
          <p:spPr>
            <a:xfrm>
              <a:off x="1204012" y="868707"/>
              <a:ext cx="91500" cy="91500"/>
            </a:xfrm>
            <a:prstGeom prst="ellipse">
              <a:avLst/>
            </a:prstGeom>
            <a:solidFill>
              <a:srgbClr val="61EBE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" name="Google Shape;170;p25"/>
          <p:cNvSpPr/>
          <p:nvPr/>
        </p:nvSpPr>
        <p:spPr>
          <a:xfrm>
            <a:off x="731538" y="1363815"/>
            <a:ext cx="2331600" cy="685800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5"/>
          <p:cNvSpPr/>
          <p:nvPr/>
        </p:nvSpPr>
        <p:spPr>
          <a:xfrm>
            <a:off x="731538" y="2392511"/>
            <a:ext cx="2331600" cy="685800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5"/>
          <p:cNvSpPr/>
          <p:nvPr/>
        </p:nvSpPr>
        <p:spPr>
          <a:xfrm>
            <a:off x="3406141" y="1363815"/>
            <a:ext cx="2331600" cy="685800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5"/>
          <p:cNvSpPr/>
          <p:nvPr/>
        </p:nvSpPr>
        <p:spPr>
          <a:xfrm>
            <a:off x="3406141" y="2392511"/>
            <a:ext cx="2331600" cy="685800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5"/>
          <p:cNvSpPr/>
          <p:nvPr/>
        </p:nvSpPr>
        <p:spPr>
          <a:xfrm>
            <a:off x="6080745" y="1363815"/>
            <a:ext cx="2331600" cy="685800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6080745" y="2392511"/>
            <a:ext cx="2331600" cy="685800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5"/>
          <p:cNvSpPr/>
          <p:nvPr>
            <p:ph idx="2" type="pic"/>
          </p:nvPr>
        </p:nvSpPr>
        <p:spPr>
          <a:xfrm>
            <a:off x="800142" y="1432395"/>
            <a:ext cx="2194500" cy="5487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77" name="Google Shape;177;p25"/>
          <p:cNvSpPr/>
          <p:nvPr>
            <p:ph idx="3" type="pic"/>
          </p:nvPr>
        </p:nvSpPr>
        <p:spPr>
          <a:xfrm>
            <a:off x="3474732" y="1432395"/>
            <a:ext cx="2194500" cy="5487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78" name="Google Shape;178;p25"/>
          <p:cNvSpPr/>
          <p:nvPr>
            <p:ph idx="4" type="pic"/>
          </p:nvPr>
        </p:nvSpPr>
        <p:spPr>
          <a:xfrm>
            <a:off x="6149323" y="1432395"/>
            <a:ext cx="2194500" cy="5487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79" name="Google Shape;179;p25"/>
          <p:cNvSpPr/>
          <p:nvPr>
            <p:ph idx="5" type="pic"/>
          </p:nvPr>
        </p:nvSpPr>
        <p:spPr>
          <a:xfrm>
            <a:off x="800142" y="2461091"/>
            <a:ext cx="2194500" cy="5487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80" name="Google Shape;180;p25"/>
          <p:cNvSpPr/>
          <p:nvPr>
            <p:ph idx="6" type="pic"/>
          </p:nvPr>
        </p:nvSpPr>
        <p:spPr>
          <a:xfrm>
            <a:off x="3474732" y="2461091"/>
            <a:ext cx="2194500" cy="5487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81" name="Google Shape;181;p25"/>
          <p:cNvSpPr/>
          <p:nvPr>
            <p:ph idx="7" type="pic"/>
          </p:nvPr>
        </p:nvSpPr>
        <p:spPr>
          <a:xfrm>
            <a:off x="6149323" y="2461091"/>
            <a:ext cx="2194500" cy="5487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stimonial 1">
  <p:cSld name="Testimonial 1">
    <p:bg>
      <p:bgPr>
        <a:solidFill>
          <a:srgbClr val="FEFEFE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/>
          <p:nvPr>
            <p:ph idx="2" type="pic"/>
          </p:nvPr>
        </p:nvSpPr>
        <p:spPr>
          <a:xfrm>
            <a:off x="3337565" y="1474482"/>
            <a:ext cx="822900" cy="8229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26"/>
          <p:cNvSpPr/>
          <p:nvPr>
            <p:ph idx="3" type="pic"/>
          </p:nvPr>
        </p:nvSpPr>
        <p:spPr>
          <a:xfrm>
            <a:off x="6080726" y="1474482"/>
            <a:ext cx="822900" cy="8229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26"/>
          <p:cNvSpPr txBox="1"/>
          <p:nvPr>
            <p:ph type="title"/>
          </p:nvPr>
        </p:nvSpPr>
        <p:spPr>
          <a:xfrm>
            <a:off x="594404" y="355439"/>
            <a:ext cx="6035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186" name="Google Shape;186;p26"/>
          <p:cNvGrpSpPr/>
          <p:nvPr/>
        </p:nvGrpSpPr>
        <p:grpSpPr>
          <a:xfrm>
            <a:off x="615835" y="695412"/>
            <a:ext cx="377231" cy="68625"/>
            <a:chOff x="792538" y="868707"/>
            <a:chExt cx="502974" cy="91500"/>
          </a:xfrm>
        </p:grpSpPr>
        <p:sp>
          <p:nvSpPr>
            <p:cNvPr id="187" name="Google Shape;187;p26"/>
            <p:cNvSpPr/>
            <p:nvPr/>
          </p:nvSpPr>
          <p:spPr>
            <a:xfrm>
              <a:off x="792538" y="868707"/>
              <a:ext cx="91500" cy="91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929696" y="868707"/>
              <a:ext cx="91500" cy="91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6"/>
            <p:cNvSpPr/>
            <p:nvPr/>
          </p:nvSpPr>
          <p:spPr>
            <a:xfrm>
              <a:off x="1066854" y="868707"/>
              <a:ext cx="91500" cy="91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1204012" y="868707"/>
              <a:ext cx="91500" cy="91500"/>
            </a:xfrm>
            <a:prstGeom prst="ellipse">
              <a:avLst/>
            </a:prstGeom>
            <a:solidFill>
              <a:srgbClr val="61EBE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1" name="Google Shape;191;p26"/>
          <p:cNvSpPr/>
          <p:nvPr>
            <p:ph idx="4" type="pic"/>
          </p:nvPr>
        </p:nvSpPr>
        <p:spPr>
          <a:xfrm>
            <a:off x="594403" y="1474482"/>
            <a:ext cx="822900" cy="8229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stimonial 2">
  <p:cSld name="Testimonial 2">
    <p:bg>
      <p:bgPr>
        <a:solidFill>
          <a:srgbClr val="FEFEFE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/>
          <p:nvPr>
            <p:ph idx="2" type="pic"/>
          </p:nvPr>
        </p:nvSpPr>
        <p:spPr>
          <a:xfrm>
            <a:off x="5029200" y="0"/>
            <a:ext cx="41148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ident Profile">
  <p:cSld name="President Profile">
    <p:bg>
      <p:bgPr>
        <a:solidFill>
          <a:srgbClr val="FEFEFE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/>
          <p:nvPr/>
        </p:nvSpPr>
        <p:spPr>
          <a:xfrm>
            <a:off x="-2" y="0"/>
            <a:ext cx="4114800" cy="51435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8"/>
          <p:cNvSpPr/>
          <p:nvPr>
            <p:ph idx="2" type="pic"/>
          </p:nvPr>
        </p:nvSpPr>
        <p:spPr>
          <a:xfrm>
            <a:off x="-1" y="0"/>
            <a:ext cx="39777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nagement Team">
  <p:cSld name="Management Team">
    <p:bg>
      <p:bgPr>
        <a:solidFill>
          <a:srgbClr val="FEFEFE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8" name="Google Shape;198;p29"/>
          <p:cNvCxnSpPr/>
          <p:nvPr/>
        </p:nvCxnSpPr>
        <p:spPr>
          <a:xfrm>
            <a:off x="662965" y="2914663"/>
            <a:ext cx="1645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9" name="Google Shape;199;p29"/>
          <p:cNvCxnSpPr/>
          <p:nvPr/>
        </p:nvCxnSpPr>
        <p:spPr>
          <a:xfrm>
            <a:off x="2720343" y="2914646"/>
            <a:ext cx="1645800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0" name="Google Shape;200;p29"/>
          <p:cNvCxnSpPr/>
          <p:nvPr/>
        </p:nvCxnSpPr>
        <p:spPr>
          <a:xfrm>
            <a:off x="4777720" y="2914629"/>
            <a:ext cx="1645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1" name="Google Shape;201;p29"/>
          <p:cNvCxnSpPr/>
          <p:nvPr/>
        </p:nvCxnSpPr>
        <p:spPr>
          <a:xfrm>
            <a:off x="6835098" y="2914612"/>
            <a:ext cx="1645800" cy="0"/>
          </a:xfrm>
          <a:prstGeom prst="straightConnector1">
            <a:avLst/>
          </a:prstGeom>
          <a:noFill/>
          <a:ln cap="flat" cmpd="sng" w="38100">
            <a:solidFill>
              <a:srgbClr val="61EBE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2" name="Google Shape;202;p29"/>
          <p:cNvSpPr txBox="1"/>
          <p:nvPr>
            <p:ph type="title"/>
          </p:nvPr>
        </p:nvSpPr>
        <p:spPr>
          <a:xfrm>
            <a:off x="594404" y="355439"/>
            <a:ext cx="6035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203" name="Google Shape;203;p29"/>
          <p:cNvGrpSpPr/>
          <p:nvPr/>
        </p:nvGrpSpPr>
        <p:grpSpPr>
          <a:xfrm>
            <a:off x="615835" y="695412"/>
            <a:ext cx="377231" cy="68625"/>
            <a:chOff x="792538" y="868707"/>
            <a:chExt cx="502974" cy="91500"/>
          </a:xfrm>
        </p:grpSpPr>
        <p:sp>
          <p:nvSpPr>
            <p:cNvPr id="204" name="Google Shape;204;p29"/>
            <p:cNvSpPr/>
            <p:nvPr/>
          </p:nvSpPr>
          <p:spPr>
            <a:xfrm>
              <a:off x="792538" y="868707"/>
              <a:ext cx="91500" cy="91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9"/>
            <p:cNvSpPr/>
            <p:nvPr/>
          </p:nvSpPr>
          <p:spPr>
            <a:xfrm>
              <a:off x="929696" y="868707"/>
              <a:ext cx="91500" cy="91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9"/>
            <p:cNvSpPr/>
            <p:nvPr/>
          </p:nvSpPr>
          <p:spPr>
            <a:xfrm>
              <a:off x="1066854" y="868707"/>
              <a:ext cx="91500" cy="91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9"/>
            <p:cNvSpPr/>
            <p:nvPr/>
          </p:nvSpPr>
          <p:spPr>
            <a:xfrm>
              <a:off x="1204012" y="868707"/>
              <a:ext cx="91500" cy="91500"/>
            </a:xfrm>
            <a:prstGeom prst="ellipse">
              <a:avLst/>
            </a:prstGeom>
            <a:solidFill>
              <a:srgbClr val="61EBE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8" name="Google Shape;208;p29"/>
          <p:cNvSpPr/>
          <p:nvPr>
            <p:ph idx="2" type="pic"/>
          </p:nvPr>
        </p:nvSpPr>
        <p:spPr>
          <a:xfrm>
            <a:off x="662985" y="1268750"/>
            <a:ext cx="1645800" cy="16458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09" name="Google Shape;209;p29"/>
          <p:cNvSpPr/>
          <p:nvPr>
            <p:ph idx="3" type="pic"/>
          </p:nvPr>
        </p:nvSpPr>
        <p:spPr>
          <a:xfrm>
            <a:off x="2720341" y="1268744"/>
            <a:ext cx="1645800" cy="16458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10" name="Google Shape;210;p29"/>
          <p:cNvSpPr/>
          <p:nvPr>
            <p:ph idx="4" type="pic"/>
          </p:nvPr>
        </p:nvSpPr>
        <p:spPr>
          <a:xfrm>
            <a:off x="4777698" y="1268764"/>
            <a:ext cx="1645800" cy="16458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11" name="Google Shape;211;p29"/>
          <p:cNvSpPr/>
          <p:nvPr>
            <p:ph idx="5" type="pic"/>
          </p:nvPr>
        </p:nvSpPr>
        <p:spPr>
          <a:xfrm>
            <a:off x="6835054" y="1268748"/>
            <a:ext cx="1645800" cy="16458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ncial Team">
  <p:cSld name="Financial Team">
    <p:bg>
      <p:bgPr>
        <a:solidFill>
          <a:srgbClr val="FEFEFE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30"/>
          <p:cNvGrpSpPr/>
          <p:nvPr/>
        </p:nvGrpSpPr>
        <p:grpSpPr>
          <a:xfrm>
            <a:off x="4754849" y="1268744"/>
            <a:ext cx="1645893" cy="1645875"/>
            <a:chOff x="975392" y="1691659"/>
            <a:chExt cx="2194524" cy="2194500"/>
          </a:xfrm>
        </p:grpSpPr>
        <p:sp>
          <p:nvSpPr>
            <p:cNvPr id="214" name="Google Shape;214;p30"/>
            <p:cNvSpPr/>
            <p:nvPr/>
          </p:nvSpPr>
          <p:spPr>
            <a:xfrm>
              <a:off x="975416" y="1691659"/>
              <a:ext cx="2194500" cy="2194500"/>
            </a:xfrm>
            <a:prstGeom prst="pie">
              <a:avLst>
                <a:gd fmla="val 6743112" name="adj1"/>
                <a:gd fmla="val 16311251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0"/>
            <p:cNvSpPr/>
            <p:nvPr/>
          </p:nvSpPr>
          <p:spPr>
            <a:xfrm>
              <a:off x="975392" y="1691659"/>
              <a:ext cx="2194500" cy="2194500"/>
            </a:xfrm>
            <a:prstGeom prst="pie">
              <a:avLst>
                <a:gd fmla="val 17737651" name="adj1"/>
                <a:gd fmla="val 2055250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6" name="Google Shape;216;p30"/>
          <p:cNvGrpSpPr/>
          <p:nvPr/>
        </p:nvGrpSpPr>
        <p:grpSpPr>
          <a:xfrm>
            <a:off x="6766500" y="1268726"/>
            <a:ext cx="1645893" cy="1645875"/>
            <a:chOff x="975392" y="1691659"/>
            <a:chExt cx="2194524" cy="2194500"/>
          </a:xfrm>
        </p:grpSpPr>
        <p:sp>
          <p:nvSpPr>
            <p:cNvPr id="217" name="Google Shape;217;p30"/>
            <p:cNvSpPr/>
            <p:nvPr/>
          </p:nvSpPr>
          <p:spPr>
            <a:xfrm>
              <a:off x="975416" y="1691659"/>
              <a:ext cx="2194500" cy="2194500"/>
            </a:xfrm>
            <a:prstGeom prst="pie">
              <a:avLst>
                <a:gd fmla="val 3132410" name="adj1"/>
                <a:gd fmla="val 9405979" name="adj2"/>
              </a:avLst>
            </a:prstGeom>
            <a:solidFill>
              <a:srgbClr val="61EBE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30"/>
            <p:cNvSpPr/>
            <p:nvPr/>
          </p:nvSpPr>
          <p:spPr>
            <a:xfrm>
              <a:off x="975392" y="1691659"/>
              <a:ext cx="2194500" cy="2194500"/>
            </a:xfrm>
            <a:prstGeom prst="pie">
              <a:avLst>
                <a:gd fmla="val 17737651" name="adj1"/>
                <a:gd fmla="val 2055250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9" name="Google Shape;219;p30"/>
          <p:cNvGrpSpPr/>
          <p:nvPr/>
        </p:nvGrpSpPr>
        <p:grpSpPr>
          <a:xfrm>
            <a:off x="2743197" y="1268744"/>
            <a:ext cx="1645893" cy="1645875"/>
            <a:chOff x="975392" y="1691659"/>
            <a:chExt cx="2194524" cy="2194500"/>
          </a:xfrm>
        </p:grpSpPr>
        <p:sp>
          <p:nvSpPr>
            <p:cNvPr id="220" name="Google Shape;220;p30"/>
            <p:cNvSpPr/>
            <p:nvPr/>
          </p:nvSpPr>
          <p:spPr>
            <a:xfrm>
              <a:off x="975416" y="1691659"/>
              <a:ext cx="2194500" cy="2194500"/>
            </a:xfrm>
            <a:prstGeom prst="pie">
              <a:avLst>
                <a:gd fmla="val 21552992" name="adj1"/>
                <a:gd fmla="val 9405979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0"/>
            <p:cNvSpPr/>
            <p:nvPr/>
          </p:nvSpPr>
          <p:spPr>
            <a:xfrm>
              <a:off x="975392" y="1691659"/>
              <a:ext cx="2194500" cy="2194500"/>
            </a:xfrm>
            <a:prstGeom prst="pie">
              <a:avLst>
                <a:gd fmla="val 17737651" name="adj1"/>
                <a:gd fmla="val 2055250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2" name="Google Shape;222;p30"/>
          <p:cNvGrpSpPr/>
          <p:nvPr/>
        </p:nvGrpSpPr>
        <p:grpSpPr>
          <a:xfrm>
            <a:off x="731544" y="1268744"/>
            <a:ext cx="1645893" cy="1645875"/>
            <a:chOff x="975392" y="1691659"/>
            <a:chExt cx="2194524" cy="2194500"/>
          </a:xfrm>
        </p:grpSpPr>
        <p:sp>
          <p:nvSpPr>
            <p:cNvPr id="223" name="Google Shape;223;p30"/>
            <p:cNvSpPr/>
            <p:nvPr/>
          </p:nvSpPr>
          <p:spPr>
            <a:xfrm>
              <a:off x="975416" y="1691659"/>
              <a:ext cx="2194500" cy="2194500"/>
            </a:xfrm>
            <a:prstGeom prst="pie">
              <a:avLst>
                <a:gd fmla="val 6743112" name="adj1"/>
                <a:gd fmla="val 9405979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30"/>
            <p:cNvSpPr/>
            <p:nvPr/>
          </p:nvSpPr>
          <p:spPr>
            <a:xfrm>
              <a:off x="975392" y="1691659"/>
              <a:ext cx="2194500" cy="2194500"/>
            </a:xfrm>
            <a:prstGeom prst="pie">
              <a:avLst>
                <a:gd fmla="val 11372206" name="adj1"/>
                <a:gd fmla="val 5574735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5" name="Google Shape;225;p30"/>
          <p:cNvSpPr/>
          <p:nvPr>
            <p:ph idx="2" type="pic"/>
          </p:nvPr>
        </p:nvSpPr>
        <p:spPr>
          <a:xfrm>
            <a:off x="800125" y="1337324"/>
            <a:ext cx="1508700" cy="15087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6" name="Google Shape;226;p30"/>
          <p:cNvSpPr/>
          <p:nvPr>
            <p:ph idx="3" type="pic"/>
          </p:nvPr>
        </p:nvSpPr>
        <p:spPr>
          <a:xfrm>
            <a:off x="2811783" y="1337324"/>
            <a:ext cx="1508700" cy="15087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7" name="Google Shape;227;p30"/>
          <p:cNvSpPr/>
          <p:nvPr>
            <p:ph idx="4" type="pic"/>
          </p:nvPr>
        </p:nvSpPr>
        <p:spPr>
          <a:xfrm>
            <a:off x="4823441" y="1337324"/>
            <a:ext cx="1508700" cy="15087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8" name="Google Shape;228;p30"/>
          <p:cNvSpPr/>
          <p:nvPr>
            <p:ph idx="5" type="pic"/>
          </p:nvPr>
        </p:nvSpPr>
        <p:spPr>
          <a:xfrm>
            <a:off x="6835099" y="1337324"/>
            <a:ext cx="1508700" cy="15087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9" name="Google Shape;229;p30"/>
          <p:cNvSpPr txBox="1"/>
          <p:nvPr>
            <p:ph type="title"/>
          </p:nvPr>
        </p:nvSpPr>
        <p:spPr>
          <a:xfrm>
            <a:off x="594404" y="355439"/>
            <a:ext cx="6035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230" name="Google Shape;230;p30"/>
          <p:cNvGrpSpPr/>
          <p:nvPr/>
        </p:nvGrpSpPr>
        <p:grpSpPr>
          <a:xfrm>
            <a:off x="615835" y="695412"/>
            <a:ext cx="377231" cy="68625"/>
            <a:chOff x="792538" y="868707"/>
            <a:chExt cx="502974" cy="91500"/>
          </a:xfrm>
        </p:grpSpPr>
        <p:sp>
          <p:nvSpPr>
            <p:cNvPr id="231" name="Google Shape;231;p30"/>
            <p:cNvSpPr/>
            <p:nvPr/>
          </p:nvSpPr>
          <p:spPr>
            <a:xfrm>
              <a:off x="792538" y="868707"/>
              <a:ext cx="91500" cy="91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30"/>
            <p:cNvSpPr/>
            <p:nvPr/>
          </p:nvSpPr>
          <p:spPr>
            <a:xfrm>
              <a:off x="929696" y="868707"/>
              <a:ext cx="91500" cy="91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30"/>
            <p:cNvSpPr/>
            <p:nvPr/>
          </p:nvSpPr>
          <p:spPr>
            <a:xfrm>
              <a:off x="1066854" y="868707"/>
              <a:ext cx="91500" cy="91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30"/>
            <p:cNvSpPr/>
            <p:nvPr/>
          </p:nvSpPr>
          <p:spPr>
            <a:xfrm>
              <a:off x="1204012" y="868707"/>
              <a:ext cx="91500" cy="91500"/>
            </a:xfrm>
            <a:prstGeom prst="ellipse">
              <a:avLst/>
            </a:prstGeom>
            <a:solidFill>
              <a:srgbClr val="61EBE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o We Are">
  <p:cSld name="Who We Are">
    <p:bg>
      <p:bgPr>
        <a:solidFill>
          <a:srgbClr val="FEFEFE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>
            <p:ph idx="2" type="pic"/>
          </p:nvPr>
        </p:nvSpPr>
        <p:spPr>
          <a:xfrm>
            <a:off x="0" y="1268744"/>
            <a:ext cx="9144000" cy="20574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594404" y="355439"/>
            <a:ext cx="6035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23" name="Google Shape;23;p4"/>
          <p:cNvGrpSpPr/>
          <p:nvPr/>
        </p:nvGrpSpPr>
        <p:grpSpPr>
          <a:xfrm>
            <a:off x="615835" y="695412"/>
            <a:ext cx="377231" cy="68625"/>
            <a:chOff x="792538" y="868707"/>
            <a:chExt cx="502974" cy="91500"/>
          </a:xfrm>
        </p:grpSpPr>
        <p:sp>
          <p:nvSpPr>
            <p:cNvPr id="24" name="Google Shape;24;p4"/>
            <p:cNvSpPr/>
            <p:nvPr/>
          </p:nvSpPr>
          <p:spPr>
            <a:xfrm>
              <a:off x="792538" y="868707"/>
              <a:ext cx="91500" cy="91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929696" y="868707"/>
              <a:ext cx="91500" cy="91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1066854" y="868707"/>
              <a:ext cx="91500" cy="91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1204012" y="868707"/>
              <a:ext cx="91500" cy="91500"/>
            </a:xfrm>
            <a:prstGeom prst="ellipse">
              <a:avLst/>
            </a:prstGeom>
            <a:solidFill>
              <a:srgbClr val="61EBE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sign Team">
  <p:cSld name="Design Team">
    <p:bg>
      <p:bgPr>
        <a:solidFill>
          <a:srgbClr val="FEFEFE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6" name="Google Shape;236;p31"/>
          <p:cNvCxnSpPr/>
          <p:nvPr/>
        </p:nvCxnSpPr>
        <p:spPr>
          <a:xfrm>
            <a:off x="4982914" y="1268744"/>
            <a:ext cx="300" cy="14403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7" name="Google Shape;237;p31"/>
          <p:cNvCxnSpPr/>
          <p:nvPr/>
        </p:nvCxnSpPr>
        <p:spPr>
          <a:xfrm>
            <a:off x="4983195" y="3120383"/>
            <a:ext cx="300" cy="1440300"/>
          </a:xfrm>
          <a:prstGeom prst="straightConnector1">
            <a:avLst/>
          </a:prstGeom>
          <a:noFill/>
          <a:ln cap="flat" cmpd="sng" w="38100">
            <a:solidFill>
              <a:srgbClr val="61EBE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8" name="Google Shape;238;p31"/>
          <p:cNvCxnSpPr/>
          <p:nvPr/>
        </p:nvCxnSpPr>
        <p:spPr>
          <a:xfrm>
            <a:off x="731281" y="1268744"/>
            <a:ext cx="300" cy="1440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9" name="Google Shape;239;p31"/>
          <p:cNvSpPr txBox="1"/>
          <p:nvPr>
            <p:ph type="title"/>
          </p:nvPr>
        </p:nvSpPr>
        <p:spPr>
          <a:xfrm>
            <a:off x="594404" y="355439"/>
            <a:ext cx="6035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240" name="Google Shape;240;p31"/>
          <p:cNvGrpSpPr/>
          <p:nvPr/>
        </p:nvGrpSpPr>
        <p:grpSpPr>
          <a:xfrm>
            <a:off x="615835" y="695412"/>
            <a:ext cx="377231" cy="68625"/>
            <a:chOff x="792538" y="868707"/>
            <a:chExt cx="502974" cy="91500"/>
          </a:xfrm>
        </p:grpSpPr>
        <p:sp>
          <p:nvSpPr>
            <p:cNvPr id="241" name="Google Shape;241;p31"/>
            <p:cNvSpPr/>
            <p:nvPr/>
          </p:nvSpPr>
          <p:spPr>
            <a:xfrm>
              <a:off x="792538" y="868707"/>
              <a:ext cx="91500" cy="91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31"/>
            <p:cNvSpPr/>
            <p:nvPr/>
          </p:nvSpPr>
          <p:spPr>
            <a:xfrm>
              <a:off x="929696" y="868707"/>
              <a:ext cx="91500" cy="91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31"/>
            <p:cNvSpPr/>
            <p:nvPr/>
          </p:nvSpPr>
          <p:spPr>
            <a:xfrm>
              <a:off x="1066854" y="868707"/>
              <a:ext cx="91500" cy="91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1"/>
            <p:cNvSpPr/>
            <p:nvPr/>
          </p:nvSpPr>
          <p:spPr>
            <a:xfrm>
              <a:off x="1204012" y="868707"/>
              <a:ext cx="91500" cy="91500"/>
            </a:xfrm>
            <a:prstGeom prst="ellipse">
              <a:avLst/>
            </a:prstGeom>
            <a:solidFill>
              <a:srgbClr val="61EBE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5" name="Google Shape;245;p31"/>
          <p:cNvSpPr/>
          <p:nvPr>
            <p:ph idx="2" type="pic"/>
          </p:nvPr>
        </p:nvSpPr>
        <p:spPr>
          <a:xfrm>
            <a:off x="731562" y="1268744"/>
            <a:ext cx="1371600" cy="14403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46" name="Google Shape;246;p31"/>
          <p:cNvSpPr/>
          <p:nvPr>
            <p:ph idx="3" type="pic"/>
          </p:nvPr>
        </p:nvSpPr>
        <p:spPr>
          <a:xfrm>
            <a:off x="731562" y="3120352"/>
            <a:ext cx="1371600" cy="14403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47" name="Google Shape;247;p31"/>
          <p:cNvSpPr/>
          <p:nvPr>
            <p:ph idx="4" type="pic"/>
          </p:nvPr>
        </p:nvSpPr>
        <p:spPr>
          <a:xfrm>
            <a:off x="4983476" y="1268759"/>
            <a:ext cx="1371600" cy="14403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48" name="Google Shape;248;p31"/>
          <p:cNvSpPr/>
          <p:nvPr>
            <p:ph idx="5" type="pic"/>
          </p:nvPr>
        </p:nvSpPr>
        <p:spPr>
          <a:xfrm>
            <a:off x="4983476" y="3120367"/>
            <a:ext cx="1371600" cy="14403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cxnSp>
        <p:nvCxnSpPr>
          <p:cNvPr id="249" name="Google Shape;249;p31"/>
          <p:cNvCxnSpPr/>
          <p:nvPr/>
        </p:nvCxnSpPr>
        <p:spPr>
          <a:xfrm>
            <a:off x="731562" y="3120383"/>
            <a:ext cx="300" cy="14403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pport Team">
  <p:cSld name="Support Team">
    <p:bg>
      <p:bgPr>
        <a:solidFill>
          <a:srgbClr val="FEFEFE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oogle Shape;251;p32"/>
          <p:cNvGrpSpPr/>
          <p:nvPr/>
        </p:nvGrpSpPr>
        <p:grpSpPr>
          <a:xfrm>
            <a:off x="4777689" y="1200080"/>
            <a:ext cx="1577204" cy="1577187"/>
            <a:chOff x="975392" y="1691659"/>
            <a:chExt cx="2194524" cy="2194500"/>
          </a:xfrm>
        </p:grpSpPr>
        <p:sp>
          <p:nvSpPr>
            <p:cNvPr id="252" name="Google Shape;252;p32"/>
            <p:cNvSpPr/>
            <p:nvPr/>
          </p:nvSpPr>
          <p:spPr>
            <a:xfrm>
              <a:off x="975416" y="1691659"/>
              <a:ext cx="2194500" cy="2194500"/>
            </a:xfrm>
            <a:prstGeom prst="pie">
              <a:avLst>
                <a:gd fmla="val 21552992" name="adj1"/>
                <a:gd fmla="val 9405979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32"/>
            <p:cNvSpPr/>
            <p:nvPr/>
          </p:nvSpPr>
          <p:spPr>
            <a:xfrm>
              <a:off x="975392" y="1691659"/>
              <a:ext cx="2194500" cy="2194500"/>
            </a:xfrm>
            <a:prstGeom prst="pie">
              <a:avLst>
                <a:gd fmla="val 17737651" name="adj1"/>
                <a:gd fmla="val 2055250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4" name="Google Shape;254;p32"/>
          <p:cNvGrpSpPr/>
          <p:nvPr/>
        </p:nvGrpSpPr>
        <p:grpSpPr>
          <a:xfrm>
            <a:off x="4777689" y="3120317"/>
            <a:ext cx="1577204" cy="1577187"/>
            <a:chOff x="975392" y="1691659"/>
            <a:chExt cx="2194524" cy="2194500"/>
          </a:xfrm>
        </p:grpSpPr>
        <p:sp>
          <p:nvSpPr>
            <p:cNvPr id="255" name="Google Shape;255;p32"/>
            <p:cNvSpPr/>
            <p:nvPr/>
          </p:nvSpPr>
          <p:spPr>
            <a:xfrm>
              <a:off x="975416" y="1691659"/>
              <a:ext cx="2194500" cy="2194500"/>
            </a:xfrm>
            <a:prstGeom prst="pie">
              <a:avLst>
                <a:gd fmla="val 21552992" name="adj1"/>
                <a:gd fmla="val 9405979" name="adj2"/>
              </a:avLst>
            </a:prstGeom>
            <a:solidFill>
              <a:srgbClr val="61EBE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32"/>
            <p:cNvSpPr/>
            <p:nvPr/>
          </p:nvSpPr>
          <p:spPr>
            <a:xfrm>
              <a:off x="975392" y="1691659"/>
              <a:ext cx="2194500" cy="2194500"/>
            </a:xfrm>
            <a:prstGeom prst="pie">
              <a:avLst>
                <a:gd fmla="val 17737651" name="adj1"/>
                <a:gd fmla="val 2055250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7" name="Google Shape;257;p32"/>
          <p:cNvGrpSpPr/>
          <p:nvPr/>
        </p:nvGrpSpPr>
        <p:grpSpPr>
          <a:xfrm>
            <a:off x="662934" y="1200098"/>
            <a:ext cx="1577204" cy="1577187"/>
            <a:chOff x="975392" y="1691659"/>
            <a:chExt cx="2194524" cy="2194500"/>
          </a:xfrm>
        </p:grpSpPr>
        <p:sp>
          <p:nvSpPr>
            <p:cNvPr id="258" name="Google Shape;258;p32"/>
            <p:cNvSpPr/>
            <p:nvPr/>
          </p:nvSpPr>
          <p:spPr>
            <a:xfrm>
              <a:off x="975416" y="1691659"/>
              <a:ext cx="2194500" cy="2194500"/>
            </a:xfrm>
            <a:prstGeom prst="pie">
              <a:avLst>
                <a:gd fmla="val 21552992" name="adj1"/>
                <a:gd fmla="val 9405979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32"/>
            <p:cNvSpPr/>
            <p:nvPr/>
          </p:nvSpPr>
          <p:spPr>
            <a:xfrm>
              <a:off x="975392" y="1691659"/>
              <a:ext cx="2194500" cy="2194500"/>
            </a:xfrm>
            <a:prstGeom prst="pie">
              <a:avLst>
                <a:gd fmla="val 17737651" name="adj1"/>
                <a:gd fmla="val 2055250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0" name="Google Shape;260;p32"/>
          <p:cNvGrpSpPr/>
          <p:nvPr/>
        </p:nvGrpSpPr>
        <p:grpSpPr>
          <a:xfrm>
            <a:off x="662934" y="3120335"/>
            <a:ext cx="1577204" cy="1577187"/>
            <a:chOff x="975392" y="1691659"/>
            <a:chExt cx="2194524" cy="2194500"/>
          </a:xfrm>
        </p:grpSpPr>
        <p:sp>
          <p:nvSpPr>
            <p:cNvPr id="261" name="Google Shape;261;p32"/>
            <p:cNvSpPr/>
            <p:nvPr/>
          </p:nvSpPr>
          <p:spPr>
            <a:xfrm>
              <a:off x="975416" y="1691659"/>
              <a:ext cx="2194500" cy="2194500"/>
            </a:xfrm>
            <a:prstGeom prst="pie">
              <a:avLst>
                <a:gd fmla="val 21552992" name="adj1"/>
                <a:gd fmla="val 9405979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32"/>
            <p:cNvSpPr/>
            <p:nvPr/>
          </p:nvSpPr>
          <p:spPr>
            <a:xfrm>
              <a:off x="975392" y="1691659"/>
              <a:ext cx="2194500" cy="2194500"/>
            </a:xfrm>
            <a:prstGeom prst="pie">
              <a:avLst>
                <a:gd fmla="val 17737651" name="adj1"/>
                <a:gd fmla="val 2055250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3" name="Google Shape;263;p32"/>
          <p:cNvSpPr/>
          <p:nvPr>
            <p:ph idx="2" type="pic"/>
          </p:nvPr>
        </p:nvSpPr>
        <p:spPr>
          <a:xfrm>
            <a:off x="809361" y="1268745"/>
            <a:ext cx="1371600" cy="137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64" name="Google Shape;264;p32"/>
          <p:cNvSpPr/>
          <p:nvPr>
            <p:ph idx="3" type="pic"/>
          </p:nvPr>
        </p:nvSpPr>
        <p:spPr>
          <a:xfrm>
            <a:off x="4914881" y="1268745"/>
            <a:ext cx="1371600" cy="137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65" name="Google Shape;265;p32"/>
          <p:cNvSpPr/>
          <p:nvPr>
            <p:ph idx="4" type="pic"/>
          </p:nvPr>
        </p:nvSpPr>
        <p:spPr>
          <a:xfrm>
            <a:off x="809361" y="3188955"/>
            <a:ext cx="1371600" cy="137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66" name="Google Shape;266;p32"/>
          <p:cNvSpPr/>
          <p:nvPr>
            <p:ph idx="5" type="pic"/>
          </p:nvPr>
        </p:nvSpPr>
        <p:spPr>
          <a:xfrm>
            <a:off x="4914881" y="3188955"/>
            <a:ext cx="1371600" cy="137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67" name="Google Shape;267;p32"/>
          <p:cNvSpPr txBox="1"/>
          <p:nvPr>
            <p:ph type="title"/>
          </p:nvPr>
        </p:nvSpPr>
        <p:spPr>
          <a:xfrm>
            <a:off x="594404" y="355439"/>
            <a:ext cx="6035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268" name="Google Shape;268;p32"/>
          <p:cNvGrpSpPr/>
          <p:nvPr/>
        </p:nvGrpSpPr>
        <p:grpSpPr>
          <a:xfrm>
            <a:off x="615835" y="695412"/>
            <a:ext cx="377231" cy="68625"/>
            <a:chOff x="792538" y="868707"/>
            <a:chExt cx="502974" cy="91500"/>
          </a:xfrm>
        </p:grpSpPr>
        <p:sp>
          <p:nvSpPr>
            <p:cNvPr id="269" name="Google Shape;269;p32"/>
            <p:cNvSpPr/>
            <p:nvPr/>
          </p:nvSpPr>
          <p:spPr>
            <a:xfrm>
              <a:off x="792538" y="868707"/>
              <a:ext cx="91500" cy="91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2"/>
            <p:cNvSpPr/>
            <p:nvPr/>
          </p:nvSpPr>
          <p:spPr>
            <a:xfrm>
              <a:off x="929696" y="868707"/>
              <a:ext cx="91500" cy="91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2"/>
            <p:cNvSpPr/>
            <p:nvPr/>
          </p:nvSpPr>
          <p:spPr>
            <a:xfrm>
              <a:off x="1066854" y="868707"/>
              <a:ext cx="91500" cy="91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32"/>
            <p:cNvSpPr/>
            <p:nvPr/>
          </p:nvSpPr>
          <p:spPr>
            <a:xfrm>
              <a:off x="1204012" y="868707"/>
              <a:ext cx="91500" cy="91500"/>
            </a:xfrm>
            <a:prstGeom prst="ellipse">
              <a:avLst/>
            </a:prstGeom>
            <a:solidFill>
              <a:srgbClr val="61EBE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dividual Team 1">
  <p:cSld name="Individual Team 1">
    <p:bg>
      <p:bgPr>
        <a:solidFill>
          <a:srgbClr val="FEFEFE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3"/>
          <p:cNvSpPr txBox="1"/>
          <p:nvPr>
            <p:ph type="title"/>
          </p:nvPr>
        </p:nvSpPr>
        <p:spPr>
          <a:xfrm>
            <a:off x="594404" y="355439"/>
            <a:ext cx="6035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275" name="Google Shape;275;p33"/>
          <p:cNvGrpSpPr/>
          <p:nvPr/>
        </p:nvGrpSpPr>
        <p:grpSpPr>
          <a:xfrm>
            <a:off x="615835" y="695412"/>
            <a:ext cx="377231" cy="68625"/>
            <a:chOff x="792538" y="868707"/>
            <a:chExt cx="502974" cy="91500"/>
          </a:xfrm>
        </p:grpSpPr>
        <p:sp>
          <p:nvSpPr>
            <p:cNvPr id="276" name="Google Shape;276;p33"/>
            <p:cNvSpPr/>
            <p:nvPr/>
          </p:nvSpPr>
          <p:spPr>
            <a:xfrm>
              <a:off x="792538" y="868707"/>
              <a:ext cx="91500" cy="91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33"/>
            <p:cNvSpPr/>
            <p:nvPr/>
          </p:nvSpPr>
          <p:spPr>
            <a:xfrm>
              <a:off x="929696" y="868707"/>
              <a:ext cx="91500" cy="91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3"/>
            <p:cNvSpPr/>
            <p:nvPr/>
          </p:nvSpPr>
          <p:spPr>
            <a:xfrm>
              <a:off x="1066854" y="868707"/>
              <a:ext cx="91500" cy="91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3"/>
            <p:cNvSpPr/>
            <p:nvPr/>
          </p:nvSpPr>
          <p:spPr>
            <a:xfrm>
              <a:off x="1204012" y="868707"/>
              <a:ext cx="91500" cy="91500"/>
            </a:xfrm>
            <a:prstGeom prst="ellipse">
              <a:avLst/>
            </a:prstGeom>
            <a:solidFill>
              <a:srgbClr val="61EBE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0" name="Google Shape;280;p33"/>
          <p:cNvSpPr/>
          <p:nvPr>
            <p:ph idx="2" type="pic"/>
          </p:nvPr>
        </p:nvSpPr>
        <p:spPr>
          <a:xfrm>
            <a:off x="731562" y="1337324"/>
            <a:ext cx="2469000" cy="2469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dividual Team 2">
  <p:cSld name="Individual Team 2">
    <p:bg>
      <p:bgPr>
        <a:solidFill>
          <a:srgbClr val="FEFEFE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4"/>
          <p:cNvSpPr txBox="1"/>
          <p:nvPr>
            <p:ph type="title"/>
          </p:nvPr>
        </p:nvSpPr>
        <p:spPr>
          <a:xfrm>
            <a:off x="594404" y="355439"/>
            <a:ext cx="6035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283" name="Google Shape;283;p34"/>
          <p:cNvGrpSpPr/>
          <p:nvPr/>
        </p:nvGrpSpPr>
        <p:grpSpPr>
          <a:xfrm>
            <a:off x="615835" y="695412"/>
            <a:ext cx="377231" cy="68625"/>
            <a:chOff x="792538" y="868707"/>
            <a:chExt cx="502974" cy="91500"/>
          </a:xfrm>
        </p:grpSpPr>
        <p:sp>
          <p:nvSpPr>
            <p:cNvPr id="284" name="Google Shape;284;p34"/>
            <p:cNvSpPr/>
            <p:nvPr/>
          </p:nvSpPr>
          <p:spPr>
            <a:xfrm>
              <a:off x="792538" y="868707"/>
              <a:ext cx="91500" cy="91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4"/>
            <p:cNvSpPr/>
            <p:nvPr/>
          </p:nvSpPr>
          <p:spPr>
            <a:xfrm>
              <a:off x="929696" y="868707"/>
              <a:ext cx="91500" cy="91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4"/>
            <p:cNvSpPr/>
            <p:nvPr/>
          </p:nvSpPr>
          <p:spPr>
            <a:xfrm>
              <a:off x="1066854" y="868707"/>
              <a:ext cx="91500" cy="91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4"/>
            <p:cNvSpPr/>
            <p:nvPr/>
          </p:nvSpPr>
          <p:spPr>
            <a:xfrm>
              <a:off x="1204012" y="868707"/>
              <a:ext cx="91500" cy="91500"/>
            </a:xfrm>
            <a:prstGeom prst="ellipse">
              <a:avLst/>
            </a:prstGeom>
            <a:solidFill>
              <a:srgbClr val="61EBE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8" name="Google Shape;288;p34"/>
          <p:cNvSpPr/>
          <p:nvPr>
            <p:ph idx="2" type="pic"/>
          </p:nvPr>
        </p:nvSpPr>
        <p:spPr>
          <a:xfrm>
            <a:off x="684416" y="1337324"/>
            <a:ext cx="3544800" cy="31548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rtnership">
  <p:cSld name="Partnership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35"/>
          <p:cNvGrpSpPr/>
          <p:nvPr/>
        </p:nvGrpSpPr>
        <p:grpSpPr>
          <a:xfrm>
            <a:off x="4707388" y="34318"/>
            <a:ext cx="3030321" cy="5213288"/>
            <a:chOff x="5910762" y="45758"/>
            <a:chExt cx="4040427" cy="6951050"/>
          </a:xfrm>
        </p:grpSpPr>
        <p:sp>
          <p:nvSpPr>
            <p:cNvPr id="291" name="Google Shape;291;p35"/>
            <p:cNvSpPr/>
            <p:nvPr/>
          </p:nvSpPr>
          <p:spPr>
            <a:xfrm rot="1201188">
              <a:off x="8196760" y="5091022"/>
              <a:ext cx="365926" cy="1766007"/>
            </a:xfrm>
            <a:custGeom>
              <a:rect b="b" l="l" r="r" t="t"/>
              <a:pathLst>
                <a:path extrusionOk="0" h="1765207" w="365760">
                  <a:moveTo>
                    <a:pt x="365760" y="0"/>
                  </a:moveTo>
                  <a:lnTo>
                    <a:pt x="365760" y="1632082"/>
                  </a:lnTo>
                  <a:lnTo>
                    <a:pt x="0" y="1765207"/>
                  </a:lnTo>
                  <a:lnTo>
                    <a:pt x="0" y="133126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35"/>
            <p:cNvSpPr/>
            <p:nvPr/>
          </p:nvSpPr>
          <p:spPr>
            <a:xfrm rot="1201188">
              <a:off x="6742184" y="972361"/>
              <a:ext cx="365926" cy="4921806"/>
            </a:xfrm>
            <a:custGeom>
              <a:rect b="b" l="l" r="r" t="t"/>
              <a:pathLst>
                <a:path extrusionOk="0" h="4919577" w="365760">
                  <a:moveTo>
                    <a:pt x="365760" y="0"/>
                  </a:moveTo>
                  <a:lnTo>
                    <a:pt x="365760" y="4786451"/>
                  </a:lnTo>
                  <a:lnTo>
                    <a:pt x="0" y="4919577"/>
                  </a:lnTo>
                  <a:lnTo>
                    <a:pt x="0" y="133126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35"/>
            <p:cNvSpPr/>
            <p:nvPr/>
          </p:nvSpPr>
          <p:spPr>
            <a:xfrm rot="1201188">
              <a:off x="7093300" y="2161068"/>
              <a:ext cx="365926" cy="4921806"/>
            </a:xfrm>
            <a:custGeom>
              <a:rect b="b" l="l" r="r" t="t"/>
              <a:pathLst>
                <a:path extrusionOk="0" h="4919577" w="365760">
                  <a:moveTo>
                    <a:pt x="365760" y="0"/>
                  </a:moveTo>
                  <a:lnTo>
                    <a:pt x="365760" y="4786451"/>
                  </a:lnTo>
                  <a:lnTo>
                    <a:pt x="0" y="4919577"/>
                  </a:lnTo>
                  <a:lnTo>
                    <a:pt x="0" y="133126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5"/>
            <p:cNvSpPr/>
            <p:nvPr/>
          </p:nvSpPr>
          <p:spPr>
            <a:xfrm rot="1201188">
              <a:off x="8753842" y="-40307"/>
              <a:ext cx="365926" cy="4921806"/>
            </a:xfrm>
            <a:custGeom>
              <a:rect b="b" l="l" r="r" t="t"/>
              <a:pathLst>
                <a:path extrusionOk="0" h="4919577" w="365760">
                  <a:moveTo>
                    <a:pt x="365760" y="0"/>
                  </a:moveTo>
                  <a:lnTo>
                    <a:pt x="365760" y="4786451"/>
                  </a:lnTo>
                  <a:lnTo>
                    <a:pt x="0" y="4919577"/>
                  </a:lnTo>
                  <a:lnTo>
                    <a:pt x="0" y="133126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5" name="Google Shape;295;p35"/>
          <p:cNvSpPr/>
          <p:nvPr>
            <p:ph idx="2" type="pic"/>
          </p:nvPr>
        </p:nvSpPr>
        <p:spPr>
          <a:xfrm>
            <a:off x="4800205" y="128144"/>
            <a:ext cx="3475200" cy="48249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96" name="Google Shape;296;p35"/>
          <p:cNvSpPr txBox="1"/>
          <p:nvPr>
            <p:ph type="title"/>
          </p:nvPr>
        </p:nvSpPr>
        <p:spPr>
          <a:xfrm>
            <a:off x="594404" y="355439"/>
            <a:ext cx="6035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297" name="Google Shape;297;p35"/>
          <p:cNvGrpSpPr/>
          <p:nvPr/>
        </p:nvGrpSpPr>
        <p:grpSpPr>
          <a:xfrm>
            <a:off x="615835" y="695412"/>
            <a:ext cx="377231" cy="68625"/>
            <a:chOff x="792538" y="868707"/>
            <a:chExt cx="502974" cy="91500"/>
          </a:xfrm>
        </p:grpSpPr>
        <p:sp>
          <p:nvSpPr>
            <p:cNvPr id="298" name="Google Shape;298;p35"/>
            <p:cNvSpPr/>
            <p:nvPr/>
          </p:nvSpPr>
          <p:spPr>
            <a:xfrm>
              <a:off x="792538" y="868707"/>
              <a:ext cx="91500" cy="91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35"/>
            <p:cNvSpPr/>
            <p:nvPr/>
          </p:nvSpPr>
          <p:spPr>
            <a:xfrm>
              <a:off x="929696" y="868707"/>
              <a:ext cx="91500" cy="91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35"/>
            <p:cNvSpPr/>
            <p:nvPr/>
          </p:nvSpPr>
          <p:spPr>
            <a:xfrm>
              <a:off x="1066854" y="868707"/>
              <a:ext cx="91500" cy="91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35"/>
            <p:cNvSpPr/>
            <p:nvPr/>
          </p:nvSpPr>
          <p:spPr>
            <a:xfrm>
              <a:off x="1204012" y="868707"/>
              <a:ext cx="91500" cy="91500"/>
            </a:xfrm>
            <a:prstGeom prst="ellipse">
              <a:avLst/>
            </a:prstGeom>
            <a:solidFill>
              <a:srgbClr val="61EBE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s 1">
  <p:cSld name="Products 1">
    <p:bg>
      <p:bgPr>
        <a:solidFill>
          <a:srgbClr val="FEFEFE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6"/>
          <p:cNvSpPr txBox="1"/>
          <p:nvPr>
            <p:ph type="title"/>
          </p:nvPr>
        </p:nvSpPr>
        <p:spPr>
          <a:xfrm>
            <a:off x="594404" y="355439"/>
            <a:ext cx="6035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304" name="Google Shape;304;p36"/>
          <p:cNvGrpSpPr/>
          <p:nvPr/>
        </p:nvGrpSpPr>
        <p:grpSpPr>
          <a:xfrm>
            <a:off x="615835" y="695412"/>
            <a:ext cx="377231" cy="68625"/>
            <a:chOff x="792538" y="868707"/>
            <a:chExt cx="502974" cy="91500"/>
          </a:xfrm>
        </p:grpSpPr>
        <p:sp>
          <p:nvSpPr>
            <p:cNvPr id="305" name="Google Shape;305;p36"/>
            <p:cNvSpPr/>
            <p:nvPr/>
          </p:nvSpPr>
          <p:spPr>
            <a:xfrm>
              <a:off x="792538" y="868707"/>
              <a:ext cx="91500" cy="91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6"/>
            <p:cNvSpPr/>
            <p:nvPr/>
          </p:nvSpPr>
          <p:spPr>
            <a:xfrm>
              <a:off x="929696" y="868707"/>
              <a:ext cx="91500" cy="91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6"/>
            <p:cNvSpPr/>
            <p:nvPr/>
          </p:nvSpPr>
          <p:spPr>
            <a:xfrm>
              <a:off x="1066854" y="868707"/>
              <a:ext cx="91500" cy="91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36"/>
            <p:cNvSpPr/>
            <p:nvPr/>
          </p:nvSpPr>
          <p:spPr>
            <a:xfrm>
              <a:off x="1204012" y="868707"/>
              <a:ext cx="91500" cy="91500"/>
            </a:xfrm>
            <a:prstGeom prst="ellipse">
              <a:avLst/>
            </a:prstGeom>
            <a:solidFill>
              <a:srgbClr val="14A12F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9" name="Google Shape;309;p36"/>
          <p:cNvSpPr/>
          <p:nvPr>
            <p:ph idx="2" type="pic"/>
          </p:nvPr>
        </p:nvSpPr>
        <p:spPr>
          <a:xfrm>
            <a:off x="594404" y="1337324"/>
            <a:ext cx="2469000" cy="16458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310" name="Google Shape;310;p36"/>
          <p:cNvSpPr/>
          <p:nvPr>
            <p:ph idx="3" type="pic"/>
          </p:nvPr>
        </p:nvSpPr>
        <p:spPr>
          <a:xfrm>
            <a:off x="3337547" y="1337324"/>
            <a:ext cx="2469000" cy="16458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311" name="Google Shape;311;p36"/>
          <p:cNvSpPr/>
          <p:nvPr>
            <p:ph idx="4" type="pic"/>
          </p:nvPr>
        </p:nvSpPr>
        <p:spPr>
          <a:xfrm>
            <a:off x="6080717" y="1337324"/>
            <a:ext cx="2469000" cy="16458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s 2">
  <p:cSld name="Products 2">
    <p:bg>
      <p:bgPr>
        <a:solidFill>
          <a:srgbClr val="FEFEFE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7"/>
          <p:cNvSpPr txBox="1"/>
          <p:nvPr>
            <p:ph type="title"/>
          </p:nvPr>
        </p:nvSpPr>
        <p:spPr>
          <a:xfrm>
            <a:off x="594404" y="355439"/>
            <a:ext cx="6035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314" name="Google Shape;314;p37"/>
          <p:cNvGrpSpPr/>
          <p:nvPr/>
        </p:nvGrpSpPr>
        <p:grpSpPr>
          <a:xfrm>
            <a:off x="615835" y="695412"/>
            <a:ext cx="377231" cy="68625"/>
            <a:chOff x="792538" y="868707"/>
            <a:chExt cx="502974" cy="91500"/>
          </a:xfrm>
        </p:grpSpPr>
        <p:sp>
          <p:nvSpPr>
            <p:cNvPr id="315" name="Google Shape;315;p37"/>
            <p:cNvSpPr/>
            <p:nvPr/>
          </p:nvSpPr>
          <p:spPr>
            <a:xfrm>
              <a:off x="792538" y="868707"/>
              <a:ext cx="91500" cy="91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7"/>
            <p:cNvSpPr/>
            <p:nvPr/>
          </p:nvSpPr>
          <p:spPr>
            <a:xfrm>
              <a:off x="929696" y="868707"/>
              <a:ext cx="91500" cy="91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7"/>
            <p:cNvSpPr/>
            <p:nvPr/>
          </p:nvSpPr>
          <p:spPr>
            <a:xfrm>
              <a:off x="1066854" y="868707"/>
              <a:ext cx="91500" cy="91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7"/>
            <p:cNvSpPr/>
            <p:nvPr/>
          </p:nvSpPr>
          <p:spPr>
            <a:xfrm>
              <a:off x="1204012" y="868707"/>
              <a:ext cx="91500" cy="91500"/>
            </a:xfrm>
            <a:prstGeom prst="ellipse">
              <a:avLst/>
            </a:prstGeom>
            <a:solidFill>
              <a:srgbClr val="61EBE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9" name="Google Shape;319;p37"/>
          <p:cNvSpPr/>
          <p:nvPr>
            <p:ph idx="2" type="pic"/>
          </p:nvPr>
        </p:nvSpPr>
        <p:spPr>
          <a:xfrm>
            <a:off x="594404" y="1268744"/>
            <a:ext cx="1920300" cy="15087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320" name="Google Shape;320;p37"/>
          <p:cNvSpPr/>
          <p:nvPr>
            <p:ph idx="3" type="pic"/>
          </p:nvPr>
        </p:nvSpPr>
        <p:spPr>
          <a:xfrm>
            <a:off x="4709117" y="1268744"/>
            <a:ext cx="1920300" cy="15087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321" name="Google Shape;321;p37"/>
          <p:cNvSpPr/>
          <p:nvPr>
            <p:ph idx="4" type="pic"/>
          </p:nvPr>
        </p:nvSpPr>
        <p:spPr>
          <a:xfrm>
            <a:off x="594425" y="3051805"/>
            <a:ext cx="1920300" cy="15087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322" name="Google Shape;322;p37"/>
          <p:cNvSpPr/>
          <p:nvPr>
            <p:ph idx="5" type="pic"/>
          </p:nvPr>
        </p:nvSpPr>
        <p:spPr>
          <a:xfrm>
            <a:off x="4709138" y="3051805"/>
            <a:ext cx="1920300" cy="15087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tailed Products">
  <p:cSld name="Detailed Products">
    <p:bg>
      <p:bgPr>
        <a:solidFill>
          <a:srgbClr val="FEFEFE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8"/>
          <p:cNvSpPr txBox="1"/>
          <p:nvPr>
            <p:ph type="title"/>
          </p:nvPr>
        </p:nvSpPr>
        <p:spPr>
          <a:xfrm>
            <a:off x="594404" y="355439"/>
            <a:ext cx="6035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325" name="Google Shape;325;p38"/>
          <p:cNvGrpSpPr/>
          <p:nvPr/>
        </p:nvGrpSpPr>
        <p:grpSpPr>
          <a:xfrm>
            <a:off x="615835" y="695412"/>
            <a:ext cx="377231" cy="68625"/>
            <a:chOff x="792538" y="868707"/>
            <a:chExt cx="502974" cy="91500"/>
          </a:xfrm>
        </p:grpSpPr>
        <p:sp>
          <p:nvSpPr>
            <p:cNvPr id="326" name="Google Shape;326;p38"/>
            <p:cNvSpPr/>
            <p:nvPr/>
          </p:nvSpPr>
          <p:spPr>
            <a:xfrm>
              <a:off x="792538" y="868707"/>
              <a:ext cx="91500" cy="91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8"/>
            <p:cNvSpPr/>
            <p:nvPr/>
          </p:nvSpPr>
          <p:spPr>
            <a:xfrm>
              <a:off x="929696" y="868707"/>
              <a:ext cx="91500" cy="91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8"/>
            <p:cNvSpPr/>
            <p:nvPr/>
          </p:nvSpPr>
          <p:spPr>
            <a:xfrm>
              <a:off x="1066854" y="868707"/>
              <a:ext cx="91500" cy="91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8"/>
            <p:cNvSpPr/>
            <p:nvPr/>
          </p:nvSpPr>
          <p:spPr>
            <a:xfrm>
              <a:off x="1204012" y="868707"/>
              <a:ext cx="91500" cy="91500"/>
            </a:xfrm>
            <a:prstGeom prst="ellipse">
              <a:avLst/>
            </a:prstGeom>
            <a:solidFill>
              <a:srgbClr val="61EBE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0" name="Google Shape;330;p38"/>
          <p:cNvSpPr/>
          <p:nvPr>
            <p:ph idx="2" type="pic"/>
          </p:nvPr>
        </p:nvSpPr>
        <p:spPr>
          <a:xfrm>
            <a:off x="662963" y="1337288"/>
            <a:ext cx="4389000" cy="32232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rvices 1">
  <p:cSld name="Services 1">
    <p:bg>
      <p:bgPr>
        <a:solidFill>
          <a:srgbClr val="FEFEFE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9"/>
          <p:cNvSpPr txBox="1"/>
          <p:nvPr>
            <p:ph type="title"/>
          </p:nvPr>
        </p:nvSpPr>
        <p:spPr>
          <a:xfrm>
            <a:off x="594404" y="355439"/>
            <a:ext cx="6035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333" name="Google Shape;333;p39"/>
          <p:cNvGrpSpPr/>
          <p:nvPr/>
        </p:nvGrpSpPr>
        <p:grpSpPr>
          <a:xfrm>
            <a:off x="615835" y="695412"/>
            <a:ext cx="377231" cy="68625"/>
            <a:chOff x="792538" y="868707"/>
            <a:chExt cx="502974" cy="91500"/>
          </a:xfrm>
        </p:grpSpPr>
        <p:sp>
          <p:nvSpPr>
            <p:cNvPr id="334" name="Google Shape;334;p39"/>
            <p:cNvSpPr/>
            <p:nvPr/>
          </p:nvSpPr>
          <p:spPr>
            <a:xfrm>
              <a:off x="792538" y="868707"/>
              <a:ext cx="91500" cy="91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9"/>
            <p:cNvSpPr/>
            <p:nvPr/>
          </p:nvSpPr>
          <p:spPr>
            <a:xfrm>
              <a:off x="929696" y="868707"/>
              <a:ext cx="91500" cy="91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39"/>
            <p:cNvSpPr/>
            <p:nvPr/>
          </p:nvSpPr>
          <p:spPr>
            <a:xfrm>
              <a:off x="1066854" y="868707"/>
              <a:ext cx="91500" cy="91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39"/>
            <p:cNvSpPr/>
            <p:nvPr/>
          </p:nvSpPr>
          <p:spPr>
            <a:xfrm>
              <a:off x="1204012" y="868707"/>
              <a:ext cx="91500" cy="91500"/>
            </a:xfrm>
            <a:prstGeom prst="ellipse">
              <a:avLst/>
            </a:prstGeom>
            <a:solidFill>
              <a:srgbClr val="61EBE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8" name="Google Shape;338;p39"/>
          <p:cNvSpPr/>
          <p:nvPr/>
        </p:nvSpPr>
        <p:spPr>
          <a:xfrm>
            <a:off x="2185438" y="1268968"/>
            <a:ext cx="1591200" cy="1645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9"/>
          <p:cNvSpPr/>
          <p:nvPr/>
        </p:nvSpPr>
        <p:spPr>
          <a:xfrm>
            <a:off x="5367507" y="1268968"/>
            <a:ext cx="1591200" cy="1645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39"/>
          <p:cNvSpPr/>
          <p:nvPr/>
        </p:nvSpPr>
        <p:spPr>
          <a:xfrm>
            <a:off x="594404" y="2915009"/>
            <a:ext cx="1591200" cy="1645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39"/>
          <p:cNvSpPr/>
          <p:nvPr/>
        </p:nvSpPr>
        <p:spPr>
          <a:xfrm>
            <a:off x="3776472" y="2915009"/>
            <a:ext cx="1591200" cy="1645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39"/>
          <p:cNvSpPr/>
          <p:nvPr/>
        </p:nvSpPr>
        <p:spPr>
          <a:xfrm>
            <a:off x="6958541" y="2915009"/>
            <a:ext cx="1591200" cy="1645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39"/>
          <p:cNvSpPr/>
          <p:nvPr>
            <p:ph idx="2" type="pic"/>
          </p:nvPr>
        </p:nvSpPr>
        <p:spPr>
          <a:xfrm>
            <a:off x="2185438" y="1268744"/>
            <a:ext cx="1591200" cy="16458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344" name="Google Shape;344;p39"/>
          <p:cNvSpPr/>
          <p:nvPr>
            <p:ph idx="3" type="pic"/>
          </p:nvPr>
        </p:nvSpPr>
        <p:spPr>
          <a:xfrm>
            <a:off x="5367507" y="1268780"/>
            <a:ext cx="1591200" cy="16458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345" name="Google Shape;345;p39"/>
          <p:cNvSpPr/>
          <p:nvPr>
            <p:ph idx="4" type="pic"/>
          </p:nvPr>
        </p:nvSpPr>
        <p:spPr>
          <a:xfrm>
            <a:off x="594404" y="2914646"/>
            <a:ext cx="1591200" cy="16458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346" name="Google Shape;346;p39"/>
          <p:cNvSpPr/>
          <p:nvPr>
            <p:ph idx="5" type="pic"/>
          </p:nvPr>
        </p:nvSpPr>
        <p:spPr>
          <a:xfrm>
            <a:off x="3776472" y="2914682"/>
            <a:ext cx="1591200" cy="16458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347" name="Google Shape;347;p39"/>
          <p:cNvSpPr/>
          <p:nvPr>
            <p:ph idx="6" type="pic"/>
          </p:nvPr>
        </p:nvSpPr>
        <p:spPr>
          <a:xfrm>
            <a:off x="6958541" y="2914718"/>
            <a:ext cx="1591200" cy="16458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rvices 2">
  <p:cSld name="Services 2">
    <p:bg>
      <p:bgPr>
        <a:solidFill>
          <a:srgbClr val="FEFEFE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0"/>
          <p:cNvSpPr/>
          <p:nvPr>
            <p:ph idx="2" type="pic"/>
          </p:nvPr>
        </p:nvSpPr>
        <p:spPr>
          <a:xfrm>
            <a:off x="594384" y="1268744"/>
            <a:ext cx="1783200" cy="16458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p40"/>
          <p:cNvSpPr txBox="1"/>
          <p:nvPr>
            <p:ph type="title"/>
          </p:nvPr>
        </p:nvSpPr>
        <p:spPr>
          <a:xfrm>
            <a:off x="594404" y="355439"/>
            <a:ext cx="6035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351" name="Google Shape;351;p40"/>
          <p:cNvGrpSpPr/>
          <p:nvPr/>
        </p:nvGrpSpPr>
        <p:grpSpPr>
          <a:xfrm>
            <a:off x="615835" y="695412"/>
            <a:ext cx="377231" cy="68625"/>
            <a:chOff x="792538" y="868707"/>
            <a:chExt cx="502974" cy="91500"/>
          </a:xfrm>
        </p:grpSpPr>
        <p:sp>
          <p:nvSpPr>
            <p:cNvPr id="352" name="Google Shape;352;p40"/>
            <p:cNvSpPr/>
            <p:nvPr/>
          </p:nvSpPr>
          <p:spPr>
            <a:xfrm>
              <a:off x="792538" y="868707"/>
              <a:ext cx="91500" cy="91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40"/>
            <p:cNvSpPr/>
            <p:nvPr/>
          </p:nvSpPr>
          <p:spPr>
            <a:xfrm>
              <a:off x="929696" y="868707"/>
              <a:ext cx="91500" cy="91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40"/>
            <p:cNvSpPr/>
            <p:nvPr/>
          </p:nvSpPr>
          <p:spPr>
            <a:xfrm>
              <a:off x="1066854" y="868707"/>
              <a:ext cx="91500" cy="91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40"/>
            <p:cNvSpPr/>
            <p:nvPr/>
          </p:nvSpPr>
          <p:spPr>
            <a:xfrm>
              <a:off x="1204012" y="868707"/>
              <a:ext cx="91500" cy="91500"/>
            </a:xfrm>
            <a:prstGeom prst="ellipse">
              <a:avLst/>
            </a:prstGeom>
            <a:solidFill>
              <a:srgbClr val="61EBE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6" name="Google Shape;356;p40"/>
          <p:cNvSpPr/>
          <p:nvPr>
            <p:ph idx="3" type="pic"/>
          </p:nvPr>
        </p:nvSpPr>
        <p:spPr>
          <a:xfrm>
            <a:off x="2377464" y="1268744"/>
            <a:ext cx="1783200" cy="16458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p40"/>
          <p:cNvSpPr/>
          <p:nvPr>
            <p:ph idx="4" type="pic"/>
          </p:nvPr>
        </p:nvSpPr>
        <p:spPr>
          <a:xfrm>
            <a:off x="594404" y="2914646"/>
            <a:ext cx="3566100" cy="16458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3">
  <p:cSld name="CR3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2411951" y="9"/>
            <a:ext cx="3623090" cy="5179732"/>
          </a:xfrm>
          <a:custGeom>
            <a:rect b="b" l="l" r="r" t="t"/>
            <a:pathLst>
              <a:path extrusionOk="0" h="5517" w="3859">
                <a:moveTo>
                  <a:pt x="3084" y="0"/>
                </a:moveTo>
                <a:lnTo>
                  <a:pt x="3859" y="0"/>
                </a:lnTo>
                <a:lnTo>
                  <a:pt x="0" y="5517"/>
                </a:lnTo>
                <a:lnTo>
                  <a:pt x="308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t" bIns="25700" lIns="51425" spcFirstLastPara="1" rIns="51425" wrap="square" tIns="2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5"/>
          <p:cNvSpPr/>
          <p:nvPr>
            <p:ph idx="2" type="pic"/>
          </p:nvPr>
        </p:nvSpPr>
        <p:spPr>
          <a:xfrm>
            <a:off x="1" y="9"/>
            <a:ext cx="5307300" cy="49461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rvices Details">
  <p:cSld name="Services Details">
    <p:bg>
      <p:bgPr>
        <a:solidFill>
          <a:srgbClr val="FEFEFE"/>
        </a:soli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1"/>
          <p:cNvSpPr/>
          <p:nvPr>
            <p:ph idx="2" type="pic"/>
          </p:nvPr>
        </p:nvSpPr>
        <p:spPr>
          <a:xfrm>
            <a:off x="594404" y="1268744"/>
            <a:ext cx="1988700" cy="32919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360" name="Google Shape;360;p41"/>
          <p:cNvSpPr/>
          <p:nvPr>
            <p:ph idx="3" type="pic"/>
          </p:nvPr>
        </p:nvSpPr>
        <p:spPr>
          <a:xfrm>
            <a:off x="4571959" y="1268744"/>
            <a:ext cx="1988700" cy="32919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361" name="Google Shape;361;p41"/>
          <p:cNvSpPr txBox="1"/>
          <p:nvPr>
            <p:ph type="title"/>
          </p:nvPr>
        </p:nvSpPr>
        <p:spPr>
          <a:xfrm>
            <a:off x="594404" y="355439"/>
            <a:ext cx="6035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362" name="Google Shape;362;p41"/>
          <p:cNvGrpSpPr/>
          <p:nvPr/>
        </p:nvGrpSpPr>
        <p:grpSpPr>
          <a:xfrm>
            <a:off x="615835" y="695412"/>
            <a:ext cx="377231" cy="68625"/>
            <a:chOff x="792538" y="868707"/>
            <a:chExt cx="502974" cy="91500"/>
          </a:xfrm>
        </p:grpSpPr>
        <p:sp>
          <p:nvSpPr>
            <p:cNvPr id="363" name="Google Shape;363;p41"/>
            <p:cNvSpPr/>
            <p:nvPr/>
          </p:nvSpPr>
          <p:spPr>
            <a:xfrm>
              <a:off x="792538" y="868707"/>
              <a:ext cx="91500" cy="91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41"/>
            <p:cNvSpPr/>
            <p:nvPr/>
          </p:nvSpPr>
          <p:spPr>
            <a:xfrm>
              <a:off x="929696" y="868707"/>
              <a:ext cx="91500" cy="91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41"/>
            <p:cNvSpPr/>
            <p:nvPr/>
          </p:nvSpPr>
          <p:spPr>
            <a:xfrm>
              <a:off x="1066854" y="868707"/>
              <a:ext cx="91500" cy="91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41"/>
            <p:cNvSpPr/>
            <p:nvPr/>
          </p:nvSpPr>
          <p:spPr>
            <a:xfrm>
              <a:off x="1204012" y="868707"/>
              <a:ext cx="91500" cy="91500"/>
            </a:xfrm>
            <a:prstGeom prst="ellipse">
              <a:avLst/>
            </a:prstGeom>
            <a:solidFill>
              <a:srgbClr val="14A12F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WOT Analysis">
  <p:cSld name="SWOT Analysis">
    <p:bg>
      <p:bgPr>
        <a:solidFill>
          <a:srgbClr val="FEFEFE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Google Shape;368;p42"/>
          <p:cNvGrpSpPr/>
          <p:nvPr/>
        </p:nvGrpSpPr>
        <p:grpSpPr>
          <a:xfrm>
            <a:off x="4383407" y="2846066"/>
            <a:ext cx="377231" cy="68625"/>
            <a:chOff x="792538" y="868707"/>
            <a:chExt cx="502974" cy="91500"/>
          </a:xfrm>
        </p:grpSpPr>
        <p:sp>
          <p:nvSpPr>
            <p:cNvPr id="369" name="Google Shape;369;p42"/>
            <p:cNvSpPr/>
            <p:nvPr/>
          </p:nvSpPr>
          <p:spPr>
            <a:xfrm>
              <a:off x="792538" y="868707"/>
              <a:ext cx="91500" cy="91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42"/>
            <p:cNvSpPr/>
            <p:nvPr/>
          </p:nvSpPr>
          <p:spPr>
            <a:xfrm>
              <a:off x="929696" y="868707"/>
              <a:ext cx="91500" cy="91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42"/>
            <p:cNvSpPr/>
            <p:nvPr/>
          </p:nvSpPr>
          <p:spPr>
            <a:xfrm>
              <a:off x="1066854" y="868707"/>
              <a:ext cx="91500" cy="91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42"/>
            <p:cNvSpPr/>
            <p:nvPr/>
          </p:nvSpPr>
          <p:spPr>
            <a:xfrm>
              <a:off x="1204012" y="868707"/>
              <a:ext cx="91500" cy="91500"/>
            </a:xfrm>
            <a:prstGeom prst="ellipse">
              <a:avLst/>
            </a:prstGeom>
            <a:solidFill>
              <a:srgbClr val="61EBE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3" name="Google Shape;373;p42"/>
          <p:cNvSpPr/>
          <p:nvPr/>
        </p:nvSpPr>
        <p:spPr>
          <a:xfrm>
            <a:off x="0" y="3188963"/>
            <a:ext cx="9144000" cy="1954500"/>
          </a:xfrm>
          <a:prstGeom prst="rect">
            <a:avLst/>
          </a:prstGeom>
          <a:solidFill>
            <a:srgbClr val="BFBFBF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folio 1">
  <p:cSld name="Portfolio 1">
    <p:bg>
      <p:bgPr>
        <a:solidFill>
          <a:srgbClr val="FEFEFE"/>
        </a:solid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3"/>
          <p:cNvSpPr/>
          <p:nvPr>
            <p:ph idx="2" type="pic"/>
          </p:nvPr>
        </p:nvSpPr>
        <p:spPr>
          <a:xfrm>
            <a:off x="3200416" y="1131584"/>
            <a:ext cx="2743200" cy="20574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376" name="Google Shape;376;p43"/>
          <p:cNvSpPr/>
          <p:nvPr>
            <p:ph idx="3" type="pic"/>
          </p:nvPr>
        </p:nvSpPr>
        <p:spPr>
          <a:xfrm>
            <a:off x="594122" y="2914406"/>
            <a:ext cx="2606400" cy="17832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377" name="Google Shape;377;p43"/>
          <p:cNvSpPr/>
          <p:nvPr>
            <p:ph idx="4" type="pic"/>
          </p:nvPr>
        </p:nvSpPr>
        <p:spPr>
          <a:xfrm>
            <a:off x="5943584" y="2914406"/>
            <a:ext cx="2606400" cy="17829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378" name="Google Shape;378;p43"/>
          <p:cNvSpPr txBox="1"/>
          <p:nvPr>
            <p:ph type="title"/>
          </p:nvPr>
        </p:nvSpPr>
        <p:spPr>
          <a:xfrm>
            <a:off x="594404" y="355439"/>
            <a:ext cx="6035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379" name="Google Shape;379;p43"/>
          <p:cNvGrpSpPr/>
          <p:nvPr/>
        </p:nvGrpSpPr>
        <p:grpSpPr>
          <a:xfrm>
            <a:off x="615835" y="695412"/>
            <a:ext cx="377231" cy="68625"/>
            <a:chOff x="792538" y="868707"/>
            <a:chExt cx="502974" cy="91500"/>
          </a:xfrm>
        </p:grpSpPr>
        <p:sp>
          <p:nvSpPr>
            <p:cNvPr id="380" name="Google Shape;380;p43"/>
            <p:cNvSpPr/>
            <p:nvPr/>
          </p:nvSpPr>
          <p:spPr>
            <a:xfrm>
              <a:off x="792538" y="868707"/>
              <a:ext cx="91500" cy="91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43"/>
            <p:cNvSpPr/>
            <p:nvPr/>
          </p:nvSpPr>
          <p:spPr>
            <a:xfrm>
              <a:off x="929696" y="868707"/>
              <a:ext cx="91500" cy="91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43"/>
            <p:cNvSpPr/>
            <p:nvPr/>
          </p:nvSpPr>
          <p:spPr>
            <a:xfrm>
              <a:off x="1066854" y="868707"/>
              <a:ext cx="91500" cy="91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43"/>
            <p:cNvSpPr/>
            <p:nvPr/>
          </p:nvSpPr>
          <p:spPr>
            <a:xfrm>
              <a:off x="1204012" y="868707"/>
              <a:ext cx="91500" cy="91500"/>
            </a:xfrm>
            <a:prstGeom prst="ellipse">
              <a:avLst/>
            </a:prstGeom>
            <a:solidFill>
              <a:srgbClr val="61EBE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folio 2">
  <p:cSld name="Portfolio 2">
    <p:bg>
      <p:bgPr>
        <a:solidFill>
          <a:srgbClr val="FEFEFE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4"/>
          <p:cNvSpPr/>
          <p:nvPr>
            <p:ph idx="2" type="pic"/>
          </p:nvPr>
        </p:nvSpPr>
        <p:spPr>
          <a:xfrm>
            <a:off x="594404" y="1131587"/>
            <a:ext cx="1988700" cy="17829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386" name="Google Shape;386;p44"/>
          <p:cNvSpPr txBox="1"/>
          <p:nvPr>
            <p:ph type="title"/>
          </p:nvPr>
        </p:nvSpPr>
        <p:spPr>
          <a:xfrm>
            <a:off x="594404" y="355439"/>
            <a:ext cx="6035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387" name="Google Shape;387;p44"/>
          <p:cNvGrpSpPr/>
          <p:nvPr/>
        </p:nvGrpSpPr>
        <p:grpSpPr>
          <a:xfrm>
            <a:off x="615835" y="695412"/>
            <a:ext cx="377231" cy="68625"/>
            <a:chOff x="792538" y="868707"/>
            <a:chExt cx="502974" cy="91500"/>
          </a:xfrm>
        </p:grpSpPr>
        <p:sp>
          <p:nvSpPr>
            <p:cNvPr id="388" name="Google Shape;388;p44"/>
            <p:cNvSpPr/>
            <p:nvPr/>
          </p:nvSpPr>
          <p:spPr>
            <a:xfrm>
              <a:off x="792538" y="868707"/>
              <a:ext cx="91500" cy="91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44"/>
            <p:cNvSpPr/>
            <p:nvPr/>
          </p:nvSpPr>
          <p:spPr>
            <a:xfrm>
              <a:off x="929696" y="868707"/>
              <a:ext cx="91500" cy="91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44"/>
            <p:cNvSpPr/>
            <p:nvPr/>
          </p:nvSpPr>
          <p:spPr>
            <a:xfrm>
              <a:off x="1066854" y="868707"/>
              <a:ext cx="91500" cy="91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44"/>
            <p:cNvSpPr/>
            <p:nvPr/>
          </p:nvSpPr>
          <p:spPr>
            <a:xfrm>
              <a:off x="1204012" y="868707"/>
              <a:ext cx="91500" cy="91500"/>
            </a:xfrm>
            <a:prstGeom prst="ellipse">
              <a:avLst/>
            </a:prstGeom>
            <a:solidFill>
              <a:srgbClr val="61EBE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2" name="Google Shape;392;p44"/>
          <p:cNvSpPr/>
          <p:nvPr>
            <p:ph idx="3" type="pic"/>
          </p:nvPr>
        </p:nvSpPr>
        <p:spPr>
          <a:xfrm>
            <a:off x="594404" y="2914648"/>
            <a:ext cx="4046100" cy="17145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393" name="Google Shape;393;p44"/>
          <p:cNvSpPr/>
          <p:nvPr>
            <p:ph idx="4" type="pic"/>
          </p:nvPr>
        </p:nvSpPr>
        <p:spPr>
          <a:xfrm>
            <a:off x="4640581" y="1131588"/>
            <a:ext cx="3909300" cy="34977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folio 3">
  <p:cSld name="Portfolio 3">
    <p:bg>
      <p:bgPr>
        <a:solidFill>
          <a:srgbClr val="FEFEFE"/>
        </a:soli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5"/>
          <p:cNvSpPr txBox="1"/>
          <p:nvPr>
            <p:ph type="title"/>
          </p:nvPr>
        </p:nvSpPr>
        <p:spPr>
          <a:xfrm>
            <a:off x="594404" y="355439"/>
            <a:ext cx="6035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396" name="Google Shape;396;p45"/>
          <p:cNvGrpSpPr/>
          <p:nvPr/>
        </p:nvGrpSpPr>
        <p:grpSpPr>
          <a:xfrm>
            <a:off x="615835" y="695412"/>
            <a:ext cx="377231" cy="68625"/>
            <a:chOff x="792538" y="868707"/>
            <a:chExt cx="502974" cy="91500"/>
          </a:xfrm>
        </p:grpSpPr>
        <p:sp>
          <p:nvSpPr>
            <p:cNvPr id="397" name="Google Shape;397;p45"/>
            <p:cNvSpPr/>
            <p:nvPr/>
          </p:nvSpPr>
          <p:spPr>
            <a:xfrm>
              <a:off x="792538" y="868707"/>
              <a:ext cx="91500" cy="91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45"/>
            <p:cNvSpPr/>
            <p:nvPr/>
          </p:nvSpPr>
          <p:spPr>
            <a:xfrm>
              <a:off x="929696" y="868707"/>
              <a:ext cx="91500" cy="91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45"/>
            <p:cNvSpPr/>
            <p:nvPr/>
          </p:nvSpPr>
          <p:spPr>
            <a:xfrm>
              <a:off x="1066854" y="868707"/>
              <a:ext cx="91500" cy="91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45"/>
            <p:cNvSpPr/>
            <p:nvPr/>
          </p:nvSpPr>
          <p:spPr>
            <a:xfrm>
              <a:off x="1204012" y="868707"/>
              <a:ext cx="91500" cy="91500"/>
            </a:xfrm>
            <a:prstGeom prst="ellipse">
              <a:avLst/>
            </a:prstGeom>
            <a:solidFill>
              <a:srgbClr val="61EBE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1" name="Google Shape;401;p45"/>
          <p:cNvSpPr/>
          <p:nvPr>
            <p:ph idx="2" type="pic"/>
          </p:nvPr>
        </p:nvSpPr>
        <p:spPr>
          <a:xfrm>
            <a:off x="594405" y="1131571"/>
            <a:ext cx="7955400" cy="34977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folio 4">
  <p:cSld name="Portfolio 4">
    <p:bg>
      <p:bgPr>
        <a:solidFill>
          <a:srgbClr val="FEFEFE"/>
        </a:solidFill>
      </p:bgPr>
    </p:bg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6"/>
          <p:cNvSpPr txBox="1"/>
          <p:nvPr>
            <p:ph type="title"/>
          </p:nvPr>
        </p:nvSpPr>
        <p:spPr>
          <a:xfrm>
            <a:off x="594404" y="355439"/>
            <a:ext cx="6035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404" name="Google Shape;404;p46"/>
          <p:cNvGrpSpPr/>
          <p:nvPr/>
        </p:nvGrpSpPr>
        <p:grpSpPr>
          <a:xfrm>
            <a:off x="615835" y="695412"/>
            <a:ext cx="377231" cy="68625"/>
            <a:chOff x="792538" y="868707"/>
            <a:chExt cx="502974" cy="91500"/>
          </a:xfrm>
        </p:grpSpPr>
        <p:sp>
          <p:nvSpPr>
            <p:cNvPr id="405" name="Google Shape;405;p46"/>
            <p:cNvSpPr/>
            <p:nvPr/>
          </p:nvSpPr>
          <p:spPr>
            <a:xfrm>
              <a:off x="792538" y="868707"/>
              <a:ext cx="91500" cy="91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46"/>
            <p:cNvSpPr/>
            <p:nvPr/>
          </p:nvSpPr>
          <p:spPr>
            <a:xfrm>
              <a:off x="929696" y="868707"/>
              <a:ext cx="91500" cy="91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46"/>
            <p:cNvSpPr/>
            <p:nvPr/>
          </p:nvSpPr>
          <p:spPr>
            <a:xfrm>
              <a:off x="1066854" y="868707"/>
              <a:ext cx="91500" cy="91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46"/>
            <p:cNvSpPr/>
            <p:nvPr/>
          </p:nvSpPr>
          <p:spPr>
            <a:xfrm>
              <a:off x="1204012" y="868707"/>
              <a:ext cx="91500" cy="91500"/>
            </a:xfrm>
            <a:prstGeom prst="ellipse">
              <a:avLst/>
            </a:prstGeom>
            <a:solidFill>
              <a:srgbClr val="61EBE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9" name="Google Shape;409;p46"/>
          <p:cNvSpPr/>
          <p:nvPr>
            <p:ph idx="2" type="pic"/>
          </p:nvPr>
        </p:nvSpPr>
        <p:spPr>
          <a:xfrm>
            <a:off x="594404" y="1131585"/>
            <a:ext cx="7955400" cy="34974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folio 5">
  <p:cSld name="Portfolio 5">
    <p:bg>
      <p:bgPr>
        <a:solidFill>
          <a:srgbClr val="FEFEFE"/>
        </a:solidFill>
      </p:bgPr>
    </p:bg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7"/>
          <p:cNvSpPr txBox="1"/>
          <p:nvPr>
            <p:ph type="title"/>
          </p:nvPr>
        </p:nvSpPr>
        <p:spPr>
          <a:xfrm>
            <a:off x="594404" y="355439"/>
            <a:ext cx="6035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412" name="Google Shape;412;p47"/>
          <p:cNvGrpSpPr/>
          <p:nvPr/>
        </p:nvGrpSpPr>
        <p:grpSpPr>
          <a:xfrm>
            <a:off x="615835" y="695412"/>
            <a:ext cx="377231" cy="68625"/>
            <a:chOff x="792538" y="868707"/>
            <a:chExt cx="502974" cy="91500"/>
          </a:xfrm>
        </p:grpSpPr>
        <p:sp>
          <p:nvSpPr>
            <p:cNvPr id="413" name="Google Shape;413;p47"/>
            <p:cNvSpPr/>
            <p:nvPr/>
          </p:nvSpPr>
          <p:spPr>
            <a:xfrm>
              <a:off x="792538" y="868707"/>
              <a:ext cx="91500" cy="91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47"/>
            <p:cNvSpPr/>
            <p:nvPr/>
          </p:nvSpPr>
          <p:spPr>
            <a:xfrm>
              <a:off x="929696" y="868707"/>
              <a:ext cx="91500" cy="91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47"/>
            <p:cNvSpPr/>
            <p:nvPr/>
          </p:nvSpPr>
          <p:spPr>
            <a:xfrm>
              <a:off x="1066854" y="868707"/>
              <a:ext cx="91500" cy="91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47"/>
            <p:cNvSpPr/>
            <p:nvPr/>
          </p:nvSpPr>
          <p:spPr>
            <a:xfrm>
              <a:off x="1204012" y="868707"/>
              <a:ext cx="91500" cy="91500"/>
            </a:xfrm>
            <a:prstGeom prst="ellipse">
              <a:avLst/>
            </a:prstGeom>
            <a:solidFill>
              <a:srgbClr val="61EBE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7" name="Google Shape;417;p47"/>
          <p:cNvSpPr/>
          <p:nvPr>
            <p:ph idx="2" type="pic"/>
          </p:nvPr>
        </p:nvSpPr>
        <p:spPr>
          <a:xfrm>
            <a:off x="594404" y="1131585"/>
            <a:ext cx="7955100" cy="34974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folio 6">
  <p:cSld name="Portfolio 6">
    <p:bg>
      <p:bgPr>
        <a:solidFill>
          <a:srgbClr val="FEFEFE"/>
        </a:soli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8"/>
          <p:cNvSpPr txBox="1"/>
          <p:nvPr>
            <p:ph type="title"/>
          </p:nvPr>
        </p:nvSpPr>
        <p:spPr>
          <a:xfrm>
            <a:off x="594404" y="355439"/>
            <a:ext cx="6035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420" name="Google Shape;420;p48"/>
          <p:cNvGrpSpPr/>
          <p:nvPr/>
        </p:nvGrpSpPr>
        <p:grpSpPr>
          <a:xfrm>
            <a:off x="615835" y="695412"/>
            <a:ext cx="377231" cy="68625"/>
            <a:chOff x="792538" y="868707"/>
            <a:chExt cx="502974" cy="91500"/>
          </a:xfrm>
        </p:grpSpPr>
        <p:sp>
          <p:nvSpPr>
            <p:cNvPr id="421" name="Google Shape;421;p48"/>
            <p:cNvSpPr/>
            <p:nvPr/>
          </p:nvSpPr>
          <p:spPr>
            <a:xfrm>
              <a:off x="792538" y="868707"/>
              <a:ext cx="91500" cy="91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48"/>
            <p:cNvSpPr/>
            <p:nvPr/>
          </p:nvSpPr>
          <p:spPr>
            <a:xfrm>
              <a:off x="929696" y="868707"/>
              <a:ext cx="91500" cy="91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48"/>
            <p:cNvSpPr/>
            <p:nvPr/>
          </p:nvSpPr>
          <p:spPr>
            <a:xfrm>
              <a:off x="1066854" y="868707"/>
              <a:ext cx="91500" cy="91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48"/>
            <p:cNvSpPr/>
            <p:nvPr/>
          </p:nvSpPr>
          <p:spPr>
            <a:xfrm>
              <a:off x="1204012" y="868707"/>
              <a:ext cx="91500" cy="91500"/>
            </a:xfrm>
            <a:prstGeom prst="ellipse">
              <a:avLst/>
            </a:prstGeom>
            <a:solidFill>
              <a:srgbClr val="61EBE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5" name="Google Shape;425;p48"/>
          <p:cNvSpPr/>
          <p:nvPr>
            <p:ph idx="2" type="pic"/>
          </p:nvPr>
        </p:nvSpPr>
        <p:spPr>
          <a:xfrm>
            <a:off x="594407" y="1131587"/>
            <a:ext cx="7955100" cy="34974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folio 7">
  <p:cSld name="Portfolio 7">
    <p:bg>
      <p:bgPr>
        <a:solidFill>
          <a:srgbClr val="FEFEFE"/>
        </a:soli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9"/>
          <p:cNvSpPr/>
          <p:nvPr>
            <p:ph idx="2" type="pic"/>
          </p:nvPr>
        </p:nvSpPr>
        <p:spPr>
          <a:xfrm>
            <a:off x="594404" y="1131547"/>
            <a:ext cx="7955400" cy="34977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428" name="Google Shape;428;p49"/>
          <p:cNvSpPr txBox="1"/>
          <p:nvPr>
            <p:ph type="title"/>
          </p:nvPr>
        </p:nvSpPr>
        <p:spPr>
          <a:xfrm>
            <a:off x="594404" y="355439"/>
            <a:ext cx="6035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429" name="Google Shape;429;p49"/>
          <p:cNvGrpSpPr/>
          <p:nvPr/>
        </p:nvGrpSpPr>
        <p:grpSpPr>
          <a:xfrm>
            <a:off x="615835" y="695412"/>
            <a:ext cx="377231" cy="68625"/>
            <a:chOff x="792538" y="868707"/>
            <a:chExt cx="502974" cy="91500"/>
          </a:xfrm>
        </p:grpSpPr>
        <p:sp>
          <p:nvSpPr>
            <p:cNvPr id="430" name="Google Shape;430;p49"/>
            <p:cNvSpPr/>
            <p:nvPr/>
          </p:nvSpPr>
          <p:spPr>
            <a:xfrm>
              <a:off x="792538" y="868707"/>
              <a:ext cx="91500" cy="91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49"/>
            <p:cNvSpPr/>
            <p:nvPr/>
          </p:nvSpPr>
          <p:spPr>
            <a:xfrm>
              <a:off x="929696" y="868707"/>
              <a:ext cx="91500" cy="91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49"/>
            <p:cNvSpPr/>
            <p:nvPr/>
          </p:nvSpPr>
          <p:spPr>
            <a:xfrm>
              <a:off x="1066854" y="868707"/>
              <a:ext cx="91500" cy="91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49"/>
            <p:cNvSpPr/>
            <p:nvPr/>
          </p:nvSpPr>
          <p:spPr>
            <a:xfrm>
              <a:off x="1204012" y="868707"/>
              <a:ext cx="91500" cy="91500"/>
            </a:xfrm>
            <a:prstGeom prst="ellipse">
              <a:avLst/>
            </a:prstGeom>
            <a:solidFill>
              <a:srgbClr val="61EBE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folio 8">
  <p:cSld name="Portfolio 8">
    <p:bg>
      <p:bgPr>
        <a:solidFill>
          <a:srgbClr val="FEFEFE"/>
        </a:solidFill>
      </p:bgPr>
    </p:bg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0"/>
          <p:cNvSpPr txBox="1"/>
          <p:nvPr>
            <p:ph type="title"/>
          </p:nvPr>
        </p:nvSpPr>
        <p:spPr>
          <a:xfrm>
            <a:off x="594404" y="355439"/>
            <a:ext cx="6035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436" name="Google Shape;436;p50"/>
          <p:cNvGrpSpPr/>
          <p:nvPr/>
        </p:nvGrpSpPr>
        <p:grpSpPr>
          <a:xfrm>
            <a:off x="615835" y="695412"/>
            <a:ext cx="377231" cy="68625"/>
            <a:chOff x="792538" y="868707"/>
            <a:chExt cx="502974" cy="91500"/>
          </a:xfrm>
        </p:grpSpPr>
        <p:sp>
          <p:nvSpPr>
            <p:cNvPr id="437" name="Google Shape;437;p50"/>
            <p:cNvSpPr/>
            <p:nvPr/>
          </p:nvSpPr>
          <p:spPr>
            <a:xfrm>
              <a:off x="792538" y="868707"/>
              <a:ext cx="91500" cy="91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50"/>
            <p:cNvSpPr/>
            <p:nvPr/>
          </p:nvSpPr>
          <p:spPr>
            <a:xfrm>
              <a:off x="929696" y="868707"/>
              <a:ext cx="91500" cy="91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50"/>
            <p:cNvSpPr/>
            <p:nvPr/>
          </p:nvSpPr>
          <p:spPr>
            <a:xfrm>
              <a:off x="1066854" y="868707"/>
              <a:ext cx="91500" cy="91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50"/>
            <p:cNvSpPr/>
            <p:nvPr/>
          </p:nvSpPr>
          <p:spPr>
            <a:xfrm>
              <a:off x="1204012" y="868707"/>
              <a:ext cx="91500" cy="91500"/>
            </a:xfrm>
            <a:prstGeom prst="ellipse">
              <a:avLst/>
            </a:prstGeom>
            <a:solidFill>
              <a:srgbClr val="61EBE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1" name="Google Shape;441;p50"/>
          <p:cNvSpPr/>
          <p:nvPr>
            <p:ph idx="2" type="pic"/>
          </p:nvPr>
        </p:nvSpPr>
        <p:spPr>
          <a:xfrm>
            <a:off x="594404" y="1131587"/>
            <a:ext cx="7955400" cy="34974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2" name="Google Shape;442;p50"/>
          <p:cNvSpPr/>
          <p:nvPr>
            <p:ph idx="3" type="pic"/>
          </p:nvPr>
        </p:nvSpPr>
        <p:spPr>
          <a:xfrm>
            <a:off x="6286467" y="3051793"/>
            <a:ext cx="2263200" cy="15774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bg>
      <p:bgPr>
        <a:solidFill>
          <a:srgbClr val="FEFEFE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594404" y="355439"/>
            <a:ext cx="6035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33" name="Google Shape;33;p6"/>
          <p:cNvGrpSpPr/>
          <p:nvPr/>
        </p:nvGrpSpPr>
        <p:grpSpPr>
          <a:xfrm>
            <a:off x="615835" y="695412"/>
            <a:ext cx="377231" cy="68625"/>
            <a:chOff x="792538" y="868707"/>
            <a:chExt cx="502974" cy="91500"/>
          </a:xfrm>
        </p:grpSpPr>
        <p:sp>
          <p:nvSpPr>
            <p:cNvPr id="34" name="Google Shape;34;p6"/>
            <p:cNvSpPr/>
            <p:nvPr/>
          </p:nvSpPr>
          <p:spPr>
            <a:xfrm>
              <a:off x="792538" y="868707"/>
              <a:ext cx="91500" cy="91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6"/>
            <p:cNvSpPr/>
            <p:nvPr/>
          </p:nvSpPr>
          <p:spPr>
            <a:xfrm>
              <a:off x="929696" y="868707"/>
              <a:ext cx="91500" cy="91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6"/>
            <p:cNvSpPr/>
            <p:nvPr/>
          </p:nvSpPr>
          <p:spPr>
            <a:xfrm>
              <a:off x="1066854" y="868707"/>
              <a:ext cx="91500" cy="91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6"/>
            <p:cNvSpPr/>
            <p:nvPr/>
          </p:nvSpPr>
          <p:spPr>
            <a:xfrm>
              <a:off x="1204012" y="868707"/>
              <a:ext cx="91500" cy="91500"/>
            </a:xfrm>
            <a:prstGeom prst="ellipse">
              <a:avLst/>
            </a:prstGeom>
            <a:solidFill>
              <a:srgbClr val="14A12F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folio 9">
  <p:cSld name="Portfolio 9">
    <p:bg>
      <p:bgPr>
        <a:solidFill>
          <a:srgbClr val="FEFEFE"/>
        </a:solidFill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1"/>
          <p:cNvSpPr txBox="1"/>
          <p:nvPr>
            <p:ph type="title"/>
          </p:nvPr>
        </p:nvSpPr>
        <p:spPr>
          <a:xfrm>
            <a:off x="594404" y="355439"/>
            <a:ext cx="6035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445" name="Google Shape;445;p51"/>
          <p:cNvGrpSpPr/>
          <p:nvPr/>
        </p:nvGrpSpPr>
        <p:grpSpPr>
          <a:xfrm>
            <a:off x="615835" y="695412"/>
            <a:ext cx="377231" cy="68625"/>
            <a:chOff x="792538" y="868707"/>
            <a:chExt cx="502974" cy="91500"/>
          </a:xfrm>
        </p:grpSpPr>
        <p:sp>
          <p:nvSpPr>
            <p:cNvPr id="446" name="Google Shape;446;p51"/>
            <p:cNvSpPr/>
            <p:nvPr/>
          </p:nvSpPr>
          <p:spPr>
            <a:xfrm>
              <a:off x="792538" y="868707"/>
              <a:ext cx="91500" cy="91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51"/>
            <p:cNvSpPr/>
            <p:nvPr/>
          </p:nvSpPr>
          <p:spPr>
            <a:xfrm>
              <a:off x="929696" y="868707"/>
              <a:ext cx="91500" cy="91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51"/>
            <p:cNvSpPr/>
            <p:nvPr/>
          </p:nvSpPr>
          <p:spPr>
            <a:xfrm>
              <a:off x="1066854" y="868707"/>
              <a:ext cx="91500" cy="91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51"/>
            <p:cNvSpPr/>
            <p:nvPr/>
          </p:nvSpPr>
          <p:spPr>
            <a:xfrm>
              <a:off x="1204012" y="868707"/>
              <a:ext cx="91500" cy="91500"/>
            </a:xfrm>
            <a:prstGeom prst="ellipse">
              <a:avLst/>
            </a:prstGeom>
            <a:solidFill>
              <a:srgbClr val="61EBE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0" name="Google Shape;450;p51"/>
          <p:cNvSpPr/>
          <p:nvPr>
            <p:ph idx="2" type="pic"/>
          </p:nvPr>
        </p:nvSpPr>
        <p:spPr>
          <a:xfrm>
            <a:off x="594404" y="1131585"/>
            <a:ext cx="7955400" cy="34974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folio 10">
  <p:cSld name="Portfolio 10">
    <p:bg>
      <p:bgPr>
        <a:solidFill>
          <a:srgbClr val="FEFEFE"/>
        </a:solidFill>
      </p:bgPr>
    </p:bg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2"/>
          <p:cNvSpPr txBox="1"/>
          <p:nvPr>
            <p:ph type="title"/>
          </p:nvPr>
        </p:nvSpPr>
        <p:spPr>
          <a:xfrm>
            <a:off x="594404" y="355439"/>
            <a:ext cx="6035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453" name="Google Shape;453;p52"/>
          <p:cNvGrpSpPr/>
          <p:nvPr/>
        </p:nvGrpSpPr>
        <p:grpSpPr>
          <a:xfrm>
            <a:off x="615835" y="695412"/>
            <a:ext cx="377231" cy="68625"/>
            <a:chOff x="792538" y="868707"/>
            <a:chExt cx="502974" cy="91500"/>
          </a:xfrm>
        </p:grpSpPr>
        <p:sp>
          <p:nvSpPr>
            <p:cNvPr id="454" name="Google Shape;454;p52"/>
            <p:cNvSpPr/>
            <p:nvPr/>
          </p:nvSpPr>
          <p:spPr>
            <a:xfrm>
              <a:off x="792538" y="868707"/>
              <a:ext cx="91500" cy="91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52"/>
            <p:cNvSpPr/>
            <p:nvPr/>
          </p:nvSpPr>
          <p:spPr>
            <a:xfrm>
              <a:off x="929696" y="868707"/>
              <a:ext cx="91500" cy="91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52"/>
            <p:cNvSpPr/>
            <p:nvPr/>
          </p:nvSpPr>
          <p:spPr>
            <a:xfrm>
              <a:off x="1066854" y="868707"/>
              <a:ext cx="91500" cy="91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52"/>
            <p:cNvSpPr/>
            <p:nvPr/>
          </p:nvSpPr>
          <p:spPr>
            <a:xfrm>
              <a:off x="1204012" y="868707"/>
              <a:ext cx="91500" cy="91500"/>
            </a:xfrm>
            <a:prstGeom prst="ellipse">
              <a:avLst/>
            </a:prstGeom>
            <a:solidFill>
              <a:srgbClr val="61EBE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8" name="Google Shape;458;p52"/>
          <p:cNvSpPr/>
          <p:nvPr>
            <p:ph idx="2" type="pic"/>
          </p:nvPr>
        </p:nvSpPr>
        <p:spPr>
          <a:xfrm>
            <a:off x="594123" y="1131586"/>
            <a:ext cx="7955700" cy="34977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folio 11">
  <p:cSld name="Portfolio 11">
    <p:bg>
      <p:bgPr>
        <a:solidFill>
          <a:srgbClr val="FEFEFE"/>
        </a:solidFill>
      </p:bgPr>
    </p:bg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3"/>
          <p:cNvSpPr txBox="1"/>
          <p:nvPr>
            <p:ph type="title"/>
          </p:nvPr>
        </p:nvSpPr>
        <p:spPr>
          <a:xfrm>
            <a:off x="594404" y="355439"/>
            <a:ext cx="6035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461" name="Google Shape;461;p53"/>
          <p:cNvGrpSpPr/>
          <p:nvPr/>
        </p:nvGrpSpPr>
        <p:grpSpPr>
          <a:xfrm>
            <a:off x="615835" y="695412"/>
            <a:ext cx="377231" cy="68625"/>
            <a:chOff x="792538" y="868707"/>
            <a:chExt cx="502974" cy="91500"/>
          </a:xfrm>
        </p:grpSpPr>
        <p:sp>
          <p:nvSpPr>
            <p:cNvPr id="462" name="Google Shape;462;p53"/>
            <p:cNvSpPr/>
            <p:nvPr/>
          </p:nvSpPr>
          <p:spPr>
            <a:xfrm>
              <a:off x="792538" y="868707"/>
              <a:ext cx="91500" cy="91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53"/>
            <p:cNvSpPr/>
            <p:nvPr/>
          </p:nvSpPr>
          <p:spPr>
            <a:xfrm>
              <a:off x="929696" y="868707"/>
              <a:ext cx="91500" cy="91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53"/>
            <p:cNvSpPr/>
            <p:nvPr/>
          </p:nvSpPr>
          <p:spPr>
            <a:xfrm>
              <a:off x="1066854" y="868707"/>
              <a:ext cx="91500" cy="91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53"/>
            <p:cNvSpPr/>
            <p:nvPr/>
          </p:nvSpPr>
          <p:spPr>
            <a:xfrm>
              <a:off x="1204012" y="868707"/>
              <a:ext cx="91500" cy="91500"/>
            </a:xfrm>
            <a:prstGeom prst="ellipse">
              <a:avLst/>
            </a:prstGeom>
            <a:solidFill>
              <a:srgbClr val="61EBE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6" name="Google Shape;466;p53"/>
          <p:cNvSpPr/>
          <p:nvPr/>
        </p:nvSpPr>
        <p:spPr>
          <a:xfrm>
            <a:off x="604206" y="1131589"/>
            <a:ext cx="2469000" cy="1645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53"/>
          <p:cNvSpPr/>
          <p:nvPr/>
        </p:nvSpPr>
        <p:spPr>
          <a:xfrm>
            <a:off x="594404" y="2983208"/>
            <a:ext cx="2469000" cy="1645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53"/>
          <p:cNvSpPr/>
          <p:nvPr/>
        </p:nvSpPr>
        <p:spPr>
          <a:xfrm>
            <a:off x="3268968" y="1131586"/>
            <a:ext cx="2606100" cy="1645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53"/>
          <p:cNvSpPr/>
          <p:nvPr/>
        </p:nvSpPr>
        <p:spPr>
          <a:xfrm>
            <a:off x="3259165" y="2983204"/>
            <a:ext cx="2606100" cy="1645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53"/>
          <p:cNvSpPr/>
          <p:nvPr/>
        </p:nvSpPr>
        <p:spPr>
          <a:xfrm>
            <a:off x="6080717" y="1131583"/>
            <a:ext cx="2469000" cy="1645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53"/>
          <p:cNvSpPr/>
          <p:nvPr/>
        </p:nvSpPr>
        <p:spPr>
          <a:xfrm>
            <a:off x="6070914" y="2983201"/>
            <a:ext cx="2469000" cy="1645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53"/>
          <p:cNvSpPr/>
          <p:nvPr>
            <p:ph idx="2" type="pic"/>
          </p:nvPr>
        </p:nvSpPr>
        <p:spPr>
          <a:xfrm>
            <a:off x="662983" y="1200171"/>
            <a:ext cx="2331600" cy="137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73" name="Google Shape;473;p53"/>
          <p:cNvSpPr/>
          <p:nvPr>
            <p:ph idx="3" type="pic"/>
          </p:nvPr>
        </p:nvSpPr>
        <p:spPr>
          <a:xfrm>
            <a:off x="662983" y="3051790"/>
            <a:ext cx="2331600" cy="137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74" name="Google Shape;474;p53"/>
          <p:cNvSpPr/>
          <p:nvPr>
            <p:ph idx="4" type="pic"/>
          </p:nvPr>
        </p:nvSpPr>
        <p:spPr>
          <a:xfrm>
            <a:off x="6149298" y="1200165"/>
            <a:ext cx="2331600" cy="137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75" name="Google Shape;475;p53"/>
          <p:cNvSpPr/>
          <p:nvPr>
            <p:ph idx="5" type="pic"/>
          </p:nvPr>
        </p:nvSpPr>
        <p:spPr>
          <a:xfrm>
            <a:off x="6149298" y="3051784"/>
            <a:ext cx="2331600" cy="137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76" name="Google Shape;476;p53"/>
          <p:cNvSpPr/>
          <p:nvPr>
            <p:ph idx="6" type="pic"/>
          </p:nvPr>
        </p:nvSpPr>
        <p:spPr>
          <a:xfrm>
            <a:off x="3337574" y="1200159"/>
            <a:ext cx="2469000" cy="137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77" name="Google Shape;477;p53"/>
          <p:cNvSpPr/>
          <p:nvPr>
            <p:ph idx="7" type="pic"/>
          </p:nvPr>
        </p:nvSpPr>
        <p:spPr>
          <a:xfrm>
            <a:off x="3337574" y="3051778"/>
            <a:ext cx="2469000" cy="137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folio 12">
  <p:cSld name="Portfolio 12">
    <p:bg>
      <p:bgPr>
        <a:solidFill>
          <a:srgbClr val="FEFEFE"/>
        </a:solid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4"/>
          <p:cNvSpPr txBox="1"/>
          <p:nvPr>
            <p:ph type="title"/>
          </p:nvPr>
        </p:nvSpPr>
        <p:spPr>
          <a:xfrm>
            <a:off x="594404" y="355439"/>
            <a:ext cx="6035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480" name="Google Shape;480;p54"/>
          <p:cNvGrpSpPr/>
          <p:nvPr/>
        </p:nvGrpSpPr>
        <p:grpSpPr>
          <a:xfrm>
            <a:off x="615835" y="695412"/>
            <a:ext cx="377231" cy="68625"/>
            <a:chOff x="792538" y="868707"/>
            <a:chExt cx="502974" cy="91500"/>
          </a:xfrm>
        </p:grpSpPr>
        <p:sp>
          <p:nvSpPr>
            <p:cNvPr id="481" name="Google Shape;481;p54"/>
            <p:cNvSpPr/>
            <p:nvPr/>
          </p:nvSpPr>
          <p:spPr>
            <a:xfrm>
              <a:off x="792538" y="868707"/>
              <a:ext cx="91500" cy="91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54"/>
            <p:cNvSpPr/>
            <p:nvPr/>
          </p:nvSpPr>
          <p:spPr>
            <a:xfrm>
              <a:off x="929696" y="868707"/>
              <a:ext cx="91500" cy="91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54"/>
            <p:cNvSpPr/>
            <p:nvPr/>
          </p:nvSpPr>
          <p:spPr>
            <a:xfrm>
              <a:off x="1066854" y="868707"/>
              <a:ext cx="91500" cy="91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54"/>
            <p:cNvSpPr/>
            <p:nvPr/>
          </p:nvSpPr>
          <p:spPr>
            <a:xfrm>
              <a:off x="1204012" y="868707"/>
              <a:ext cx="91500" cy="91500"/>
            </a:xfrm>
            <a:prstGeom prst="ellipse">
              <a:avLst/>
            </a:prstGeom>
            <a:solidFill>
              <a:srgbClr val="61EBE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5" name="Google Shape;485;p54"/>
          <p:cNvSpPr/>
          <p:nvPr/>
        </p:nvSpPr>
        <p:spPr>
          <a:xfrm>
            <a:off x="604206" y="1131587"/>
            <a:ext cx="3703200" cy="34977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54"/>
          <p:cNvSpPr/>
          <p:nvPr>
            <p:ph idx="2" type="pic"/>
          </p:nvPr>
        </p:nvSpPr>
        <p:spPr>
          <a:xfrm>
            <a:off x="672806" y="1200166"/>
            <a:ext cx="3566100" cy="281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87" name="Google Shape;487;p54"/>
          <p:cNvSpPr/>
          <p:nvPr/>
        </p:nvSpPr>
        <p:spPr>
          <a:xfrm>
            <a:off x="4846277" y="1131587"/>
            <a:ext cx="3703200" cy="34977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54"/>
          <p:cNvSpPr/>
          <p:nvPr>
            <p:ph idx="3" type="pic"/>
          </p:nvPr>
        </p:nvSpPr>
        <p:spPr>
          <a:xfrm>
            <a:off x="4914877" y="1200166"/>
            <a:ext cx="3566100" cy="281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folio 13">
  <p:cSld name="Portfolio 13">
    <p:bg>
      <p:bgPr>
        <a:solidFill>
          <a:srgbClr val="FEFEFE"/>
        </a:solidFill>
      </p:bgPr>
    </p:bg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5"/>
          <p:cNvSpPr/>
          <p:nvPr>
            <p:ph idx="2" type="pic"/>
          </p:nvPr>
        </p:nvSpPr>
        <p:spPr>
          <a:xfrm>
            <a:off x="1" y="0"/>
            <a:ext cx="56007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folio 14">
  <p:cSld name="Portfolio 14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56"/>
          <p:cNvGrpSpPr/>
          <p:nvPr/>
        </p:nvGrpSpPr>
        <p:grpSpPr>
          <a:xfrm>
            <a:off x="4777697" y="0"/>
            <a:ext cx="3768052" cy="5143500"/>
            <a:chOff x="6201147" y="0"/>
            <a:chExt cx="5024069" cy="6858000"/>
          </a:xfrm>
        </p:grpSpPr>
        <p:sp>
          <p:nvSpPr>
            <p:cNvPr id="493" name="Google Shape;493;p56"/>
            <p:cNvSpPr/>
            <p:nvPr/>
          </p:nvSpPr>
          <p:spPr>
            <a:xfrm>
              <a:off x="6201147" y="0"/>
              <a:ext cx="676800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56"/>
            <p:cNvSpPr/>
            <p:nvPr/>
          </p:nvSpPr>
          <p:spPr>
            <a:xfrm>
              <a:off x="6925692" y="0"/>
              <a:ext cx="676800" cy="5810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56"/>
            <p:cNvSpPr/>
            <p:nvPr/>
          </p:nvSpPr>
          <p:spPr>
            <a:xfrm>
              <a:off x="7650237" y="0"/>
              <a:ext cx="676800" cy="6572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56"/>
            <p:cNvSpPr/>
            <p:nvPr/>
          </p:nvSpPr>
          <p:spPr>
            <a:xfrm>
              <a:off x="8374782" y="0"/>
              <a:ext cx="676800" cy="5238900"/>
            </a:xfrm>
            <a:prstGeom prst="rect">
              <a:avLst/>
            </a:prstGeom>
            <a:solidFill>
              <a:srgbClr val="FD869B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56"/>
            <p:cNvSpPr/>
            <p:nvPr/>
          </p:nvSpPr>
          <p:spPr>
            <a:xfrm>
              <a:off x="9099327" y="0"/>
              <a:ext cx="667500" cy="6191400"/>
            </a:xfrm>
            <a:prstGeom prst="rect">
              <a:avLst/>
            </a:prstGeom>
            <a:solidFill>
              <a:srgbClr val="F1DE8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56"/>
            <p:cNvSpPr/>
            <p:nvPr/>
          </p:nvSpPr>
          <p:spPr>
            <a:xfrm>
              <a:off x="9823872" y="0"/>
              <a:ext cx="676800" cy="5619900"/>
            </a:xfrm>
            <a:prstGeom prst="rect">
              <a:avLst/>
            </a:prstGeom>
            <a:solidFill>
              <a:srgbClr val="61EBE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56"/>
            <p:cNvSpPr/>
            <p:nvPr/>
          </p:nvSpPr>
          <p:spPr>
            <a:xfrm>
              <a:off x="10548416" y="0"/>
              <a:ext cx="676800" cy="6381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0" name="Google Shape;500;p56"/>
          <p:cNvSpPr/>
          <p:nvPr>
            <p:ph idx="2" type="pic"/>
          </p:nvPr>
        </p:nvSpPr>
        <p:spPr>
          <a:xfrm>
            <a:off x="4777697" y="102897"/>
            <a:ext cx="3771900" cy="49293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folio 15">
  <p:cSld name="Portfolio 15">
    <p:bg>
      <p:bgPr>
        <a:solidFill>
          <a:srgbClr val="FEFEFE"/>
        </a:solidFill>
      </p:bgPr>
    </p:bg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7"/>
          <p:cNvSpPr/>
          <p:nvPr>
            <p:ph idx="2" type="pic"/>
          </p:nvPr>
        </p:nvSpPr>
        <p:spPr>
          <a:xfrm>
            <a:off x="731563" y="582930"/>
            <a:ext cx="3892800" cy="39777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folio 16">
  <p:cSld name="Portfolio 16">
    <p:bg>
      <p:bgPr>
        <a:solidFill>
          <a:srgbClr val="FEFEFE"/>
        </a:solidFill>
      </p:bgPr>
    </p:bg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8"/>
          <p:cNvSpPr/>
          <p:nvPr>
            <p:ph idx="2" type="pic"/>
          </p:nvPr>
        </p:nvSpPr>
        <p:spPr>
          <a:xfrm>
            <a:off x="960574" y="754380"/>
            <a:ext cx="4434300" cy="36348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folio 17">
  <p:cSld name="Portfolio 17">
    <p:bg>
      <p:bgPr>
        <a:solidFill>
          <a:srgbClr val="FEFEFE"/>
        </a:solidFill>
      </p:bgPr>
    </p:bg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9"/>
          <p:cNvSpPr/>
          <p:nvPr>
            <p:ph idx="2" type="pic"/>
          </p:nvPr>
        </p:nvSpPr>
        <p:spPr>
          <a:xfrm>
            <a:off x="4640581" y="582930"/>
            <a:ext cx="3811800" cy="39777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folio 18">
  <p:cSld name="Portfolio 18">
    <p:bg>
      <p:bgPr>
        <a:solidFill>
          <a:srgbClr val="FEFEFE"/>
        </a:solidFill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0"/>
          <p:cNvSpPr/>
          <p:nvPr>
            <p:ph idx="2" type="pic"/>
          </p:nvPr>
        </p:nvSpPr>
        <p:spPr>
          <a:xfrm>
            <a:off x="4670118" y="0"/>
            <a:ext cx="44739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 type="blank">
  <p:cSld name="BLANK">
    <p:bg>
      <p:bgPr>
        <a:solidFill>
          <a:srgbClr val="FEFEFE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folio 19">
  <p:cSld name="Portfolio 19"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1"/>
          <p:cNvSpPr/>
          <p:nvPr>
            <p:ph idx="2" type="pic"/>
          </p:nvPr>
        </p:nvSpPr>
        <p:spPr>
          <a:xfrm>
            <a:off x="2944082" y="1"/>
            <a:ext cx="61998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vice Mockups">
  <p:cSld name="Device Mockups">
    <p:bg>
      <p:bgPr>
        <a:solidFill>
          <a:srgbClr val="00B0F0"/>
        </a:solidFill>
      </p:bgPr>
    </p:bg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>
              <a:alpha val="88627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62"/>
          <p:cNvSpPr/>
          <p:nvPr>
            <p:ph idx="2" type="pic"/>
          </p:nvPr>
        </p:nvSpPr>
        <p:spPr>
          <a:xfrm>
            <a:off x="3351267" y="941483"/>
            <a:ext cx="2180700" cy="23247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514" name="Google Shape;514;p62"/>
          <p:cNvSpPr/>
          <p:nvPr>
            <p:ph idx="3" type="pic"/>
          </p:nvPr>
        </p:nvSpPr>
        <p:spPr>
          <a:xfrm>
            <a:off x="5102754" y="3432630"/>
            <a:ext cx="1604700" cy="9942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515" name="Google Shape;515;p62"/>
          <p:cNvSpPr/>
          <p:nvPr>
            <p:ph idx="4" type="pic"/>
          </p:nvPr>
        </p:nvSpPr>
        <p:spPr>
          <a:xfrm>
            <a:off x="1732958" y="2821699"/>
            <a:ext cx="2016300" cy="14406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t 1">
  <p:cSld name="Tablet 1">
    <p:bg>
      <p:bgPr>
        <a:gradFill>
          <a:gsLst>
            <a:gs pos="0">
              <a:srgbClr val="FEADBB"/>
            </a:gs>
            <a:gs pos="46000">
              <a:srgbClr val="FB4262"/>
            </a:gs>
            <a:gs pos="100000">
              <a:srgbClr val="B6022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2060">
              <a:alpha val="22745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63"/>
          <p:cNvSpPr/>
          <p:nvPr>
            <p:ph idx="2" type="pic"/>
          </p:nvPr>
        </p:nvSpPr>
        <p:spPr>
          <a:xfrm>
            <a:off x="5268720" y="721670"/>
            <a:ext cx="2512800" cy="37131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t 2">
  <p:cSld name="Tablet 2">
    <p:bg>
      <p:bgPr>
        <a:solidFill>
          <a:srgbClr val="FEFEFE"/>
        </a:solidFill>
      </p:bgPr>
    </p:bg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4"/>
          <p:cNvSpPr/>
          <p:nvPr>
            <p:ph idx="2" type="pic"/>
          </p:nvPr>
        </p:nvSpPr>
        <p:spPr>
          <a:xfrm>
            <a:off x="1015887" y="1425892"/>
            <a:ext cx="3374100" cy="25443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521" name="Google Shape;521;p64"/>
          <p:cNvSpPr txBox="1"/>
          <p:nvPr>
            <p:ph type="title"/>
          </p:nvPr>
        </p:nvSpPr>
        <p:spPr>
          <a:xfrm>
            <a:off x="594404" y="355439"/>
            <a:ext cx="6035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522" name="Google Shape;522;p64"/>
          <p:cNvGrpSpPr/>
          <p:nvPr/>
        </p:nvGrpSpPr>
        <p:grpSpPr>
          <a:xfrm>
            <a:off x="615835" y="695412"/>
            <a:ext cx="377231" cy="68625"/>
            <a:chOff x="792538" y="868707"/>
            <a:chExt cx="502974" cy="91500"/>
          </a:xfrm>
        </p:grpSpPr>
        <p:sp>
          <p:nvSpPr>
            <p:cNvPr id="523" name="Google Shape;523;p64"/>
            <p:cNvSpPr/>
            <p:nvPr/>
          </p:nvSpPr>
          <p:spPr>
            <a:xfrm>
              <a:off x="792538" y="868707"/>
              <a:ext cx="91500" cy="91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64"/>
            <p:cNvSpPr/>
            <p:nvPr/>
          </p:nvSpPr>
          <p:spPr>
            <a:xfrm>
              <a:off x="929696" y="868707"/>
              <a:ext cx="91500" cy="91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64"/>
            <p:cNvSpPr/>
            <p:nvPr/>
          </p:nvSpPr>
          <p:spPr>
            <a:xfrm>
              <a:off x="1066854" y="868707"/>
              <a:ext cx="91500" cy="91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64"/>
            <p:cNvSpPr/>
            <p:nvPr/>
          </p:nvSpPr>
          <p:spPr>
            <a:xfrm>
              <a:off x="1204012" y="868707"/>
              <a:ext cx="91500" cy="91500"/>
            </a:xfrm>
            <a:prstGeom prst="ellipse">
              <a:avLst/>
            </a:prstGeom>
            <a:solidFill>
              <a:srgbClr val="61EBE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t 3">
  <p:cSld name="Tablet 3">
    <p:bg>
      <p:bgPr>
        <a:solidFill>
          <a:srgbClr val="FEFEFE"/>
        </a:solidFill>
      </p:bgPr>
    </p:bg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5"/>
          <p:cNvSpPr/>
          <p:nvPr/>
        </p:nvSpPr>
        <p:spPr>
          <a:xfrm>
            <a:off x="0" y="3086100"/>
            <a:ext cx="9144000" cy="2057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65"/>
          <p:cNvSpPr/>
          <p:nvPr>
            <p:ph idx="2" type="pic"/>
          </p:nvPr>
        </p:nvSpPr>
        <p:spPr>
          <a:xfrm>
            <a:off x="3426032" y="1391478"/>
            <a:ext cx="2331600" cy="31005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530" name="Google Shape;530;p65"/>
          <p:cNvSpPr txBox="1"/>
          <p:nvPr>
            <p:ph type="title"/>
          </p:nvPr>
        </p:nvSpPr>
        <p:spPr>
          <a:xfrm>
            <a:off x="594404" y="355439"/>
            <a:ext cx="6035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531" name="Google Shape;531;p65"/>
          <p:cNvGrpSpPr/>
          <p:nvPr/>
        </p:nvGrpSpPr>
        <p:grpSpPr>
          <a:xfrm>
            <a:off x="615835" y="695412"/>
            <a:ext cx="377231" cy="68625"/>
            <a:chOff x="792538" y="868707"/>
            <a:chExt cx="502974" cy="91500"/>
          </a:xfrm>
        </p:grpSpPr>
        <p:sp>
          <p:nvSpPr>
            <p:cNvPr id="532" name="Google Shape;532;p65"/>
            <p:cNvSpPr/>
            <p:nvPr/>
          </p:nvSpPr>
          <p:spPr>
            <a:xfrm>
              <a:off x="792538" y="868707"/>
              <a:ext cx="91500" cy="91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65"/>
            <p:cNvSpPr/>
            <p:nvPr/>
          </p:nvSpPr>
          <p:spPr>
            <a:xfrm>
              <a:off x="929696" y="868707"/>
              <a:ext cx="91500" cy="91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65"/>
            <p:cNvSpPr/>
            <p:nvPr/>
          </p:nvSpPr>
          <p:spPr>
            <a:xfrm>
              <a:off x="1066854" y="868707"/>
              <a:ext cx="91500" cy="91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65"/>
            <p:cNvSpPr/>
            <p:nvPr/>
          </p:nvSpPr>
          <p:spPr>
            <a:xfrm>
              <a:off x="1204012" y="868707"/>
              <a:ext cx="91500" cy="91500"/>
            </a:xfrm>
            <a:prstGeom prst="ellipse">
              <a:avLst/>
            </a:prstGeom>
            <a:solidFill>
              <a:srgbClr val="61EBE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t 4">
  <p:cSld name="Tablet 4">
    <p:bg>
      <p:bgPr>
        <a:solidFill>
          <a:srgbClr val="FEFEFE"/>
        </a:solidFill>
      </p:bgPr>
    </p:bg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66"/>
          <p:cNvSpPr/>
          <p:nvPr>
            <p:ph idx="2" type="pic"/>
          </p:nvPr>
        </p:nvSpPr>
        <p:spPr>
          <a:xfrm>
            <a:off x="1120141" y="1543050"/>
            <a:ext cx="2126100" cy="28119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538" name="Google Shape;538;p66"/>
          <p:cNvSpPr txBox="1"/>
          <p:nvPr>
            <p:ph type="title"/>
          </p:nvPr>
        </p:nvSpPr>
        <p:spPr>
          <a:xfrm>
            <a:off x="594404" y="355439"/>
            <a:ext cx="6035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539" name="Google Shape;539;p66"/>
          <p:cNvGrpSpPr/>
          <p:nvPr/>
        </p:nvGrpSpPr>
        <p:grpSpPr>
          <a:xfrm>
            <a:off x="615835" y="695412"/>
            <a:ext cx="377231" cy="68625"/>
            <a:chOff x="792538" y="868707"/>
            <a:chExt cx="502974" cy="91500"/>
          </a:xfrm>
        </p:grpSpPr>
        <p:sp>
          <p:nvSpPr>
            <p:cNvPr id="540" name="Google Shape;540;p66"/>
            <p:cNvSpPr/>
            <p:nvPr/>
          </p:nvSpPr>
          <p:spPr>
            <a:xfrm>
              <a:off x="792538" y="868707"/>
              <a:ext cx="91500" cy="91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66"/>
            <p:cNvSpPr/>
            <p:nvPr/>
          </p:nvSpPr>
          <p:spPr>
            <a:xfrm>
              <a:off x="929696" y="868707"/>
              <a:ext cx="91500" cy="91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66"/>
            <p:cNvSpPr/>
            <p:nvPr/>
          </p:nvSpPr>
          <p:spPr>
            <a:xfrm>
              <a:off x="1066854" y="868707"/>
              <a:ext cx="91500" cy="91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66"/>
            <p:cNvSpPr/>
            <p:nvPr/>
          </p:nvSpPr>
          <p:spPr>
            <a:xfrm>
              <a:off x="1204012" y="868707"/>
              <a:ext cx="91500" cy="91500"/>
            </a:xfrm>
            <a:prstGeom prst="ellipse">
              <a:avLst/>
            </a:prstGeom>
            <a:solidFill>
              <a:srgbClr val="61EBE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sktop 1">
  <p:cSld name="Desktop 1">
    <p:bg>
      <p:bgPr>
        <a:gradFill>
          <a:gsLst>
            <a:gs pos="0">
              <a:srgbClr val="94F2EC"/>
            </a:gs>
            <a:gs pos="46000">
              <a:srgbClr val="19CCC0"/>
            </a:gs>
            <a:gs pos="100000">
              <a:srgbClr val="0E736C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6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2060">
              <a:alpha val="22745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67"/>
          <p:cNvSpPr/>
          <p:nvPr>
            <p:ph idx="2" type="pic"/>
          </p:nvPr>
        </p:nvSpPr>
        <p:spPr>
          <a:xfrm>
            <a:off x="936428" y="590095"/>
            <a:ext cx="2702100" cy="28803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sktop 2">
  <p:cSld name="Desktop 2">
    <p:bg>
      <p:bgPr>
        <a:solidFill>
          <a:srgbClr val="FEFEFE"/>
        </a:solidFill>
      </p:bgPr>
    </p:bg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68"/>
          <p:cNvSpPr/>
          <p:nvPr>
            <p:ph idx="2" type="pic"/>
          </p:nvPr>
        </p:nvSpPr>
        <p:spPr>
          <a:xfrm>
            <a:off x="4686261" y="1200169"/>
            <a:ext cx="3360300" cy="22701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549" name="Google Shape;549;p68"/>
          <p:cNvSpPr txBox="1"/>
          <p:nvPr>
            <p:ph type="title"/>
          </p:nvPr>
        </p:nvSpPr>
        <p:spPr>
          <a:xfrm>
            <a:off x="594404" y="355439"/>
            <a:ext cx="6035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550" name="Google Shape;550;p68"/>
          <p:cNvGrpSpPr/>
          <p:nvPr/>
        </p:nvGrpSpPr>
        <p:grpSpPr>
          <a:xfrm>
            <a:off x="615835" y="695412"/>
            <a:ext cx="377231" cy="68625"/>
            <a:chOff x="792538" y="868707"/>
            <a:chExt cx="502974" cy="91500"/>
          </a:xfrm>
        </p:grpSpPr>
        <p:sp>
          <p:nvSpPr>
            <p:cNvPr id="551" name="Google Shape;551;p68"/>
            <p:cNvSpPr/>
            <p:nvPr/>
          </p:nvSpPr>
          <p:spPr>
            <a:xfrm>
              <a:off x="792538" y="868707"/>
              <a:ext cx="91500" cy="91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68"/>
            <p:cNvSpPr/>
            <p:nvPr/>
          </p:nvSpPr>
          <p:spPr>
            <a:xfrm>
              <a:off x="929696" y="868707"/>
              <a:ext cx="91500" cy="91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68"/>
            <p:cNvSpPr/>
            <p:nvPr/>
          </p:nvSpPr>
          <p:spPr>
            <a:xfrm>
              <a:off x="1066854" y="868707"/>
              <a:ext cx="91500" cy="91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68"/>
            <p:cNvSpPr/>
            <p:nvPr/>
          </p:nvSpPr>
          <p:spPr>
            <a:xfrm>
              <a:off x="1204012" y="868707"/>
              <a:ext cx="91500" cy="91500"/>
            </a:xfrm>
            <a:prstGeom prst="ellipse">
              <a:avLst/>
            </a:prstGeom>
            <a:solidFill>
              <a:srgbClr val="61EBE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sktop 3">
  <p:cSld name="Desktop 3">
    <p:bg>
      <p:bgPr>
        <a:solidFill>
          <a:srgbClr val="FEFEFE"/>
        </a:solidFill>
      </p:bgPr>
    </p:bg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9"/>
          <p:cNvSpPr/>
          <p:nvPr>
            <p:ph idx="2" type="pic"/>
          </p:nvPr>
        </p:nvSpPr>
        <p:spPr>
          <a:xfrm>
            <a:off x="764582" y="1571503"/>
            <a:ext cx="3700200" cy="21054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557" name="Google Shape;557;p69"/>
          <p:cNvSpPr txBox="1"/>
          <p:nvPr>
            <p:ph type="title"/>
          </p:nvPr>
        </p:nvSpPr>
        <p:spPr>
          <a:xfrm>
            <a:off x="594404" y="355439"/>
            <a:ext cx="6035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558" name="Google Shape;558;p69"/>
          <p:cNvGrpSpPr/>
          <p:nvPr/>
        </p:nvGrpSpPr>
        <p:grpSpPr>
          <a:xfrm>
            <a:off x="615835" y="695412"/>
            <a:ext cx="377231" cy="68625"/>
            <a:chOff x="792538" y="868707"/>
            <a:chExt cx="502974" cy="91500"/>
          </a:xfrm>
        </p:grpSpPr>
        <p:sp>
          <p:nvSpPr>
            <p:cNvPr id="559" name="Google Shape;559;p69"/>
            <p:cNvSpPr/>
            <p:nvPr/>
          </p:nvSpPr>
          <p:spPr>
            <a:xfrm>
              <a:off x="792538" y="868707"/>
              <a:ext cx="91500" cy="91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69"/>
            <p:cNvSpPr/>
            <p:nvPr/>
          </p:nvSpPr>
          <p:spPr>
            <a:xfrm>
              <a:off x="929696" y="868707"/>
              <a:ext cx="91500" cy="91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69"/>
            <p:cNvSpPr/>
            <p:nvPr/>
          </p:nvSpPr>
          <p:spPr>
            <a:xfrm>
              <a:off x="1066854" y="868707"/>
              <a:ext cx="91500" cy="91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69"/>
            <p:cNvSpPr/>
            <p:nvPr/>
          </p:nvSpPr>
          <p:spPr>
            <a:xfrm>
              <a:off x="1204012" y="868707"/>
              <a:ext cx="91500" cy="91500"/>
            </a:xfrm>
            <a:prstGeom prst="ellipse">
              <a:avLst/>
            </a:prstGeom>
            <a:solidFill>
              <a:srgbClr val="61EBE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sktop 4">
  <p:cSld name="Desktop 4">
    <p:bg>
      <p:bgPr>
        <a:solidFill>
          <a:srgbClr val="FEFEFE"/>
        </a:solidFill>
      </p:bgPr>
    </p:bg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70"/>
          <p:cNvSpPr txBox="1"/>
          <p:nvPr>
            <p:ph type="title"/>
          </p:nvPr>
        </p:nvSpPr>
        <p:spPr>
          <a:xfrm>
            <a:off x="594404" y="355439"/>
            <a:ext cx="6035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565" name="Google Shape;565;p70"/>
          <p:cNvGrpSpPr/>
          <p:nvPr/>
        </p:nvGrpSpPr>
        <p:grpSpPr>
          <a:xfrm>
            <a:off x="615835" y="695412"/>
            <a:ext cx="377231" cy="68625"/>
            <a:chOff x="792538" y="868707"/>
            <a:chExt cx="502974" cy="91500"/>
          </a:xfrm>
        </p:grpSpPr>
        <p:sp>
          <p:nvSpPr>
            <p:cNvPr id="566" name="Google Shape;566;p70"/>
            <p:cNvSpPr/>
            <p:nvPr/>
          </p:nvSpPr>
          <p:spPr>
            <a:xfrm>
              <a:off x="792538" y="868707"/>
              <a:ext cx="91500" cy="91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70"/>
            <p:cNvSpPr/>
            <p:nvPr/>
          </p:nvSpPr>
          <p:spPr>
            <a:xfrm>
              <a:off x="929696" y="868707"/>
              <a:ext cx="91500" cy="91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70"/>
            <p:cNvSpPr/>
            <p:nvPr/>
          </p:nvSpPr>
          <p:spPr>
            <a:xfrm>
              <a:off x="1066854" y="868707"/>
              <a:ext cx="91500" cy="91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70"/>
            <p:cNvSpPr/>
            <p:nvPr/>
          </p:nvSpPr>
          <p:spPr>
            <a:xfrm>
              <a:off x="1204012" y="868707"/>
              <a:ext cx="91500" cy="91500"/>
            </a:xfrm>
            <a:prstGeom prst="ellipse">
              <a:avLst/>
            </a:prstGeom>
            <a:solidFill>
              <a:srgbClr val="61EBE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0" name="Google Shape;570;p70"/>
          <p:cNvSpPr/>
          <p:nvPr>
            <p:ph idx="2" type="pic"/>
          </p:nvPr>
        </p:nvSpPr>
        <p:spPr>
          <a:xfrm>
            <a:off x="849674" y="1450079"/>
            <a:ext cx="3307800" cy="22221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bg">
  <p:cSld name="Blank bg">
    <p:bg>
      <p:bgPr>
        <a:solidFill>
          <a:srgbClr val="FEFEFE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8"/>
          <p:cNvGrpSpPr/>
          <p:nvPr/>
        </p:nvGrpSpPr>
        <p:grpSpPr>
          <a:xfrm>
            <a:off x="182944" y="968176"/>
            <a:ext cx="8778399" cy="3072750"/>
            <a:chOff x="2719388" y="2247900"/>
            <a:chExt cx="6748462" cy="2362200"/>
          </a:xfrm>
        </p:grpSpPr>
        <p:sp>
          <p:nvSpPr>
            <p:cNvPr id="41" name="Google Shape;41;p8"/>
            <p:cNvSpPr/>
            <p:nvPr/>
          </p:nvSpPr>
          <p:spPr>
            <a:xfrm>
              <a:off x="5416550" y="3241675"/>
              <a:ext cx="74613" cy="4763"/>
            </a:xfrm>
            <a:custGeom>
              <a:rect b="b" l="l" r="r" t="t"/>
              <a:pathLst>
                <a:path extrusionOk="0" h="1" w="20">
                  <a:moveTo>
                    <a:pt x="20" y="0"/>
                  </a:moveTo>
                  <a:cubicBezTo>
                    <a:pt x="14" y="0"/>
                    <a:pt x="6" y="0"/>
                    <a:pt x="0" y="1"/>
                  </a:cubicBezTo>
                  <a:cubicBezTo>
                    <a:pt x="6" y="1"/>
                    <a:pt x="14" y="0"/>
                    <a:pt x="20" y="0"/>
                  </a:cubicBezTo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8"/>
            <p:cNvSpPr/>
            <p:nvPr/>
          </p:nvSpPr>
          <p:spPr>
            <a:xfrm>
              <a:off x="5311775" y="3389313"/>
              <a:ext cx="44450" cy="46038"/>
            </a:xfrm>
            <a:custGeom>
              <a:rect b="b" l="l" r="r" t="t"/>
              <a:pathLst>
                <a:path extrusionOk="0" h="12" w="12">
                  <a:moveTo>
                    <a:pt x="0" y="0"/>
                  </a:moveTo>
                  <a:cubicBezTo>
                    <a:pt x="4" y="4"/>
                    <a:pt x="8" y="8"/>
                    <a:pt x="12" y="12"/>
                  </a:cubicBezTo>
                  <a:cubicBezTo>
                    <a:pt x="8" y="8"/>
                    <a:pt x="4" y="4"/>
                    <a:pt x="0" y="0"/>
                  </a:cubicBezTo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8"/>
            <p:cNvSpPr/>
            <p:nvPr/>
          </p:nvSpPr>
          <p:spPr>
            <a:xfrm>
              <a:off x="4608513" y="3027363"/>
              <a:ext cx="117600" cy="1128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8"/>
            <p:cNvSpPr/>
            <p:nvPr/>
          </p:nvSpPr>
          <p:spPr>
            <a:xfrm>
              <a:off x="7437438" y="3773488"/>
              <a:ext cx="720725" cy="381000"/>
            </a:xfrm>
            <a:custGeom>
              <a:rect b="b" l="l" r="r" t="t"/>
              <a:pathLst>
                <a:path extrusionOk="0" h="101" w="192">
                  <a:moveTo>
                    <a:pt x="15" y="39"/>
                  </a:moveTo>
                  <a:cubicBezTo>
                    <a:pt x="15" y="38"/>
                    <a:pt x="68" y="24"/>
                    <a:pt x="78" y="24"/>
                  </a:cubicBezTo>
                  <a:cubicBezTo>
                    <a:pt x="79" y="24"/>
                    <a:pt x="80" y="24"/>
                    <a:pt x="80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1" y="28"/>
                    <a:pt x="84" y="30"/>
                    <a:pt x="86" y="32"/>
                  </a:cubicBezTo>
                  <a:cubicBezTo>
                    <a:pt x="86" y="31"/>
                    <a:pt x="86" y="31"/>
                    <a:pt x="86" y="31"/>
                  </a:cubicBezTo>
                  <a:cubicBezTo>
                    <a:pt x="89" y="33"/>
                    <a:pt x="68" y="74"/>
                    <a:pt x="65" y="74"/>
                  </a:cubicBezTo>
                  <a:cubicBezTo>
                    <a:pt x="65" y="74"/>
                    <a:pt x="65" y="74"/>
                    <a:pt x="65" y="74"/>
                  </a:cubicBezTo>
                  <a:cubicBezTo>
                    <a:pt x="65" y="74"/>
                    <a:pt x="65" y="74"/>
                    <a:pt x="65" y="74"/>
                  </a:cubicBezTo>
                  <a:cubicBezTo>
                    <a:pt x="63" y="74"/>
                    <a:pt x="62" y="74"/>
                    <a:pt x="60" y="74"/>
                  </a:cubicBezTo>
                  <a:cubicBezTo>
                    <a:pt x="58" y="74"/>
                    <a:pt x="56" y="74"/>
                    <a:pt x="54" y="75"/>
                  </a:cubicBezTo>
                  <a:cubicBezTo>
                    <a:pt x="53" y="76"/>
                    <a:pt x="53" y="76"/>
                    <a:pt x="52" y="77"/>
                  </a:cubicBezTo>
                  <a:cubicBezTo>
                    <a:pt x="52" y="77"/>
                    <a:pt x="52" y="77"/>
                    <a:pt x="52" y="77"/>
                  </a:cubicBezTo>
                  <a:cubicBezTo>
                    <a:pt x="52" y="77"/>
                    <a:pt x="52" y="77"/>
                    <a:pt x="52" y="77"/>
                  </a:cubicBezTo>
                  <a:cubicBezTo>
                    <a:pt x="48" y="77"/>
                    <a:pt x="13" y="44"/>
                    <a:pt x="1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5" y="42"/>
                    <a:pt x="15" y="40"/>
                    <a:pt x="15" y="39"/>
                  </a:cubicBezTo>
                  <a:cubicBezTo>
                    <a:pt x="15" y="39"/>
                    <a:pt x="15" y="39"/>
                    <a:pt x="15" y="39"/>
                  </a:cubicBezTo>
                  <a:moveTo>
                    <a:pt x="96" y="0"/>
                  </a:moveTo>
                  <a:cubicBezTo>
                    <a:pt x="94" y="0"/>
                    <a:pt x="91" y="1"/>
                    <a:pt x="89" y="2"/>
                  </a:cubicBezTo>
                  <a:cubicBezTo>
                    <a:pt x="81" y="5"/>
                    <a:pt x="78" y="12"/>
                    <a:pt x="78" y="19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9" y="23"/>
                    <a:pt x="20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5"/>
                    <a:pt x="12" y="34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1" y="22"/>
                    <a:pt x="13" y="9"/>
                  </a:cubicBezTo>
                  <a:cubicBezTo>
                    <a:pt x="11" y="22"/>
                    <a:pt x="9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7" y="33"/>
                    <a:pt x="6" y="33"/>
                    <a:pt x="5" y="34"/>
                  </a:cubicBezTo>
                  <a:cubicBezTo>
                    <a:pt x="2" y="35"/>
                    <a:pt x="0" y="39"/>
                    <a:pt x="2" y="42"/>
                  </a:cubicBezTo>
                  <a:cubicBezTo>
                    <a:pt x="3" y="45"/>
                    <a:pt x="6" y="46"/>
                    <a:pt x="8" y="46"/>
                  </a:cubicBezTo>
                  <a:cubicBezTo>
                    <a:pt x="9" y="46"/>
                    <a:pt x="10" y="46"/>
                    <a:pt x="11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5"/>
                    <a:pt x="51" y="77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6" y="83"/>
                    <a:pt x="46" y="88"/>
                    <a:pt x="48" y="93"/>
                  </a:cubicBezTo>
                  <a:cubicBezTo>
                    <a:pt x="50" y="98"/>
                    <a:pt x="55" y="101"/>
                    <a:pt x="60" y="101"/>
                  </a:cubicBezTo>
                  <a:cubicBezTo>
                    <a:pt x="62" y="101"/>
                    <a:pt x="65" y="100"/>
                    <a:pt x="66" y="99"/>
                  </a:cubicBezTo>
                  <a:cubicBezTo>
                    <a:pt x="73" y="96"/>
                    <a:pt x="76" y="88"/>
                    <a:pt x="73" y="81"/>
                  </a:cubicBezTo>
                  <a:cubicBezTo>
                    <a:pt x="72" y="79"/>
                    <a:pt x="70" y="78"/>
                    <a:pt x="69" y="76"/>
                  </a:cubicBezTo>
                  <a:cubicBezTo>
                    <a:pt x="69" y="76"/>
                    <a:pt x="69" y="76"/>
                    <a:pt x="69" y="76"/>
                  </a:cubicBezTo>
                  <a:cubicBezTo>
                    <a:pt x="66" y="75"/>
                    <a:pt x="87" y="34"/>
                    <a:pt x="91" y="34"/>
                  </a:cubicBezTo>
                  <a:cubicBezTo>
                    <a:pt x="91" y="34"/>
                    <a:pt x="91" y="34"/>
                    <a:pt x="91" y="34"/>
                  </a:cubicBezTo>
                  <a:cubicBezTo>
                    <a:pt x="91" y="34"/>
                    <a:pt x="91" y="34"/>
                    <a:pt x="91" y="34"/>
                  </a:cubicBezTo>
                  <a:cubicBezTo>
                    <a:pt x="92" y="34"/>
                    <a:pt x="94" y="35"/>
                    <a:pt x="96" y="35"/>
                  </a:cubicBezTo>
                  <a:cubicBezTo>
                    <a:pt x="99" y="35"/>
                    <a:pt x="101" y="34"/>
                    <a:pt x="104" y="33"/>
                  </a:cubicBezTo>
                  <a:cubicBezTo>
                    <a:pt x="106" y="32"/>
                    <a:pt x="107" y="31"/>
                    <a:pt x="109" y="29"/>
                  </a:cubicBezTo>
                  <a:cubicBezTo>
                    <a:pt x="109" y="30"/>
                    <a:pt x="109" y="30"/>
                    <a:pt x="109" y="30"/>
                  </a:cubicBezTo>
                  <a:cubicBezTo>
                    <a:pt x="109" y="30"/>
                    <a:pt x="109" y="29"/>
                    <a:pt x="109" y="29"/>
                  </a:cubicBezTo>
                  <a:cubicBezTo>
                    <a:pt x="115" y="29"/>
                    <a:pt x="179" y="76"/>
                    <a:pt x="178" y="78"/>
                  </a:cubicBezTo>
                  <a:cubicBezTo>
                    <a:pt x="178" y="78"/>
                    <a:pt x="178" y="78"/>
                    <a:pt x="178" y="78"/>
                  </a:cubicBezTo>
                  <a:cubicBezTo>
                    <a:pt x="177" y="79"/>
                    <a:pt x="177" y="82"/>
                    <a:pt x="178" y="83"/>
                  </a:cubicBezTo>
                  <a:cubicBezTo>
                    <a:pt x="179" y="86"/>
                    <a:pt x="182" y="87"/>
                    <a:pt x="184" y="87"/>
                  </a:cubicBezTo>
                  <a:cubicBezTo>
                    <a:pt x="185" y="87"/>
                    <a:pt x="186" y="87"/>
                    <a:pt x="187" y="87"/>
                  </a:cubicBezTo>
                  <a:cubicBezTo>
                    <a:pt x="191" y="85"/>
                    <a:pt x="192" y="81"/>
                    <a:pt x="190" y="78"/>
                  </a:cubicBezTo>
                  <a:cubicBezTo>
                    <a:pt x="189" y="75"/>
                    <a:pt x="187" y="74"/>
                    <a:pt x="184" y="74"/>
                  </a:cubicBezTo>
                  <a:cubicBezTo>
                    <a:pt x="183" y="74"/>
                    <a:pt x="182" y="74"/>
                    <a:pt x="181" y="75"/>
                  </a:cubicBezTo>
                  <a:cubicBezTo>
                    <a:pt x="181" y="75"/>
                    <a:pt x="180" y="75"/>
                    <a:pt x="179" y="76"/>
                  </a:cubicBezTo>
                  <a:cubicBezTo>
                    <a:pt x="179" y="76"/>
                    <a:pt x="179" y="76"/>
                    <a:pt x="179" y="76"/>
                  </a:cubicBezTo>
                  <a:cubicBezTo>
                    <a:pt x="179" y="76"/>
                    <a:pt x="179" y="76"/>
                    <a:pt x="179" y="76"/>
                  </a:cubicBezTo>
                  <a:cubicBezTo>
                    <a:pt x="177" y="76"/>
                    <a:pt x="110" y="29"/>
                    <a:pt x="112" y="26"/>
                  </a:cubicBezTo>
                  <a:cubicBezTo>
                    <a:pt x="112" y="26"/>
                    <a:pt x="112" y="26"/>
                    <a:pt x="112" y="26"/>
                  </a:cubicBezTo>
                  <a:cubicBezTo>
                    <a:pt x="115" y="21"/>
                    <a:pt x="115" y="15"/>
                    <a:pt x="112" y="10"/>
                  </a:cubicBezTo>
                  <a:cubicBezTo>
                    <a:pt x="109" y="4"/>
                    <a:pt x="103" y="0"/>
                    <a:pt x="96" y="0"/>
                  </a:cubicBezTo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8"/>
            <p:cNvSpPr/>
            <p:nvPr/>
          </p:nvSpPr>
          <p:spPr>
            <a:xfrm>
              <a:off x="6915150" y="2703513"/>
              <a:ext cx="2552700" cy="1103313"/>
            </a:xfrm>
            <a:custGeom>
              <a:rect b="b" l="l" r="r" t="t"/>
              <a:pathLst>
                <a:path extrusionOk="0" h="293" w="680">
                  <a:moveTo>
                    <a:pt x="305" y="180"/>
                  </a:moveTo>
                  <a:cubicBezTo>
                    <a:pt x="304" y="180"/>
                    <a:pt x="307" y="177"/>
                    <a:pt x="313" y="173"/>
                  </a:cubicBezTo>
                  <a:cubicBezTo>
                    <a:pt x="333" y="207"/>
                    <a:pt x="354" y="243"/>
                    <a:pt x="355" y="247"/>
                  </a:cubicBezTo>
                  <a:cubicBezTo>
                    <a:pt x="350" y="244"/>
                    <a:pt x="302" y="199"/>
                    <a:pt x="304" y="197"/>
                  </a:cubicBezTo>
                  <a:cubicBezTo>
                    <a:pt x="304" y="197"/>
                    <a:pt x="304" y="197"/>
                    <a:pt x="304" y="197"/>
                  </a:cubicBezTo>
                  <a:cubicBezTo>
                    <a:pt x="307" y="193"/>
                    <a:pt x="308" y="187"/>
                    <a:pt x="305" y="182"/>
                  </a:cubicBezTo>
                  <a:cubicBezTo>
                    <a:pt x="305" y="181"/>
                    <a:pt x="305" y="181"/>
                    <a:pt x="305" y="180"/>
                  </a:cubicBezTo>
                  <a:cubicBezTo>
                    <a:pt x="305" y="180"/>
                    <a:pt x="305" y="180"/>
                    <a:pt x="305" y="180"/>
                  </a:cubicBezTo>
                  <a:moveTo>
                    <a:pt x="473" y="198"/>
                  </a:moveTo>
                  <a:cubicBezTo>
                    <a:pt x="472" y="198"/>
                    <a:pt x="469" y="187"/>
                    <a:pt x="465" y="171"/>
                  </a:cubicBezTo>
                  <a:cubicBezTo>
                    <a:pt x="473" y="170"/>
                    <a:pt x="481" y="169"/>
                    <a:pt x="489" y="168"/>
                  </a:cubicBezTo>
                  <a:cubicBezTo>
                    <a:pt x="483" y="184"/>
                    <a:pt x="477" y="198"/>
                    <a:pt x="476" y="198"/>
                  </a:cubicBezTo>
                  <a:cubicBezTo>
                    <a:pt x="476" y="198"/>
                    <a:pt x="476" y="198"/>
                    <a:pt x="476" y="198"/>
                  </a:cubicBezTo>
                  <a:cubicBezTo>
                    <a:pt x="476" y="198"/>
                    <a:pt x="476" y="198"/>
                    <a:pt x="476" y="198"/>
                  </a:cubicBezTo>
                  <a:cubicBezTo>
                    <a:pt x="475" y="198"/>
                    <a:pt x="475" y="198"/>
                    <a:pt x="474" y="198"/>
                  </a:cubicBezTo>
                  <a:cubicBezTo>
                    <a:pt x="473" y="198"/>
                    <a:pt x="473" y="198"/>
                    <a:pt x="473" y="198"/>
                  </a:cubicBezTo>
                  <a:cubicBezTo>
                    <a:pt x="473" y="198"/>
                    <a:pt x="473" y="198"/>
                    <a:pt x="473" y="198"/>
                  </a:cubicBezTo>
                  <a:cubicBezTo>
                    <a:pt x="473" y="198"/>
                    <a:pt x="473" y="198"/>
                    <a:pt x="473" y="198"/>
                  </a:cubicBezTo>
                  <a:moveTo>
                    <a:pt x="632" y="162"/>
                  </a:moveTo>
                  <a:cubicBezTo>
                    <a:pt x="631" y="162"/>
                    <a:pt x="596" y="137"/>
                    <a:pt x="594" y="134"/>
                  </a:cubicBezTo>
                  <a:cubicBezTo>
                    <a:pt x="598" y="135"/>
                    <a:pt x="671" y="163"/>
                    <a:pt x="671" y="164"/>
                  </a:cubicBezTo>
                  <a:cubicBezTo>
                    <a:pt x="671" y="164"/>
                    <a:pt x="671" y="164"/>
                    <a:pt x="671" y="164"/>
                  </a:cubicBezTo>
                  <a:cubicBezTo>
                    <a:pt x="671" y="164"/>
                    <a:pt x="671" y="164"/>
                    <a:pt x="671" y="164"/>
                  </a:cubicBezTo>
                  <a:cubicBezTo>
                    <a:pt x="671" y="164"/>
                    <a:pt x="671" y="164"/>
                    <a:pt x="671" y="164"/>
                  </a:cubicBezTo>
                  <a:cubicBezTo>
                    <a:pt x="671" y="164"/>
                    <a:pt x="663" y="165"/>
                    <a:pt x="655" y="165"/>
                  </a:cubicBezTo>
                  <a:cubicBezTo>
                    <a:pt x="647" y="165"/>
                    <a:pt x="639" y="164"/>
                    <a:pt x="639" y="164"/>
                  </a:cubicBezTo>
                  <a:cubicBezTo>
                    <a:pt x="639" y="164"/>
                    <a:pt x="639" y="164"/>
                    <a:pt x="639" y="164"/>
                  </a:cubicBezTo>
                  <a:cubicBezTo>
                    <a:pt x="639" y="164"/>
                    <a:pt x="639" y="163"/>
                    <a:pt x="639" y="163"/>
                  </a:cubicBezTo>
                  <a:cubicBezTo>
                    <a:pt x="638" y="162"/>
                    <a:pt x="636" y="161"/>
                    <a:pt x="635" y="161"/>
                  </a:cubicBezTo>
                  <a:cubicBezTo>
                    <a:pt x="634" y="161"/>
                    <a:pt x="634" y="161"/>
                    <a:pt x="633" y="161"/>
                  </a:cubicBezTo>
                  <a:cubicBezTo>
                    <a:pt x="633" y="161"/>
                    <a:pt x="632" y="162"/>
                    <a:pt x="632" y="162"/>
                  </a:cubicBezTo>
                  <a:cubicBezTo>
                    <a:pt x="632" y="162"/>
                    <a:pt x="632" y="162"/>
                    <a:pt x="632" y="162"/>
                  </a:cubicBezTo>
                  <a:cubicBezTo>
                    <a:pt x="632" y="162"/>
                    <a:pt x="632" y="162"/>
                    <a:pt x="632" y="162"/>
                  </a:cubicBezTo>
                  <a:moveTo>
                    <a:pt x="137" y="142"/>
                  </a:moveTo>
                  <a:cubicBezTo>
                    <a:pt x="136" y="141"/>
                    <a:pt x="157" y="132"/>
                    <a:pt x="176" y="124"/>
                  </a:cubicBezTo>
                  <a:cubicBezTo>
                    <a:pt x="176" y="130"/>
                    <a:pt x="177" y="134"/>
                    <a:pt x="176" y="134"/>
                  </a:cubicBezTo>
                  <a:cubicBezTo>
                    <a:pt x="176" y="134"/>
                    <a:pt x="176" y="134"/>
                    <a:pt x="176" y="134"/>
                  </a:cubicBezTo>
                  <a:cubicBezTo>
                    <a:pt x="175" y="134"/>
                    <a:pt x="175" y="134"/>
                    <a:pt x="175" y="134"/>
                  </a:cubicBezTo>
                  <a:cubicBezTo>
                    <a:pt x="173" y="136"/>
                    <a:pt x="172" y="138"/>
                    <a:pt x="171" y="140"/>
                  </a:cubicBezTo>
                  <a:cubicBezTo>
                    <a:pt x="171" y="140"/>
                    <a:pt x="171" y="140"/>
                    <a:pt x="171" y="140"/>
                  </a:cubicBezTo>
                  <a:cubicBezTo>
                    <a:pt x="171" y="141"/>
                    <a:pt x="152" y="143"/>
                    <a:pt x="143" y="143"/>
                  </a:cubicBezTo>
                  <a:cubicBezTo>
                    <a:pt x="139" y="143"/>
                    <a:pt x="137" y="143"/>
                    <a:pt x="137" y="142"/>
                  </a:cubicBezTo>
                  <a:cubicBezTo>
                    <a:pt x="137" y="142"/>
                    <a:pt x="137" y="142"/>
                    <a:pt x="137" y="142"/>
                  </a:cubicBezTo>
                  <a:cubicBezTo>
                    <a:pt x="137" y="142"/>
                    <a:pt x="137" y="142"/>
                    <a:pt x="137" y="142"/>
                  </a:cubicBezTo>
                  <a:cubicBezTo>
                    <a:pt x="137" y="142"/>
                    <a:pt x="137" y="142"/>
                    <a:pt x="137" y="142"/>
                  </a:cubicBezTo>
                  <a:moveTo>
                    <a:pt x="209" y="112"/>
                  </a:moveTo>
                  <a:cubicBezTo>
                    <a:pt x="209" y="112"/>
                    <a:pt x="209" y="112"/>
                    <a:pt x="209" y="112"/>
                  </a:cubicBezTo>
                  <a:cubicBezTo>
                    <a:pt x="210" y="112"/>
                    <a:pt x="210" y="112"/>
                    <a:pt x="210" y="112"/>
                  </a:cubicBezTo>
                  <a:cubicBezTo>
                    <a:pt x="210" y="112"/>
                    <a:pt x="210" y="112"/>
                    <a:pt x="210" y="112"/>
                  </a:cubicBezTo>
                  <a:cubicBezTo>
                    <a:pt x="210" y="113"/>
                    <a:pt x="185" y="135"/>
                    <a:pt x="183" y="135"/>
                  </a:cubicBezTo>
                  <a:cubicBezTo>
                    <a:pt x="183" y="135"/>
                    <a:pt x="183" y="135"/>
                    <a:pt x="183" y="135"/>
                  </a:cubicBezTo>
                  <a:cubicBezTo>
                    <a:pt x="183" y="135"/>
                    <a:pt x="183" y="135"/>
                    <a:pt x="183" y="135"/>
                  </a:cubicBezTo>
                  <a:cubicBezTo>
                    <a:pt x="181" y="134"/>
                    <a:pt x="180" y="134"/>
                    <a:pt x="178" y="134"/>
                  </a:cubicBezTo>
                  <a:cubicBezTo>
                    <a:pt x="178" y="134"/>
                    <a:pt x="178" y="134"/>
                    <a:pt x="178" y="134"/>
                  </a:cubicBezTo>
                  <a:cubicBezTo>
                    <a:pt x="178" y="134"/>
                    <a:pt x="177" y="130"/>
                    <a:pt x="176" y="124"/>
                  </a:cubicBezTo>
                  <a:cubicBezTo>
                    <a:pt x="193" y="118"/>
                    <a:pt x="208" y="112"/>
                    <a:pt x="209" y="112"/>
                  </a:cubicBezTo>
                  <a:cubicBezTo>
                    <a:pt x="209" y="112"/>
                    <a:pt x="209" y="112"/>
                    <a:pt x="209" y="112"/>
                  </a:cubicBezTo>
                  <a:moveTo>
                    <a:pt x="289" y="173"/>
                  </a:moveTo>
                  <a:cubicBezTo>
                    <a:pt x="286" y="173"/>
                    <a:pt x="269" y="109"/>
                    <a:pt x="270" y="102"/>
                  </a:cubicBezTo>
                  <a:cubicBezTo>
                    <a:pt x="273" y="106"/>
                    <a:pt x="292" y="138"/>
                    <a:pt x="312" y="171"/>
                  </a:cubicBezTo>
                  <a:cubicBezTo>
                    <a:pt x="306" y="174"/>
                    <a:pt x="302" y="177"/>
                    <a:pt x="302" y="177"/>
                  </a:cubicBezTo>
                  <a:cubicBezTo>
                    <a:pt x="302" y="177"/>
                    <a:pt x="302" y="177"/>
                    <a:pt x="302" y="177"/>
                  </a:cubicBezTo>
                  <a:cubicBezTo>
                    <a:pt x="302" y="177"/>
                    <a:pt x="302" y="177"/>
                    <a:pt x="302" y="177"/>
                  </a:cubicBezTo>
                  <a:cubicBezTo>
                    <a:pt x="299" y="174"/>
                    <a:pt x="295" y="173"/>
                    <a:pt x="291" y="173"/>
                  </a:cubicBezTo>
                  <a:cubicBezTo>
                    <a:pt x="290" y="173"/>
                    <a:pt x="290" y="173"/>
                    <a:pt x="289" y="173"/>
                  </a:cubicBezTo>
                  <a:cubicBezTo>
                    <a:pt x="289" y="173"/>
                    <a:pt x="289" y="173"/>
                    <a:pt x="289" y="173"/>
                  </a:cubicBezTo>
                  <a:cubicBezTo>
                    <a:pt x="289" y="173"/>
                    <a:pt x="289" y="173"/>
                    <a:pt x="289" y="173"/>
                  </a:cubicBezTo>
                  <a:moveTo>
                    <a:pt x="452" y="78"/>
                  </a:moveTo>
                  <a:cubicBezTo>
                    <a:pt x="452" y="78"/>
                    <a:pt x="452" y="78"/>
                    <a:pt x="453" y="78"/>
                  </a:cubicBezTo>
                  <a:cubicBezTo>
                    <a:pt x="457" y="78"/>
                    <a:pt x="501" y="101"/>
                    <a:pt x="501" y="103"/>
                  </a:cubicBezTo>
                  <a:cubicBezTo>
                    <a:pt x="501" y="103"/>
                    <a:pt x="501" y="103"/>
                    <a:pt x="501" y="103"/>
                  </a:cubicBezTo>
                  <a:cubicBezTo>
                    <a:pt x="500" y="105"/>
                    <a:pt x="500" y="108"/>
                    <a:pt x="501" y="110"/>
                  </a:cubicBezTo>
                  <a:cubicBezTo>
                    <a:pt x="502" y="112"/>
                    <a:pt x="504" y="113"/>
                    <a:pt x="506" y="114"/>
                  </a:cubicBezTo>
                  <a:cubicBezTo>
                    <a:pt x="506" y="114"/>
                    <a:pt x="506" y="114"/>
                    <a:pt x="506" y="114"/>
                  </a:cubicBezTo>
                  <a:cubicBezTo>
                    <a:pt x="507" y="115"/>
                    <a:pt x="497" y="144"/>
                    <a:pt x="489" y="168"/>
                  </a:cubicBezTo>
                  <a:cubicBezTo>
                    <a:pt x="481" y="169"/>
                    <a:pt x="473" y="170"/>
                    <a:pt x="465" y="171"/>
                  </a:cubicBezTo>
                  <a:cubicBezTo>
                    <a:pt x="457" y="137"/>
                    <a:pt x="445" y="83"/>
                    <a:pt x="447" y="82"/>
                  </a:cubicBezTo>
                  <a:cubicBezTo>
                    <a:pt x="447" y="82"/>
                    <a:pt x="447" y="82"/>
                    <a:pt x="447" y="82"/>
                  </a:cubicBezTo>
                  <a:cubicBezTo>
                    <a:pt x="448" y="82"/>
                    <a:pt x="448" y="82"/>
                    <a:pt x="448" y="82"/>
                  </a:cubicBezTo>
                  <a:cubicBezTo>
                    <a:pt x="450" y="81"/>
                    <a:pt x="451" y="80"/>
                    <a:pt x="452" y="78"/>
                  </a:cubicBezTo>
                  <a:cubicBezTo>
                    <a:pt x="452" y="78"/>
                    <a:pt x="452" y="78"/>
                    <a:pt x="452" y="78"/>
                  </a:cubicBezTo>
                  <a:moveTo>
                    <a:pt x="277" y="92"/>
                  </a:moveTo>
                  <a:cubicBezTo>
                    <a:pt x="277" y="90"/>
                    <a:pt x="413" y="74"/>
                    <a:pt x="429" y="74"/>
                  </a:cubicBezTo>
                  <a:cubicBezTo>
                    <a:pt x="431" y="74"/>
                    <a:pt x="431" y="74"/>
                    <a:pt x="431" y="75"/>
                  </a:cubicBezTo>
                  <a:cubicBezTo>
                    <a:pt x="431" y="75"/>
                    <a:pt x="431" y="75"/>
                    <a:pt x="431" y="75"/>
                  </a:cubicBezTo>
                  <a:cubicBezTo>
                    <a:pt x="431" y="75"/>
                    <a:pt x="432" y="76"/>
                    <a:pt x="432" y="76"/>
                  </a:cubicBezTo>
                  <a:cubicBezTo>
                    <a:pt x="432" y="77"/>
                    <a:pt x="432" y="77"/>
                    <a:pt x="432" y="77"/>
                  </a:cubicBezTo>
                  <a:cubicBezTo>
                    <a:pt x="432" y="77"/>
                    <a:pt x="432" y="77"/>
                    <a:pt x="432" y="77"/>
                  </a:cubicBezTo>
                  <a:cubicBezTo>
                    <a:pt x="433" y="79"/>
                    <a:pt x="343" y="149"/>
                    <a:pt x="312" y="170"/>
                  </a:cubicBezTo>
                  <a:cubicBezTo>
                    <a:pt x="291" y="135"/>
                    <a:pt x="272" y="101"/>
                    <a:pt x="272" y="100"/>
                  </a:cubicBezTo>
                  <a:cubicBezTo>
                    <a:pt x="272" y="100"/>
                    <a:pt x="272" y="100"/>
                    <a:pt x="272" y="100"/>
                  </a:cubicBezTo>
                  <a:cubicBezTo>
                    <a:pt x="275" y="98"/>
                    <a:pt x="277" y="95"/>
                    <a:pt x="277" y="92"/>
                  </a:cubicBezTo>
                  <a:cubicBezTo>
                    <a:pt x="277" y="92"/>
                    <a:pt x="277" y="92"/>
                    <a:pt x="277" y="92"/>
                  </a:cubicBezTo>
                  <a:moveTo>
                    <a:pt x="165" y="74"/>
                  </a:moveTo>
                  <a:cubicBezTo>
                    <a:pt x="165" y="74"/>
                    <a:pt x="165" y="74"/>
                    <a:pt x="165" y="74"/>
                  </a:cubicBezTo>
                  <a:cubicBezTo>
                    <a:pt x="166" y="74"/>
                    <a:pt x="167" y="74"/>
                    <a:pt x="168" y="74"/>
                  </a:cubicBezTo>
                  <a:cubicBezTo>
                    <a:pt x="168" y="74"/>
                    <a:pt x="168" y="74"/>
                    <a:pt x="168" y="74"/>
                  </a:cubicBezTo>
                  <a:cubicBezTo>
                    <a:pt x="169" y="74"/>
                    <a:pt x="174" y="107"/>
                    <a:pt x="176" y="124"/>
                  </a:cubicBezTo>
                  <a:cubicBezTo>
                    <a:pt x="158" y="131"/>
                    <a:pt x="139" y="139"/>
                    <a:pt x="135" y="139"/>
                  </a:cubicBezTo>
                  <a:cubicBezTo>
                    <a:pt x="135" y="139"/>
                    <a:pt x="135" y="138"/>
                    <a:pt x="135" y="138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34" y="137"/>
                    <a:pt x="133" y="135"/>
                    <a:pt x="131" y="134"/>
                  </a:cubicBezTo>
                  <a:cubicBezTo>
                    <a:pt x="131" y="134"/>
                    <a:pt x="131" y="134"/>
                    <a:pt x="131" y="134"/>
                  </a:cubicBezTo>
                  <a:cubicBezTo>
                    <a:pt x="129" y="133"/>
                    <a:pt x="163" y="74"/>
                    <a:pt x="165" y="74"/>
                  </a:cubicBezTo>
                  <a:cubicBezTo>
                    <a:pt x="165" y="74"/>
                    <a:pt x="165" y="74"/>
                    <a:pt x="165" y="74"/>
                  </a:cubicBezTo>
                  <a:moveTo>
                    <a:pt x="171" y="74"/>
                  </a:moveTo>
                  <a:cubicBezTo>
                    <a:pt x="172" y="74"/>
                    <a:pt x="173" y="73"/>
                    <a:pt x="174" y="72"/>
                  </a:cubicBezTo>
                  <a:cubicBezTo>
                    <a:pt x="174" y="72"/>
                    <a:pt x="174" y="72"/>
                    <a:pt x="174" y="72"/>
                  </a:cubicBezTo>
                  <a:cubicBezTo>
                    <a:pt x="174" y="72"/>
                    <a:pt x="174" y="72"/>
                    <a:pt x="174" y="72"/>
                  </a:cubicBezTo>
                  <a:cubicBezTo>
                    <a:pt x="177" y="72"/>
                    <a:pt x="210" y="106"/>
                    <a:pt x="210" y="107"/>
                  </a:cubicBezTo>
                  <a:cubicBezTo>
                    <a:pt x="210" y="107"/>
                    <a:pt x="210" y="107"/>
                    <a:pt x="210" y="107"/>
                  </a:cubicBezTo>
                  <a:cubicBezTo>
                    <a:pt x="209" y="108"/>
                    <a:pt x="209" y="109"/>
                    <a:pt x="209" y="110"/>
                  </a:cubicBezTo>
                  <a:cubicBezTo>
                    <a:pt x="209" y="110"/>
                    <a:pt x="209" y="110"/>
                    <a:pt x="209" y="110"/>
                  </a:cubicBezTo>
                  <a:cubicBezTo>
                    <a:pt x="209" y="111"/>
                    <a:pt x="193" y="117"/>
                    <a:pt x="176" y="124"/>
                  </a:cubicBezTo>
                  <a:cubicBezTo>
                    <a:pt x="174" y="107"/>
                    <a:pt x="170" y="74"/>
                    <a:pt x="171" y="74"/>
                  </a:cubicBezTo>
                  <a:cubicBezTo>
                    <a:pt x="171" y="74"/>
                    <a:pt x="171" y="74"/>
                    <a:pt x="171" y="74"/>
                  </a:cubicBezTo>
                  <a:moveTo>
                    <a:pt x="8" y="0"/>
                  </a:moveTo>
                  <a:cubicBezTo>
                    <a:pt x="7" y="0"/>
                    <a:pt x="6" y="0"/>
                    <a:pt x="5" y="0"/>
                  </a:cubicBezTo>
                  <a:cubicBezTo>
                    <a:pt x="1" y="2"/>
                    <a:pt x="0" y="6"/>
                    <a:pt x="1" y="9"/>
                  </a:cubicBezTo>
                  <a:cubicBezTo>
                    <a:pt x="3" y="12"/>
                    <a:pt x="5" y="13"/>
                    <a:pt x="8" y="13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3" y="12"/>
                    <a:pt x="114" y="134"/>
                    <a:pt x="112" y="136"/>
                  </a:cubicBezTo>
                  <a:cubicBezTo>
                    <a:pt x="112" y="136"/>
                    <a:pt x="112" y="136"/>
                    <a:pt x="112" y="136"/>
                  </a:cubicBezTo>
                  <a:cubicBezTo>
                    <a:pt x="108" y="140"/>
                    <a:pt x="107" y="146"/>
                    <a:pt x="109" y="152"/>
                  </a:cubicBezTo>
                  <a:cubicBezTo>
                    <a:pt x="112" y="157"/>
                    <a:pt x="117" y="160"/>
                    <a:pt x="122" y="160"/>
                  </a:cubicBezTo>
                  <a:cubicBezTo>
                    <a:pt x="125" y="160"/>
                    <a:pt x="127" y="159"/>
                    <a:pt x="129" y="158"/>
                  </a:cubicBezTo>
                  <a:cubicBezTo>
                    <a:pt x="134" y="156"/>
                    <a:pt x="137" y="151"/>
                    <a:pt x="137" y="146"/>
                  </a:cubicBezTo>
                  <a:cubicBezTo>
                    <a:pt x="137" y="146"/>
                    <a:pt x="137" y="146"/>
                    <a:pt x="137" y="146"/>
                  </a:cubicBezTo>
                  <a:cubicBezTo>
                    <a:pt x="137" y="144"/>
                    <a:pt x="160" y="142"/>
                    <a:pt x="168" y="142"/>
                  </a:cubicBezTo>
                  <a:cubicBezTo>
                    <a:pt x="170" y="142"/>
                    <a:pt x="172" y="142"/>
                    <a:pt x="172" y="142"/>
                  </a:cubicBezTo>
                  <a:cubicBezTo>
                    <a:pt x="172" y="142"/>
                    <a:pt x="172" y="142"/>
                    <a:pt x="172" y="142"/>
                  </a:cubicBezTo>
                  <a:cubicBezTo>
                    <a:pt x="172" y="143"/>
                    <a:pt x="172" y="143"/>
                    <a:pt x="172" y="143"/>
                  </a:cubicBezTo>
                  <a:cubicBezTo>
                    <a:pt x="173" y="146"/>
                    <a:pt x="176" y="147"/>
                    <a:pt x="178" y="147"/>
                  </a:cubicBezTo>
                  <a:cubicBezTo>
                    <a:pt x="179" y="147"/>
                    <a:pt x="180" y="147"/>
                    <a:pt x="181" y="146"/>
                  </a:cubicBezTo>
                  <a:cubicBezTo>
                    <a:pt x="183" y="146"/>
                    <a:pt x="184" y="144"/>
                    <a:pt x="185" y="142"/>
                  </a:cubicBezTo>
                  <a:cubicBezTo>
                    <a:pt x="185" y="142"/>
                    <a:pt x="185" y="142"/>
                    <a:pt x="185" y="142"/>
                  </a:cubicBezTo>
                  <a:cubicBezTo>
                    <a:pt x="185" y="142"/>
                    <a:pt x="186" y="142"/>
                    <a:pt x="187" y="142"/>
                  </a:cubicBezTo>
                  <a:cubicBezTo>
                    <a:pt x="197" y="142"/>
                    <a:pt x="245" y="147"/>
                    <a:pt x="245" y="147"/>
                  </a:cubicBezTo>
                  <a:cubicBezTo>
                    <a:pt x="245" y="147"/>
                    <a:pt x="245" y="147"/>
                    <a:pt x="245" y="147"/>
                  </a:cubicBezTo>
                  <a:cubicBezTo>
                    <a:pt x="245" y="148"/>
                    <a:pt x="245" y="148"/>
                    <a:pt x="245" y="149"/>
                  </a:cubicBezTo>
                  <a:cubicBezTo>
                    <a:pt x="246" y="150"/>
                    <a:pt x="247" y="151"/>
                    <a:pt x="249" y="151"/>
                  </a:cubicBezTo>
                  <a:cubicBezTo>
                    <a:pt x="250" y="151"/>
                    <a:pt x="250" y="151"/>
                    <a:pt x="251" y="151"/>
                  </a:cubicBezTo>
                  <a:cubicBezTo>
                    <a:pt x="253" y="150"/>
                    <a:pt x="254" y="147"/>
                    <a:pt x="253" y="145"/>
                  </a:cubicBezTo>
                  <a:cubicBezTo>
                    <a:pt x="252" y="144"/>
                    <a:pt x="251" y="144"/>
                    <a:pt x="251" y="143"/>
                  </a:cubicBezTo>
                  <a:cubicBezTo>
                    <a:pt x="251" y="143"/>
                    <a:pt x="251" y="143"/>
                    <a:pt x="251" y="143"/>
                  </a:cubicBezTo>
                  <a:cubicBezTo>
                    <a:pt x="250" y="143"/>
                    <a:pt x="261" y="103"/>
                    <a:pt x="264" y="103"/>
                  </a:cubicBezTo>
                  <a:cubicBezTo>
                    <a:pt x="264" y="103"/>
                    <a:pt x="264" y="103"/>
                    <a:pt x="264" y="103"/>
                  </a:cubicBezTo>
                  <a:cubicBezTo>
                    <a:pt x="263" y="103"/>
                    <a:pt x="263" y="103"/>
                    <a:pt x="263" y="103"/>
                  </a:cubicBezTo>
                  <a:cubicBezTo>
                    <a:pt x="264" y="103"/>
                    <a:pt x="265" y="103"/>
                    <a:pt x="265" y="103"/>
                  </a:cubicBezTo>
                  <a:cubicBezTo>
                    <a:pt x="265" y="103"/>
                    <a:pt x="266" y="103"/>
                    <a:pt x="266" y="103"/>
                  </a:cubicBezTo>
                  <a:cubicBezTo>
                    <a:pt x="266" y="103"/>
                    <a:pt x="266" y="103"/>
                    <a:pt x="266" y="103"/>
                  </a:cubicBezTo>
                  <a:cubicBezTo>
                    <a:pt x="266" y="103"/>
                    <a:pt x="266" y="103"/>
                    <a:pt x="266" y="103"/>
                  </a:cubicBezTo>
                  <a:cubicBezTo>
                    <a:pt x="269" y="103"/>
                    <a:pt x="288" y="173"/>
                    <a:pt x="285" y="174"/>
                  </a:cubicBezTo>
                  <a:cubicBezTo>
                    <a:pt x="285" y="174"/>
                    <a:pt x="285" y="174"/>
                    <a:pt x="285" y="174"/>
                  </a:cubicBezTo>
                  <a:cubicBezTo>
                    <a:pt x="284" y="174"/>
                    <a:pt x="284" y="174"/>
                    <a:pt x="284" y="174"/>
                  </a:cubicBezTo>
                  <a:cubicBezTo>
                    <a:pt x="276" y="178"/>
                    <a:pt x="273" y="187"/>
                    <a:pt x="277" y="194"/>
                  </a:cubicBezTo>
                  <a:cubicBezTo>
                    <a:pt x="279" y="200"/>
                    <a:pt x="285" y="203"/>
                    <a:pt x="291" y="203"/>
                  </a:cubicBezTo>
                  <a:cubicBezTo>
                    <a:pt x="293" y="203"/>
                    <a:pt x="295" y="203"/>
                    <a:pt x="298" y="202"/>
                  </a:cubicBezTo>
                  <a:cubicBezTo>
                    <a:pt x="299" y="201"/>
                    <a:pt x="300" y="201"/>
                    <a:pt x="300" y="200"/>
                  </a:cubicBezTo>
                  <a:cubicBezTo>
                    <a:pt x="300" y="200"/>
                    <a:pt x="300" y="200"/>
                    <a:pt x="300" y="200"/>
                  </a:cubicBezTo>
                  <a:cubicBezTo>
                    <a:pt x="300" y="200"/>
                    <a:pt x="300" y="200"/>
                    <a:pt x="301" y="200"/>
                  </a:cubicBezTo>
                  <a:cubicBezTo>
                    <a:pt x="305" y="200"/>
                    <a:pt x="354" y="247"/>
                    <a:pt x="353" y="249"/>
                  </a:cubicBezTo>
                  <a:cubicBezTo>
                    <a:pt x="353" y="249"/>
                    <a:pt x="353" y="249"/>
                    <a:pt x="353" y="249"/>
                  </a:cubicBezTo>
                  <a:cubicBezTo>
                    <a:pt x="351" y="252"/>
                    <a:pt x="351" y="255"/>
                    <a:pt x="352" y="258"/>
                  </a:cubicBezTo>
                  <a:cubicBezTo>
                    <a:pt x="354" y="262"/>
                    <a:pt x="357" y="264"/>
                    <a:pt x="361" y="264"/>
                  </a:cubicBezTo>
                  <a:cubicBezTo>
                    <a:pt x="363" y="264"/>
                    <a:pt x="364" y="264"/>
                    <a:pt x="366" y="263"/>
                  </a:cubicBezTo>
                  <a:cubicBezTo>
                    <a:pt x="371" y="261"/>
                    <a:pt x="373" y="255"/>
                    <a:pt x="370" y="250"/>
                  </a:cubicBezTo>
                  <a:cubicBezTo>
                    <a:pt x="369" y="247"/>
                    <a:pt x="365" y="245"/>
                    <a:pt x="361" y="245"/>
                  </a:cubicBezTo>
                  <a:cubicBezTo>
                    <a:pt x="360" y="245"/>
                    <a:pt x="359" y="245"/>
                    <a:pt x="358" y="245"/>
                  </a:cubicBezTo>
                  <a:cubicBezTo>
                    <a:pt x="358" y="245"/>
                    <a:pt x="358" y="245"/>
                    <a:pt x="358" y="245"/>
                  </a:cubicBezTo>
                  <a:cubicBezTo>
                    <a:pt x="358" y="245"/>
                    <a:pt x="358" y="245"/>
                    <a:pt x="358" y="245"/>
                  </a:cubicBezTo>
                  <a:cubicBezTo>
                    <a:pt x="357" y="245"/>
                    <a:pt x="334" y="209"/>
                    <a:pt x="313" y="172"/>
                  </a:cubicBezTo>
                  <a:cubicBezTo>
                    <a:pt x="341" y="149"/>
                    <a:pt x="431" y="80"/>
                    <a:pt x="435" y="80"/>
                  </a:cubicBezTo>
                  <a:cubicBezTo>
                    <a:pt x="435" y="80"/>
                    <a:pt x="435" y="80"/>
                    <a:pt x="435" y="80"/>
                  </a:cubicBezTo>
                  <a:cubicBezTo>
                    <a:pt x="435" y="80"/>
                    <a:pt x="435" y="80"/>
                    <a:pt x="435" y="80"/>
                  </a:cubicBezTo>
                  <a:cubicBezTo>
                    <a:pt x="437" y="82"/>
                    <a:pt x="440" y="83"/>
                    <a:pt x="443" y="83"/>
                  </a:cubicBezTo>
                  <a:cubicBezTo>
                    <a:pt x="443" y="83"/>
                    <a:pt x="443" y="83"/>
                    <a:pt x="443" y="83"/>
                  </a:cubicBezTo>
                  <a:cubicBezTo>
                    <a:pt x="443" y="83"/>
                    <a:pt x="443" y="83"/>
                    <a:pt x="443" y="83"/>
                  </a:cubicBezTo>
                  <a:cubicBezTo>
                    <a:pt x="443" y="83"/>
                    <a:pt x="443" y="83"/>
                    <a:pt x="443" y="83"/>
                  </a:cubicBezTo>
                  <a:cubicBezTo>
                    <a:pt x="445" y="83"/>
                    <a:pt x="458" y="137"/>
                    <a:pt x="465" y="171"/>
                  </a:cubicBezTo>
                  <a:cubicBezTo>
                    <a:pt x="419" y="178"/>
                    <a:pt x="369" y="185"/>
                    <a:pt x="365" y="185"/>
                  </a:cubicBezTo>
                  <a:cubicBezTo>
                    <a:pt x="365" y="185"/>
                    <a:pt x="365" y="185"/>
                    <a:pt x="365" y="185"/>
                  </a:cubicBezTo>
                  <a:cubicBezTo>
                    <a:pt x="365" y="185"/>
                    <a:pt x="365" y="185"/>
                    <a:pt x="365" y="185"/>
                  </a:cubicBezTo>
                  <a:cubicBezTo>
                    <a:pt x="364" y="184"/>
                    <a:pt x="364" y="184"/>
                    <a:pt x="364" y="184"/>
                  </a:cubicBezTo>
                  <a:cubicBezTo>
                    <a:pt x="364" y="184"/>
                    <a:pt x="364" y="184"/>
                    <a:pt x="364" y="184"/>
                  </a:cubicBezTo>
                  <a:cubicBezTo>
                    <a:pt x="364" y="184"/>
                    <a:pt x="364" y="184"/>
                    <a:pt x="364" y="184"/>
                  </a:cubicBezTo>
                  <a:cubicBezTo>
                    <a:pt x="364" y="183"/>
                    <a:pt x="394" y="163"/>
                    <a:pt x="396" y="163"/>
                  </a:cubicBezTo>
                  <a:cubicBezTo>
                    <a:pt x="396" y="163"/>
                    <a:pt x="396" y="163"/>
                    <a:pt x="396" y="163"/>
                  </a:cubicBezTo>
                  <a:cubicBezTo>
                    <a:pt x="396" y="163"/>
                    <a:pt x="396" y="163"/>
                    <a:pt x="396" y="163"/>
                  </a:cubicBezTo>
                  <a:cubicBezTo>
                    <a:pt x="397" y="164"/>
                    <a:pt x="398" y="165"/>
                    <a:pt x="399" y="165"/>
                  </a:cubicBezTo>
                  <a:cubicBezTo>
                    <a:pt x="400" y="165"/>
                    <a:pt x="401" y="164"/>
                    <a:pt x="401" y="164"/>
                  </a:cubicBezTo>
                  <a:cubicBezTo>
                    <a:pt x="404" y="163"/>
                    <a:pt x="405" y="160"/>
                    <a:pt x="404" y="158"/>
                  </a:cubicBezTo>
                  <a:cubicBezTo>
                    <a:pt x="403" y="156"/>
                    <a:pt x="401" y="155"/>
                    <a:pt x="399" y="155"/>
                  </a:cubicBezTo>
                  <a:cubicBezTo>
                    <a:pt x="398" y="155"/>
                    <a:pt x="398" y="156"/>
                    <a:pt x="397" y="156"/>
                  </a:cubicBezTo>
                  <a:cubicBezTo>
                    <a:pt x="395" y="157"/>
                    <a:pt x="394" y="160"/>
                    <a:pt x="395" y="162"/>
                  </a:cubicBezTo>
                  <a:cubicBezTo>
                    <a:pt x="395" y="162"/>
                    <a:pt x="395" y="162"/>
                    <a:pt x="395" y="162"/>
                  </a:cubicBezTo>
                  <a:cubicBezTo>
                    <a:pt x="395" y="163"/>
                    <a:pt x="365" y="182"/>
                    <a:pt x="363" y="182"/>
                  </a:cubicBezTo>
                  <a:cubicBezTo>
                    <a:pt x="363" y="182"/>
                    <a:pt x="363" y="182"/>
                    <a:pt x="363" y="182"/>
                  </a:cubicBezTo>
                  <a:cubicBezTo>
                    <a:pt x="363" y="182"/>
                    <a:pt x="363" y="182"/>
                    <a:pt x="363" y="182"/>
                  </a:cubicBezTo>
                  <a:cubicBezTo>
                    <a:pt x="362" y="181"/>
                    <a:pt x="360" y="180"/>
                    <a:pt x="358" y="180"/>
                  </a:cubicBezTo>
                  <a:cubicBezTo>
                    <a:pt x="357" y="180"/>
                    <a:pt x="356" y="180"/>
                    <a:pt x="355" y="181"/>
                  </a:cubicBezTo>
                  <a:cubicBezTo>
                    <a:pt x="352" y="182"/>
                    <a:pt x="350" y="186"/>
                    <a:pt x="352" y="190"/>
                  </a:cubicBezTo>
                  <a:cubicBezTo>
                    <a:pt x="353" y="192"/>
                    <a:pt x="356" y="193"/>
                    <a:pt x="358" y="193"/>
                  </a:cubicBezTo>
                  <a:cubicBezTo>
                    <a:pt x="359" y="193"/>
                    <a:pt x="360" y="193"/>
                    <a:pt x="361" y="193"/>
                  </a:cubicBezTo>
                  <a:cubicBezTo>
                    <a:pt x="363" y="192"/>
                    <a:pt x="365" y="190"/>
                    <a:pt x="365" y="187"/>
                  </a:cubicBezTo>
                  <a:cubicBezTo>
                    <a:pt x="365" y="188"/>
                    <a:pt x="365" y="188"/>
                    <a:pt x="365" y="188"/>
                  </a:cubicBezTo>
                  <a:cubicBezTo>
                    <a:pt x="365" y="186"/>
                    <a:pt x="417" y="184"/>
                    <a:pt x="430" y="184"/>
                  </a:cubicBezTo>
                  <a:cubicBezTo>
                    <a:pt x="431" y="184"/>
                    <a:pt x="432" y="184"/>
                    <a:pt x="432" y="184"/>
                  </a:cubicBezTo>
                  <a:cubicBezTo>
                    <a:pt x="432" y="184"/>
                    <a:pt x="432" y="184"/>
                    <a:pt x="432" y="184"/>
                  </a:cubicBezTo>
                  <a:cubicBezTo>
                    <a:pt x="433" y="185"/>
                    <a:pt x="433" y="185"/>
                    <a:pt x="433" y="185"/>
                  </a:cubicBezTo>
                  <a:cubicBezTo>
                    <a:pt x="433" y="187"/>
                    <a:pt x="435" y="187"/>
                    <a:pt x="436" y="187"/>
                  </a:cubicBezTo>
                  <a:cubicBezTo>
                    <a:pt x="437" y="187"/>
                    <a:pt x="438" y="187"/>
                    <a:pt x="438" y="187"/>
                  </a:cubicBezTo>
                  <a:cubicBezTo>
                    <a:pt x="440" y="186"/>
                    <a:pt x="441" y="184"/>
                    <a:pt x="440" y="182"/>
                  </a:cubicBezTo>
                  <a:cubicBezTo>
                    <a:pt x="439" y="180"/>
                    <a:pt x="438" y="180"/>
                    <a:pt x="436" y="180"/>
                  </a:cubicBezTo>
                  <a:cubicBezTo>
                    <a:pt x="436" y="180"/>
                    <a:pt x="435" y="180"/>
                    <a:pt x="435" y="180"/>
                  </a:cubicBezTo>
                  <a:cubicBezTo>
                    <a:pt x="433" y="181"/>
                    <a:pt x="432" y="182"/>
                    <a:pt x="432" y="183"/>
                  </a:cubicBezTo>
                  <a:cubicBezTo>
                    <a:pt x="432" y="183"/>
                    <a:pt x="432" y="183"/>
                    <a:pt x="432" y="183"/>
                  </a:cubicBezTo>
                  <a:cubicBezTo>
                    <a:pt x="432" y="184"/>
                    <a:pt x="387" y="186"/>
                    <a:pt x="370" y="186"/>
                  </a:cubicBezTo>
                  <a:cubicBezTo>
                    <a:pt x="370" y="186"/>
                    <a:pt x="370" y="186"/>
                    <a:pt x="370" y="186"/>
                  </a:cubicBezTo>
                  <a:cubicBezTo>
                    <a:pt x="383" y="183"/>
                    <a:pt x="425" y="177"/>
                    <a:pt x="465" y="171"/>
                  </a:cubicBezTo>
                  <a:cubicBezTo>
                    <a:pt x="468" y="187"/>
                    <a:pt x="470" y="198"/>
                    <a:pt x="469" y="199"/>
                  </a:cubicBezTo>
                  <a:cubicBezTo>
                    <a:pt x="469" y="199"/>
                    <a:pt x="469" y="199"/>
                    <a:pt x="469" y="199"/>
                  </a:cubicBezTo>
                  <a:cubicBezTo>
                    <a:pt x="464" y="201"/>
                    <a:pt x="460" y="205"/>
                    <a:pt x="460" y="211"/>
                  </a:cubicBezTo>
                  <a:cubicBezTo>
                    <a:pt x="460" y="218"/>
                    <a:pt x="466" y="224"/>
                    <a:pt x="474" y="224"/>
                  </a:cubicBezTo>
                  <a:cubicBezTo>
                    <a:pt x="476" y="224"/>
                    <a:pt x="478" y="223"/>
                    <a:pt x="480" y="222"/>
                  </a:cubicBezTo>
                  <a:cubicBezTo>
                    <a:pt x="480" y="222"/>
                    <a:pt x="480" y="222"/>
                    <a:pt x="480" y="222"/>
                  </a:cubicBezTo>
                  <a:cubicBezTo>
                    <a:pt x="480" y="222"/>
                    <a:pt x="480" y="222"/>
                    <a:pt x="480" y="222"/>
                  </a:cubicBezTo>
                  <a:cubicBezTo>
                    <a:pt x="483" y="222"/>
                    <a:pt x="520" y="269"/>
                    <a:pt x="518" y="271"/>
                  </a:cubicBezTo>
                  <a:cubicBezTo>
                    <a:pt x="518" y="271"/>
                    <a:pt x="518" y="271"/>
                    <a:pt x="518" y="271"/>
                  </a:cubicBezTo>
                  <a:cubicBezTo>
                    <a:pt x="514" y="275"/>
                    <a:pt x="513" y="281"/>
                    <a:pt x="516" y="286"/>
                  </a:cubicBezTo>
                  <a:cubicBezTo>
                    <a:pt x="518" y="290"/>
                    <a:pt x="523" y="293"/>
                    <a:pt x="528" y="293"/>
                  </a:cubicBezTo>
                  <a:cubicBezTo>
                    <a:pt x="530" y="293"/>
                    <a:pt x="532" y="293"/>
                    <a:pt x="534" y="292"/>
                  </a:cubicBezTo>
                  <a:cubicBezTo>
                    <a:pt x="540" y="289"/>
                    <a:pt x="543" y="281"/>
                    <a:pt x="540" y="275"/>
                  </a:cubicBezTo>
                  <a:cubicBezTo>
                    <a:pt x="538" y="270"/>
                    <a:pt x="533" y="267"/>
                    <a:pt x="528" y="267"/>
                  </a:cubicBezTo>
                  <a:cubicBezTo>
                    <a:pt x="526" y="267"/>
                    <a:pt x="524" y="268"/>
                    <a:pt x="522" y="268"/>
                  </a:cubicBezTo>
                  <a:cubicBezTo>
                    <a:pt x="521" y="269"/>
                    <a:pt x="521" y="269"/>
                    <a:pt x="521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1" y="269"/>
                  </a:cubicBezTo>
                  <a:cubicBezTo>
                    <a:pt x="518" y="269"/>
                    <a:pt x="482" y="222"/>
                    <a:pt x="484" y="220"/>
                  </a:cubicBezTo>
                  <a:cubicBezTo>
                    <a:pt x="483" y="220"/>
                    <a:pt x="483" y="220"/>
                    <a:pt x="483" y="220"/>
                  </a:cubicBezTo>
                  <a:cubicBezTo>
                    <a:pt x="486" y="218"/>
                    <a:pt x="487" y="214"/>
                    <a:pt x="487" y="211"/>
                  </a:cubicBezTo>
                  <a:cubicBezTo>
                    <a:pt x="487" y="206"/>
                    <a:pt x="484" y="201"/>
                    <a:pt x="480" y="199"/>
                  </a:cubicBezTo>
                  <a:cubicBezTo>
                    <a:pt x="480" y="199"/>
                    <a:pt x="480" y="199"/>
                    <a:pt x="480" y="199"/>
                  </a:cubicBezTo>
                  <a:cubicBezTo>
                    <a:pt x="479" y="199"/>
                    <a:pt x="483" y="184"/>
                    <a:pt x="489" y="168"/>
                  </a:cubicBezTo>
                  <a:cubicBezTo>
                    <a:pt x="516" y="164"/>
                    <a:pt x="539" y="161"/>
                    <a:pt x="541" y="161"/>
                  </a:cubicBezTo>
                  <a:cubicBezTo>
                    <a:pt x="542" y="161"/>
                    <a:pt x="542" y="161"/>
                    <a:pt x="542" y="161"/>
                  </a:cubicBezTo>
                  <a:cubicBezTo>
                    <a:pt x="542" y="161"/>
                    <a:pt x="542" y="161"/>
                    <a:pt x="542" y="161"/>
                  </a:cubicBezTo>
                  <a:cubicBezTo>
                    <a:pt x="542" y="162"/>
                    <a:pt x="542" y="162"/>
                    <a:pt x="542" y="162"/>
                  </a:cubicBezTo>
                  <a:cubicBezTo>
                    <a:pt x="543" y="164"/>
                    <a:pt x="546" y="166"/>
                    <a:pt x="548" y="166"/>
                  </a:cubicBezTo>
                  <a:cubicBezTo>
                    <a:pt x="549" y="166"/>
                    <a:pt x="550" y="165"/>
                    <a:pt x="551" y="165"/>
                  </a:cubicBezTo>
                  <a:cubicBezTo>
                    <a:pt x="552" y="165"/>
                    <a:pt x="553" y="164"/>
                    <a:pt x="553" y="164"/>
                  </a:cubicBezTo>
                  <a:cubicBezTo>
                    <a:pt x="553" y="164"/>
                    <a:pt x="553" y="164"/>
                    <a:pt x="553" y="164"/>
                  </a:cubicBezTo>
                  <a:cubicBezTo>
                    <a:pt x="553" y="164"/>
                    <a:pt x="553" y="164"/>
                    <a:pt x="553" y="164"/>
                  </a:cubicBezTo>
                  <a:cubicBezTo>
                    <a:pt x="555" y="164"/>
                    <a:pt x="586" y="185"/>
                    <a:pt x="585" y="185"/>
                  </a:cubicBezTo>
                  <a:cubicBezTo>
                    <a:pt x="585" y="185"/>
                    <a:pt x="585" y="185"/>
                    <a:pt x="585" y="185"/>
                  </a:cubicBezTo>
                  <a:cubicBezTo>
                    <a:pt x="584" y="187"/>
                    <a:pt x="584" y="188"/>
                    <a:pt x="585" y="189"/>
                  </a:cubicBezTo>
                  <a:cubicBezTo>
                    <a:pt x="586" y="191"/>
                    <a:pt x="588" y="192"/>
                    <a:pt x="589" y="192"/>
                  </a:cubicBezTo>
                  <a:cubicBezTo>
                    <a:pt x="590" y="192"/>
                    <a:pt x="591" y="192"/>
                    <a:pt x="591" y="192"/>
                  </a:cubicBezTo>
                  <a:cubicBezTo>
                    <a:pt x="594" y="191"/>
                    <a:pt x="595" y="188"/>
                    <a:pt x="594" y="186"/>
                  </a:cubicBezTo>
                  <a:cubicBezTo>
                    <a:pt x="593" y="184"/>
                    <a:pt x="591" y="183"/>
                    <a:pt x="589" y="183"/>
                  </a:cubicBezTo>
                  <a:cubicBezTo>
                    <a:pt x="589" y="183"/>
                    <a:pt x="588" y="183"/>
                    <a:pt x="587" y="183"/>
                  </a:cubicBezTo>
                  <a:cubicBezTo>
                    <a:pt x="587" y="184"/>
                    <a:pt x="586" y="184"/>
                    <a:pt x="586" y="184"/>
                  </a:cubicBezTo>
                  <a:cubicBezTo>
                    <a:pt x="586" y="184"/>
                    <a:pt x="586" y="184"/>
                    <a:pt x="586" y="184"/>
                  </a:cubicBezTo>
                  <a:cubicBezTo>
                    <a:pt x="586" y="184"/>
                    <a:pt x="586" y="184"/>
                    <a:pt x="586" y="184"/>
                  </a:cubicBezTo>
                  <a:cubicBezTo>
                    <a:pt x="584" y="184"/>
                    <a:pt x="554" y="163"/>
                    <a:pt x="554" y="162"/>
                  </a:cubicBezTo>
                  <a:cubicBezTo>
                    <a:pt x="554" y="162"/>
                    <a:pt x="554" y="162"/>
                    <a:pt x="554" y="162"/>
                  </a:cubicBezTo>
                  <a:cubicBezTo>
                    <a:pt x="555" y="160"/>
                    <a:pt x="556" y="158"/>
                    <a:pt x="555" y="156"/>
                  </a:cubicBezTo>
                  <a:cubicBezTo>
                    <a:pt x="555" y="156"/>
                    <a:pt x="555" y="156"/>
                    <a:pt x="555" y="156"/>
                  </a:cubicBezTo>
                  <a:cubicBezTo>
                    <a:pt x="555" y="156"/>
                    <a:pt x="555" y="156"/>
                    <a:pt x="555" y="156"/>
                  </a:cubicBezTo>
                  <a:cubicBezTo>
                    <a:pt x="554" y="155"/>
                    <a:pt x="584" y="135"/>
                    <a:pt x="586" y="135"/>
                  </a:cubicBezTo>
                  <a:cubicBezTo>
                    <a:pt x="586" y="135"/>
                    <a:pt x="586" y="135"/>
                    <a:pt x="586" y="135"/>
                  </a:cubicBezTo>
                  <a:cubicBezTo>
                    <a:pt x="586" y="135"/>
                    <a:pt x="586" y="135"/>
                    <a:pt x="586" y="135"/>
                  </a:cubicBezTo>
                  <a:cubicBezTo>
                    <a:pt x="587" y="136"/>
                    <a:pt x="588" y="137"/>
                    <a:pt x="589" y="137"/>
                  </a:cubicBezTo>
                  <a:cubicBezTo>
                    <a:pt x="590" y="137"/>
                    <a:pt x="591" y="137"/>
                    <a:pt x="591" y="136"/>
                  </a:cubicBezTo>
                  <a:cubicBezTo>
                    <a:pt x="592" y="136"/>
                    <a:pt x="592" y="136"/>
                    <a:pt x="593" y="135"/>
                  </a:cubicBezTo>
                  <a:cubicBezTo>
                    <a:pt x="593" y="135"/>
                    <a:pt x="593" y="135"/>
                    <a:pt x="593" y="135"/>
                  </a:cubicBezTo>
                  <a:cubicBezTo>
                    <a:pt x="593" y="135"/>
                    <a:pt x="593" y="135"/>
                    <a:pt x="593" y="135"/>
                  </a:cubicBezTo>
                  <a:cubicBezTo>
                    <a:pt x="594" y="135"/>
                    <a:pt x="632" y="162"/>
                    <a:pt x="631" y="163"/>
                  </a:cubicBezTo>
                  <a:cubicBezTo>
                    <a:pt x="631" y="163"/>
                    <a:pt x="631" y="163"/>
                    <a:pt x="631" y="163"/>
                  </a:cubicBezTo>
                  <a:cubicBezTo>
                    <a:pt x="631" y="164"/>
                    <a:pt x="631" y="165"/>
                    <a:pt x="631" y="166"/>
                  </a:cubicBezTo>
                  <a:cubicBezTo>
                    <a:pt x="632" y="168"/>
                    <a:pt x="633" y="169"/>
                    <a:pt x="635" y="169"/>
                  </a:cubicBezTo>
                  <a:cubicBezTo>
                    <a:pt x="635" y="169"/>
                    <a:pt x="636" y="168"/>
                    <a:pt x="637" y="168"/>
                  </a:cubicBezTo>
                  <a:cubicBezTo>
                    <a:pt x="638" y="168"/>
                    <a:pt x="639" y="166"/>
                    <a:pt x="639" y="165"/>
                  </a:cubicBezTo>
                  <a:cubicBezTo>
                    <a:pt x="639" y="165"/>
                    <a:pt x="639" y="165"/>
                    <a:pt x="639" y="165"/>
                  </a:cubicBezTo>
                  <a:cubicBezTo>
                    <a:pt x="639" y="165"/>
                    <a:pt x="647" y="165"/>
                    <a:pt x="655" y="165"/>
                  </a:cubicBezTo>
                  <a:cubicBezTo>
                    <a:pt x="663" y="165"/>
                    <a:pt x="671" y="165"/>
                    <a:pt x="671" y="165"/>
                  </a:cubicBezTo>
                  <a:cubicBezTo>
                    <a:pt x="671" y="165"/>
                    <a:pt x="671" y="165"/>
                    <a:pt x="671" y="165"/>
                  </a:cubicBezTo>
                  <a:cubicBezTo>
                    <a:pt x="671" y="166"/>
                    <a:pt x="671" y="166"/>
                    <a:pt x="671" y="166"/>
                  </a:cubicBezTo>
                  <a:cubicBezTo>
                    <a:pt x="671" y="167"/>
                    <a:pt x="672" y="167"/>
                    <a:pt x="672" y="167"/>
                  </a:cubicBezTo>
                  <a:cubicBezTo>
                    <a:pt x="672" y="167"/>
                    <a:pt x="672" y="167"/>
                    <a:pt x="672" y="167"/>
                  </a:cubicBezTo>
                  <a:cubicBezTo>
                    <a:pt x="672" y="168"/>
                    <a:pt x="595" y="258"/>
                    <a:pt x="593" y="258"/>
                  </a:cubicBezTo>
                  <a:cubicBezTo>
                    <a:pt x="593" y="258"/>
                    <a:pt x="593" y="258"/>
                    <a:pt x="593" y="258"/>
                  </a:cubicBezTo>
                  <a:cubicBezTo>
                    <a:pt x="593" y="258"/>
                    <a:pt x="593" y="258"/>
                    <a:pt x="593" y="258"/>
                  </a:cubicBezTo>
                  <a:cubicBezTo>
                    <a:pt x="592" y="258"/>
                    <a:pt x="591" y="257"/>
                    <a:pt x="589" y="257"/>
                  </a:cubicBezTo>
                  <a:cubicBezTo>
                    <a:pt x="588" y="257"/>
                    <a:pt x="587" y="258"/>
                    <a:pt x="586" y="258"/>
                  </a:cubicBezTo>
                  <a:cubicBezTo>
                    <a:pt x="583" y="260"/>
                    <a:pt x="582" y="264"/>
                    <a:pt x="583" y="267"/>
                  </a:cubicBezTo>
                  <a:cubicBezTo>
                    <a:pt x="584" y="269"/>
                    <a:pt x="587" y="271"/>
                    <a:pt x="589" y="271"/>
                  </a:cubicBezTo>
                  <a:cubicBezTo>
                    <a:pt x="590" y="271"/>
                    <a:pt x="591" y="270"/>
                    <a:pt x="592" y="270"/>
                  </a:cubicBezTo>
                  <a:cubicBezTo>
                    <a:pt x="596" y="268"/>
                    <a:pt x="597" y="264"/>
                    <a:pt x="596" y="261"/>
                  </a:cubicBezTo>
                  <a:cubicBezTo>
                    <a:pt x="595" y="261"/>
                    <a:pt x="595" y="260"/>
                    <a:pt x="595" y="260"/>
                  </a:cubicBezTo>
                  <a:cubicBezTo>
                    <a:pt x="595" y="260"/>
                    <a:pt x="595" y="260"/>
                    <a:pt x="595" y="260"/>
                  </a:cubicBezTo>
                  <a:cubicBezTo>
                    <a:pt x="594" y="259"/>
                    <a:pt x="672" y="168"/>
                    <a:pt x="673" y="168"/>
                  </a:cubicBezTo>
                  <a:cubicBezTo>
                    <a:pt x="673" y="168"/>
                    <a:pt x="673" y="168"/>
                    <a:pt x="673" y="168"/>
                  </a:cubicBezTo>
                  <a:cubicBezTo>
                    <a:pt x="673" y="168"/>
                    <a:pt x="673" y="168"/>
                    <a:pt x="673" y="168"/>
                  </a:cubicBezTo>
                  <a:cubicBezTo>
                    <a:pt x="673" y="168"/>
                    <a:pt x="674" y="169"/>
                    <a:pt x="675" y="169"/>
                  </a:cubicBezTo>
                  <a:cubicBezTo>
                    <a:pt x="675" y="169"/>
                    <a:pt x="676" y="168"/>
                    <a:pt x="677" y="168"/>
                  </a:cubicBezTo>
                  <a:cubicBezTo>
                    <a:pt x="679" y="167"/>
                    <a:pt x="680" y="165"/>
                    <a:pt x="679" y="163"/>
                  </a:cubicBezTo>
                  <a:cubicBezTo>
                    <a:pt x="678" y="162"/>
                    <a:pt x="676" y="161"/>
                    <a:pt x="675" y="161"/>
                  </a:cubicBezTo>
                  <a:cubicBezTo>
                    <a:pt x="674" y="161"/>
                    <a:pt x="674" y="161"/>
                    <a:pt x="673" y="161"/>
                  </a:cubicBezTo>
                  <a:cubicBezTo>
                    <a:pt x="672" y="161"/>
                    <a:pt x="672" y="162"/>
                    <a:pt x="671" y="163"/>
                  </a:cubicBezTo>
                  <a:cubicBezTo>
                    <a:pt x="671" y="163"/>
                    <a:pt x="671" y="163"/>
                    <a:pt x="671" y="163"/>
                  </a:cubicBezTo>
                  <a:cubicBezTo>
                    <a:pt x="671" y="163"/>
                    <a:pt x="671" y="163"/>
                    <a:pt x="671" y="163"/>
                  </a:cubicBezTo>
                  <a:cubicBezTo>
                    <a:pt x="669" y="163"/>
                    <a:pt x="594" y="134"/>
                    <a:pt x="594" y="133"/>
                  </a:cubicBezTo>
                  <a:cubicBezTo>
                    <a:pt x="594" y="133"/>
                    <a:pt x="594" y="133"/>
                    <a:pt x="594" y="133"/>
                  </a:cubicBezTo>
                  <a:cubicBezTo>
                    <a:pt x="594" y="132"/>
                    <a:pt x="594" y="131"/>
                    <a:pt x="594" y="130"/>
                  </a:cubicBezTo>
                  <a:cubicBezTo>
                    <a:pt x="593" y="129"/>
                    <a:pt x="591" y="128"/>
                    <a:pt x="589" y="128"/>
                  </a:cubicBezTo>
                  <a:cubicBezTo>
                    <a:pt x="589" y="128"/>
                    <a:pt x="588" y="128"/>
                    <a:pt x="587" y="128"/>
                  </a:cubicBezTo>
                  <a:cubicBezTo>
                    <a:pt x="585" y="129"/>
                    <a:pt x="584" y="132"/>
                    <a:pt x="585" y="134"/>
                  </a:cubicBezTo>
                  <a:cubicBezTo>
                    <a:pt x="585" y="134"/>
                    <a:pt x="585" y="134"/>
                    <a:pt x="585" y="134"/>
                  </a:cubicBezTo>
                  <a:cubicBezTo>
                    <a:pt x="585" y="135"/>
                    <a:pt x="556" y="154"/>
                    <a:pt x="553" y="154"/>
                  </a:cubicBezTo>
                  <a:cubicBezTo>
                    <a:pt x="553" y="154"/>
                    <a:pt x="553" y="154"/>
                    <a:pt x="553" y="154"/>
                  </a:cubicBezTo>
                  <a:cubicBezTo>
                    <a:pt x="553" y="154"/>
                    <a:pt x="553" y="154"/>
                    <a:pt x="553" y="154"/>
                  </a:cubicBezTo>
                  <a:cubicBezTo>
                    <a:pt x="552" y="153"/>
                    <a:pt x="550" y="152"/>
                    <a:pt x="548" y="152"/>
                  </a:cubicBezTo>
                  <a:cubicBezTo>
                    <a:pt x="547" y="152"/>
                    <a:pt x="546" y="153"/>
                    <a:pt x="545" y="153"/>
                  </a:cubicBezTo>
                  <a:cubicBezTo>
                    <a:pt x="543" y="154"/>
                    <a:pt x="541" y="156"/>
                    <a:pt x="541" y="159"/>
                  </a:cubicBezTo>
                  <a:cubicBezTo>
                    <a:pt x="541" y="159"/>
                    <a:pt x="541" y="159"/>
                    <a:pt x="541" y="159"/>
                  </a:cubicBezTo>
                  <a:cubicBezTo>
                    <a:pt x="541" y="159"/>
                    <a:pt x="518" y="163"/>
                    <a:pt x="489" y="167"/>
                  </a:cubicBezTo>
                  <a:cubicBezTo>
                    <a:pt x="497" y="144"/>
                    <a:pt x="507" y="115"/>
                    <a:pt x="509" y="115"/>
                  </a:cubicBezTo>
                  <a:cubicBezTo>
                    <a:pt x="509" y="115"/>
                    <a:pt x="509" y="115"/>
                    <a:pt x="509" y="115"/>
                  </a:cubicBezTo>
                  <a:cubicBezTo>
                    <a:pt x="509" y="115"/>
                    <a:pt x="509" y="115"/>
                    <a:pt x="509" y="115"/>
                  </a:cubicBezTo>
                  <a:cubicBezTo>
                    <a:pt x="509" y="115"/>
                    <a:pt x="510" y="115"/>
                    <a:pt x="510" y="115"/>
                  </a:cubicBezTo>
                  <a:cubicBezTo>
                    <a:pt x="512" y="115"/>
                    <a:pt x="513" y="115"/>
                    <a:pt x="515" y="115"/>
                  </a:cubicBezTo>
                  <a:cubicBezTo>
                    <a:pt x="520" y="112"/>
                    <a:pt x="522" y="107"/>
                    <a:pt x="519" y="102"/>
                  </a:cubicBezTo>
                  <a:cubicBezTo>
                    <a:pt x="518" y="98"/>
                    <a:pt x="514" y="96"/>
                    <a:pt x="510" y="96"/>
                  </a:cubicBezTo>
                  <a:cubicBezTo>
                    <a:pt x="509" y="96"/>
                    <a:pt x="507" y="97"/>
                    <a:pt x="506" y="97"/>
                  </a:cubicBezTo>
                  <a:cubicBezTo>
                    <a:pt x="504" y="98"/>
                    <a:pt x="503" y="99"/>
                    <a:pt x="502" y="100"/>
                  </a:cubicBezTo>
                  <a:cubicBezTo>
                    <a:pt x="502" y="100"/>
                    <a:pt x="502" y="100"/>
                    <a:pt x="502" y="100"/>
                  </a:cubicBezTo>
                  <a:cubicBezTo>
                    <a:pt x="502" y="100"/>
                    <a:pt x="502" y="100"/>
                    <a:pt x="502" y="100"/>
                  </a:cubicBezTo>
                  <a:cubicBezTo>
                    <a:pt x="498" y="100"/>
                    <a:pt x="453" y="77"/>
                    <a:pt x="454" y="75"/>
                  </a:cubicBezTo>
                  <a:cubicBezTo>
                    <a:pt x="454" y="75"/>
                    <a:pt x="454" y="75"/>
                    <a:pt x="454" y="75"/>
                  </a:cubicBezTo>
                  <a:cubicBezTo>
                    <a:pt x="455" y="73"/>
                    <a:pt x="455" y="69"/>
                    <a:pt x="453" y="67"/>
                  </a:cubicBezTo>
                  <a:cubicBezTo>
                    <a:pt x="451" y="62"/>
                    <a:pt x="447" y="60"/>
                    <a:pt x="443" y="60"/>
                  </a:cubicBezTo>
                  <a:cubicBezTo>
                    <a:pt x="441" y="60"/>
                    <a:pt x="439" y="60"/>
                    <a:pt x="438" y="61"/>
                  </a:cubicBezTo>
                  <a:cubicBezTo>
                    <a:pt x="433" y="63"/>
                    <a:pt x="431" y="67"/>
                    <a:pt x="431" y="71"/>
                  </a:cubicBezTo>
                  <a:cubicBezTo>
                    <a:pt x="431" y="71"/>
                    <a:pt x="431" y="71"/>
                    <a:pt x="431" y="71"/>
                  </a:cubicBezTo>
                  <a:cubicBezTo>
                    <a:pt x="431" y="73"/>
                    <a:pt x="295" y="88"/>
                    <a:pt x="278" y="88"/>
                  </a:cubicBezTo>
                  <a:cubicBezTo>
                    <a:pt x="277" y="88"/>
                    <a:pt x="277" y="88"/>
                    <a:pt x="277" y="88"/>
                  </a:cubicBezTo>
                  <a:cubicBezTo>
                    <a:pt x="277" y="88"/>
                    <a:pt x="277" y="88"/>
                    <a:pt x="277" y="88"/>
                  </a:cubicBezTo>
                  <a:cubicBezTo>
                    <a:pt x="276" y="88"/>
                    <a:pt x="276" y="87"/>
                    <a:pt x="276" y="86"/>
                  </a:cubicBezTo>
                  <a:cubicBezTo>
                    <a:pt x="274" y="82"/>
                    <a:pt x="270" y="80"/>
                    <a:pt x="265" y="80"/>
                  </a:cubicBezTo>
                  <a:cubicBezTo>
                    <a:pt x="263" y="80"/>
                    <a:pt x="262" y="80"/>
                    <a:pt x="260" y="81"/>
                  </a:cubicBezTo>
                  <a:cubicBezTo>
                    <a:pt x="254" y="84"/>
                    <a:pt x="251" y="90"/>
                    <a:pt x="254" y="96"/>
                  </a:cubicBezTo>
                  <a:cubicBezTo>
                    <a:pt x="256" y="99"/>
                    <a:pt x="258" y="101"/>
                    <a:pt x="260" y="102"/>
                  </a:cubicBezTo>
                  <a:cubicBezTo>
                    <a:pt x="260" y="102"/>
                    <a:pt x="260" y="102"/>
                    <a:pt x="260" y="102"/>
                  </a:cubicBezTo>
                  <a:cubicBezTo>
                    <a:pt x="262" y="103"/>
                    <a:pt x="250" y="143"/>
                    <a:pt x="249" y="143"/>
                  </a:cubicBezTo>
                  <a:cubicBezTo>
                    <a:pt x="249" y="143"/>
                    <a:pt x="249" y="143"/>
                    <a:pt x="249" y="143"/>
                  </a:cubicBezTo>
                  <a:cubicBezTo>
                    <a:pt x="249" y="143"/>
                    <a:pt x="249" y="143"/>
                    <a:pt x="249" y="143"/>
                  </a:cubicBezTo>
                  <a:cubicBezTo>
                    <a:pt x="249" y="143"/>
                    <a:pt x="249" y="143"/>
                    <a:pt x="249" y="143"/>
                  </a:cubicBezTo>
                  <a:cubicBezTo>
                    <a:pt x="248" y="143"/>
                    <a:pt x="248" y="143"/>
                    <a:pt x="247" y="143"/>
                  </a:cubicBezTo>
                  <a:cubicBezTo>
                    <a:pt x="246" y="144"/>
                    <a:pt x="245" y="145"/>
                    <a:pt x="245" y="146"/>
                  </a:cubicBezTo>
                  <a:cubicBezTo>
                    <a:pt x="245" y="146"/>
                    <a:pt x="245" y="146"/>
                    <a:pt x="245" y="146"/>
                  </a:cubicBezTo>
                  <a:cubicBezTo>
                    <a:pt x="245" y="146"/>
                    <a:pt x="245" y="146"/>
                    <a:pt x="244" y="146"/>
                  </a:cubicBezTo>
                  <a:cubicBezTo>
                    <a:pt x="237" y="146"/>
                    <a:pt x="185" y="141"/>
                    <a:pt x="185" y="140"/>
                  </a:cubicBezTo>
                  <a:cubicBezTo>
                    <a:pt x="185" y="140"/>
                    <a:pt x="185" y="140"/>
                    <a:pt x="185" y="140"/>
                  </a:cubicBezTo>
                  <a:cubicBezTo>
                    <a:pt x="185" y="139"/>
                    <a:pt x="185" y="138"/>
                    <a:pt x="184" y="138"/>
                  </a:cubicBezTo>
                  <a:cubicBezTo>
                    <a:pt x="184" y="137"/>
                    <a:pt x="184" y="137"/>
                    <a:pt x="184" y="137"/>
                  </a:cubicBezTo>
                  <a:cubicBezTo>
                    <a:pt x="184" y="137"/>
                    <a:pt x="184" y="137"/>
                    <a:pt x="184" y="137"/>
                  </a:cubicBezTo>
                  <a:cubicBezTo>
                    <a:pt x="183" y="136"/>
                    <a:pt x="209" y="113"/>
                    <a:pt x="211" y="113"/>
                  </a:cubicBezTo>
                  <a:cubicBezTo>
                    <a:pt x="211" y="113"/>
                    <a:pt x="211" y="113"/>
                    <a:pt x="211" y="113"/>
                  </a:cubicBezTo>
                  <a:cubicBezTo>
                    <a:pt x="210" y="113"/>
                    <a:pt x="210" y="113"/>
                    <a:pt x="210" y="113"/>
                  </a:cubicBezTo>
                  <a:cubicBezTo>
                    <a:pt x="211" y="114"/>
                    <a:pt x="212" y="114"/>
                    <a:pt x="214" y="114"/>
                  </a:cubicBezTo>
                  <a:cubicBezTo>
                    <a:pt x="214" y="114"/>
                    <a:pt x="215" y="114"/>
                    <a:pt x="216" y="114"/>
                  </a:cubicBezTo>
                  <a:cubicBezTo>
                    <a:pt x="218" y="113"/>
                    <a:pt x="219" y="110"/>
                    <a:pt x="218" y="107"/>
                  </a:cubicBezTo>
                  <a:cubicBezTo>
                    <a:pt x="217" y="106"/>
                    <a:pt x="215" y="105"/>
                    <a:pt x="214" y="105"/>
                  </a:cubicBezTo>
                  <a:cubicBezTo>
                    <a:pt x="213" y="105"/>
                    <a:pt x="212" y="105"/>
                    <a:pt x="211" y="105"/>
                  </a:cubicBezTo>
                  <a:cubicBezTo>
                    <a:pt x="211" y="106"/>
                    <a:pt x="211" y="106"/>
                    <a:pt x="211" y="106"/>
                  </a:cubicBezTo>
                  <a:cubicBezTo>
                    <a:pt x="211" y="106"/>
                    <a:pt x="211" y="106"/>
                    <a:pt x="211" y="106"/>
                  </a:cubicBezTo>
                  <a:cubicBezTo>
                    <a:pt x="211" y="106"/>
                    <a:pt x="211" y="106"/>
                    <a:pt x="211" y="106"/>
                  </a:cubicBezTo>
                  <a:cubicBezTo>
                    <a:pt x="209" y="106"/>
                    <a:pt x="175" y="72"/>
                    <a:pt x="176" y="70"/>
                  </a:cubicBezTo>
                  <a:cubicBezTo>
                    <a:pt x="176" y="70"/>
                    <a:pt x="176" y="70"/>
                    <a:pt x="176" y="70"/>
                  </a:cubicBezTo>
                  <a:cubicBezTo>
                    <a:pt x="177" y="69"/>
                    <a:pt x="178" y="67"/>
                    <a:pt x="178" y="65"/>
                  </a:cubicBezTo>
                  <a:cubicBezTo>
                    <a:pt x="178" y="59"/>
                    <a:pt x="174" y="55"/>
                    <a:pt x="168" y="55"/>
                  </a:cubicBezTo>
                  <a:cubicBezTo>
                    <a:pt x="163" y="55"/>
                    <a:pt x="158" y="59"/>
                    <a:pt x="158" y="65"/>
                  </a:cubicBezTo>
                  <a:cubicBezTo>
                    <a:pt x="158" y="68"/>
                    <a:pt x="160" y="70"/>
                    <a:pt x="16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3"/>
                    <a:pt x="131" y="132"/>
                    <a:pt x="127" y="132"/>
                  </a:cubicBezTo>
                  <a:cubicBezTo>
                    <a:pt x="127" y="132"/>
                    <a:pt x="127" y="132"/>
                    <a:pt x="127" y="132"/>
                  </a:cubicBezTo>
                  <a:cubicBezTo>
                    <a:pt x="127" y="132"/>
                    <a:pt x="127" y="132"/>
                    <a:pt x="127" y="132"/>
                  </a:cubicBezTo>
                  <a:cubicBezTo>
                    <a:pt x="126" y="132"/>
                    <a:pt x="124" y="132"/>
                    <a:pt x="122" y="132"/>
                  </a:cubicBezTo>
                  <a:cubicBezTo>
                    <a:pt x="121" y="132"/>
                    <a:pt x="120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ubicBezTo>
                    <a:pt x="118" y="132"/>
                    <a:pt x="113" y="122"/>
                    <a:pt x="109" y="112"/>
                  </a:cubicBezTo>
                  <a:cubicBezTo>
                    <a:pt x="113" y="122"/>
                    <a:pt x="117" y="133"/>
                    <a:pt x="115" y="133"/>
                  </a:cubicBezTo>
                  <a:cubicBezTo>
                    <a:pt x="116" y="133"/>
                    <a:pt x="116" y="133"/>
                    <a:pt x="116" y="133"/>
                  </a:cubicBezTo>
                  <a:cubicBezTo>
                    <a:pt x="115" y="133"/>
                    <a:pt x="115" y="133"/>
                    <a:pt x="115" y="133"/>
                  </a:cubicBezTo>
                  <a:cubicBezTo>
                    <a:pt x="115" y="133"/>
                    <a:pt x="115" y="133"/>
                    <a:pt x="115" y="133"/>
                  </a:cubicBezTo>
                  <a:cubicBezTo>
                    <a:pt x="115" y="133"/>
                    <a:pt x="115" y="133"/>
                    <a:pt x="115" y="133"/>
                  </a:cubicBezTo>
                  <a:cubicBezTo>
                    <a:pt x="112" y="133"/>
                    <a:pt x="26" y="30"/>
                    <a:pt x="14" y="13"/>
                  </a:cubicBezTo>
                  <a:cubicBezTo>
                    <a:pt x="28" y="23"/>
                    <a:pt x="95" y="83"/>
                    <a:pt x="95" y="84"/>
                  </a:cubicBezTo>
                  <a:cubicBezTo>
                    <a:pt x="95" y="84"/>
                    <a:pt x="95" y="84"/>
                    <a:pt x="95" y="84"/>
                  </a:cubicBezTo>
                  <a:cubicBezTo>
                    <a:pt x="94" y="85"/>
                    <a:pt x="94" y="86"/>
                    <a:pt x="95" y="88"/>
                  </a:cubicBezTo>
                  <a:cubicBezTo>
                    <a:pt x="95" y="89"/>
                    <a:pt x="97" y="90"/>
                    <a:pt x="98" y="90"/>
                  </a:cubicBezTo>
                  <a:cubicBezTo>
                    <a:pt x="99" y="90"/>
                    <a:pt x="99" y="90"/>
                    <a:pt x="99" y="90"/>
                  </a:cubicBezTo>
                  <a:cubicBezTo>
                    <a:pt x="99" y="90"/>
                    <a:pt x="99" y="90"/>
                    <a:pt x="99" y="90"/>
                  </a:cubicBezTo>
                  <a:cubicBezTo>
                    <a:pt x="99" y="90"/>
                    <a:pt x="99" y="90"/>
                    <a:pt x="99" y="90"/>
                  </a:cubicBezTo>
                  <a:cubicBezTo>
                    <a:pt x="100" y="90"/>
                    <a:pt x="103" y="97"/>
                    <a:pt x="106" y="105"/>
                  </a:cubicBezTo>
                  <a:cubicBezTo>
                    <a:pt x="103" y="97"/>
                    <a:pt x="100" y="90"/>
                    <a:pt x="101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2" y="89"/>
                    <a:pt x="103" y="86"/>
                    <a:pt x="102" y="84"/>
                  </a:cubicBezTo>
                  <a:cubicBezTo>
                    <a:pt x="102" y="83"/>
                    <a:pt x="100" y="82"/>
                    <a:pt x="98" y="82"/>
                  </a:cubicBezTo>
                  <a:cubicBezTo>
                    <a:pt x="98" y="82"/>
                    <a:pt x="97" y="82"/>
                    <a:pt x="97" y="83"/>
                  </a:cubicBezTo>
                  <a:cubicBezTo>
                    <a:pt x="96" y="83"/>
                    <a:pt x="96" y="83"/>
                    <a:pt x="96" y="83"/>
                  </a:cubicBezTo>
                  <a:cubicBezTo>
                    <a:pt x="96" y="83"/>
                    <a:pt x="96" y="83"/>
                    <a:pt x="96" y="83"/>
                  </a:cubicBezTo>
                  <a:cubicBezTo>
                    <a:pt x="96" y="83"/>
                    <a:pt x="96" y="83"/>
                    <a:pt x="96" y="83"/>
                  </a:cubicBezTo>
                  <a:cubicBezTo>
                    <a:pt x="95" y="83"/>
                    <a:pt x="13" y="11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5" y="8"/>
                    <a:pt x="15" y="6"/>
                    <a:pt x="14" y="3"/>
                  </a:cubicBezTo>
                  <a:cubicBezTo>
                    <a:pt x="13" y="1"/>
                    <a:pt x="10" y="0"/>
                    <a:pt x="8" y="0"/>
                  </a:cubicBezTo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8"/>
            <p:cNvSpPr/>
            <p:nvPr/>
          </p:nvSpPr>
          <p:spPr>
            <a:xfrm>
              <a:off x="6415088" y="4025900"/>
              <a:ext cx="315913" cy="323850"/>
            </a:xfrm>
            <a:custGeom>
              <a:rect b="b" l="l" r="r" t="t"/>
              <a:pathLst>
                <a:path extrusionOk="0" h="86" w="84">
                  <a:moveTo>
                    <a:pt x="14" y="43"/>
                  </a:moveTo>
                  <a:cubicBezTo>
                    <a:pt x="13" y="42"/>
                    <a:pt x="43" y="13"/>
                    <a:pt x="45" y="13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6" y="14"/>
                    <a:pt x="48" y="14"/>
                    <a:pt x="49" y="14"/>
                  </a:cubicBezTo>
                  <a:cubicBezTo>
                    <a:pt x="50" y="14"/>
                    <a:pt x="51" y="14"/>
                    <a:pt x="52" y="14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4" y="14"/>
                    <a:pt x="76" y="48"/>
                    <a:pt x="76" y="49"/>
                  </a:cubicBezTo>
                  <a:cubicBezTo>
                    <a:pt x="76" y="49"/>
                    <a:pt x="76" y="49"/>
                    <a:pt x="76" y="49"/>
                  </a:cubicBezTo>
                  <a:cubicBezTo>
                    <a:pt x="75" y="50"/>
                    <a:pt x="74" y="51"/>
                    <a:pt x="74" y="53"/>
                  </a:cubicBezTo>
                  <a:cubicBezTo>
                    <a:pt x="74" y="54"/>
                    <a:pt x="74" y="54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6"/>
                    <a:pt x="43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1" y="79"/>
                    <a:pt x="40" y="79"/>
                    <a:pt x="39" y="79"/>
                  </a:cubicBezTo>
                  <a:cubicBezTo>
                    <a:pt x="38" y="79"/>
                    <a:pt x="38" y="79"/>
                    <a:pt x="37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6" y="79"/>
                    <a:pt x="13" y="54"/>
                    <a:pt x="14" y="52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5" y="51"/>
                    <a:pt x="15" y="49"/>
                    <a:pt x="15" y="48"/>
                  </a:cubicBezTo>
                  <a:cubicBezTo>
                    <a:pt x="15" y="46"/>
                    <a:pt x="15" y="44"/>
                    <a:pt x="14" y="43"/>
                  </a:cubicBezTo>
                  <a:cubicBezTo>
                    <a:pt x="14" y="43"/>
                    <a:pt x="14" y="43"/>
                    <a:pt x="14" y="43"/>
                  </a:cubicBezTo>
                  <a:moveTo>
                    <a:pt x="49" y="0"/>
                  </a:moveTo>
                  <a:cubicBezTo>
                    <a:pt x="48" y="0"/>
                    <a:pt x="47" y="0"/>
                    <a:pt x="46" y="0"/>
                  </a:cubicBezTo>
                  <a:cubicBezTo>
                    <a:pt x="42" y="2"/>
                    <a:pt x="41" y="7"/>
                    <a:pt x="42" y="10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4" y="13"/>
                    <a:pt x="14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1"/>
                    <a:pt x="9" y="40"/>
                    <a:pt x="8" y="40"/>
                  </a:cubicBezTo>
                  <a:cubicBezTo>
                    <a:pt x="4" y="40"/>
                    <a:pt x="0" y="44"/>
                    <a:pt x="0" y="48"/>
                  </a:cubicBezTo>
                  <a:cubicBezTo>
                    <a:pt x="0" y="52"/>
                    <a:pt x="4" y="55"/>
                    <a:pt x="8" y="55"/>
                  </a:cubicBezTo>
                  <a:cubicBezTo>
                    <a:pt x="9" y="55"/>
                    <a:pt x="11" y="55"/>
                    <a:pt x="12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4" y="54"/>
                    <a:pt x="36" y="79"/>
                    <a:pt x="36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35" y="81"/>
                    <a:pt x="35" y="83"/>
                    <a:pt x="35" y="84"/>
                  </a:cubicBezTo>
                  <a:cubicBezTo>
                    <a:pt x="36" y="85"/>
                    <a:pt x="37" y="86"/>
                    <a:pt x="39" y="86"/>
                  </a:cubicBezTo>
                  <a:cubicBezTo>
                    <a:pt x="40" y="86"/>
                    <a:pt x="40" y="86"/>
                    <a:pt x="41" y="86"/>
                  </a:cubicBezTo>
                  <a:cubicBezTo>
                    <a:pt x="43" y="85"/>
                    <a:pt x="44" y="83"/>
                    <a:pt x="43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2" y="80"/>
                    <a:pt x="74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6" y="57"/>
                    <a:pt x="78" y="58"/>
                    <a:pt x="79" y="58"/>
                  </a:cubicBezTo>
                  <a:cubicBezTo>
                    <a:pt x="82" y="58"/>
                    <a:pt x="84" y="55"/>
                    <a:pt x="84" y="53"/>
                  </a:cubicBezTo>
                  <a:cubicBezTo>
                    <a:pt x="84" y="50"/>
                    <a:pt x="82" y="48"/>
                    <a:pt x="79" y="48"/>
                  </a:cubicBezTo>
                  <a:cubicBezTo>
                    <a:pt x="78" y="48"/>
                    <a:pt x="78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6" y="48"/>
                    <a:pt x="53" y="14"/>
                    <a:pt x="54" y="13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7" y="11"/>
                    <a:pt x="58" y="7"/>
                    <a:pt x="56" y="4"/>
                  </a:cubicBezTo>
                  <a:cubicBezTo>
                    <a:pt x="55" y="1"/>
                    <a:pt x="52" y="0"/>
                    <a:pt x="49" y="0"/>
                  </a:cubicBezTo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8"/>
            <p:cNvSpPr/>
            <p:nvPr/>
          </p:nvSpPr>
          <p:spPr>
            <a:xfrm>
              <a:off x="4856163" y="2439988"/>
              <a:ext cx="87313" cy="74613"/>
            </a:xfrm>
            <a:custGeom>
              <a:rect b="b" l="l" r="r" t="t"/>
              <a:pathLst>
                <a:path extrusionOk="0" h="20" w="23">
                  <a:moveTo>
                    <a:pt x="12" y="0"/>
                  </a:moveTo>
                  <a:cubicBezTo>
                    <a:pt x="10" y="0"/>
                    <a:pt x="9" y="1"/>
                    <a:pt x="7" y="1"/>
                  </a:cubicBezTo>
                  <a:cubicBezTo>
                    <a:pt x="2" y="4"/>
                    <a:pt x="0" y="9"/>
                    <a:pt x="3" y="14"/>
                  </a:cubicBezTo>
                  <a:cubicBezTo>
                    <a:pt x="4" y="18"/>
                    <a:pt x="8" y="20"/>
                    <a:pt x="12" y="20"/>
                  </a:cubicBezTo>
                  <a:cubicBezTo>
                    <a:pt x="13" y="20"/>
                    <a:pt x="15" y="19"/>
                    <a:pt x="16" y="19"/>
                  </a:cubicBezTo>
                  <a:cubicBezTo>
                    <a:pt x="21" y="16"/>
                    <a:pt x="23" y="11"/>
                    <a:pt x="21" y="6"/>
                  </a:cubicBezTo>
                  <a:cubicBezTo>
                    <a:pt x="19" y="2"/>
                    <a:pt x="15" y="0"/>
                    <a:pt x="12" y="0"/>
                  </a:cubicBezTo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8"/>
            <p:cNvSpPr/>
            <p:nvPr/>
          </p:nvSpPr>
          <p:spPr>
            <a:xfrm>
              <a:off x="3411538" y="2424113"/>
              <a:ext cx="1062038" cy="1203325"/>
            </a:xfrm>
            <a:custGeom>
              <a:rect b="b" l="l" r="r" t="t"/>
              <a:pathLst>
                <a:path extrusionOk="0" h="319" w="283">
                  <a:moveTo>
                    <a:pt x="135" y="80"/>
                  </a:moveTo>
                  <a:cubicBezTo>
                    <a:pt x="135" y="80"/>
                    <a:pt x="135" y="80"/>
                    <a:pt x="135" y="80"/>
                  </a:cubicBezTo>
                  <a:cubicBezTo>
                    <a:pt x="135" y="81"/>
                    <a:pt x="137" y="81"/>
                    <a:pt x="138" y="81"/>
                  </a:cubicBezTo>
                  <a:cubicBezTo>
                    <a:pt x="139" y="81"/>
                    <a:pt x="139" y="81"/>
                    <a:pt x="140" y="81"/>
                  </a:cubicBezTo>
                  <a:cubicBezTo>
                    <a:pt x="141" y="81"/>
                    <a:pt x="141" y="80"/>
                    <a:pt x="142" y="80"/>
                  </a:cubicBezTo>
                  <a:cubicBezTo>
                    <a:pt x="141" y="80"/>
                    <a:pt x="141" y="80"/>
                    <a:pt x="141" y="80"/>
                  </a:cubicBezTo>
                  <a:cubicBezTo>
                    <a:pt x="141" y="80"/>
                    <a:pt x="141" y="80"/>
                    <a:pt x="141" y="80"/>
                  </a:cubicBezTo>
                  <a:cubicBezTo>
                    <a:pt x="143" y="80"/>
                    <a:pt x="180" y="107"/>
                    <a:pt x="180" y="107"/>
                  </a:cubicBezTo>
                  <a:cubicBezTo>
                    <a:pt x="180" y="107"/>
                    <a:pt x="180" y="107"/>
                    <a:pt x="180" y="107"/>
                  </a:cubicBezTo>
                  <a:cubicBezTo>
                    <a:pt x="180" y="108"/>
                    <a:pt x="180" y="108"/>
                    <a:pt x="180" y="108"/>
                  </a:cubicBezTo>
                  <a:cubicBezTo>
                    <a:pt x="180" y="108"/>
                    <a:pt x="180" y="108"/>
                    <a:pt x="180" y="108"/>
                  </a:cubicBezTo>
                  <a:cubicBezTo>
                    <a:pt x="180" y="108"/>
                    <a:pt x="179" y="108"/>
                    <a:pt x="178" y="108"/>
                  </a:cubicBezTo>
                  <a:cubicBezTo>
                    <a:pt x="169" y="108"/>
                    <a:pt x="104" y="104"/>
                    <a:pt x="104" y="103"/>
                  </a:cubicBezTo>
                  <a:cubicBezTo>
                    <a:pt x="104" y="103"/>
                    <a:pt x="104" y="103"/>
                    <a:pt x="104" y="103"/>
                  </a:cubicBezTo>
                  <a:cubicBezTo>
                    <a:pt x="104" y="102"/>
                    <a:pt x="104" y="101"/>
                    <a:pt x="103" y="101"/>
                  </a:cubicBezTo>
                  <a:cubicBezTo>
                    <a:pt x="103" y="101"/>
                    <a:pt x="103" y="101"/>
                    <a:pt x="103" y="101"/>
                  </a:cubicBezTo>
                  <a:cubicBezTo>
                    <a:pt x="103" y="101"/>
                    <a:pt x="103" y="101"/>
                    <a:pt x="103" y="101"/>
                  </a:cubicBezTo>
                  <a:cubicBezTo>
                    <a:pt x="103" y="99"/>
                    <a:pt x="133" y="80"/>
                    <a:pt x="135" y="80"/>
                  </a:cubicBezTo>
                  <a:cubicBezTo>
                    <a:pt x="135" y="80"/>
                    <a:pt x="135" y="80"/>
                    <a:pt x="135" y="80"/>
                  </a:cubicBezTo>
                  <a:moveTo>
                    <a:pt x="207" y="0"/>
                  </a:moveTo>
                  <a:cubicBezTo>
                    <a:pt x="204" y="0"/>
                    <a:pt x="202" y="1"/>
                    <a:pt x="199" y="2"/>
                  </a:cubicBezTo>
                  <a:cubicBezTo>
                    <a:pt x="190" y="6"/>
                    <a:pt x="186" y="16"/>
                    <a:pt x="191" y="25"/>
                  </a:cubicBezTo>
                  <a:cubicBezTo>
                    <a:pt x="193" y="30"/>
                    <a:pt x="197" y="33"/>
                    <a:pt x="202" y="34"/>
                  </a:cubicBezTo>
                  <a:cubicBezTo>
                    <a:pt x="202" y="34"/>
                    <a:pt x="202" y="34"/>
                    <a:pt x="202" y="34"/>
                  </a:cubicBezTo>
                  <a:cubicBezTo>
                    <a:pt x="203" y="34"/>
                    <a:pt x="200" y="67"/>
                    <a:pt x="195" y="107"/>
                  </a:cubicBezTo>
                  <a:cubicBezTo>
                    <a:pt x="191" y="107"/>
                    <a:pt x="188" y="108"/>
                    <a:pt x="188" y="108"/>
                  </a:cubicBezTo>
                  <a:cubicBezTo>
                    <a:pt x="187" y="108"/>
                    <a:pt x="187" y="108"/>
                    <a:pt x="187" y="108"/>
                  </a:cubicBezTo>
                  <a:cubicBezTo>
                    <a:pt x="187" y="108"/>
                    <a:pt x="187" y="108"/>
                    <a:pt x="187" y="108"/>
                  </a:cubicBezTo>
                  <a:cubicBezTo>
                    <a:pt x="187" y="107"/>
                    <a:pt x="187" y="107"/>
                    <a:pt x="187" y="107"/>
                  </a:cubicBezTo>
                  <a:cubicBezTo>
                    <a:pt x="187" y="106"/>
                    <a:pt x="185" y="105"/>
                    <a:pt x="184" y="105"/>
                  </a:cubicBezTo>
                  <a:cubicBezTo>
                    <a:pt x="183" y="105"/>
                    <a:pt x="182" y="105"/>
                    <a:pt x="182" y="106"/>
                  </a:cubicBezTo>
                  <a:cubicBezTo>
                    <a:pt x="181" y="106"/>
                    <a:pt x="181" y="106"/>
                    <a:pt x="181" y="106"/>
                  </a:cubicBezTo>
                  <a:cubicBezTo>
                    <a:pt x="181" y="106"/>
                    <a:pt x="181" y="106"/>
                    <a:pt x="181" y="106"/>
                  </a:cubicBezTo>
                  <a:cubicBezTo>
                    <a:pt x="181" y="106"/>
                    <a:pt x="181" y="106"/>
                    <a:pt x="181" y="106"/>
                  </a:cubicBezTo>
                  <a:cubicBezTo>
                    <a:pt x="179" y="106"/>
                    <a:pt x="142" y="80"/>
                    <a:pt x="142" y="79"/>
                  </a:cubicBezTo>
                  <a:cubicBezTo>
                    <a:pt x="142" y="79"/>
                    <a:pt x="142" y="79"/>
                    <a:pt x="142" y="79"/>
                  </a:cubicBezTo>
                  <a:cubicBezTo>
                    <a:pt x="143" y="78"/>
                    <a:pt x="143" y="76"/>
                    <a:pt x="142" y="75"/>
                  </a:cubicBezTo>
                  <a:cubicBezTo>
                    <a:pt x="142" y="73"/>
                    <a:pt x="140" y="72"/>
                    <a:pt x="138" y="72"/>
                  </a:cubicBezTo>
                  <a:cubicBezTo>
                    <a:pt x="137" y="72"/>
                    <a:pt x="137" y="72"/>
                    <a:pt x="136" y="72"/>
                  </a:cubicBezTo>
                  <a:cubicBezTo>
                    <a:pt x="134" y="74"/>
                    <a:pt x="133" y="76"/>
                    <a:pt x="134" y="79"/>
                  </a:cubicBezTo>
                  <a:cubicBezTo>
                    <a:pt x="134" y="79"/>
                    <a:pt x="134" y="79"/>
                    <a:pt x="134" y="79"/>
                  </a:cubicBezTo>
                  <a:cubicBezTo>
                    <a:pt x="134" y="79"/>
                    <a:pt x="104" y="99"/>
                    <a:pt x="102" y="99"/>
                  </a:cubicBezTo>
                  <a:cubicBezTo>
                    <a:pt x="102" y="99"/>
                    <a:pt x="102" y="99"/>
                    <a:pt x="102" y="99"/>
                  </a:cubicBezTo>
                  <a:cubicBezTo>
                    <a:pt x="102" y="99"/>
                    <a:pt x="102" y="99"/>
                    <a:pt x="102" y="99"/>
                  </a:cubicBezTo>
                  <a:cubicBezTo>
                    <a:pt x="101" y="98"/>
                    <a:pt x="99" y="97"/>
                    <a:pt x="97" y="97"/>
                  </a:cubicBezTo>
                  <a:cubicBezTo>
                    <a:pt x="96" y="97"/>
                    <a:pt x="95" y="97"/>
                    <a:pt x="94" y="97"/>
                  </a:cubicBezTo>
                  <a:cubicBezTo>
                    <a:pt x="91" y="99"/>
                    <a:pt x="89" y="103"/>
                    <a:pt x="91" y="106"/>
                  </a:cubicBezTo>
                  <a:cubicBezTo>
                    <a:pt x="92" y="109"/>
                    <a:pt x="94" y="110"/>
                    <a:pt x="97" y="110"/>
                  </a:cubicBezTo>
                  <a:cubicBezTo>
                    <a:pt x="97" y="110"/>
                    <a:pt x="98" y="110"/>
                    <a:pt x="98" y="110"/>
                  </a:cubicBezTo>
                  <a:cubicBezTo>
                    <a:pt x="98" y="110"/>
                    <a:pt x="98" y="110"/>
                    <a:pt x="98" y="110"/>
                  </a:cubicBezTo>
                  <a:cubicBezTo>
                    <a:pt x="98" y="110"/>
                    <a:pt x="98" y="110"/>
                    <a:pt x="98" y="110"/>
                  </a:cubicBezTo>
                  <a:cubicBezTo>
                    <a:pt x="100" y="110"/>
                    <a:pt x="136" y="202"/>
                    <a:pt x="135" y="203"/>
                  </a:cubicBezTo>
                  <a:cubicBezTo>
                    <a:pt x="135" y="203"/>
                    <a:pt x="135" y="203"/>
                    <a:pt x="135" y="203"/>
                  </a:cubicBezTo>
                  <a:cubicBezTo>
                    <a:pt x="132" y="204"/>
                    <a:pt x="130" y="208"/>
                    <a:pt x="132" y="211"/>
                  </a:cubicBezTo>
                  <a:cubicBezTo>
                    <a:pt x="133" y="214"/>
                    <a:pt x="136" y="215"/>
                    <a:pt x="138" y="215"/>
                  </a:cubicBezTo>
                  <a:cubicBezTo>
                    <a:pt x="139" y="215"/>
                    <a:pt x="140" y="215"/>
                    <a:pt x="141" y="214"/>
                  </a:cubicBezTo>
                  <a:cubicBezTo>
                    <a:pt x="144" y="213"/>
                    <a:pt x="146" y="209"/>
                    <a:pt x="144" y="206"/>
                  </a:cubicBezTo>
                  <a:cubicBezTo>
                    <a:pt x="143" y="203"/>
                    <a:pt x="141" y="202"/>
                    <a:pt x="138" y="202"/>
                  </a:cubicBezTo>
                  <a:cubicBezTo>
                    <a:pt x="138" y="202"/>
                    <a:pt x="137" y="202"/>
                    <a:pt x="137" y="202"/>
                  </a:cubicBezTo>
                  <a:cubicBezTo>
                    <a:pt x="137" y="202"/>
                    <a:pt x="137" y="202"/>
                    <a:pt x="137" y="202"/>
                  </a:cubicBezTo>
                  <a:cubicBezTo>
                    <a:pt x="137" y="202"/>
                    <a:pt x="137" y="202"/>
                    <a:pt x="137" y="202"/>
                  </a:cubicBezTo>
                  <a:cubicBezTo>
                    <a:pt x="135" y="202"/>
                    <a:pt x="99" y="110"/>
                    <a:pt x="100" y="109"/>
                  </a:cubicBezTo>
                  <a:cubicBezTo>
                    <a:pt x="100" y="109"/>
                    <a:pt x="100" y="109"/>
                    <a:pt x="100" y="109"/>
                  </a:cubicBezTo>
                  <a:cubicBezTo>
                    <a:pt x="101" y="109"/>
                    <a:pt x="101" y="108"/>
                    <a:pt x="102" y="108"/>
                  </a:cubicBezTo>
                  <a:cubicBezTo>
                    <a:pt x="102" y="108"/>
                    <a:pt x="102" y="108"/>
                    <a:pt x="102" y="108"/>
                  </a:cubicBezTo>
                  <a:cubicBezTo>
                    <a:pt x="102" y="108"/>
                    <a:pt x="102" y="108"/>
                    <a:pt x="102" y="108"/>
                  </a:cubicBezTo>
                  <a:cubicBezTo>
                    <a:pt x="104" y="108"/>
                    <a:pt x="134" y="129"/>
                    <a:pt x="134" y="130"/>
                  </a:cubicBezTo>
                  <a:cubicBezTo>
                    <a:pt x="134" y="130"/>
                    <a:pt x="134" y="130"/>
                    <a:pt x="134" y="130"/>
                  </a:cubicBezTo>
                  <a:cubicBezTo>
                    <a:pt x="133" y="131"/>
                    <a:pt x="133" y="133"/>
                    <a:pt x="134" y="134"/>
                  </a:cubicBezTo>
                  <a:cubicBezTo>
                    <a:pt x="135" y="136"/>
                    <a:pt x="136" y="137"/>
                    <a:pt x="138" y="137"/>
                  </a:cubicBezTo>
                  <a:cubicBezTo>
                    <a:pt x="139" y="137"/>
                    <a:pt x="139" y="136"/>
                    <a:pt x="140" y="136"/>
                  </a:cubicBezTo>
                  <a:cubicBezTo>
                    <a:pt x="143" y="135"/>
                    <a:pt x="144" y="132"/>
                    <a:pt x="142" y="130"/>
                  </a:cubicBezTo>
                  <a:cubicBezTo>
                    <a:pt x="142" y="128"/>
                    <a:pt x="140" y="127"/>
                    <a:pt x="138" y="127"/>
                  </a:cubicBezTo>
                  <a:cubicBezTo>
                    <a:pt x="137" y="127"/>
                    <a:pt x="137" y="127"/>
                    <a:pt x="136" y="128"/>
                  </a:cubicBezTo>
                  <a:cubicBezTo>
                    <a:pt x="136" y="128"/>
                    <a:pt x="135" y="128"/>
                    <a:pt x="135" y="129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3" y="129"/>
                    <a:pt x="103" y="108"/>
                    <a:pt x="103" y="106"/>
                  </a:cubicBezTo>
                  <a:cubicBezTo>
                    <a:pt x="103" y="106"/>
                    <a:pt x="103" y="106"/>
                    <a:pt x="103" y="106"/>
                  </a:cubicBezTo>
                  <a:cubicBezTo>
                    <a:pt x="103" y="106"/>
                    <a:pt x="104" y="105"/>
                    <a:pt x="104" y="105"/>
                  </a:cubicBezTo>
                  <a:cubicBezTo>
                    <a:pt x="104" y="105"/>
                    <a:pt x="104" y="105"/>
                    <a:pt x="104" y="105"/>
                  </a:cubicBezTo>
                  <a:cubicBezTo>
                    <a:pt x="104" y="105"/>
                    <a:pt x="105" y="105"/>
                    <a:pt x="106" y="105"/>
                  </a:cubicBezTo>
                  <a:cubicBezTo>
                    <a:pt x="120" y="105"/>
                    <a:pt x="179" y="109"/>
                    <a:pt x="179" y="109"/>
                  </a:cubicBezTo>
                  <a:cubicBezTo>
                    <a:pt x="179" y="109"/>
                    <a:pt x="179" y="109"/>
                    <a:pt x="179" y="109"/>
                  </a:cubicBezTo>
                  <a:cubicBezTo>
                    <a:pt x="180" y="110"/>
                    <a:pt x="180" y="110"/>
                    <a:pt x="180" y="111"/>
                  </a:cubicBezTo>
                  <a:cubicBezTo>
                    <a:pt x="181" y="112"/>
                    <a:pt x="182" y="113"/>
                    <a:pt x="184" y="113"/>
                  </a:cubicBezTo>
                  <a:cubicBezTo>
                    <a:pt x="184" y="113"/>
                    <a:pt x="185" y="113"/>
                    <a:pt x="185" y="113"/>
                  </a:cubicBezTo>
                  <a:cubicBezTo>
                    <a:pt x="187" y="112"/>
                    <a:pt x="188" y="110"/>
                    <a:pt x="188" y="109"/>
                  </a:cubicBezTo>
                  <a:cubicBezTo>
                    <a:pt x="188" y="109"/>
                    <a:pt x="188" y="109"/>
                    <a:pt x="188" y="109"/>
                  </a:cubicBezTo>
                  <a:cubicBezTo>
                    <a:pt x="188" y="109"/>
                    <a:pt x="190" y="108"/>
                    <a:pt x="195" y="107"/>
                  </a:cubicBezTo>
                  <a:cubicBezTo>
                    <a:pt x="187" y="171"/>
                    <a:pt x="176" y="252"/>
                    <a:pt x="174" y="252"/>
                  </a:cubicBezTo>
                  <a:cubicBezTo>
                    <a:pt x="174" y="252"/>
                    <a:pt x="174" y="252"/>
                    <a:pt x="174" y="252"/>
                  </a:cubicBezTo>
                  <a:cubicBezTo>
                    <a:pt x="170" y="252"/>
                    <a:pt x="167" y="253"/>
                    <a:pt x="164" y="256"/>
                  </a:cubicBezTo>
                  <a:cubicBezTo>
                    <a:pt x="164" y="256"/>
                    <a:pt x="164" y="256"/>
                    <a:pt x="164" y="256"/>
                  </a:cubicBezTo>
                  <a:cubicBezTo>
                    <a:pt x="164" y="256"/>
                    <a:pt x="164" y="256"/>
                    <a:pt x="164" y="256"/>
                  </a:cubicBezTo>
                  <a:cubicBezTo>
                    <a:pt x="159" y="256"/>
                    <a:pt x="68" y="193"/>
                    <a:pt x="70" y="189"/>
                  </a:cubicBezTo>
                  <a:cubicBezTo>
                    <a:pt x="70" y="189"/>
                    <a:pt x="70" y="189"/>
                    <a:pt x="70" y="189"/>
                  </a:cubicBezTo>
                  <a:cubicBezTo>
                    <a:pt x="74" y="181"/>
                    <a:pt x="72" y="170"/>
                    <a:pt x="64" y="164"/>
                  </a:cubicBezTo>
                  <a:cubicBezTo>
                    <a:pt x="61" y="161"/>
                    <a:pt x="56" y="160"/>
                    <a:pt x="51" y="160"/>
                  </a:cubicBezTo>
                  <a:cubicBezTo>
                    <a:pt x="45" y="160"/>
                    <a:pt x="39" y="162"/>
                    <a:pt x="35" y="167"/>
                  </a:cubicBezTo>
                  <a:cubicBezTo>
                    <a:pt x="27" y="176"/>
                    <a:pt x="29" y="188"/>
                    <a:pt x="38" y="195"/>
                  </a:cubicBezTo>
                  <a:cubicBezTo>
                    <a:pt x="39" y="196"/>
                    <a:pt x="40" y="197"/>
                    <a:pt x="41" y="197"/>
                  </a:cubicBezTo>
                  <a:cubicBezTo>
                    <a:pt x="40" y="197"/>
                    <a:pt x="40" y="197"/>
                    <a:pt x="40" y="197"/>
                  </a:cubicBezTo>
                  <a:cubicBezTo>
                    <a:pt x="44" y="199"/>
                    <a:pt x="15" y="269"/>
                    <a:pt x="13" y="269"/>
                  </a:cubicBezTo>
                  <a:cubicBezTo>
                    <a:pt x="13" y="269"/>
                    <a:pt x="13" y="269"/>
                    <a:pt x="13" y="269"/>
                  </a:cubicBezTo>
                  <a:cubicBezTo>
                    <a:pt x="13" y="269"/>
                    <a:pt x="13" y="269"/>
                    <a:pt x="13" y="269"/>
                  </a:cubicBezTo>
                  <a:cubicBezTo>
                    <a:pt x="12" y="269"/>
                    <a:pt x="11" y="268"/>
                    <a:pt x="11" y="268"/>
                  </a:cubicBezTo>
                  <a:cubicBezTo>
                    <a:pt x="9" y="268"/>
                    <a:pt x="8" y="269"/>
                    <a:pt x="7" y="269"/>
                  </a:cubicBezTo>
                  <a:cubicBezTo>
                    <a:pt x="2" y="271"/>
                    <a:pt x="0" y="277"/>
                    <a:pt x="2" y="281"/>
                  </a:cubicBezTo>
                  <a:cubicBezTo>
                    <a:pt x="4" y="284"/>
                    <a:pt x="7" y="286"/>
                    <a:pt x="11" y="286"/>
                  </a:cubicBezTo>
                  <a:cubicBezTo>
                    <a:pt x="12" y="286"/>
                    <a:pt x="13" y="286"/>
                    <a:pt x="15" y="285"/>
                  </a:cubicBezTo>
                  <a:cubicBezTo>
                    <a:pt x="16" y="284"/>
                    <a:pt x="17" y="284"/>
                    <a:pt x="18" y="282"/>
                  </a:cubicBezTo>
                  <a:cubicBezTo>
                    <a:pt x="18" y="283"/>
                    <a:pt x="18" y="283"/>
                    <a:pt x="18" y="283"/>
                  </a:cubicBezTo>
                  <a:cubicBezTo>
                    <a:pt x="18" y="282"/>
                    <a:pt x="18" y="282"/>
                    <a:pt x="18" y="282"/>
                  </a:cubicBezTo>
                  <a:cubicBezTo>
                    <a:pt x="21" y="282"/>
                    <a:pt x="63" y="305"/>
                    <a:pt x="63" y="306"/>
                  </a:cubicBezTo>
                  <a:cubicBezTo>
                    <a:pt x="63" y="306"/>
                    <a:pt x="63" y="306"/>
                    <a:pt x="63" y="306"/>
                  </a:cubicBezTo>
                  <a:cubicBezTo>
                    <a:pt x="61" y="310"/>
                    <a:pt x="62" y="314"/>
                    <a:pt x="66" y="317"/>
                  </a:cubicBezTo>
                  <a:cubicBezTo>
                    <a:pt x="68" y="319"/>
                    <a:pt x="70" y="319"/>
                    <a:pt x="72" y="319"/>
                  </a:cubicBezTo>
                  <a:cubicBezTo>
                    <a:pt x="75" y="319"/>
                    <a:pt x="78" y="318"/>
                    <a:pt x="80" y="316"/>
                  </a:cubicBezTo>
                  <a:cubicBezTo>
                    <a:pt x="83" y="312"/>
                    <a:pt x="83" y="306"/>
                    <a:pt x="79" y="302"/>
                  </a:cubicBezTo>
                  <a:cubicBezTo>
                    <a:pt x="77" y="301"/>
                    <a:pt x="74" y="300"/>
                    <a:pt x="72" y="300"/>
                  </a:cubicBezTo>
                  <a:cubicBezTo>
                    <a:pt x="69" y="300"/>
                    <a:pt x="66" y="301"/>
                    <a:pt x="64" y="304"/>
                  </a:cubicBezTo>
                  <a:cubicBezTo>
                    <a:pt x="64" y="304"/>
                    <a:pt x="64" y="304"/>
                    <a:pt x="64" y="304"/>
                  </a:cubicBezTo>
                  <a:cubicBezTo>
                    <a:pt x="64" y="304"/>
                    <a:pt x="64" y="304"/>
                    <a:pt x="64" y="304"/>
                  </a:cubicBezTo>
                  <a:cubicBezTo>
                    <a:pt x="64" y="304"/>
                    <a:pt x="64" y="304"/>
                    <a:pt x="64" y="304"/>
                  </a:cubicBezTo>
                  <a:cubicBezTo>
                    <a:pt x="60" y="304"/>
                    <a:pt x="19" y="282"/>
                    <a:pt x="19" y="280"/>
                  </a:cubicBezTo>
                  <a:cubicBezTo>
                    <a:pt x="19" y="280"/>
                    <a:pt x="19" y="280"/>
                    <a:pt x="19" y="280"/>
                  </a:cubicBezTo>
                  <a:cubicBezTo>
                    <a:pt x="20" y="278"/>
                    <a:pt x="20" y="276"/>
                    <a:pt x="19" y="273"/>
                  </a:cubicBezTo>
                  <a:cubicBezTo>
                    <a:pt x="18" y="272"/>
                    <a:pt x="17" y="271"/>
                    <a:pt x="15" y="270"/>
                  </a:cubicBezTo>
                  <a:cubicBezTo>
                    <a:pt x="15" y="270"/>
                    <a:pt x="15" y="270"/>
                    <a:pt x="15" y="270"/>
                  </a:cubicBezTo>
                  <a:cubicBezTo>
                    <a:pt x="14" y="269"/>
                    <a:pt x="42" y="200"/>
                    <a:pt x="46" y="200"/>
                  </a:cubicBezTo>
                  <a:cubicBezTo>
                    <a:pt x="46" y="200"/>
                    <a:pt x="46" y="200"/>
                    <a:pt x="46" y="200"/>
                  </a:cubicBezTo>
                  <a:cubicBezTo>
                    <a:pt x="46" y="199"/>
                    <a:pt x="46" y="199"/>
                    <a:pt x="46" y="199"/>
                  </a:cubicBezTo>
                  <a:cubicBezTo>
                    <a:pt x="48" y="200"/>
                    <a:pt x="49" y="200"/>
                    <a:pt x="51" y="200"/>
                  </a:cubicBezTo>
                  <a:cubicBezTo>
                    <a:pt x="57" y="200"/>
                    <a:pt x="62" y="198"/>
                    <a:pt x="66" y="194"/>
                  </a:cubicBezTo>
                  <a:cubicBezTo>
                    <a:pt x="66" y="194"/>
                    <a:pt x="66" y="194"/>
                    <a:pt x="66" y="194"/>
                  </a:cubicBezTo>
                  <a:cubicBezTo>
                    <a:pt x="66" y="194"/>
                    <a:pt x="66" y="194"/>
                    <a:pt x="66" y="194"/>
                  </a:cubicBezTo>
                  <a:cubicBezTo>
                    <a:pt x="73" y="194"/>
                    <a:pt x="163" y="257"/>
                    <a:pt x="161" y="259"/>
                  </a:cubicBezTo>
                  <a:cubicBezTo>
                    <a:pt x="161" y="259"/>
                    <a:pt x="161" y="259"/>
                    <a:pt x="161" y="259"/>
                  </a:cubicBezTo>
                  <a:cubicBezTo>
                    <a:pt x="160" y="261"/>
                    <a:pt x="160" y="263"/>
                    <a:pt x="160" y="266"/>
                  </a:cubicBezTo>
                  <a:cubicBezTo>
                    <a:pt x="160" y="273"/>
                    <a:pt x="166" y="280"/>
                    <a:pt x="174" y="280"/>
                  </a:cubicBezTo>
                  <a:cubicBezTo>
                    <a:pt x="182" y="280"/>
                    <a:pt x="189" y="273"/>
                    <a:pt x="189" y="266"/>
                  </a:cubicBezTo>
                  <a:cubicBezTo>
                    <a:pt x="189" y="259"/>
                    <a:pt x="184" y="254"/>
                    <a:pt x="178" y="252"/>
                  </a:cubicBezTo>
                  <a:cubicBezTo>
                    <a:pt x="178" y="252"/>
                    <a:pt x="178" y="252"/>
                    <a:pt x="178" y="252"/>
                  </a:cubicBezTo>
                  <a:cubicBezTo>
                    <a:pt x="177" y="252"/>
                    <a:pt x="187" y="170"/>
                    <a:pt x="195" y="107"/>
                  </a:cubicBezTo>
                  <a:cubicBezTo>
                    <a:pt x="213" y="104"/>
                    <a:pt x="255" y="97"/>
                    <a:pt x="262" y="97"/>
                  </a:cubicBezTo>
                  <a:cubicBezTo>
                    <a:pt x="263" y="97"/>
                    <a:pt x="263" y="97"/>
                    <a:pt x="263" y="97"/>
                  </a:cubicBezTo>
                  <a:cubicBezTo>
                    <a:pt x="263" y="97"/>
                    <a:pt x="263" y="97"/>
                    <a:pt x="263" y="97"/>
                  </a:cubicBezTo>
                  <a:cubicBezTo>
                    <a:pt x="264" y="101"/>
                    <a:pt x="268" y="103"/>
                    <a:pt x="273" y="103"/>
                  </a:cubicBezTo>
                  <a:cubicBezTo>
                    <a:pt x="278" y="103"/>
                    <a:pt x="283" y="99"/>
                    <a:pt x="283" y="94"/>
                  </a:cubicBezTo>
                  <a:cubicBezTo>
                    <a:pt x="283" y="88"/>
                    <a:pt x="278" y="84"/>
                    <a:pt x="273" y="84"/>
                  </a:cubicBezTo>
                  <a:cubicBezTo>
                    <a:pt x="267" y="84"/>
                    <a:pt x="262" y="88"/>
                    <a:pt x="262" y="94"/>
                  </a:cubicBezTo>
                  <a:cubicBezTo>
                    <a:pt x="262" y="94"/>
                    <a:pt x="262" y="94"/>
                    <a:pt x="262" y="94"/>
                  </a:cubicBezTo>
                  <a:cubicBezTo>
                    <a:pt x="262" y="94"/>
                    <a:pt x="262" y="94"/>
                    <a:pt x="262" y="94"/>
                  </a:cubicBezTo>
                  <a:cubicBezTo>
                    <a:pt x="263" y="96"/>
                    <a:pt x="215" y="104"/>
                    <a:pt x="195" y="107"/>
                  </a:cubicBezTo>
                  <a:cubicBezTo>
                    <a:pt x="201" y="67"/>
                    <a:pt x="206" y="35"/>
                    <a:pt x="207" y="35"/>
                  </a:cubicBezTo>
                  <a:cubicBezTo>
                    <a:pt x="207" y="35"/>
                    <a:pt x="207" y="35"/>
                    <a:pt x="207" y="35"/>
                  </a:cubicBezTo>
                  <a:cubicBezTo>
                    <a:pt x="210" y="35"/>
                    <a:pt x="212" y="34"/>
                    <a:pt x="214" y="33"/>
                  </a:cubicBezTo>
                  <a:cubicBezTo>
                    <a:pt x="223" y="29"/>
                    <a:pt x="227" y="19"/>
                    <a:pt x="223" y="10"/>
                  </a:cubicBezTo>
                  <a:cubicBezTo>
                    <a:pt x="220" y="4"/>
                    <a:pt x="214" y="0"/>
                    <a:pt x="207" y="0"/>
                  </a:cubicBezTo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8"/>
            <p:cNvSpPr/>
            <p:nvPr/>
          </p:nvSpPr>
          <p:spPr>
            <a:xfrm>
              <a:off x="5762625" y="2805113"/>
              <a:ext cx="36513" cy="30163"/>
            </a:xfrm>
            <a:custGeom>
              <a:rect b="b" l="l" r="r" t="t"/>
              <a:pathLst>
                <a:path extrusionOk="0" h="8" w="10">
                  <a:moveTo>
                    <a:pt x="0" y="0"/>
                  </a:moveTo>
                  <a:cubicBezTo>
                    <a:pt x="3" y="3"/>
                    <a:pt x="6" y="6"/>
                    <a:pt x="10" y="8"/>
                  </a:cubicBezTo>
                  <a:cubicBezTo>
                    <a:pt x="6" y="6"/>
                    <a:pt x="3" y="3"/>
                    <a:pt x="0" y="0"/>
                  </a:cubicBezTo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5799138" y="2613025"/>
              <a:ext cx="241300" cy="293688"/>
            </a:xfrm>
            <a:custGeom>
              <a:rect b="b" l="l" r="r" t="t"/>
              <a:pathLst>
                <a:path extrusionOk="0" h="78" w="64">
                  <a:moveTo>
                    <a:pt x="28" y="13"/>
                  </a:moveTo>
                  <a:cubicBezTo>
                    <a:pt x="29" y="13"/>
                    <a:pt x="30" y="13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2" y="12"/>
                    <a:pt x="49" y="37"/>
                    <a:pt x="48" y="38"/>
                  </a:cubicBezTo>
                  <a:cubicBezTo>
                    <a:pt x="48" y="38"/>
                    <a:pt x="48" y="38"/>
                    <a:pt x="48" y="38"/>
                  </a:cubicBezTo>
                  <a:cubicBezTo>
                    <a:pt x="45" y="41"/>
                    <a:pt x="44" y="45"/>
                    <a:pt x="46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7" y="51"/>
                    <a:pt x="21" y="70"/>
                    <a:pt x="20" y="70"/>
                  </a:cubicBezTo>
                  <a:cubicBezTo>
                    <a:pt x="20" y="70"/>
                    <a:pt x="20" y="70"/>
                    <a:pt x="20" y="70"/>
                  </a:cubicBezTo>
                  <a:cubicBezTo>
                    <a:pt x="20" y="70"/>
                    <a:pt x="20" y="70"/>
                    <a:pt x="20" y="70"/>
                  </a:cubicBezTo>
                  <a:cubicBezTo>
                    <a:pt x="19" y="70"/>
                    <a:pt x="19" y="69"/>
                    <a:pt x="18" y="69"/>
                  </a:cubicBezTo>
                  <a:cubicBezTo>
                    <a:pt x="18" y="69"/>
                    <a:pt x="18" y="69"/>
                    <a:pt x="18" y="69"/>
                  </a:cubicBezTo>
                  <a:cubicBezTo>
                    <a:pt x="17" y="69"/>
                    <a:pt x="26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moveTo>
                    <a:pt x="28" y="0"/>
                  </a:moveTo>
                  <a:cubicBezTo>
                    <a:pt x="27" y="0"/>
                    <a:pt x="26" y="0"/>
                    <a:pt x="25" y="0"/>
                  </a:cubicBezTo>
                  <a:cubicBezTo>
                    <a:pt x="21" y="2"/>
                    <a:pt x="20" y="6"/>
                    <a:pt x="22" y="9"/>
                  </a:cubicBezTo>
                  <a:cubicBezTo>
                    <a:pt x="22" y="11"/>
                    <a:pt x="24" y="12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7" y="13"/>
                    <a:pt x="18" y="69"/>
                    <a:pt x="17" y="69"/>
                  </a:cubicBezTo>
                  <a:cubicBezTo>
                    <a:pt x="17" y="69"/>
                    <a:pt x="17" y="69"/>
                    <a:pt x="17" y="69"/>
                  </a:cubicBezTo>
                  <a:cubicBezTo>
                    <a:pt x="17" y="69"/>
                    <a:pt x="17" y="69"/>
                    <a:pt x="17" y="69"/>
                  </a:cubicBezTo>
                  <a:cubicBezTo>
                    <a:pt x="16" y="69"/>
                    <a:pt x="15" y="69"/>
                    <a:pt x="15" y="69"/>
                  </a:cubicBezTo>
                  <a:cubicBezTo>
                    <a:pt x="14" y="70"/>
                    <a:pt x="14" y="70"/>
                    <a:pt x="13" y="70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3" y="70"/>
                    <a:pt x="7" y="65"/>
                    <a:pt x="0" y="59"/>
                  </a:cubicBezTo>
                  <a:cubicBezTo>
                    <a:pt x="7" y="66"/>
                    <a:pt x="13" y="71"/>
                    <a:pt x="12" y="71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12" y="72"/>
                    <a:pt x="12" y="74"/>
                    <a:pt x="12" y="75"/>
                  </a:cubicBezTo>
                  <a:cubicBezTo>
                    <a:pt x="13" y="77"/>
                    <a:pt x="15" y="78"/>
                    <a:pt x="17" y="78"/>
                  </a:cubicBezTo>
                  <a:cubicBezTo>
                    <a:pt x="17" y="78"/>
                    <a:pt x="18" y="78"/>
                    <a:pt x="19" y="78"/>
                  </a:cubicBezTo>
                  <a:cubicBezTo>
                    <a:pt x="21" y="77"/>
                    <a:pt x="22" y="74"/>
                    <a:pt x="21" y="72"/>
                  </a:cubicBezTo>
                  <a:cubicBezTo>
                    <a:pt x="21" y="71"/>
                    <a:pt x="21" y="71"/>
                    <a:pt x="21" y="71"/>
                  </a:cubicBezTo>
                  <a:cubicBezTo>
                    <a:pt x="21" y="71"/>
                    <a:pt x="21" y="71"/>
                    <a:pt x="21" y="71"/>
                  </a:cubicBezTo>
                  <a:cubicBezTo>
                    <a:pt x="20" y="70"/>
                    <a:pt x="45" y="51"/>
                    <a:pt x="48" y="5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9" y="53"/>
                    <a:pt x="52" y="54"/>
                    <a:pt x="54" y="54"/>
                  </a:cubicBezTo>
                  <a:cubicBezTo>
                    <a:pt x="55" y="54"/>
                    <a:pt x="57" y="53"/>
                    <a:pt x="58" y="53"/>
                  </a:cubicBezTo>
                  <a:cubicBezTo>
                    <a:pt x="63" y="51"/>
                    <a:pt x="64" y="46"/>
                    <a:pt x="62" y="41"/>
                  </a:cubicBezTo>
                  <a:cubicBezTo>
                    <a:pt x="61" y="38"/>
                    <a:pt x="57" y="36"/>
                    <a:pt x="54" y="36"/>
                  </a:cubicBezTo>
                  <a:cubicBezTo>
                    <a:pt x="53" y="36"/>
                    <a:pt x="51" y="36"/>
                    <a:pt x="50" y="37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48" y="37"/>
                    <a:pt x="32" y="12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5" y="9"/>
                    <a:pt x="35" y="6"/>
                    <a:pt x="34" y="4"/>
                  </a:cubicBezTo>
                  <a:cubicBezTo>
                    <a:pt x="33" y="1"/>
                    <a:pt x="30" y="0"/>
                    <a:pt x="28" y="0"/>
                  </a:cubicBezTo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6832600" y="3729038"/>
              <a:ext cx="30163" cy="63500"/>
            </a:xfrm>
            <a:custGeom>
              <a:rect b="b" l="l" r="r" t="t"/>
              <a:pathLst>
                <a:path extrusionOk="0" h="17" w="8">
                  <a:moveTo>
                    <a:pt x="0" y="0"/>
                  </a:moveTo>
                  <a:cubicBezTo>
                    <a:pt x="3" y="5"/>
                    <a:pt x="6" y="11"/>
                    <a:pt x="8" y="17"/>
                  </a:cubicBezTo>
                  <a:cubicBezTo>
                    <a:pt x="6" y="11"/>
                    <a:pt x="3" y="5"/>
                    <a:pt x="0" y="0"/>
                  </a:cubicBezTo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8"/>
            <p:cNvSpPr/>
            <p:nvPr/>
          </p:nvSpPr>
          <p:spPr>
            <a:xfrm>
              <a:off x="6656388" y="3328988"/>
              <a:ext cx="17463" cy="3175"/>
            </a:xfrm>
            <a:custGeom>
              <a:rect b="b" l="l" r="r" t="t"/>
              <a:pathLst>
                <a:path extrusionOk="0" h="1" w="5">
                  <a:moveTo>
                    <a:pt x="0" y="0"/>
                  </a:moveTo>
                  <a:cubicBezTo>
                    <a:pt x="2" y="0"/>
                    <a:pt x="4" y="1"/>
                    <a:pt x="5" y="1"/>
                  </a:cubicBezTo>
                  <a:cubicBezTo>
                    <a:pt x="4" y="0"/>
                    <a:pt x="2" y="0"/>
                    <a:pt x="0" y="0"/>
                  </a:cubicBezTo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6040438" y="3951288"/>
              <a:ext cx="44450" cy="19050"/>
            </a:xfrm>
            <a:custGeom>
              <a:rect b="b" l="l" r="r" t="t"/>
              <a:pathLst>
                <a:path extrusionOk="0" h="5" w="12">
                  <a:moveTo>
                    <a:pt x="0" y="0"/>
                  </a:moveTo>
                  <a:cubicBezTo>
                    <a:pt x="4" y="1"/>
                    <a:pt x="8" y="3"/>
                    <a:pt x="12" y="5"/>
                  </a:cubicBezTo>
                  <a:cubicBezTo>
                    <a:pt x="8" y="3"/>
                    <a:pt x="4" y="1"/>
                    <a:pt x="0" y="0"/>
                  </a:cubicBezTo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8"/>
            <p:cNvSpPr/>
            <p:nvPr/>
          </p:nvSpPr>
          <p:spPr>
            <a:xfrm>
              <a:off x="7485063" y="3729038"/>
              <a:ext cx="11113" cy="77788"/>
            </a:xfrm>
            <a:custGeom>
              <a:rect b="b" l="l" r="r" t="t"/>
              <a:pathLst>
                <a:path extrusionOk="0" h="21" w="3">
                  <a:moveTo>
                    <a:pt x="3" y="0"/>
                  </a:moveTo>
                  <a:cubicBezTo>
                    <a:pt x="2" y="7"/>
                    <a:pt x="1" y="15"/>
                    <a:pt x="0" y="21"/>
                  </a:cubicBezTo>
                  <a:cubicBezTo>
                    <a:pt x="1" y="15"/>
                    <a:pt x="2" y="7"/>
                    <a:pt x="3" y="0"/>
                  </a:cubicBezTo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8"/>
            <p:cNvSpPr/>
            <p:nvPr/>
          </p:nvSpPr>
          <p:spPr>
            <a:xfrm>
              <a:off x="2719388" y="2635250"/>
              <a:ext cx="4916489" cy="1974850"/>
            </a:xfrm>
            <a:custGeom>
              <a:rect b="b" l="l" r="r" t="t"/>
              <a:pathLst>
                <a:path extrusionOk="0" h="524" w="1309">
                  <a:moveTo>
                    <a:pt x="897" y="418"/>
                  </a:moveTo>
                  <a:cubicBezTo>
                    <a:pt x="895" y="415"/>
                    <a:pt x="923" y="393"/>
                    <a:pt x="929" y="393"/>
                  </a:cubicBezTo>
                  <a:cubicBezTo>
                    <a:pt x="930" y="393"/>
                    <a:pt x="930" y="394"/>
                    <a:pt x="930" y="394"/>
                  </a:cubicBezTo>
                  <a:cubicBezTo>
                    <a:pt x="930" y="394"/>
                    <a:pt x="930" y="394"/>
                    <a:pt x="930" y="394"/>
                  </a:cubicBezTo>
                  <a:cubicBezTo>
                    <a:pt x="932" y="395"/>
                    <a:pt x="934" y="397"/>
                    <a:pt x="936" y="398"/>
                  </a:cubicBezTo>
                  <a:cubicBezTo>
                    <a:pt x="938" y="399"/>
                    <a:pt x="941" y="400"/>
                    <a:pt x="943" y="400"/>
                  </a:cubicBezTo>
                  <a:cubicBezTo>
                    <a:pt x="943" y="400"/>
                    <a:pt x="943" y="400"/>
                    <a:pt x="943" y="400"/>
                  </a:cubicBezTo>
                  <a:cubicBezTo>
                    <a:pt x="948" y="401"/>
                    <a:pt x="942" y="495"/>
                    <a:pt x="939" y="496"/>
                  </a:cubicBezTo>
                  <a:cubicBezTo>
                    <a:pt x="939" y="496"/>
                    <a:pt x="939" y="496"/>
                    <a:pt x="939" y="496"/>
                  </a:cubicBezTo>
                  <a:cubicBezTo>
                    <a:pt x="938" y="496"/>
                    <a:pt x="936" y="496"/>
                    <a:pt x="935" y="497"/>
                  </a:cubicBezTo>
                  <a:cubicBezTo>
                    <a:pt x="935" y="497"/>
                    <a:pt x="935" y="497"/>
                    <a:pt x="935" y="497"/>
                  </a:cubicBezTo>
                  <a:cubicBezTo>
                    <a:pt x="935" y="497"/>
                    <a:pt x="935" y="497"/>
                    <a:pt x="935" y="497"/>
                  </a:cubicBezTo>
                  <a:cubicBezTo>
                    <a:pt x="932" y="497"/>
                    <a:pt x="891" y="439"/>
                    <a:pt x="893" y="437"/>
                  </a:cubicBezTo>
                  <a:cubicBezTo>
                    <a:pt x="893" y="437"/>
                    <a:pt x="893" y="437"/>
                    <a:pt x="893" y="437"/>
                  </a:cubicBezTo>
                  <a:cubicBezTo>
                    <a:pt x="896" y="434"/>
                    <a:pt x="898" y="430"/>
                    <a:pt x="898" y="426"/>
                  </a:cubicBezTo>
                  <a:cubicBezTo>
                    <a:pt x="899" y="423"/>
                    <a:pt x="898" y="420"/>
                    <a:pt x="896" y="418"/>
                  </a:cubicBezTo>
                  <a:cubicBezTo>
                    <a:pt x="897" y="418"/>
                    <a:pt x="897" y="418"/>
                    <a:pt x="897" y="418"/>
                  </a:cubicBezTo>
                  <a:moveTo>
                    <a:pt x="382" y="350"/>
                  </a:moveTo>
                  <a:cubicBezTo>
                    <a:pt x="383" y="350"/>
                    <a:pt x="384" y="350"/>
                    <a:pt x="385" y="349"/>
                  </a:cubicBezTo>
                  <a:cubicBezTo>
                    <a:pt x="385" y="349"/>
                    <a:pt x="385" y="349"/>
                    <a:pt x="385" y="349"/>
                  </a:cubicBezTo>
                  <a:cubicBezTo>
                    <a:pt x="385" y="349"/>
                    <a:pt x="385" y="349"/>
                    <a:pt x="385" y="349"/>
                  </a:cubicBezTo>
                  <a:cubicBezTo>
                    <a:pt x="386" y="349"/>
                    <a:pt x="403" y="374"/>
                    <a:pt x="402" y="375"/>
                  </a:cubicBezTo>
                  <a:cubicBezTo>
                    <a:pt x="402" y="375"/>
                    <a:pt x="402" y="375"/>
                    <a:pt x="402" y="375"/>
                  </a:cubicBezTo>
                  <a:cubicBezTo>
                    <a:pt x="399" y="378"/>
                    <a:pt x="398" y="382"/>
                    <a:pt x="400" y="385"/>
                  </a:cubicBezTo>
                  <a:cubicBezTo>
                    <a:pt x="400" y="386"/>
                    <a:pt x="400" y="386"/>
                    <a:pt x="400" y="386"/>
                  </a:cubicBezTo>
                  <a:cubicBezTo>
                    <a:pt x="400" y="386"/>
                    <a:pt x="400" y="386"/>
                    <a:pt x="400" y="386"/>
                  </a:cubicBezTo>
                  <a:cubicBezTo>
                    <a:pt x="401" y="388"/>
                    <a:pt x="375" y="407"/>
                    <a:pt x="374" y="407"/>
                  </a:cubicBezTo>
                  <a:cubicBezTo>
                    <a:pt x="374" y="407"/>
                    <a:pt x="374" y="407"/>
                    <a:pt x="374" y="407"/>
                  </a:cubicBezTo>
                  <a:cubicBezTo>
                    <a:pt x="374" y="407"/>
                    <a:pt x="374" y="407"/>
                    <a:pt x="374" y="407"/>
                  </a:cubicBezTo>
                  <a:cubicBezTo>
                    <a:pt x="373" y="406"/>
                    <a:pt x="373" y="406"/>
                    <a:pt x="372" y="406"/>
                  </a:cubicBezTo>
                  <a:cubicBezTo>
                    <a:pt x="372" y="406"/>
                    <a:pt x="372" y="406"/>
                    <a:pt x="372" y="406"/>
                  </a:cubicBezTo>
                  <a:cubicBezTo>
                    <a:pt x="371" y="406"/>
                    <a:pt x="380" y="350"/>
                    <a:pt x="382" y="350"/>
                  </a:cubicBezTo>
                  <a:cubicBezTo>
                    <a:pt x="382" y="350"/>
                    <a:pt x="382" y="350"/>
                    <a:pt x="382" y="350"/>
                  </a:cubicBezTo>
                  <a:cubicBezTo>
                    <a:pt x="382" y="350"/>
                    <a:pt x="382" y="350"/>
                    <a:pt x="382" y="350"/>
                  </a:cubicBezTo>
                  <a:moveTo>
                    <a:pt x="110" y="294"/>
                  </a:moveTo>
                  <a:cubicBezTo>
                    <a:pt x="110" y="294"/>
                    <a:pt x="110" y="294"/>
                    <a:pt x="110" y="294"/>
                  </a:cubicBezTo>
                  <a:cubicBezTo>
                    <a:pt x="110" y="294"/>
                    <a:pt x="111" y="295"/>
                    <a:pt x="112" y="295"/>
                  </a:cubicBezTo>
                  <a:cubicBezTo>
                    <a:pt x="112" y="295"/>
                    <a:pt x="112" y="295"/>
                    <a:pt x="112" y="295"/>
                  </a:cubicBezTo>
                  <a:cubicBezTo>
                    <a:pt x="113" y="295"/>
                    <a:pt x="113" y="332"/>
                    <a:pt x="112" y="332"/>
                  </a:cubicBezTo>
                  <a:cubicBezTo>
                    <a:pt x="112" y="332"/>
                    <a:pt x="112" y="332"/>
                    <a:pt x="112" y="332"/>
                  </a:cubicBezTo>
                  <a:cubicBezTo>
                    <a:pt x="112" y="333"/>
                    <a:pt x="111" y="333"/>
                    <a:pt x="111" y="333"/>
                  </a:cubicBezTo>
                  <a:cubicBezTo>
                    <a:pt x="110" y="333"/>
                    <a:pt x="109" y="334"/>
                    <a:pt x="109" y="335"/>
                  </a:cubicBezTo>
                  <a:cubicBezTo>
                    <a:pt x="109" y="334"/>
                    <a:pt x="109" y="334"/>
                    <a:pt x="109" y="334"/>
                  </a:cubicBezTo>
                  <a:cubicBezTo>
                    <a:pt x="109" y="334"/>
                    <a:pt x="109" y="334"/>
                    <a:pt x="109" y="334"/>
                  </a:cubicBezTo>
                  <a:cubicBezTo>
                    <a:pt x="107" y="334"/>
                    <a:pt x="70" y="323"/>
                    <a:pt x="70" y="322"/>
                  </a:cubicBezTo>
                  <a:cubicBezTo>
                    <a:pt x="70" y="322"/>
                    <a:pt x="70" y="322"/>
                    <a:pt x="70" y="322"/>
                  </a:cubicBezTo>
                  <a:cubicBezTo>
                    <a:pt x="70" y="321"/>
                    <a:pt x="70" y="321"/>
                    <a:pt x="70" y="320"/>
                  </a:cubicBezTo>
                  <a:cubicBezTo>
                    <a:pt x="70" y="320"/>
                    <a:pt x="70" y="320"/>
                    <a:pt x="70" y="320"/>
                  </a:cubicBezTo>
                  <a:cubicBezTo>
                    <a:pt x="70" y="320"/>
                    <a:pt x="70" y="320"/>
                    <a:pt x="70" y="320"/>
                  </a:cubicBezTo>
                  <a:cubicBezTo>
                    <a:pt x="69" y="319"/>
                    <a:pt x="108" y="294"/>
                    <a:pt x="110" y="294"/>
                  </a:cubicBezTo>
                  <a:cubicBezTo>
                    <a:pt x="110" y="294"/>
                    <a:pt x="110" y="294"/>
                    <a:pt x="110" y="294"/>
                  </a:cubicBezTo>
                  <a:moveTo>
                    <a:pt x="656" y="271"/>
                  </a:moveTo>
                  <a:cubicBezTo>
                    <a:pt x="663" y="262"/>
                    <a:pt x="685" y="240"/>
                    <a:pt x="708" y="218"/>
                  </a:cubicBezTo>
                  <a:cubicBezTo>
                    <a:pt x="710" y="221"/>
                    <a:pt x="712" y="223"/>
                    <a:pt x="711" y="223"/>
                  </a:cubicBezTo>
                  <a:cubicBezTo>
                    <a:pt x="711" y="223"/>
                    <a:pt x="711" y="223"/>
                    <a:pt x="711" y="223"/>
                  </a:cubicBezTo>
                  <a:cubicBezTo>
                    <a:pt x="710" y="225"/>
                    <a:pt x="709" y="228"/>
                    <a:pt x="711" y="231"/>
                  </a:cubicBezTo>
                  <a:cubicBezTo>
                    <a:pt x="711" y="231"/>
                    <a:pt x="711" y="231"/>
                    <a:pt x="711" y="231"/>
                  </a:cubicBezTo>
                  <a:cubicBezTo>
                    <a:pt x="711" y="231"/>
                    <a:pt x="711" y="231"/>
                    <a:pt x="711" y="231"/>
                  </a:cubicBezTo>
                  <a:cubicBezTo>
                    <a:pt x="711" y="232"/>
                    <a:pt x="669" y="263"/>
                    <a:pt x="656" y="271"/>
                  </a:cubicBezTo>
                  <a:moveTo>
                    <a:pt x="516" y="214"/>
                  </a:moveTo>
                  <a:cubicBezTo>
                    <a:pt x="516" y="214"/>
                    <a:pt x="516" y="214"/>
                    <a:pt x="516" y="214"/>
                  </a:cubicBezTo>
                  <a:cubicBezTo>
                    <a:pt x="521" y="214"/>
                    <a:pt x="573" y="327"/>
                    <a:pt x="571" y="328"/>
                  </a:cubicBezTo>
                  <a:cubicBezTo>
                    <a:pt x="571" y="328"/>
                    <a:pt x="571" y="328"/>
                    <a:pt x="571" y="328"/>
                  </a:cubicBezTo>
                  <a:cubicBezTo>
                    <a:pt x="570" y="329"/>
                    <a:pt x="569" y="330"/>
                    <a:pt x="568" y="331"/>
                  </a:cubicBezTo>
                  <a:cubicBezTo>
                    <a:pt x="568" y="331"/>
                    <a:pt x="568" y="331"/>
                    <a:pt x="568" y="331"/>
                  </a:cubicBezTo>
                  <a:cubicBezTo>
                    <a:pt x="568" y="331"/>
                    <a:pt x="568" y="331"/>
                    <a:pt x="568" y="331"/>
                  </a:cubicBezTo>
                  <a:cubicBezTo>
                    <a:pt x="564" y="331"/>
                    <a:pt x="519" y="308"/>
                    <a:pt x="520" y="306"/>
                  </a:cubicBezTo>
                  <a:cubicBezTo>
                    <a:pt x="520" y="306"/>
                    <a:pt x="520" y="306"/>
                    <a:pt x="520" y="306"/>
                  </a:cubicBezTo>
                  <a:cubicBezTo>
                    <a:pt x="521" y="303"/>
                    <a:pt x="521" y="300"/>
                    <a:pt x="520" y="297"/>
                  </a:cubicBezTo>
                  <a:cubicBezTo>
                    <a:pt x="518" y="294"/>
                    <a:pt x="515" y="292"/>
                    <a:pt x="511" y="291"/>
                  </a:cubicBezTo>
                  <a:cubicBezTo>
                    <a:pt x="511" y="291"/>
                    <a:pt x="511" y="291"/>
                    <a:pt x="511" y="291"/>
                  </a:cubicBezTo>
                  <a:cubicBezTo>
                    <a:pt x="509" y="291"/>
                    <a:pt x="508" y="215"/>
                    <a:pt x="513" y="214"/>
                  </a:cubicBezTo>
                  <a:cubicBezTo>
                    <a:pt x="513" y="214"/>
                    <a:pt x="513" y="214"/>
                    <a:pt x="513" y="214"/>
                  </a:cubicBezTo>
                  <a:cubicBezTo>
                    <a:pt x="514" y="214"/>
                    <a:pt x="515" y="214"/>
                    <a:pt x="516" y="214"/>
                  </a:cubicBezTo>
                  <a:cubicBezTo>
                    <a:pt x="516" y="214"/>
                    <a:pt x="516" y="214"/>
                    <a:pt x="516" y="214"/>
                  </a:cubicBezTo>
                  <a:moveTo>
                    <a:pt x="1072" y="189"/>
                  </a:moveTo>
                  <a:cubicBezTo>
                    <a:pt x="1072" y="189"/>
                    <a:pt x="1073" y="189"/>
                    <a:pt x="1075" y="189"/>
                  </a:cubicBezTo>
                  <a:cubicBezTo>
                    <a:pt x="1088" y="189"/>
                    <a:pt x="1130" y="192"/>
                    <a:pt x="1130" y="193"/>
                  </a:cubicBezTo>
                  <a:cubicBezTo>
                    <a:pt x="1130" y="193"/>
                    <a:pt x="1130" y="193"/>
                    <a:pt x="1130" y="193"/>
                  </a:cubicBezTo>
                  <a:cubicBezTo>
                    <a:pt x="1131" y="194"/>
                    <a:pt x="1131" y="194"/>
                    <a:pt x="1131" y="195"/>
                  </a:cubicBezTo>
                  <a:cubicBezTo>
                    <a:pt x="1131" y="195"/>
                    <a:pt x="1131" y="195"/>
                    <a:pt x="1131" y="195"/>
                  </a:cubicBezTo>
                  <a:cubicBezTo>
                    <a:pt x="1132" y="196"/>
                    <a:pt x="1100" y="219"/>
                    <a:pt x="1098" y="219"/>
                  </a:cubicBezTo>
                  <a:cubicBezTo>
                    <a:pt x="1098" y="219"/>
                    <a:pt x="1098" y="219"/>
                    <a:pt x="1098" y="219"/>
                  </a:cubicBezTo>
                  <a:cubicBezTo>
                    <a:pt x="1098" y="219"/>
                    <a:pt x="1098" y="219"/>
                    <a:pt x="1098" y="219"/>
                  </a:cubicBezTo>
                  <a:cubicBezTo>
                    <a:pt x="1098" y="219"/>
                    <a:pt x="1097" y="218"/>
                    <a:pt x="1096" y="218"/>
                  </a:cubicBezTo>
                  <a:cubicBezTo>
                    <a:pt x="1095" y="218"/>
                    <a:pt x="1095" y="219"/>
                    <a:pt x="1094" y="219"/>
                  </a:cubicBezTo>
                  <a:cubicBezTo>
                    <a:pt x="1094" y="219"/>
                    <a:pt x="1094" y="219"/>
                    <a:pt x="1094" y="219"/>
                  </a:cubicBezTo>
                  <a:cubicBezTo>
                    <a:pt x="1094" y="219"/>
                    <a:pt x="1094" y="219"/>
                    <a:pt x="1094" y="219"/>
                  </a:cubicBezTo>
                  <a:cubicBezTo>
                    <a:pt x="1094" y="219"/>
                    <a:pt x="1094" y="219"/>
                    <a:pt x="1094" y="219"/>
                  </a:cubicBezTo>
                  <a:cubicBezTo>
                    <a:pt x="1093" y="219"/>
                    <a:pt x="1069" y="193"/>
                    <a:pt x="1070" y="192"/>
                  </a:cubicBezTo>
                  <a:cubicBezTo>
                    <a:pt x="1070" y="192"/>
                    <a:pt x="1070" y="192"/>
                    <a:pt x="1070" y="192"/>
                  </a:cubicBezTo>
                  <a:cubicBezTo>
                    <a:pt x="1071" y="191"/>
                    <a:pt x="1072" y="190"/>
                    <a:pt x="1072" y="189"/>
                  </a:cubicBezTo>
                  <a:cubicBezTo>
                    <a:pt x="1072" y="189"/>
                    <a:pt x="1072" y="189"/>
                    <a:pt x="1072" y="189"/>
                  </a:cubicBezTo>
                  <a:moveTo>
                    <a:pt x="76" y="193"/>
                  </a:moveTo>
                  <a:cubicBezTo>
                    <a:pt x="75" y="193"/>
                    <a:pt x="62" y="176"/>
                    <a:pt x="54" y="165"/>
                  </a:cubicBezTo>
                  <a:cubicBezTo>
                    <a:pt x="56" y="165"/>
                    <a:pt x="58" y="164"/>
                    <a:pt x="61" y="164"/>
                  </a:cubicBezTo>
                  <a:cubicBezTo>
                    <a:pt x="83" y="181"/>
                    <a:pt x="126" y="212"/>
                    <a:pt x="125" y="212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5" y="213"/>
                    <a:pt x="125" y="213"/>
                    <a:pt x="125" y="213"/>
                  </a:cubicBezTo>
                  <a:cubicBezTo>
                    <a:pt x="125" y="213"/>
                    <a:pt x="125" y="213"/>
                    <a:pt x="125" y="213"/>
                  </a:cubicBezTo>
                  <a:cubicBezTo>
                    <a:pt x="125" y="213"/>
                    <a:pt x="125" y="213"/>
                    <a:pt x="125" y="213"/>
                  </a:cubicBezTo>
                  <a:cubicBezTo>
                    <a:pt x="122" y="213"/>
                    <a:pt x="86" y="201"/>
                    <a:pt x="86" y="200"/>
                  </a:cubicBezTo>
                  <a:cubicBezTo>
                    <a:pt x="86" y="200"/>
                    <a:pt x="86" y="200"/>
                    <a:pt x="86" y="200"/>
                  </a:cubicBezTo>
                  <a:cubicBezTo>
                    <a:pt x="86" y="199"/>
                    <a:pt x="86" y="197"/>
                    <a:pt x="86" y="196"/>
                  </a:cubicBezTo>
                  <a:cubicBezTo>
                    <a:pt x="84" y="194"/>
                    <a:pt x="82" y="192"/>
                    <a:pt x="79" y="192"/>
                  </a:cubicBezTo>
                  <a:cubicBezTo>
                    <a:pt x="78" y="192"/>
                    <a:pt x="77" y="193"/>
                    <a:pt x="76" y="193"/>
                  </a:cubicBezTo>
                  <a:cubicBezTo>
                    <a:pt x="76" y="193"/>
                    <a:pt x="76" y="193"/>
                    <a:pt x="76" y="193"/>
                  </a:cubicBezTo>
                  <a:cubicBezTo>
                    <a:pt x="76" y="193"/>
                    <a:pt x="76" y="193"/>
                    <a:pt x="76" y="193"/>
                  </a:cubicBezTo>
                  <a:cubicBezTo>
                    <a:pt x="76" y="193"/>
                    <a:pt x="76" y="193"/>
                    <a:pt x="76" y="193"/>
                  </a:cubicBezTo>
                  <a:moveTo>
                    <a:pt x="772" y="166"/>
                  </a:moveTo>
                  <a:cubicBezTo>
                    <a:pt x="773" y="165"/>
                    <a:pt x="774" y="165"/>
                    <a:pt x="774" y="164"/>
                  </a:cubicBezTo>
                  <a:cubicBezTo>
                    <a:pt x="774" y="164"/>
                    <a:pt x="774" y="164"/>
                    <a:pt x="774" y="164"/>
                  </a:cubicBezTo>
                  <a:cubicBezTo>
                    <a:pt x="774" y="164"/>
                    <a:pt x="775" y="164"/>
                    <a:pt x="775" y="164"/>
                  </a:cubicBezTo>
                  <a:cubicBezTo>
                    <a:pt x="778" y="164"/>
                    <a:pt x="841" y="198"/>
                    <a:pt x="841" y="199"/>
                  </a:cubicBezTo>
                  <a:cubicBezTo>
                    <a:pt x="841" y="199"/>
                    <a:pt x="841" y="199"/>
                    <a:pt x="841" y="199"/>
                  </a:cubicBezTo>
                  <a:cubicBezTo>
                    <a:pt x="840" y="201"/>
                    <a:pt x="840" y="203"/>
                    <a:pt x="841" y="205"/>
                  </a:cubicBezTo>
                  <a:cubicBezTo>
                    <a:pt x="842" y="206"/>
                    <a:pt x="842" y="207"/>
                    <a:pt x="843" y="208"/>
                  </a:cubicBezTo>
                  <a:cubicBezTo>
                    <a:pt x="843" y="208"/>
                    <a:pt x="843" y="208"/>
                    <a:pt x="843" y="208"/>
                  </a:cubicBezTo>
                  <a:cubicBezTo>
                    <a:pt x="844" y="208"/>
                    <a:pt x="822" y="249"/>
                    <a:pt x="818" y="249"/>
                  </a:cubicBezTo>
                  <a:cubicBezTo>
                    <a:pt x="818" y="249"/>
                    <a:pt x="818" y="249"/>
                    <a:pt x="818" y="249"/>
                  </a:cubicBezTo>
                  <a:cubicBezTo>
                    <a:pt x="818" y="249"/>
                    <a:pt x="818" y="249"/>
                    <a:pt x="818" y="249"/>
                  </a:cubicBezTo>
                  <a:cubicBezTo>
                    <a:pt x="816" y="248"/>
                    <a:pt x="813" y="247"/>
                    <a:pt x="811" y="247"/>
                  </a:cubicBezTo>
                  <a:cubicBezTo>
                    <a:pt x="810" y="247"/>
                    <a:pt x="808" y="247"/>
                    <a:pt x="807" y="248"/>
                  </a:cubicBezTo>
                  <a:cubicBezTo>
                    <a:pt x="807" y="248"/>
                    <a:pt x="807" y="248"/>
                    <a:pt x="807" y="248"/>
                  </a:cubicBezTo>
                  <a:cubicBezTo>
                    <a:pt x="807" y="248"/>
                    <a:pt x="807" y="248"/>
                    <a:pt x="807" y="248"/>
                  </a:cubicBezTo>
                  <a:cubicBezTo>
                    <a:pt x="803" y="248"/>
                    <a:pt x="771" y="166"/>
                    <a:pt x="772" y="166"/>
                  </a:cubicBezTo>
                  <a:cubicBezTo>
                    <a:pt x="772" y="166"/>
                    <a:pt x="772" y="166"/>
                    <a:pt x="772" y="166"/>
                  </a:cubicBezTo>
                  <a:moveTo>
                    <a:pt x="54" y="165"/>
                  </a:moveTo>
                  <a:cubicBezTo>
                    <a:pt x="50" y="159"/>
                    <a:pt x="47" y="155"/>
                    <a:pt x="47" y="155"/>
                  </a:cubicBezTo>
                  <a:cubicBezTo>
                    <a:pt x="48" y="155"/>
                    <a:pt x="53" y="159"/>
                    <a:pt x="61" y="164"/>
                  </a:cubicBezTo>
                  <a:cubicBezTo>
                    <a:pt x="58" y="164"/>
                    <a:pt x="56" y="164"/>
                    <a:pt x="54" y="165"/>
                  </a:cubicBezTo>
                  <a:moveTo>
                    <a:pt x="47" y="155"/>
                  </a:moveTo>
                  <a:cubicBezTo>
                    <a:pt x="47" y="155"/>
                    <a:pt x="47" y="155"/>
                    <a:pt x="47" y="155"/>
                  </a:cubicBezTo>
                  <a:cubicBezTo>
                    <a:pt x="47" y="155"/>
                    <a:pt x="47" y="155"/>
                    <a:pt x="47" y="155"/>
                  </a:cubicBezTo>
                  <a:cubicBezTo>
                    <a:pt x="47" y="155"/>
                    <a:pt x="47" y="155"/>
                    <a:pt x="47" y="155"/>
                  </a:cubicBezTo>
                  <a:moveTo>
                    <a:pt x="872" y="144"/>
                  </a:moveTo>
                  <a:cubicBezTo>
                    <a:pt x="873" y="144"/>
                    <a:pt x="873" y="144"/>
                    <a:pt x="874" y="144"/>
                  </a:cubicBezTo>
                  <a:cubicBezTo>
                    <a:pt x="886" y="144"/>
                    <a:pt x="995" y="171"/>
                    <a:pt x="995" y="175"/>
                  </a:cubicBezTo>
                  <a:cubicBezTo>
                    <a:pt x="995" y="175"/>
                    <a:pt x="995" y="175"/>
                    <a:pt x="995" y="175"/>
                  </a:cubicBezTo>
                  <a:cubicBezTo>
                    <a:pt x="994" y="176"/>
                    <a:pt x="994" y="177"/>
                    <a:pt x="994" y="178"/>
                  </a:cubicBezTo>
                  <a:cubicBezTo>
                    <a:pt x="994" y="181"/>
                    <a:pt x="995" y="183"/>
                    <a:pt x="996" y="186"/>
                  </a:cubicBezTo>
                  <a:cubicBezTo>
                    <a:pt x="998" y="190"/>
                    <a:pt x="943" y="219"/>
                    <a:pt x="938" y="219"/>
                  </a:cubicBezTo>
                  <a:cubicBezTo>
                    <a:pt x="938" y="219"/>
                    <a:pt x="937" y="219"/>
                    <a:pt x="937" y="219"/>
                  </a:cubicBezTo>
                  <a:cubicBezTo>
                    <a:pt x="937" y="219"/>
                    <a:pt x="937" y="219"/>
                    <a:pt x="937" y="219"/>
                  </a:cubicBezTo>
                  <a:cubicBezTo>
                    <a:pt x="934" y="215"/>
                    <a:pt x="930" y="213"/>
                    <a:pt x="925" y="213"/>
                  </a:cubicBezTo>
                  <a:cubicBezTo>
                    <a:pt x="923" y="213"/>
                    <a:pt x="921" y="213"/>
                    <a:pt x="919" y="214"/>
                  </a:cubicBezTo>
                  <a:cubicBezTo>
                    <a:pt x="918" y="215"/>
                    <a:pt x="918" y="215"/>
                    <a:pt x="918" y="215"/>
                  </a:cubicBezTo>
                  <a:cubicBezTo>
                    <a:pt x="918" y="215"/>
                    <a:pt x="918" y="215"/>
                    <a:pt x="918" y="215"/>
                  </a:cubicBezTo>
                  <a:cubicBezTo>
                    <a:pt x="918" y="215"/>
                    <a:pt x="918" y="215"/>
                    <a:pt x="918" y="215"/>
                  </a:cubicBezTo>
                  <a:cubicBezTo>
                    <a:pt x="915" y="215"/>
                    <a:pt x="866" y="152"/>
                    <a:pt x="869" y="150"/>
                  </a:cubicBezTo>
                  <a:cubicBezTo>
                    <a:pt x="869" y="150"/>
                    <a:pt x="869" y="150"/>
                    <a:pt x="869" y="150"/>
                  </a:cubicBezTo>
                  <a:cubicBezTo>
                    <a:pt x="870" y="148"/>
                    <a:pt x="872" y="146"/>
                    <a:pt x="872" y="144"/>
                  </a:cubicBezTo>
                  <a:cubicBezTo>
                    <a:pt x="872" y="144"/>
                    <a:pt x="872" y="144"/>
                    <a:pt x="872" y="144"/>
                  </a:cubicBezTo>
                  <a:moveTo>
                    <a:pt x="776" y="159"/>
                  </a:moveTo>
                  <a:cubicBezTo>
                    <a:pt x="776" y="157"/>
                    <a:pt x="826" y="144"/>
                    <a:pt x="836" y="144"/>
                  </a:cubicBezTo>
                  <a:cubicBezTo>
                    <a:pt x="837" y="144"/>
                    <a:pt x="838" y="144"/>
                    <a:pt x="838" y="144"/>
                  </a:cubicBezTo>
                  <a:cubicBezTo>
                    <a:pt x="838" y="144"/>
                    <a:pt x="838" y="144"/>
                    <a:pt x="838" y="144"/>
                  </a:cubicBezTo>
                  <a:cubicBezTo>
                    <a:pt x="840" y="149"/>
                    <a:pt x="845" y="153"/>
                    <a:pt x="851" y="154"/>
                  </a:cubicBezTo>
                  <a:cubicBezTo>
                    <a:pt x="851" y="154"/>
                    <a:pt x="851" y="154"/>
                    <a:pt x="851" y="154"/>
                  </a:cubicBezTo>
                  <a:cubicBezTo>
                    <a:pt x="854" y="155"/>
                    <a:pt x="849" y="194"/>
                    <a:pt x="847" y="195"/>
                  </a:cubicBezTo>
                  <a:cubicBezTo>
                    <a:pt x="847" y="195"/>
                    <a:pt x="847" y="195"/>
                    <a:pt x="847" y="195"/>
                  </a:cubicBezTo>
                  <a:cubicBezTo>
                    <a:pt x="846" y="195"/>
                    <a:pt x="846" y="195"/>
                    <a:pt x="845" y="195"/>
                  </a:cubicBezTo>
                  <a:cubicBezTo>
                    <a:pt x="844" y="196"/>
                    <a:pt x="843" y="196"/>
                    <a:pt x="842" y="197"/>
                  </a:cubicBezTo>
                  <a:cubicBezTo>
                    <a:pt x="842" y="197"/>
                    <a:pt x="842" y="197"/>
                    <a:pt x="842" y="197"/>
                  </a:cubicBezTo>
                  <a:cubicBezTo>
                    <a:pt x="842" y="197"/>
                    <a:pt x="842" y="197"/>
                    <a:pt x="842" y="197"/>
                  </a:cubicBezTo>
                  <a:cubicBezTo>
                    <a:pt x="839" y="197"/>
                    <a:pt x="775" y="163"/>
                    <a:pt x="776" y="162"/>
                  </a:cubicBezTo>
                  <a:cubicBezTo>
                    <a:pt x="776" y="162"/>
                    <a:pt x="776" y="162"/>
                    <a:pt x="776" y="162"/>
                  </a:cubicBezTo>
                  <a:cubicBezTo>
                    <a:pt x="776" y="161"/>
                    <a:pt x="776" y="160"/>
                    <a:pt x="776" y="159"/>
                  </a:cubicBezTo>
                  <a:cubicBezTo>
                    <a:pt x="776" y="159"/>
                    <a:pt x="776" y="159"/>
                    <a:pt x="776" y="159"/>
                  </a:cubicBezTo>
                  <a:moveTo>
                    <a:pt x="48" y="137"/>
                  </a:moveTo>
                  <a:cubicBezTo>
                    <a:pt x="48" y="137"/>
                    <a:pt x="48" y="137"/>
                    <a:pt x="48" y="137"/>
                  </a:cubicBezTo>
                  <a:cubicBezTo>
                    <a:pt x="51" y="137"/>
                    <a:pt x="108" y="159"/>
                    <a:pt x="108" y="160"/>
                  </a:cubicBezTo>
                  <a:cubicBezTo>
                    <a:pt x="108" y="160"/>
                    <a:pt x="108" y="160"/>
                    <a:pt x="108" y="160"/>
                  </a:cubicBezTo>
                  <a:cubicBezTo>
                    <a:pt x="108" y="161"/>
                    <a:pt x="108" y="161"/>
                    <a:pt x="108" y="161"/>
                  </a:cubicBezTo>
                  <a:cubicBezTo>
                    <a:pt x="108" y="161"/>
                    <a:pt x="108" y="161"/>
                    <a:pt x="108" y="161"/>
                  </a:cubicBezTo>
                  <a:cubicBezTo>
                    <a:pt x="107" y="161"/>
                    <a:pt x="84" y="163"/>
                    <a:pt x="61" y="164"/>
                  </a:cubicBezTo>
                  <a:cubicBezTo>
                    <a:pt x="53" y="158"/>
                    <a:pt x="47" y="154"/>
                    <a:pt x="48" y="154"/>
                  </a:cubicBezTo>
                  <a:cubicBezTo>
                    <a:pt x="48" y="154"/>
                    <a:pt x="48" y="154"/>
                    <a:pt x="48" y="154"/>
                  </a:cubicBezTo>
                  <a:cubicBezTo>
                    <a:pt x="48" y="153"/>
                    <a:pt x="48" y="151"/>
                    <a:pt x="48" y="150"/>
                  </a:cubicBezTo>
                  <a:cubicBezTo>
                    <a:pt x="47" y="149"/>
                    <a:pt x="45" y="148"/>
                    <a:pt x="44" y="148"/>
                  </a:cubicBezTo>
                  <a:cubicBezTo>
                    <a:pt x="43" y="148"/>
                    <a:pt x="43" y="148"/>
                    <a:pt x="42" y="148"/>
                  </a:cubicBezTo>
                  <a:cubicBezTo>
                    <a:pt x="40" y="149"/>
                    <a:pt x="39" y="152"/>
                    <a:pt x="40" y="153"/>
                  </a:cubicBezTo>
                  <a:cubicBezTo>
                    <a:pt x="41" y="155"/>
                    <a:pt x="42" y="156"/>
                    <a:pt x="44" y="156"/>
                  </a:cubicBezTo>
                  <a:cubicBezTo>
                    <a:pt x="45" y="156"/>
                    <a:pt x="45" y="156"/>
                    <a:pt x="46" y="155"/>
                  </a:cubicBezTo>
                  <a:cubicBezTo>
                    <a:pt x="46" y="155"/>
                    <a:pt x="46" y="155"/>
                    <a:pt x="46" y="155"/>
                  </a:cubicBezTo>
                  <a:cubicBezTo>
                    <a:pt x="46" y="155"/>
                    <a:pt x="46" y="155"/>
                    <a:pt x="46" y="155"/>
                  </a:cubicBezTo>
                  <a:cubicBezTo>
                    <a:pt x="46" y="155"/>
                    <a:pt x="46" y="155"/>
                    <a:pt x="46" y="155"/>
                  </a:cubicBezTo>
                  <a:cubicBezTo>
                    <a:pt x="46" y="155"/>
                    <a:pt x="49" y="159"/>
                    <a:pt x="53" y="165"/>
                  </a:cubicBezTo>
                  <a:cubicBezTo>
                    <a:pt x="38" y="165"/>
                    <a:pt x="24" y="166"/>
                    <a:pt x="18" y="166"/>
                  </a:cubicBezTo>
                  <a:cubicBezTo>
                    <a:pt x="16" y="166"/>
                    <a:pt x="15" y="166"/>
                    <a:pt x="15" y="166"/>
                  </a:cubicBezTo>
                  <a:cubicBezTo>
                    <a:pt x="15" y="166"/>
                    <a:pt x="15" y="166"/>
                    <a:pt x="15" y="166"/>
                  </a:cubicBezTo>
                  <a:cubicBezTo>
                    <a:pt x="14" y="165"/>
                    <a:pt x="14" y="165"/>
                    <a:pt x="14" y="164"/>
                  </a:cubicBezTo>
                  <a:cubicBezTo>
                    <a:pt x="13" y="163"/>
                    <a:pt x="13" y="163"/>
                    <a:pt x="13" y="163"/>
                  </a:cubicBezTo>
                  <a:cubicBezTo>
                    <a:pt x="13" y="163"/>
                    <a:pt x="13" y="163"/>
                    <a:pt x="13" y="163"/>
                  </a:cubicBezTo>
                  <a:cubicBezTo>
                    <a:pt x="13" y="162"/>
                    <a:pt x="40" y="138"/>
                    <a:pt x="41" y="138"/>
                  </a:cubicBezTo>
                  <a:cubicBezTo>
                    <a:pt x="41" y="138"/>
                    <a:pt x="41" y="138"/>
                    <a:pt x="41" y="138"/>
                  </a:cubicBezTo>
                  <a:cubicBezTo>
                    <a:pt x="41" y="138"/>
                    <a:pt x="41" y="138"/>
                    <a:pt x="41" y="138"/>
                  </a:cubicBezTo>
                  <a:cubicBezTo>
                    <a:pt x="42" y="139"/>
                    <a:pt x="43" y="139"/>
                    <a:pt x="44" y="139"/>
                  </a:cubicBezTo>
                  <a:cubicBezTo>
                    <a:pt x="45" y="139"/>
                    <a:pt x="45" y="139"/>
                    <a:pt x="46" y="139"/>
                  </a:cubicBezTo>
                  <a:cubicBezTo>
                    <a:pt x="47" y="138"/>
                    <a:pt x="48" y="138"/>
                    <a:pt x="48" y="137"/>
                  </a:cubicBezTo>
                  <a:cubicBezTo>
                    <a:pt x="48" y="137"/>
                    <a:pt x="48" y="137"/>
                    <a:pt x="48" y="137"/>
                  </a:cubicBezTo>
                  <a:moveTo>
                    <a:pt x="586" y="70"/>
                  </a:moveTo>
                  <a:cubicBezTo>
                    <a:pt x="586" y="70"/>
                    <a:pt x="586" y="70"/>
                    <a:pt x="586" y="70"/>
                  </a:cubicBezTo>
                  <a:cubicBezTo>
                    <a:pt x="588" y="70"/>
                    <a:pt x="590" y="71"/>
                    <a:pt x="592" y="71"/>
                  </a:cubicBezTo>
                  <a:cubicBezTo>
                    <a:pt x="594" y="71"/>
                    <a:pt x="596" y="70"/>
                    <a:pt x="598" y="70"/>
                  </a:cubicBezTo>
                  <a:cubicBezTo>
                    <a:pt x="597" y="70"/>
                    <a:pt x="597" y="70"/>
                    <a:pt x="597" y="70"/>
                  </a:cubicBezTo>
                  <a:cubicBezTo>
                    <a:pt x="597" y="70"/>
                    <a:pt x="597" y="70"/>
                    <a:pt x="598" y="70"/>
                  </a:cubicBezTo>
                  <a:cubicBezTo>
                    <a:pt x="601" y="70"/>
                    <a:pt x="642" y="138"/>
                    <a:pt x="637" y="142"/>
                  </a:cubicBezTo>
                  <a:cubicBezTo>
                    <a:pt x="637" y="142"/>
                    <a:pt x="637" y="142"/>
                    <a:pt x="637" y="142"/>
                  </a:cubicBezTo>
                  <a:cubicBezTo>
                    <a:pt x="630" y="147"/>
                    <a:pt x="625" y="156"/>
                    <a:pt x="625" y="165"/>
                  </a:cubicBezTo>
                  <a:cubicBezTo>
                    <a:pt x="625" y="179"/>
                    <a:pt x="634" y="190"/>
                    <a:pt x="648" y="194"/>
                  </a:cubicBezTo>
                  <a:cubicBezTo>
                    <a:pt x="653" y="195"/>
                    <a:pt x="643" y="267"/>
                    <a:pt x="640" y="268"/>
                  </a:cubicBezTo>
                  <a:cubicBezTo>
                    <a:pt x="640" y="268"/>
                    <a:pt x="640" y="268"/>
                    <a:pt x="640" y="268"/>
                  </a:cubicBezTo>
                  <a:cubicBezTo>
                    <a:pt x="632" y="268"/>
                    <a:pt x="625" y="274"/>
                    <a:pt x="625" y="283"/>
                  </a:cubicBezTo>
                  <a:cubicBezTo>
                    <a:pt x="625" y="286"/>
                    <a:pt x="626" y="288"/>
                    <a:pt x="628" y="291"/>
                  </a:cubicBezTo>
                  <a:cubicBezTo>
                    <a:pt x="628" y="291"/>
                    <a:pt x="628" y="291"/>
                    <a:pt x="628" y="291"/>
                  </a:cubicBezTo>
                  <a:cubicBezTo>
                    <a:pt x="629" y="293"/>
                    <a:pt x="586" y="329"/>
                    <a:pt x="583" y="329"/>
                  </a:cubicBezTo>
                  <a:cubicBezTo>
                    <a:pt x="583" y="329"/>
                    <a:pt x="583" y="329"/>
                    <a:pt x="583" y="329"/>
                  </a:cubicBezTo>
                  <a:cubicBezTo>
                    <a:pt x="583" y="329"/>
                    <a:pt x="583" y="329"/>
                    <a:pt x="583" y="329"/>
                  </a:cubicBezTo>
                  <a:cubicBezTo>
                    <a:pt x="581" y="328"/>
                    <a:pt x="579" y="327"/>
                    <a:pt x="576" y="327"/>
                  </a:cubicBezTo>
                  <a:cubicBezTo>
                    <a:pt x="576" y="327"/>
                    <a:pt x="575" y="327"/>
                    <a:pt x="574" y="327"/>
                  </a:cubicBezTo>
                  <a:cubicBezTo>
                    <a:pt x="574" y="327"/>
                    <a:pt x="574" y="327"/>
                    <a:pt x="574" y="327"/>
                  </a:cubicBezTo>
                  <a:cubicBezTo>
                    <a:pt x="574" y="327"/>
                    <a:pt x="574" y="327"/>
                    <a:pt x="574" y="327"/>
                  </a:cubicBezTo>
                  <a:cubicBezTo>
                    <a:pt x="572" y="327"/>
                    <a:pt x="518" y="213"/>
                    <a:pt x="523" y="211"/>
                  </a:cubicBezTo>
                  <a:cubicBezTo>
                    <a:pt x="523" y="211"/>
                    <a:pt x="523" y="211"/>
                    <a:pt x="523" y="211"/>
                  </a:cubicBezTo>
                  <a:cubicBezTo>
                    <a:pt x="530" y="206"/>
                    <a:pt x="535" y="199"/>
                    <a:pt x="535" y="190"/>
                  </a:cubicBezTo>
                  <a:cubicBezTo>
                    <a:pt x="535" y="182"/>
                    <a:pt x="531" y="175"/>
                    <a:pt x="525" y="171"/>
                  </a:cubicBezTo>
                  <a:cubicBezTo>
                    <a:pt x="525" y="171"/>
                    <a:pt x="525" y="171"/>
                    <a:pt x="525" y="171"/>
                  </a:cubicBezTo>
                  <a:cubicBezTo>
                    <a:pt x="521" y="168"/>
                    <a:pt x="583" y="70"/>
                    <a:pt x="586" y="70"/>
                  </a:cubicBezTo>
                  <a:cubicBezTo>
                    <a:pt x="586" y="70"/>
                    <a:pt x="586" y="70"/>
                    <a:pt x="586" y="70"/>
                  </a:cubicBezTo>
                  <a:moveTo>
                    <a:pt x="678" y="145"/>
                  </a:moveTo>
                  <a:cubicBezTo>
                    <a:pt x="674" y="141"/>
                    <a:pt x="762" y="34"/>
                    <a:pt x="767" y="34"/>
                  </a:cubicBezTo>
                  <a:cubicBezTo>
                    <a:pt x="767" y="34"/>
                    <a:pt x="767" y="34"/>
                    <a:pt x="767" y="34"/>
                  </a:cubicBezTo>
                  <a:cubicBezTo>
                    <a:pt x="767" y="34"/>
                    <a:pt x="767" y="34"/>
                    <a:pt x="767" y="34"/>
                  </a:cubicBezTo>
                  <a:cubicBezTo>
                    <a:pt x="770" y="35"/>
                    <a:pt x="773" y="36"/>
                    <a:pt x="776" y="36"/>
                  </a:cubicBezTo>
                  <a:cubicBezTo>
                    <a:pt x="779" y="36"/>
                    <a:pt x="781" y="35"/>
                    <a:pt x="784" y="34"/>
                  </a:cubicBezTo>
                  <a:cubicBezTo>
                    <a:pt x="784" y="34"/>
                    <a:pt x="784" y="34"/>
                    <a:pt x="784" y="34"/>
                  </a:cubicBezTo>
                  <a:cubicBezTo>
                    <a:pt x="784" y="34"/>
                    <a:pt x="784" y="34"/>
                    <a:pt x="784" y="34"/>
                  </a:cubicBezTo>
                  <a:cubicBezTo>
                    <a:pt x="788" y="34"/>
                    <a:pt x="846" y="121"/>
                    <a:pt x="843" y="124"/>
                  </a:cubicBezTo>
                  <a:cubicBezTo>
                    <a:pt x="843" y="123"/>
                    <a:pt x="843" y="123"/>
                    <a:pt x="843" y="123"/>
                  </a:cubicBezTo>
                  <a:cubicBezTo>
                    <a:pt x="839" y="127"/>
                    <a:pt x="837" y="132"/>
                    <a:pt x="837" y="137"/>
                  </a:cubicBezTo>
                  <a:cubicBezTo>
                    <a:pt x="837" y="138"/>
                    <a:pt x="837" y="138"/>
                    <a:pt x="837" y="139"/>
                  </a:cubicBezTo>
                  <a:cubicBezTo>
                    <a:pt x="837" y="139"/>
                    <a:pt x="837" y="139"/>
                    <a:pt x="837" y="139"/>
                  </a:cubicBezTo>
                  <a:cubicBezTo>
                    <a:pt x="837" y="142"/>
                    <a:pt x="781" y="156"/>
                    <a:pt x="776" y="156"/>
                  </a:cubicBezTo>
                  <a:cubicBezTo>
                    <a:pt x="776" y="156"/>
                    <a:pt x="775" y="156"/>
                    <a:pt x="775" y="156"/>
                  </a:cubicBezTo>
                  <a:cubicBezTo>
                    <a:pt x="775" y="156"/>
                    <a:pt x="775" y="156"/>
                    <a:pt x="775" y="156"/>
                  </a:cubicBezTo>
                  <a:cubicBezTo>
                    <a:pt x="775" y="156"/>
                    <a:pt x="775" y="156"/>
                    <a:pt x="775" y="156"/>
                  </a:cubicBezTo>
                  <a:cubicBezTo>
                    <a:pt x="774" y="153"/>
                    <a:pt x="771" y="152"/>
                    <a:pt x="768" y="152"/>
                  </a:cubicBezTo>
                  <a:cubicBezTo>
                    <a:pt x="767" y="152"/>
                    <a:pt x="766" y="152"/>
                    <a:pt x="765" y="153"/>
                  </a:cubicBezTo>
                  <a:cubicBezTo>
                    <a:pt x="763" y="154"/>
                    <a:pt x="761" y="156"/>
                    <a:pt x="761" y="158"/>
                  </a:cubicBezTo>
                  <a:cubicBezTo>
                    <a:pt x="761" y="158"/>
                    <a:pt x="761" y="158"/>
                    <a:pt x="761" y="158"/>
                  </a:cubicBezTo>
                  <a:cubicBezTo>
                    <a:pt x="761" y="159"/>
                    <a:pt x="751" y="160"/>
                    <a:pt x="738" y="161"/>
                  </a:cubicBezTo>
                  <a:cubicBezTo>
                    <a:pt x="744" y="161"/>
                    <a:pt x="749" y="161"/>
                    <a:pt x="753" y="161"/>
                  </a:cubicBezTo>
                  <a:cubicBezTo>
                    <a:pt x="758" y="161"/>
                    <a:pt x="761" y="161"/>
                    <a:pt x="761" y="161"/>
                  </a:cubicBezTo>
                  <a:cubicBezTo>
                    <a:pt x="761" y="161"/>
                    <a:pt x="761" y="161"/>
                    <a:pt x="761" y="161"/>
                  </a:cubicBezTo>
                  <a:cubicBezTo>
                    <a:pt x="761" y="161"/>
                    <a:pt x="761" y="162"/>
                    <a:pt x="761" y="162"/>
                  </a:cubicBezTo>
                  <a:cubicBezTo>
                    <a:pt x="762" y="163"/>
                    <a:pt x="762" y="163"/>
                    <a:pt x="762" y="164"/>
                  </a:cubicBezTo>
                  <a:cubicBezTo>
                    <a:pt x="762" y="164"/>
                    <a:pt x="762" y="164"/>
                    <a:pt x="762" y="164"/>
                  </a:cubicBezTo>
                  <a:cubicBezTo>
                    <a:pt x="763" y="164"/>
                    <a:pt x="736" y="191"/>
                    <a:pt x="708" y="218"/>
                  </a:cubicBezTo>
                  <a:cubicBezTo>
                    <a:pt x="706" y="216"/>
                    <a:pt x="704" y="214"/>
                    <a:pt x="702" y="212"/>
                  </a:cubicBezTo>
                  <a:cubicBezTo>
                    <a:pt x="704" y="214"/>
                    <a:pt x="706" y="216"/>
                    <a:pt x="707" y="218"/>
                  </a:cubicBezTo>
                  <a:cubicBezTo>
                    <a:pt x="680" y="244"/>
                    <a:pt x="652" y="270"/>
                    <a:pt x="650" y="270"/>
                  </a:cubicBezTo>
                  <a:cubicBezTo>
                    <a:pt x="650" y="270"/>
                    <a:pt x="650" y="270"/>
                    <a:pt x="650" y="270"/>
                  </a:cubicBezTo>
                  <a:cubicBezTo>
                    <a:pt x="650" y="270"/>
                    <a:pt x="650" y="270"/>
                    <a:pt x="650" y="270"/>
                  </a:cubicBezTo>
                  <a:cubicBezTo>
                    <a:pt x="649" y="269"/>
                    <a:pt x="647" y="269"/>
                    <a:pt x="645" y="268"/>
                  </a:cubicBezTo>
                  <a:cubicBezTo>
                    <a:pt x="645" y="268"/>
                    <a:pt x="645" y="268"/>
                    <a:pt x="645" y="268"/>
                  </a:cubicBezTo>
                  <a:cubicBezTo>
                    <a:pt x="642" y="267"/>
                    <a:pt x="650" y="195"/>
                    <a:pt x="656" y="195"/>
                  </a:cubicBezTo>
                  <a:cubicBezTo>
                    <a:pt x="656" y="195"/>
                    <a:pt x="656" y="195"/>
                    <a:pt x="656" y="195"/>
                  </a:cubicBezTo>
                  <a:cubicBezTo>
                    <a:pt x="663" y="194"/>
                    <a:pt x="669" y="192"/>
                    <a:pt x="674" y="189"/>
                  </a:cubicBezTo>
                  <a:cubicBezTo>
                    <a:pt x="674" y="189"/>
                    <a:pt x="674" y="189"/>
                    <a:pt x="674" y="189"/>
                  </a:cubicBezTo>
                  <a:cubicBezTo>
                    <a:pt x="674" y="189"/>
                    <a:pt x="674" y="189"/>
                    <a:pt x="674" y="189"/>
                  </a:cubicBezTo>
                  <a:cubicBezTo>
                    <a:pt x="677" y="189"/>
                    <a:pt x="683" y="194"/>
                    <a:pt x="690" y="200"/>
                  </a:cubicBezTo>
                  <a:cubicBezTo>
                    <a:pt x="683" y="192"/>
                    <a:pt x="678" y="186"/>
                    <a:pt x="679" y="184"/>
                  </a:cubicBezTo>
                  <a:cubicBezTo>
                    <a:pt x="679" y="184"/>
                    <a:pt x="679" y="184"/>
                    <a:pt x="679" y="184"/>
                  </a:cubicBezTo>
                  <a:cubicBezTo>
                    <a:pt x="683" y="179"/>
                    <a:pt x="686" y="174"/>
                    <a:pt x="686" y="168"/>
                  </a:cubicBezTo>
                  <a:cubicBezTo>
                    <a:pt x="686" y="168"/>
                    <a:pt x="686" y="168"/>
                    <a:pt x="686" y="168"/>
                  </a:cubicBezTo>
                  <a:cubicBezTo>
                    <a:pt x="686" y="165"/>
                    <a:pt x="701" y="163"/>
                    <a:pt x="718" y="162"/>
                  </a:cubicBezTo>
                  <a:cubicBezTo>
                    <a:pt x="713" y="162"/>
                    <a:pt x="709" y="162"/>
                    <a:pt x="705" y="162"/>
                  </a:cubicBezTo>
                  <a:cubicBezTo>
                    <a:pt x="694" y="162"/>
                    <a:pt x="686" y="161"/>
                    <a:pt x="686" y="160"/>
                  </a:cubicBezTo>
                  <a:cubicBezTo>
                    <a:pt x="686" y="160"/>
                    <a:pt x="686" y="160"/>
                    <a:pt x="686" y="160"/>
                  </a:cubicBezTo>
                  <a:cubicBezTo>
                    <a:pt x="685" y="154"/>
                    <a:pt x="682" y="149"/>
                    <a:pt x="678" y="145"/>
                  </a:cubicBezTo>
                  <a:cubicBezTo>
                    <a:pt x="678" y="145"/>
                    <a:pt x="678" y="145"/>
                    <a:pt x="678" y="145"/>
                  </a:cubicBezTo>
                  <a:moveTo>
                    <a:pt x="789" y="31"/>
                  </a:moveTo>
                  <a:cubicBezTo>
                    <a:pt x="789" y="31"/>
                    <a:pt x="789" y="31"/>
                    <a:pt x="789" y="31"/>
                  </a:cubicBezTo>
                  <a:cubicBezTo>
                    <a:pt x="789" y="31"/>
                    <a:pt x="789" y="31"/>
                    <a:pt x="789" y="31"/>
                  </a:cubicBezTo>
                  <a:cubicBezTo>
                    <a:pt x="789" y="31"/>
                    <a:pt x="789" y="31"/>
                    <a:pt x="789" y="31"/>
                  </a:cubicBezTo>
                  <a:moveTo>
                    <a:pt x="776" y="0"/>
                  </a:moveTo>
                  <a:cubicBezTo>
                    <a:pt x="766" y="0"/>
                    <a:pt x="757" y="8"/>
                    <a:pt x="757" y="18"/>
                  </a:cubicBezTo>
                  <a:cubicBezTo>
                    <a:pt x="757" y="23"/>
                    <a:pt x="759" y="27"/>
                    <a:pt x="763" y="30"/>
                  </a:cubicBezTo>
                  <a:cubicBezTo>
                    <a:pt x="762" y="30"/>
                    <a:pt x="762" y="30"/>
                    <a:pt x="762" y="30"/>
                  </a:cubicBezTo>
                  <a:cubicBezTo>
                    <a:pt x="765" y="33"/>
                    <a:pt x="678" y="140"/>
                    <a:pt x="671" y="140"/>
                  </a:cubicBezTo>
                  <a:cubicBezTo>
                    <a:pt x="671" y="140"/>
                    <a:pt x="671" y="140"/>
                    <a:pt x="671" y="140"/>
                  </a:cubicBezTo>
                  <a:cubicBezTo>
                    <a:pt x="671" y="140"/>
                    <a:pt x="671" y="140"/>
                    <a:pt x="671" y="140"/>
                  </a:cubicBezTo>
                  <a:cubicBezTo>
                    <a:pt x="666" y="137"/>
                    <a:pt x="661" y="136"/>
                    <a:pt x="656" y="136"/>
                  </a:cubicBezTo>
                  <a:cubicBezTo>
                    <a:pt x="652" y="136"/>
                    <a:pt x="648" y="136"/>
                    <a:pt x="645" y="138"/>
                  </a:cubicBezTo>
                  <a:cubicBezTo>
                    <a:pt x="645" y="138"/>
                    <a:pt x="645" y="138"/>
                    <a:pt x="644" y="138"/>
                  </a:cubicBezTo>
                  <a:cubicBezTo>
                    <a:pt x="638" y="138"/>
                    <a:pt x="600" y="69"/>
                    <a:pt x="602" y="67"/>
                  </a:cubicBezTo>
                  <a:cubicBezTo>
                    <a:pt x="602" y="68"/>
                    <a:pt x="602" y="68"/>
                    <a:pt x="602" y="68"/>
                  </a:cubicBezTo>
                  <a:cubicBezTo>
                    <a:pt x="606" y="65"/>
                    <a:pt x="608" y="60"/>
                    <a:pt x="608" y="56"/>
                  </a:cubicBezTo>
                  <a:cubicBezTo>
                    <a:pt x="608" y="47"/>
                    <a:pt x="601" y="41"/>
                    <a:pt x="592" y="41"/>
                  </a:cubicBezTo>
                  <a:cubicBezTo>
                    <a:pt x="584" y="41"/>
                    <a:pt x="576" y="47"/>
                    <a:pt x="576" y="56"/>
                  </a:cubicBezTo>
                  <a:cubicBezTo>
                    <a:pt x="576" y="60"/>
                    <a:pt x="579" y="64"/>
                    <a:pt x="582" y="67"/>
                  </a:cubicBezTo>
                  <a:cubicBezTo>
                    <a:pt x="582" y="67"/>
                    <a:pt x="582" y="67"/>
                    <a:pt x="582" y="67"/>
                  </a:cubicBezTo>
                  <a:cubicBezTo>
                    <a:pt x="584" y="69"/>
                    <a:pt x="525" y="167"/>
                    <a:pt x="519" y="167"/>
                  </a:cubicBezTo>
                  <a:cubicBezTo>
                    <a:pt x="519" y="167"/>
                    <a:pt x="519" y="167"/>
                    <a:pt x="519" y="167"/>
                  </a:cubicBezTo>
                  <a:cubicBezTo>
                    <a:pt x="516" y="166"/>
                    <a:pt x="512" y="165"/>
                    <a:pt x="509" y="165"/>
                  </a:cubicBezTo>
                  <a:cubicBezTo>
                    <a:pt x="495" y="165"/>
                    <a:pt x="483" y="176"/>
                    <a:pt x="483" y="190"/>
                  </a:cubicBezTo>
                  <a:cubicBezTo>
                    <a:pt x="483" y="202"/>
                    <a:pt x="493" y="213"/>
                    <a:pt x="505" y="214"/>
                  </a:cubicBezTo>
                  <a:cubicBezTo>
                    <a:pt x="505" y="214"/>
                    <a:pt x="505" y="214"/>
                    <a:pt x="505" y="214"/>
                  </a:cubicBezTo>
                  <a:cubicBezTo>
                    <a:pt x="510" y="215"/>
                    <a:pt x="509" y="291"/>
                    <a:pt x="507" y="291"/>
                  </a:cubicBezTo>
                  <a:cubicBezTo>
                    <a:pt x="507" y="291"/>
                    <a:pt x="507" y="291"/>
                    <a:pt x="507" y="291"/>
                  </a:cubicBezTo>
                  <a:cubicBezTo>
                    <a:pt x="506" y="291"/>
                    <a:pt x="505" y="291"/>
                    <a:pt x="504" y="292"/>
                  </a:cubicBezTo>
                  <a:cubicBezTo>
                    <a:pt x="500" y="294"/>
                    <a:pt x="497" y="298"/>
                    <a:pt x="497" y="302"/>
                  </a:cubicBezTo>
                  <a:cubicBezTo>
                    <a:pt x="497" y="302"/>
                    <a:pt x="497" y="302"/>
                    <a:pt x="497" y="302"/>
                  </a:cubicBezTo>
                  <a:cubicBezTo>
                    <a:pt x="497" y="304"/>
                    <a:pt x="361" y="319"/>
                    <a:pt x="345" y="319"/>
                  </a:cubicBezTo>
                  <a:cubicBezTo>
                    <a:pt x="343" y="319"/>
                    <a:pt x="343" y="319"/>
                    <a:pt x="343" y="319"/>
                  </a:cubicBezTo>
                  <a:cubicBezTo>
                    <a:pt x="343" y="319"/>
                    <a:pt x="343" y="319"/>
                    <a:pt x="343" y="319"/>
                  </a:cubicBezTo>
                  <a:cubicBezTo>
                    <a:pt x="343" y="318"/>
                    <a:pt x="342" y="318"/>
                    <a:pt x="342" y="317"/>
                  </a:cubicBezTo>
                  <a:cubicBezTo>
                    <a:pt x="340" y="313"/>
                    <a:pt x="336" y="311"/>
                    <a:pt x="331" y="311"/>
                  </a:cubicBezTo>
                  <a:cubicBezTo>
                    <a:pt x="330" y="311"/>
                    <a:pt x="328" y="311"/>
                    <a:pt x="326" y="312"/>
                  </a:cubicBezTo>
                  <a:cubicBezTo>
                    <a:pt x="323" y="313"/>
                    <a:pt x="321" y="315"/>
                    <a:pt x="320" y="318"/>
                  </a:cubicBezTo>
                  <a:cubicBezTo>
                    <a:pt x="320" y="318"/>
                    <a:pt x="320" y="318"/>
                    <a:pt x="320" y="318"/>
                  </a:cubicBezTo>
                  <a:cubicBezTo>
                    <a:pt x="320" y="318"/>
                    <a:pt x="320" y="318"/>
                    <a:pt x="320" y="318"/>
                  </a:cubicBezTo>
                  <a:cubicBezTo>
                    <a:pt x="310" y="318"/>
                    <a:pt x="180" y="290"/>
                    <a:pt x="180" y="287"/>
                  </a:cubicBezTo>
                  <a:cubicBezTo>
                    <a:pt x="180" y="287"/>
                    <a:pt x="180" y="287"/>
                    <a:pt x="180" y="287"/>
                  </a:cubicBezTo>
                  <a:cubicBezTo>
                    <a:pt x="180" y="283"/>
                    <a:pt x="178" y="279"/>
                    <a:pt x="175" y="276"/>
                  </a:cubicBezTo>
                  <a:cubicBezTo>
                    <a:pt x="172" y="273"/>
                    <a:pt x="169" y="272"/>
                    <a:pt x="165" y="272"/>
                  </a:cubicBezTo>
                  <a:cubicBezTo>
                    <a:pt x="161" y="272"/>
                    <a:pt x="157" y="274"/>
                    <a:pt x="154" y="277"/>
                  </a:cubicBezTo>
                  <a:cubicBezTo>
                    <a:pt x="154" y="278"/>
                    <a:pt x="153" y="279"/>
                    <a:pt x="153" y="280"/>
                  </a:cubicBezTo>
                  <a:cubicBezTo>
                    <a:pt x="153" y="280"/>
                    <a:pt x="153" y="280"/>
                    <a:pt x="153" y="280"/>
                  </a:cubicBezTo>
                  <a:cubicBezTo>
                    <a:pt x="153" y="280"/>
                    <a:pt x="152" y="280"/>
                    <a:pt x="152" y="280"/>
                  </a:cubicBezTo>
                  <a:cubicBezTo>
                    <a:pt x="148" y="280"/>
                    <a:pt x="124" y="272"/>
                    <a:pt x="103" y="265"/>
                  </a:cubicBezTo>
                  <a:cubicBezTo>
                    <a:pt x="94" y="241"/>
                    <a:pt x="82" y="205"/>
                    <a:pt x="83" y="205"/>
                  </a:cubicBezTo>
                  <a:cubicBezTo>
                    <a:pt x="82" y="205"/>
                    <a:pt x="82" y="205"/>
                    <a:pt x="82" y="205"/>
                  </a:cubicBezTo>
                  <a:cubicBezTo>
                    <a:pt x="84" y="204"/>
                    <a:pt x="85" y="203"/>
                    <a:pt x="85" y="202"/>
                  </a:cubicBezTo>
                  <a:cubicBezTo>
                    <a:pt x="85" y="202"/>
                    <a:pt x="85" y="202"/>
                    <a:pt x="85" y="202"/>
                  </a:cubicBezTo>
                  <a:cubicBezTo>
                    <a:pt x="85" y="202"/>
                    <a:pt x="86" y="202"/>
                    <a:pt x="86" y="202"/>
                  </a:cubicBezTo>
                  <a:cubicBezTo>
                    <a:pt x="90" y="202"/>
                    <a:pt x="125" y="213"/>
                    <a:pt x="125" y="214"/>
                  </a:cubicBezTo>
                  <a:cubicBezTo>
                    <a:pt x="125" y="214"/>
                    <a:pt x="125" y="214"/>
                    <a:pt x="125" y="214"/>
                  </a:cubicBezTo>
                  <a:cubicBezTo>
                    <a:pt x="125" y="215"/>
                    <a:pt x="125" y="216"/>
                    <a:pt x="125" y="217"/>
                  </a:cubicBezTo>
                  <a:cubicBezTo>
                    <a:pt x="126" y="218"/>
                    <a:pt x="128" y="219"/>
                    <a:pt x="130" y="219"/>
                  </a:cubicBezTo>
                  <a:cubicBezTo>
                    <a:pt x="130" y="219"/>
                    <a:pt x="131" y="219"/>
                    <a:pt x="132" y="219"/>
                  </a:cubicBezTo>
                  <a:cubicBezTo>
                    <a:pt x="134" y="218"/>
                    <a:pt x="135" y="215"/>
                    <a:pt x="134" y="213"/>
                  </a:cubicBezTo>
                  <a:cubicBezTo>
                    <a:pt x="133" y="211"/>
                    <a:pt x="131" y="210"/>
                    <a:pt x="130" y="210"/>
                  </a:cubicBezTo>
                  <a:cubicBezTo>
                    <a:pt x="129" y="210"/>
                    <a:pt x="128" y="210"/>
                    <a:pt x="128" y="210"/>
                  </a:cubicBezTo>
                  <a:cubicBezTo>
                    <a:pt x="127" y="211"/>
                    <a:pt x="127" y="211"/>
                    <a:pt x="126" y="211"/>
                  </a:cubicBezTo>
                  <a:cubicBezTo>
                    <a:pt x="126" y="211"/>
                    <a:pt x="126" y="211"/>
                    <a:pt x="126" y="211"/>
                  </a:cubicBezTo>
                  <a:cubicBezTo>
                    <a:pt x="126" y="211"/>
                    <a:pt x="126" y="211"/>
                    <a:pt x="126" y="211"/>
                  </a:cubicBezTo>
                  <a:cubicBezTo>
                    <a:pt x="125" y="211"/>
                    <a:pt x="83" y="181"/>
                    <a:pt x="61" y="164"/>
                  </a:cubicBezTo>
                  <a:cubicBezTo>
                    <a:pt x="81" y="163"/>
                    <a:pt x="100" y="162"/>
                    <a:pt x="106" y="162"/>
                  </a:cubicBezTo>
                  <a:cubicBezTo>
                    <a:pt x="107" y="162"/>
                    <a:pt x="108" y="162"/>
                    <a:pt x="108" y="162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08" y="163"/>
                    <a:pt x="108" y="163"/>
                    <a:pt x="108" y="163"/>
                  </a:cubicBezTo>
                  <a:cubicBezTo>
                    <a:pt x="109" y="165"/>
                    <a:pt x="111" y="166"/>
                    <a:pt x="112" y="166"/>
                  </a:cubicBezTo>
                  <a:cubicBezTo>
                    <a:pt x="113" y="166"/>
                    <a:pt x="114" y="166"/>
                    <a:pt x="114" y="165"/>
                  </a:cubicBezTo>
                  <a:cubicBezTo>
                    <a:pt x="117" y="164"/>
                    <a:pt x="118" y="162"/>
                    <a:pt x="117" y="159"/>
                  </a:cubicBezTo>
                  <a:cubicBezTo>
                    <a:pt x="116" y="158"/>
                    <a:pt x="114" y="157"/>
                    <a:pt x="112" y="157"/>
                  </a:cubicBezTo>
                  <a:cubicBezTo>
                    <a:pt x="112" y="157"/>
                    <a:pt x="111" y="157"/>
                    <a:pt x="110" y="157"/>
                  </a:cubicBezTo>
                  <a:cubicBezTo>
                    <a:pt x="109" y="158"/>
                    <a:pt x="109" y="158"/>
                    <a:pt x="108" y="159"/>
                  </a:cubicBezTo>
                  <a:cubicBezTo>
                    <a:pt x="108" y="159"/>
                    <a:pt x="108" y="159"/>
                    <a:pt x="108" y="159"/>
                  </a:cubicBezTo>
                  <a:cubicBezTo>
                    <a:pt x="108" y="159"/>
                    <a:pt x="108" y="159"/>
                    <a:pt x="108" y="159"/>
                  </a:cubicBezTo>
                  <a:cubicBezTo>
                    <a:pt x="106" y="159"/>
                    <a:pt x="49" y="136"/>
                    <a:pt x="49" y="135"/>
                  </a:cubicBezTo>
                  <a:cubicBezTo>
                    <a:pt x="49" y="136"/>
                    <a:pt x="49" y="136"/>
                    <a:pt x="49" y="136"/>
                  </a:cubicBezTo>
                  <a:cubicBezTo>
                    <a:pt x="49" y="135"/>
                    <a:pt x="49" y="133"/>
                    <a:pt x="48" y="132"/>
                  </a:cubicBezTo>
                  <a:cubicBezTo>
                    <a:pt x="48" y="131"/>
                    <a:pt x="46" y="130"/>
                    <a:pt x="44" y="130"/>
                  </a:cubicBezTo>
                  <a:cubicBezTo>
                    <a:pt x="43" y="130"/>
                    <a:pt x="43" y="130"/>
                    <a:pt x="42" y="130"/>
                  </a:cubicBezTo>
                  <a:cubicBezTo>
                    <a:pt x="40" y="131"/>
                    <a:pt x="39" y="134"/>
                    <a:pt x="40" y="136"/>
                  </a:cubicBezTo>
                  <a:cubicBezTo>
                    <a:pt x="40" y="137"/>
                    <a:pt x="40" y="137"/>
                    <a:pt x="40" y="137"/>
                  </a:cubicBezTo>
                  <a:cubicBezTo>
                    <a:pt x="40" y="137"/>
                    <a:pt x="40" y="137"/>
                    <a:pt x="40" y="137"/>
                  </a:cubicBezTo>
                  <a:cubicBezTo>
                    <a:pt x="41" y="138"/>
                    <a:pt x="14" y="162"/>
                    <a:pt x="12" y="162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1" y="161"/>
                    <a:pt x="9" y="161"/>
                    <a:pt x="8" y="161"/>
                  </a:cubicBezTo>
                  <a:cubicBezTo>
                    <a:pt x="7" y="161"/>
                    <a:pt x="6" y="161"/>
                    <a:pt x="5" y="161"/>
                  </a:cubicBezTo>
                  <a:cubicBezTo>
                    <a:pt x="1" y="163"/>
                    <a:pt x="0" y="167"/>
                    <a:pt x="2" y="170"/>
                  </a:cubicBezTo>
                  <a:cubicBezTo>
                    <a:pt x="3" y="172"/>
                    <a:pt x="5" y="174"/>
                    <a:pt x="8" y="174"/>
                  </a:cubicBezTo>
                  <a:cubicBezTo>
                    <a:pt x="9" y="174"/>
                    <a:pt x="10" y="174"/>
                    <a:pt x="11" y="173"/>
                  </a:cubicBezTo>
                  <a:cubicBezTo>
                    <a:pt x="13" y="172"/>
                    <a:pt x="14" y="170"/>
                    <a:pt x="15" y="168"/>
                  </a:cubicBezTo>
                  <a:cubicBezTo>
                    <a:pt x="15" y="168"/>
                    <a:pt x="15" y="168"/>
                    <a:pt x="15" y="168"/>
                  </a:cubicBezTo>
                  <a:cubicBezTo>
                    <a:pt x="15" y="167"/>
                    <a:pt x="33" y="166"/>
                    <a:pt x="53" y="165"/>
                  </a:cubicBezTo>
                  <a:cubicBezTo>
                    <a:pt x="62" y="176"/>
                    <a:pt x="75" y="194"/>
                    <a:pt x="74" y="194"/>
                  </a:cubicBezTo>
                  <a:cubicBezTo>
                    <a:pt x="75" y="194"/>
                    <a:pt x="75" y="194"/>
                    <a:pt x="75" y="194"/>
                  </a:cubicBezTo>
                  <a:cubicBezTo>
                    <a:pt x="72" y="196"/>
                    <a:pt x="72" y="199"/>
                    <a:pt x="73" y="202"/>
                  </a:cubicBezTo>
                  <a:cubicBezTo>
                    <a:pt x="74" y="204"/>
                    <a:pt x="77" y="206"/>
                    <a:pt x="79" y="206"/>
                  </a:cubicBezTo>
                  <a:cubicBezTo>
                    <a:pt x="80" y="206"/>
                    <a:pt x="80" y="206"/>
                    <a:pt x="81" y="206"/>
                  </a:cubicBezTo>
                  <a:cubicBezTo>
                    <a:pt x="81" y="206"/>
                    <a:pt x="81" y="206"/>
                    <a:pt x="81" y="206"/>
                  </a:cubicBezTo>
                  <a:cubicBezTo>
                    <a:pt x="81" y="206"/>
                    <a:pt x="81" y="206"/>
                    <a:pt x="81" y="206"/>
                  </a:cubicBezTo>
                  <a:cubicBezTo>
                    <a:pt x="81" y="206"/>
                    <a:pt x="94" y="241"/>
                    <a:pt x="103" y="265"/>
                  </a:cubicBezTo>
                  <a:cubicBezTo>
                    <a:pt x="91" y="261"/>
                    <a:pt x="79" y="257"/>
                    <a:pt x="73" y="254"/>
                  </a:cubicBezTo>
                  <a:cubicBezTo>
                    <a:pt x="74" y="251"/>
                    <a:pt x="72" y="247"/>
                    <a:pt x="70" y="245"/>
                  </a:cubicBezTo>
                  <a:cubicBezTo>
                    <a:pt x="68" y="244"/>
                    <a:pt x="65" y="243"/>
                    <a:pt x="63" y="243"/>
                  </a:cubicBezTo>
                  <a:cubicBezTo>
                    <a:pt x="60" y="243"/>
                    <a:pt x="57" y="244"/>
                    <a:pt x="55" y="246"/>
                  </a:cubicBezTo>
                  <a:cubicBezTo>
                    <a:pt x="52" y="251"/>
                    <a:pt x="52" y="257"/>
                    <a:pt x="57" y="260"/>
                  </a:cubicBezTo>
                  <a:cubicBezTo>
                    <a:pt x="59" y="262"/>
                    <a:pt x="61" y="262"/>
                    <a:pt x="63" y="262"/>
                  </a:cubicBezTo>
                  <a:cubicBezTo>
                    <a:pt x="66" y="262"/>
                    <a:pt x="69" y="261"/>
                    <a:pt x="71" y="259"/>
                  </a:cubicBezTo>
                  <a:cubicBezTo>
                    <a:pt x="72" y="258"/>
                    <a:pt x="72" y="257"/>
                    <a:pt x="73" y="256"/>
                  </a:cubicBezTo>
                  <a:cubicBezTo>
                    <a:pt x="79" y="258"/>
                    <a:pt x="91" y="261"/>
                    <a:pt x="103" y="265"/>
                  </a:cubicBezTo>
                  <a:cubicBezTo>
                    <a:pt x="108" y="278"/>
                    <a:pt x="111" y="288"/>
                    <a:pt x="111" y="288"/>
                  </a:cubicBezTo>
                  <a:cubicBezTo>
                    <a:pt x="111" y="288"/>
                    <a:pt x="111" y="288"/>
                    <a:pt x="111" y="288"/>
                  </a:cubicBezTo>
                  <a:cubicBezTo>
                    <a:pt x="109" y="289"/>
                    <a:pt x="108" y="291"/>
                    <a:pt x="109" y="293"/>
                  </a:cubicBezTo>
                  <a:cubicBezTo>
                    <a:pt x="109" y="293"/>
                    <a:pt x="109" y="293"/>
                    <a:pt x="109" y="293"/>
                  </a:cubicBezTo>
                  <a:cubicBezTo>
                    <a:pt x="109" y="293"/>
                    <a:pt x="109" y="293"/>
                    <a:pt x="109" y="293"/>
                  </a:cubicBezTo>
                  <a:cubicBezTo>
                    <a:pt x="109" y="293"/>
                    <a:pt x="70" y="319"/>
                    <a:pt x="69" y="319"/>
                  </a:cubicBezTo>
                  <a:cubicBezTo>
                    <a:pt x="69" y="319"/>
                    <a:pt x="69" y="319"/>
                    <a:pt x="69" y="319"/>
                  </a:cubicBezTo>
                  <a:cubicBezTo>
                    <a:pt x="69" y="319"/>
                    <a:pt x="69" y="319"/>
                    <a:pt x="69" y="319"/>
                  </a:cubicBezTo>
                  <a:cubicBezTo>
                    <a:pt x="68" y="319"/>
                    <a:pt x="67" y="318"/>
                    <a:pt x="66" y="318"/>
                  </a:cubicBezTo>
                  <a:cubicBezTo>
                    <a:pt x="66" y="318"/>
                    <a:pt x="66" y="318"/>
                    <a:pt x="65" y="318"/>
                  </a:cubicBezTo>
                  <a:cubicBezTo>
                    <a:pt x="63" y="319"/>
                    <a:pt x="63" y="321"/>
                    <a:pt x="63" y="323"/>
                  </a:cubicBezTo>
                  <a:cubicBezTo>
                    <a:pt x="64" y="324"/>
                    <a:pt x="65" y="325"/>
                    <a:pt x="67" y="325"/>
                  </a:cubicBezTo>
                  <a:cubicBezTo>
                    <a:pt x="67" y="325"/>
                    <a:pt x="67" y="324"/>
                    <a:pt x="68" y="324"/>
                  </a:cubicBezTo>
                  <a:cubicBezTo>
                    <a:pt x="69" y="324"/>
                    <a:pt x="69" y="323"/>
                    <a:pt x="69" y="323"/>
                  </a:cubicBezTo>
                  <a:cubicBezTo>
                    <a:pt x="69" y="323"/>
                    <a:pt x="69" y="323"/>
                    <a:pt x="69" y="323"/>
                  </a:cubicBezTo>
                  <a:cubicBezTo>
                    <a:pt x="69" y="323"/>
                    <a:pt x="69" y="323"/>
                    <a:pt x="70" y="323"/>
                  </a:cubicBezTo>
                  <a:cubicBezTo>
                    <a:pt x="71" y="323"/>
                    <a:pt x="109" y="335"/>
                    <a:pt x="109" y="336"/>
                  </a:cubicBezTo>
                  <a:cubicBezTo>
                    <a:pt x="109" y="335"/>
                    <a:pt x="109" y="335"/>
                    <a:pt x="109" y="335"/>
                  </a:cubicBezTo>
                  <a:cubicBezTo>
                    <a:pt x="108" y="336"/>
                    <a:pt x="109" y="337"/>
                    <a:pt x="109" y="338"/>
                  </a:cubicBezTo>
                  <a:cubicBezTo>
                    <a:pt x="110" y="339"/>
                    <a:pt x="111" y="340"/>
                    <a:pt x="112" y="340"/>
                  </a:cubicBezTo>
                  <a:cubicBezTo>
                    <a:pt x="113" y="340"/>
                    <a:pt x="114" y="340"/>
                    <a:pt x="114" y="340"/>
                  </a:cubicBezTo>
                  <a:cubicBezTo>
                    <a:pt x="116" y="339"/>
                    <a:pt x="117" y="336"/>
                    <a:pt x="116" y="335"/>
                  </a:cubicBezTo>
                  <a:cubicBezTo>
                    <a:pt x="115" y="333"/>
                    <a:pt x="114" y="333"/>
                    <a:pt x="113" y="332"/>
                  </a:cubicBezTo>
                  <a:cubicBezTo>
                    <a:pt x="113" y="332"/>
                    <a:pt x="113" y="332"/>
                    <a:pt x="113" y="332"/>
                  </a:cubicBezTo>
                  <a:cubicBezTo>
                    <a:pt x="112" y="332"/>
                    <a:pt x="112" y="295"/>
                    <a:pt x="113" y="295"/>
                  </a:cubicBezTo>
                  <a:cubicBezTo>
                    <a:pt x="113" y="295"/>
                    <a:pt x="113" y="295"/>
                    <a:pt x="113" y="295"/>
                  </a:cubicBezTo>
                  <a:cubicBezTo>
                    <a:pt x="113" y="295"/>
                    <a:pt x="114" y="295"/>
                    <a:pt x="114" y="295"/>
                  </a:cubicBezTo>
                  <a:cubicBezTo>
                    <a:pt x="116" y="294"/>
                    <a:pt x="117" y="291"/>
                    <a:pt x="116" y="290"/>
                  </a:cubicBezTo>
                  <a:cubicBezTo>
                    <a:pt x="115" y="288"/>
                    <a:pt x="114" y="287"/>
                    <a:pt x="112" y="287"/>
                  </a:cubicBezTo>
                  <a:cubicBezTo>
                    <a:pt x="112" y="287"/>
                    <a:pt x="112" y="287"/>
                    <a:pt x="112" y="287"/>
                  </a:cubicBezTo>
                  <a:cubicBezTo>
                    <a:pt x="112" y="287"/>
                    <a:pt x="112" y="287"/>
                    <a:pt x="112" y="287"/>
                  </a:cubicBezTo>
                  <a:cubicBezTo>
                    <a:pt x="112" y="287"/>
                    <a:pt x="112" y="287"/>
                    <a:pt x="112" y="287"/>
                  </a:cubicBezTo>
                  <a:cubicBezTo>
                    <a:pt x="112" y="287"/>
                    <a:pt x="108" y="278"/>
                    <a:pt x="103" y="265"/>
                  </a:cubicBezTo>
                  <a:cubicBezTo>
                    <a:pt x="126" y="273"/>
                    <a:pt x="151" y="282"/>
                    <a:pt x="151" y="284"/>
                  </a:cubicBezTo>
                  <a:cubicBezTo>
                    <a:pt x="151" y="284"/>
                    <a:pt x="151" y="284"/>
                    <a:pt x="151" y="284"/>
                  </a:cubicBezTo>
                  <a:cubicBezTo>
                    <a:pt x="150" y="289"/>
                    <a:pt x="152" y="294"/>
                    <a:pt x="156" y="297"/>
                  </a:cubicBezTo>
                  <a:cubicBezTo>
                    <a:pt x="159" y="299"/>
                    <a:pt x="162" y="300"/>
                    <a:pt x="165" y="300"/>
                  </a:cubicBezTo>
                  <a:cubicBezTo>
                    <a:pt x="170" y="300"/>
                    <a:pt x="174" y="299"/>
                    <a:pt x="177" y="295"/>
                  </a:cubicBezTo>
                  <a:cubicBezTo>
                    <a:pt x="178" y="294"/>
                    <a:pt x="178" y="293"/>
                    <a:pt x="179" y="291"/>
                  </a:cubicBezTo>
                  <a:cubicBezTo>
                    <a:pt x="179" y="291"/>
                    <a:pt x="179" y="291"/>
                    <a:pt x="179" y="291"/>
                  </a:cubicBezTo>
                  <a:cubicBezTo>
                    <a:pt x="179" y="291"/>
                    <a:pt x="179" y="291"/>
                    <a:pt x="180" y="291"/>
                  </a:cubicBezTo>
                  <a:cubicBezTo>
                    <a:pt x="191" y="291"/>
                    <a:pt x="320" y="319"/>
                    <a:pt x="319" y="321"/>
                  </a:cubicBezTo>
                  <a:cubicBezTo>
                    <a:pt x="319" y="321"/>
                    <a:pt x="319" y="321"/>
                    <a:pt x="319" y="321"/>
                  </a:cubicBezTo>
                  <a:cubicBezTo>
                    <a:pt x="319" y="323"/>
                    <a:pt x="320" y="325"/>
                    <a:pt x="321" y="327"/>
                  </a:cubicBezTo>
                  <a:cubicBezTo>
                    <a:pt x="323" y="331"/>
                    <a:pt x="327" y="333"/>
                    <a:pt x="331" y="333"/>
                  </a:cubicBezTo>
                  <a:cubicBezTo>
                    <a:pt x="333" y="333"/>
                    <a:pt x="335" y="333"/>
                    <a:pt x="336" y="332"/>
                  </a:cubicBezTo>
                  <a:cubicBezTo>
                    <a:pt x="339" y="331"/>
                    <a:pt x="340" y="330"/>
                    <a:pt x="341" y="328"/>
                  </a:cubicBezTo>
                  <a:cubicBezTo>
                    <a:pt x="341" y="328"/>
                    <a:pt x="341" y="328"/>
                    <a:pt x="341" y="328"/>
                  </a:cubicBezTo>
                  <a:cubicBezTo>
                    <a:pt x="342" y="328"/>
                    <a:pt x="342" y="328"/>
                    <a:pt x="342" y="328"/>
                  </a:cubicBezTo>
                  <a:cubicBezTo>
                    <a:pt x="347" y="328"/>
                    <a:pt x="375" y="340"/>
                    <a:pt x="375" y="342"/>
                  </a:cubicBezTo>
                  <a:cubicBezTo>
                    <a:pt x="375" y="342"/>
                    <a:pt x="375" y="342"/>
                    <a:pt x="375" y="342"/>
                  </a:cubicBezTo>
                  <a:cubicBezTo>
                    <a:pt x="375" y="343"/>
                    <a:pt x="375" y="345"/>
                    <a:pt x="375" y="346"/>
                  </a:cubicBezTo>
                  <a:cubicBezTo>
                    <a:pt x="376" y="348"/>
                    <a:pt x="378" y="349"/>
                    <a:pt x="380" y="350"/>
                  </a:cubicBezTo>
                  <a:cubicBezTo>
                    <a:pt x="380" y="350"/>
                    <a:pt x="380" y="350"/>
                    <a:pt x="380" y="350"/>
                  </a:cubicBezTo>
                  <a:cubicBezTo>
                    <a:pt x="381" y="350"/>
                    <a:pt x="371" y="406"/>
                    <a:pt x="370" y="406"/>
                  </a:cubicBezTo>
                  <a:cubicBezTo>
                    <a:pt x="371" y="406"/>
                    <a:pt x="371" y="406"/>
                    <a:pt x="371" y="406"/>
                  </a:cubicBezTo>
                  <a:cubicBezTo>
                    <a:pt x="371" y="406"/>
                    <a:pt x="371" y="406"/>
                    <a:pt x="370" y="406"/>
                  </a:cubicBezTo>
                  <a:cubicBezTo>
                    <a:pt x="370" y="406"/>
                    <a:pt x="369" y="406"/>
                    <a:pt x="368" y="406"/>
                  </a:cubicBezTo>
                  <a:cubicBezTo>
                    <a:pt x="366" y="407"/>
                    <a:pt x="365" y="410"/>
                    <a:pt x="366" y="412"/>
                  </a:cubicBezTo>
                  <a:cubicBezTo>
                    <a:pt x="367" y="414"/>
                    <a:pt x="369" y="415"/>
                    <a:pt x="370" y="415"/>
                  </a:cubicBezTo>
                  <a:cubicBezTo>
                    <a:pt x="371" y="415"/>
                    <a:pt x="372" y="415"/>
                    <a:pt x="373" y="414"/>
                  </a:cubicBezTo>
                  <a:cubicBezTo>
                    <a:pt x="375" y="413"/>
                    <a:pt x="376" y="411"/>
                    <a:pt x="375" y="408"/>
                  </a:cubicBezTo>
                  <a:cubicBezTo>
                    <a:pt x="375" y="408"/>
                    <a:pt x="375" y="408"/>
                    <a:pt x="375" y="408"/>
                  </a:cubicBezTo>
                  <a:cubicBezTo>
                    <a:pt x="375" y="408"/>
                    <a:pt x="375" y="408"/>
                    <a:pt x="375" y="408"/>
                  </a:cubicBezTo>
                  <a:cubicBezTo>
                    <a:pt x="374" y="407"/>
                    <a:pt x="399" y="388"/>
                    <a:pt x="401" y="388"/>
                  </a:cubicBezTo>
                  <a:cubicBezTo>
                    <a:pt x="402" y="388"/>
                    <a:pt x="402" y="388"/>
                    <a:pt x="402" y="388"/>
                  </a:cubicBezTo>
                  <a:cubicBezTo>
                    <a:pt x="402" y="388"/>
                    <a:pt x="402" y="388"/>
                    <a:pt x="402" y="388"/>
                  </a:cubicBezTo>
                  <a:cubicBezTo>
                    <a:pt x="403" y="390"/>
                    <a:pt x="406" y="390"/>
                    <a:pt x="408" y="390"/>
                  </a:cubicBezTo>
                  <a:cubicBezTo>
                    <a:pt x="409" y="390"/>
                    <a:pt x="411" y="390"/>
                    <a:pt x="412" y="390"/>
                  </a:cubicBezTo>
                  <a:cubicBezTo>
                    <a:pt x="416" y="388"/>
                    <a:pt x="418" y="382"/>
                    <a:pt x="416" y="378"/>
                  </a:cubicBezTo>
                  <a:cubicBezTo>
                    <a:pt x="415" y="375"/>
                    <a:pt x="411" y="373"/>
                    <a:pt x="408" y="373"/>
                  </a:cubicBezTo>
                  <a:cubicBezTo>
                    <a:pt x="407" y="373"/>
                    <a:pt x="405" y="373"/>
                    <a:pt x="404" y="374"/>
                  </a:cubicBezTo>
                  <a:cubicBezTo>
                    <a:pt x="404" y="374"/>
                    <a:pt x="404" y="374"/>
                    <a:pt x="404" y="374"/>
                  </a:cubicBezTo>
                  <a:cubicBezTo>
                    <a:pt x="404" y="374"/>
                    <a:pt x="404" y="374"/>
                    <a:pt x="404" y="374"/>
                  </a:cubicBezTo>
                  <a:cubicBezTo>
                    <a:pt x="402" y="374"/>
                    <a:pt x="385" y="349"/>
                    <a:pt x="386" y="348"/>
                  </a:cubicBezTo>
                  <a:cubicBezTo>
                    <a:pt x="386" y="348"/>
                    <a:pt x="386" y="348"/>
                    <a:pt x="386" y="348"/>
                  </a:cubicBezTo>
                  <a:cubicBezTo>
                    <a:pt x="389" y="346"/>
                    <a:pt x="389" y="343"/>
                    <a:pt x="388" y="340"/>
                  </a:cubicBezTo>
                  <a:cubicBezTo>
                    <a:pt x="387" y="338"/>
                    <a:pt x="384" y="337"/>
                    <a:pt x="382" y="337"/>
                  </a:cubicBezTo>
                  <a:cubicBezTo>
                    <a:pt x="381" y="337"/>
                    <a:pt x="380" y="337"/>
                    <a:pt x="379" y="337"/>
                  </a:cubicBezTo>
                  <a:cubicBezTo>
                    <a:pt x="378" y="338"/>
                    <a:pt x="377" y="339"/>
                    <a:pt x="376" y="340"/>
                  </a:cubicBezTo>
                  <a:cubicBezTo>
                    <a:pt x="376" y="340"/>
                    <a:pt x="376" y="340"/>
                    <a:pt x="376" y="340"/>
                  </a:cubicBezTo>
                  <a:cubicBezTo>
                    <a:pt x="376" y="340"/>
                    <a:pt x="376" y="340"/>
                    <a:pt x="376" y="340"/>
                  </a:cubicBezTo>
                  <a:cubicBezTo>
                    <a:pt x="373" y="340"/>
                    <a:pt x="342" y="327"/>
                    <a:pt x="343" y="325"/>
                  </a:cubicBezTo>
                  <a:cubicBezTo>
                    <a:pt x="343" y="325"/>
                    <a:pt x="343" y="325"/>
                    <a:pt x="343" y="325"/>
                  </a:cubicBezTo>
                  <a:cubicBezTo>
                    <a:pt x="343" y="324"/>
                    <a:pt x="343" y="323"/>
                    <a:pt x="343" y="322"/>
                  </a:cubicBezTo>
                  <a:cubicBezTo>
                    <a:pt x="343" y="322"/>
                    <a:pt x="343" y="322"/>
                    <a:pt x="343" y="322"/>
                  </a:cubicBezTo>
                  <a:cubicBezTo>
                    <a:pt x="343" y="320"/>
                    <a:pt x="479" y="305"/>
                    <a:pt x="496" y="305"/>
                  </a:cubicBezTo>
                  <a:cubicBezTo>
                    <a:pt x="497" y="305"/>
                    <a:pt x="497" y="305"/>
                    <a:pt x="497" y="305"/>
                  </a:cubicBezTo>
                  <a:cubicBezTo>
                    <a:pt x="497" y="305"/>
                    <a:pt x="497" y="305"/>
                    <a:pt x="497" y="305"/>
                  </a:cubicBezTo>
                  <a:cubicBezTo>
                    <a:pt x="498" y="306"/>
                    <a:pt x="498" y="306"/>
                    <a:pt x="498" y="307"/>
                  </a:cubicBezTo>
                  <a:cubicBezTo>
                    <a:pt x="500" y="311"/>
                    <a:pt x="504" y="314"/>
                    <a:pt x="509" y="314"/>
                  </a:cubicBezTo>
                  <a:cubicBezTo>
                    <a:pt x="511" y="314"/>
                    <a:pt x="512" y="313"/>
                    <a:pt x="514" y="313"/>
                  </a:cubicBezTo>
                  <a:cubicBezTo>
                    <a:pt x="516" y="312"/>
                    <a:pt x="517" y="311"/>
                    <a:pt x="519" y="309"/>
                  </a:cubicBezTo>
                  <a:cubicBezTo>
                    <a:pt x="519" y="309"/>
                    <a:pt x="519" y="309"/>
                    <a:pt x="519" y="309"/>
                  </a:cubicBezTo>
                  <a:cubicBezTo>
                    <a:pt x="519" y="309"/>
                    <a:pt x="519" y="309"/>
                    <a:pt x="519" y="309"/>
                  </a:cubicBezTo>
                  <a:cubicBezTo>
                    <a:pt x="523" y="309"/>
                    <a:pt x="568" y="332"/>
                    <a:pt x="567" y="333"/>
                  </a:cubicBezTo>
                  <a:cubicBezTo>
                    <a:pt x="567" y="333"/>
                    <a:pt x="567" y="333"/>
                    <a:pt x="567" y="333"/>
                  </a:cubicBezTo>
                  <a:cubicBezTo>
                    <a:pt x="566" y="336"/>
                    <a:pt x="566" y="338"/>
                    <a:pt x="567" y="341"/>
                  </a:cubicBezTo>
                  <a:cubicBezTo>
                    <a:pt x="569" y="344"/>
                    <a:pt x="573" y="346"/>
                    <a:pt x="576" y="346"/>
                  </a:cubicBezTo>
                  <a:cubicBezTo>
                    <a:pt x="578" y="346"/>
                    <a:pt x="579" y="346"/>
                    <a:pt x="581" y="345"/>
                  </a:cubicBezTo>
                  <a:cubicBezTo>
                    <a:pt x="586" y="343"/>
                    <a:pt x="588" y="337"/>
                    <a:pt x="586" y="332"/>
                  </a:cubicBezTo>
                  <a:cubicBezTo>
                    <a:pt x="585" y="331"/>
                    <a:pt x="585" y="331"/>
                    <a:pt x="585" y="331"/>
                  </a:cubicBezTo>
                  <a:cubicBezTo>
                    <a:pt x="585" y="331"/>
                    <a:pt x="585" y="331"/>
                    <a:pt x="585" y="331"/>
                  </a:cubicBezTo>
                  <a:cubicBezTo>
                    <a:pt x="584" y="330"/>
                    <a:pt x="626" y="294"/>
                    <a:pt x="631" y="294"/>
                  </a:cubicBezTo>
                  <a:cubicBezTo>
                    <a:pt x="631" y="294"/>
                    <a:pt x="631" y="294"/>
                    <a:pt x="631" y="294"/>
                  </a:cubicBezTo>
                  <a:cubicBezTo>
                    <a:pt x="631" y="294"/>
                    <a:pt x="631" y="294"/>
                    <a:pt x="631" y="294"/>
                  </a:cubicBezTo>
                  <a:cubicBezTo>
                    <a:pt x="634" y="296"/>
                    <a:pt x="637" y="298"/>
                    <a:pt x="641" y="298"/>
                  </a:cubicBezTo>
                  <a:cubicBezTo>
                    <a:pt x="647" y="298"/>
                    <a:pt x="653" y="294"/>
                    <a:pt x="655" y="289"/>
                  </a:cubicBezTo>
                  <a:cubicBezTo>
                    <a:pt x="655" y="289"/>
                    <a:pt x="655" y="289"/>
                    <a:pt x="655" y="289"/>
                  </a:cubicBezTo>
                  <a:cubicBezTo>
                    <a:pt x="655" y="289"/>
                    <a:pt x="656" y="289"/>
                    <a:pt x="656" y="289"/>
                  </a:cubicBezTo>
                  <a:cubicBezTo>
                    <a:pt x="666" y="289"/>
                    <a:pt x="737" y="308"/>
                    <a:pt x="737" y="310"/>
                  </a:cubicBezTo>
                  <a:cubicBezTo>
                    <a:pt x="737" y="310"/>
                    <a:pt x="737" y="310"/>
                    <a:pt x="737" y="310"/>
                  </a:cubicBezTo>
                  <a:cubicBezTo>
                    <a:pt x="737" y="311"/>
                    <a:pt x="737" y="312"/>
                    <a:pt x="738" y="314"/>
                  </a:cubicBezTo>
                  <a:cubicBezTo>
                    <a:pt x="738" y="314"/>
                    <a:pt x="739" y="315"/>
                    <a:pt x="739" y="316"/>
                  </a:cubicBezTo>
                  <a:cubicBezTo>
                    <a:pt x="739" y="316"/>
                    <a:pt x="739" y="316"/>
                    <a:pt x="739" y="316"/>
                  </a:cubicBezTo>
                  <a:cubicBezTo>
                    <a:pt x="740" y="317"/>
                    <a:pt x="692" y="378"/>
                    <a:pt x="689" y="378"/>
                  </a:cubicBezTo>
                  <a:cubicBezTo>
                    <a:pt x="689" y="378"/>
                    <a:pt x="689" y="378"/>
                    <a:pt x="689" y="378"/>
                  </a:cubicBezTo>
                  <a:cubicBezTo>
                    <a:pt x="687" y="377"/>
                    <a:pt x="684" y="376"/>
                    <a:pt x="682" y="376"/>
                  </a:cubicBezTo>
                  <a:cubicBezTo>
                    <a:pt x="674" y="376"/>
                    <a:pt x="667" y="382"/>
                    <a:pt x="667" y="390"/>
                  </a:cubicBezTo>
                  <a:cubicBezTo>
                    <a:pt x="667" y="391"/>
                    <a:pt x="667" y="392"/>
                    <a:pt x="668" y="393"/>
                  </a:cubicBezTo>
                  <a:cubicBezTo>
                    <a:pt x="668" y="396"/>
                    <a:pt x="559" y="435"/>
                    <a:pt x="552" y="435"/>
                  </a:cubicBezTo>
                  <a:cubicBezTo>
                    <a:pt x="552" y="435"/>
                    <a:pt x="552" y="435"/>
                    <a:pt x="552" y="435"/>
                  </a:cubicBezTo>
                  <a:cubicBezTo>
                    <a:pt x="552" y="435"/>
                    <a:pt x="552" y="435"/>
                    <a:pt x="552" y="435"/>
                  </a:cubicBezTo>
                  <a:cubicBezTo>
                    <a:pt x="550" y="431"/>
                    <a:pt x="545" y="429"/>
                    <a:pt x="540" y="429"/>
                  </a:cubicBezTo>
                  <a:cubicBezTo>
                    <a:pt x="533" y="429"/>
                    <a:pt x="527" y="434"/>
                    <a:pt x="527" y="442"/>
                  </a:cubicBezTo>
                  <a:cubicBezTo>
                    <a:pt x="527" y="449"/>
                    <a:pt x="533" y="455"/>
                    <a:pt x="540" y="455"/>
                  </a:cubicBezTo>
                  <a:cubicBezTo>
                    <a:pt x="548" y="455"/>
                    <a:pt x="554" y="449"/>
                    <a:pt x="554" y="442"/>
                  </a:cubicBezTo>
                  <a:cubicBezTo>
                    <a:pt x="554" y="441"/>
                    <a:pt x="554" y="440"/>
                    <a:pt x="553" y="439"/>
                  </a:cubicBezTo>
                  <a:cubicBezTo>
                    <a:pt x="553" y="436"/>
                    <a:pt x="661" y="397"/>
                    <a:pt x="669" y="397"/>
                  </a:cubicBezTo>
                  <a:cubicBezTo>
                    <a:pt x="669" y="397"/>
                    <a:pt x="669" y="397"/>
                    <a:pt x="669" y="397"/>
                  </a:cubicBezTo>
                  <a:cubicBezTo>
                    <a:pt x="669" y="397"/>
                    <a:pt x="669" y="397"/>
                    <a:pt x="669" y="397"/>
                  </a:cubicBezTo>
                  <a:cubicBezTo>
                    <a:pt x="671" y="401"/>
                    <a:pt x="675" y="403"/>
                    <a:pt x="680" y="404"/>
                  </a:cubicBezTo>
                  <a:cubicBezTo>
                    <a:pt x="680" y="404"/>
                    <a:pt x="680" y="404"/>
                    <a:pt x="680" y="404"/>
                  </a:cubicBezTo>
                  <a:cubicBezTo>
                    <a:pt x="683" y="404"/>
                    <a:pt x="682" y="478"/>
                    <a:pt x="681" y="478"/>
                  </a:cubicBezTo>
                  <a:cubicBezTo>
                    <a:pt x="681" y="478"/>
                    <a:pt x="681" y="478"/>
                    <a:pt x="681" y="478"/>
                  </a:cubicBezTo>
                  <a:cubicBezTo>
                    <a:pt x="680" y="478"/>
                    <a:pt x="679" y="479"/>
                    <a:pt x="679" y="479"/>
                  </a:cubicBezTo>
                  <a:cubicBezTo>
                    <a:pt x="676" y="480"/>
                    <a:pt x="674" y="483"/>
                    <a:pt x="674" y="486"/>
                  </a:cubicBezTo>
                  <a:cubicBezTo>
                    <a:pt x="674" y="486"/>
                    <a:pt x="674" y="486"/>
                    <a:pt x="674" y="486"/>
                  </a:cubicBezTo>
                  <a:cubicBezTo>
                    <a:pt x="674" y="488"/>
                    <a:pt x="615" y="505"/>
                    <a:pt x="607" y="505"/>
                  </a:cubicBezTo>
                  <a:cubicBezTo>
                    <a:pt x="607" y="505"/>
                    <a:pt x="606" y="505"/>
                    <a:pt x="606" y="505"/>
                  </a:cubicBezTo>
                  <a:cubicBezTo>
                    <a:pt x="606" y="505"/>
                    <a:pt x="606" y="505"/>
                    <a:pt x="606" y="505"/>
                  </a:cubicBezTo>
                  <a:cubicBezTo>
                    <a:pt x="604" y="501"/>
                    <a:pt x="599" y="498"/>
                    <a:pt x="594" y="498"/>
                  </a:cubicBezTo>
                  <a:cubicBezTo>
                    <a:pt x="592" y="498"/>
                    <a:pt x="590" y="498"/>
                    <a:pt x="588" y="499"/>
                  </a:cubicBezTo>
                  <a:cubicBezTo>
                    <a:pt x="582" y="502"/>
                    <a:pt x="579" y="510"/>
                    <a:pt x="582" y="516"/>
                  </a:cubicBezTo>
                  <a:cubicBezTo>
                    <a:pt x="584" y="521"/>
                    <a:pt x="589" y="524"/>
                    <a:pt x="594" y="524"/>
                  </a:cubicBezTo>
                  <a:cubicBezTo>
                    <a:pt x="596" y="524"/>
                    <a:pt x="598" y="523"/>
                    <a:pt x="600" y="523"/>
                  </a:cubicBezTo>
                  <a:cubicBezTo>
                    <a:pt x="605" y="520"/>
                    <a:pt x="608" y="515"/>
                    <a:pt x="608" y="509"/>
                  </a:cubicBezTo>
                  <a:cubicBezTo>
                    <a:pt x="608" y="509"/>
                    <a:pt x="608" y="509"/>
                    <a:pt x="608" y="509"/>
                  </a:cubicBezTo>
                  <a:cubicBezTo>
                    <a:pt x="607" y="507"/>
                    <a:pt x="670" y="489"/>
                    <a:pt x="675" y="489"/>
                  </a:cubicBezTo>
                  <a:cubicBezTo>
                    <a:pt x="675" y="489"/>
                    <a:pt x="675" y="489"/>
                    <a:pt x="675" y="489"/>
                  </a:cubicBezTo>
                  <a:cubicBezTo>
                    <a:pt x="675" y="489"/>
                    <a:pt x="675" y="489"/>
                    <a:pt x="675" y="489"/>
                  </a:cubicBezTo>
                  <a:cubicBezTo>
                    <a:pt x="676" y="491"/>
                    <a:pt x="679" y="493"/>
                    <a:pt x="682" y="493"/>
                  </a:cubicBezTo>
                  <a:cubicBezTo>
                    <a:pt x="683" y="493"/>
                    <a:pt x="684" y="493"/>
                    <a:pt x="685" y="492"/>
                  </a:cubicBezTo>
                  <a:cubicBezTo>
                    <a:pt x="689" y="490"/>
                    <a:pt x="690" y="486"/>
                    <a:pt x="689" y="482"/>
                  </a:cubicBezTo>
                  <a:cubicBezTo>
                    <a:pt x="688" y="480"/>
                    <a:pt x="685" y="479"/>
                    <a:pt x="683" y="478"/>
                  </a:cubicBezTo>
                  <a:cubicBezTo>
                    <a:pt x="683" y="478"/>
                    <a:pt x="683" y="478"/>
                    <a:pt x="683" y="478"/>
                  </a:cubicBezTo>
                  <a:cubicBezTo>
                    <a:pt x="682" y="478"/>
                    <a:pt x="681" y="404"/>
                    <a:pt x="684" y="404"/>
                  </a:cubicBezTo>
                  <a:cubicBezTo>
                    <a:pt x="684" y="404"/>
                    <a:pt x="684" y="404"/>
                    <a:pt x="684" y="404"/>
                  </a:cubicBezTo>
                  <a:cubicBezTo>
                    <a:pt x="689" y="403"/>
                    <a:pt x="693" y="400"/>
                    <a:pt x="695" y="396"/>
                  </a:cubicBezTo>
                  <a:cubicBezTo>
                    <a:pt x="695" y="396"/>
                    <a:pt x="695" y="396"/>
                    <a:pt x="695" y="396"/>
                  </a:cubicBezTo>
                  <a:cubicBezTo>
                    <a:pt x="695" y="396"/>
                    <a:pt x="695" y="396"/>
                    <a:pt x="696" y="396"/>
                  </a:cubicBezTo>
                  <a:cubicBezTo>
                    <a:pt x="704" y="396"/>
                    <a:pt x="759" y="413"/>
                    <a:pt x="758" y="416"/>
                  </a:cubicBezTo>
                  <a:cubicBezTo>
                    <a:pt x="758" y="416"/>
                    <a:pt x="758" y="416"/>
                    <a:pt x="758" y="416"/>
                  </a:cubicBezTo>
                  <a:cubicBezTo>
                    <a:pt x="758" y="417"/>
                    <a:pt x="758" y="418"/>
                    <a:pt x="758" y="419"/>
                  </a:cubicBezTo>
                  <a:cubicBezTo>
                    <a:pt x="758" y="429"/>
                    <a:pt x="766" y="437"/>
                    <a:pt x="776" y="437"/>
                  </a:cubicBezTo>
                  <a:cubicBezTo>
                    <a:pt x="786" y="437"/>
                    <a:pt x="795" y="429"/>
                    <a:pt x="795" y="419"/>
                  </a:cubicBezTo>
                  <a:cubicBezTo>
                    <a:pt x="795" y="409"/>
                    <a:pt x="786" y="401"/>
                    <a:pt x="776" y="401"/>
                  </a:cubicBezTo>
                  <a:cubicBezTo>
                    <a:pt x="769" y="401"/>
                    <a:pt x="763" y="405"/>
                    <a:pt x="760" y="411"/>
                  </a:cubicBezTo>
                  <a:cubicBezTo>
                    <a:pt x="760" y="411"/>
                    <a:pt x="760" y="411"/>
                    <a:pt x="760" y="411"/>
                  </a:cubicBezTo>
                  <a:cubicBezTo>
                    <a:pt x="760" y="411"/>
                    <a:pt x="759" y="411"/>
                    <a:pt x="759" y="411"/>
                  </a:cubicBezTo>
                  <a:cubicBezTo>
                    <a:pt x="749" y="411"/>
                    <a:pt x="696" y="395"/>
                    <a:pt x="696" y="392"/>
                  </a:cubicBezTo>
                  <a:cubicBezTo>
                    <a:pt x="696" y="392"/>
                    <a:pt x="696" y="392"/>
                    <a:pt x="696" y="392"/>
                  </a:cubicBezTo>
                  <a:cubicBezTo>
                    <a:pt x="696" y="391"/>
                    <a:pt x="696" y="391"/>
                    <a:pt x="696" y="390"/>
                  </a:cubicBezTo>
                  <a:cubicBezTo>
                    <a:pt x="696" y="386"/>
                    <a:pt x="695" y="383"/>
                    <a:pt x="692" y="380"/>
                  </a:cubicBezTo>
                  <a:cubicBezTo>
                    <a:pt x="692" y="380"/>
                    <a:pt x="692" y="380"/>
                    <a:pt x="692" y="380"/>
                  </a:cubicBezTo>
                  <a:cubicBezTo>
                    <a:pt x="690" y="378"/>
                    <a:pt x="739" y="317"/>
                    <a:pt x="741" y="317"/>
                  </a:cubicBezTo>
                  <a:cubicBezTo>
                    <a:pt x="741" y="317"/>
                    <a:pt x="741" y="317"/>
                    <a:pt x="741" y="317"/>
                  </a:cubicBezTo>
                  <a:cubicBezTo>
                    <a:pt x="741" y="317"/>
                    <a:pt x="741" y="317"/>
                    <a:pt x="741" y="317"/>
                  </a:cubicBezTo>
                  <a:cubicBezTo>
                    <a:pt x="742" y="318"/>
                    <a:pt x="743" y="318"/>
                    <a:pt x="745" y="318"/>
                  </a:cubicBezTo>
                  <a:cubicBezTo>
                    <a:pt x="746" y="318"/>
                    <a:pt x="747" y="318"/>
                    <a:pt x="748" y="317"/>
                  </a:cubicBezTo>
                  <a:cubicBezTo>
                    <a:pt x="748" y="317"/>
                    <a:pt x="749" y="316"/>
                    <a:pt x="750" y="316"/>
                  </a:cubicBezTo>
                  <a:cubicBezTo>
                    <a:pt x="749" y="316"/>
                    <a:pt x="749" y="316"/>
                    <a:pt x="749" y="316"/>
                  </a:cubicBezTo>
                  <a:cubicBezTo>
                    <a:pt x="749" y="316"/>
                    <a:pt x="750" y="316"/>
                    <a:pt x="750" y="316"/>
                  </a:cubicBezTo>
                  <a:cubicBezTo>
                    <a:pt x="752" y="316"/>
                    <a:pt x="870" y="414"/>
                    <a:pt x="868" y="417"/>
                  </a:cubicBezTo>
                  <a:cubicBezTo>
                    <a:pt x="868" y="417"/>
                    <a:pt x="868" y="417"/>
                    <a:pt x="868" y="417"/>
                  </a:cubicBezTo>
                  <a:cubicBezTo>
                    <a:pt x="867" y="419"/>
                    <a:pt x="866" y="421"/>
                    <a:pt x="866" y="424"/>
                  </a:cubicBezTo>
                  <a:cubicBezTo>
                    <a:pt x="865" y="433"/>
                    <a:pt x="872" y="440"/>
                    <a:pt x="881" y="441"/>
                  </a:cubicBezTo>
                  <a:cubicBezTo>
                    <a:pt x="882" y="441"/>
                    <a:pt x="882" y="441"/>
                    <a:pt x="882" y="441"/>
                  </a:cubicBezTo>
                  <a:cubicBezTo>
                    <a:pt x="885" y="441"/>
                    <a:pt x="887" y="440"/>
                    <a:pt x="889" y="439"/>
                  </a:cubicBezTo>
                  <a:cubicBezTo>
                    <a:pt x="889" y="439"/>
                    <a:pt x="889" y="439"/>
                    <a:pt x="889" y="439"/>
                  </a:cubicBezTo>
                  <a:cubicBezTo>
                    <a:pt x="889" y="439"/>
                    <a:pt x="889" y="439"/>
                    <a:pt x="889" y="439"/>
                  </a:cubicBezTo>
                  <a:cubicBezTo>
                    <a:pt x="893" y="439"/>
                    <a:pt x="933" y="497"/>
                    <a:pt x="931" y="499"/>
                  </a:cubicBezTo>
                  <a:cubicBezTo>
                    <a:pt x="931" y="499"/>
                    <a:pt x="931" y="499"/>
                    <a:pt x="931" y="499"/>
                  </a:cubicBezTo>
                  <a:cubicBezTo>
                    <a:pt x="929" y="501"/>
                    <a:pt x="927" y="504"/>
                    <a:pt x="927" y="508"/>
                  </a:cubicBezTo>
                  <a:cubicBezTo>
                    <a:pt x="926" y="515"/>
                    <a:pt x="932" y="522"/>
                    <a:pt x="940" y="522"/>
                  </a:cubicBezTo>
                  <a:cubicBezTo>
                    <a:pt x="940" y="522"/>
                    <a:pt x="940" y="522"/>
                    <a:pt x="941" y="522"/>
                  </a:cubicBezTo>
                  <a:cubicBezTo>
                    <a:pt x="948" y="522"/>
                    <a:pt x="954" y="516"/>
                    <a:pt x="954" y="509"/>
                  </a:cubicBezTo>
                  <a:cubicBezTo>
                    <a:pt x="955" y="503"/>
                    <a:pt x="950" y="497"/>
                    <a:pt x="944" y="496"/>
                  </a:cubicBezTo>
                  <a:cubicBezTo>
                    <a:pt x="944" y="496"/>
                    <a:pt x="944" y="496"/>
                    <a:pt x="944" y="496"/>
                  </a:cubicBezTo>
                  <a:cubicBezTo>
                    <a:pt x="941" y="495"/>
                    <a:pt x="946" y="401"/>
                    <a:pt x="951" y="401"/>
                  </a:cubicBezTo>
                  <a:cubicBezTo>
                    <a:pt x="951" y="401"/>
                    <a:pt x="951" y="401"/>
                    <a:pt x="951" y="401"/>
                  </a:cubicBezTo>
                  <a:cubicBezTo>
                    <a:pt x="959" y="400"/>
                    <a:pt x="967" y="395"/>
                    <a:pt x="971" y="388"/>
                  </a:cubicBezTo>
                  <a:cubicBezTo>
                    <a:pt x="978" y="376"/>
                    <a:pt x="973" y="361"/>
                    <a:pt x="960" y="354"/>
                  </a:cubicBezTo>
                  <a:cubicBezTo>
                    <a:pt x="957" y="352"/>
                    <a:pt x="952" y="351"/>
                    <a:pt x="948" y="351"/>
                  </a:cubicBezTo>
                  <a:cubicBezTo>
                    <a:pt x="940" y="351"/>
                    <a:pt x="931" y="355"/>
                    <a:pt x="926" y="363"/>
                  </a:cubicBezTo>
                  <a:cubicBezTo>
                    <a:pt x="926" y="363"/>
                    <a:pt x="926" y="363"/>
                    <a:pt x="926" y="363"/>
                  </a:cubicBezTo>
                  <a:cubicBezTo>
                    <a:pt x="926" y="363"/>
                    <a:pt x="926" y="363"/>
                    <a:pt x="925" y="363"/>
                  </a:cubicBezTo>
                  <a:cubicBezTo>
                    <a:pt x="921" y="363"/>
                    <a:pt x="909" y="359"/>
                    <a:pt x="896" y="354"/>
                  </a:cubicBezTo>
                  <a:cubicBezTo>
                    <a:pt x="911" y="360"/>
                    <a:pt x="924" y="367"/>
                    <a:pt x="923" y="369"/>
                  </a:cubicBezTo>
                  <a:cubicBezTo>
                    <a:pt x="923" y="369"/>
                    <a:pt x="923" y="369"/>
                    <a:pt x="923" y="369"/>
                  </a:cubicBezTo>
                  <a:cubicBezTo>
                    <a:pt x="921" y="376"/>
                    <a:pt x="922" y="382"/>
                    <a:pt x="926" y="388"/>
                  </a:cubicBezTo>
                  <a:cubicBezTo>
                    <a:pt x="926" y="388"/>
                    <a:pt x="926" y="388"/>
                    <a:pt x="926" y="388"/>
                  </a:cubicBezTo>
                  <a:cubicBezTo>
                    <a:pt x="928" y="392"/>
                    <a:pt x="898" y="414"/>
                    <a:pt x="894" y="414"/>
                  </a:cubicBezTo>
                  <a:cubicBezTo>
                    <a:pt x="893" y="414"/>
                    <a:pt x="893" y="414"/>
                    <a:pt x="893" y="413"/>
                  </a:cubicBezTo>
                  <a:cubicBezTo>
                    <a:pt x="893" y="413"/>
                    <a:pt x="893" y="413"/>
                    <a:pt x="893" y="413"/>
                  </a:cubicBezTo>
                  <a:cubicBezTo>
                    <a:pt x="890" y="411"/>
                    <a:pt x="887" y="410"/>
                    <a:pt x="883" y="409"/>
                  </a:cubicBezTo>
                  <a:cubicBezTo>
                    <a:pt x="883" y="409"/>
                    <a:pt x="882" y="409"/>
                    <a:pt x="882" y="409"/>
                  </a:cubicBezTo>
                  <a:cubicBezTo>
                    <a:pt x="878" y="409"/>
                    <a:pt x="874" y="411"/>
                    <a:pt x="871" y="413"/>
                  </a:cubicBezTo>
                  <a:cubicBezTo>
                    <a:pt x="871" y="413"/>
                    <a:pt x="871" y="413"/>
                    <a:pt x="871" y="413"/>
                  </a:cubicBezTo>
                  <a:cubicBezTo>
                    <a:pt x="871" y="413"/>
                    <a:pt x="871" y="413"/>
                    <a:pt x="871" y="413"/>
                  </a:cubicBezTo>
                  <a:cubicBezTo>
                    <a:pt x="867" y="413"/>
                    <a:pt x="750" y="316"/>
                    <a:pt x="751" y="314"/>
                  </a:cubicBezTo>
                  <a:cubicBezTo>
                    <a:pt x="751" y="314"/>
                    <a:pt x="751" y="314"/>
                    <a:pt x="751" y="314"/>
                  </a:cubicBezTo>
                  <a:cubicBezTo>
                    <a:pt x="752" y="312"/>
                    <a:pt x="753" y="310"/>
                    <a:pt x="752" y="307"/>
                  </a:cubicBezTo>
                  <a:cubicBezTo>
                    <a:pt x="750" y="305"/>
                    <a:pt x="747" y="303"/>
                    <a:pt x="745" y="303"/>
                  </a:cubicBezTo>
                  <a:cubicBezTo>
                    <a:pt x="744" y="303"/>
                    <a:pt x="742" y="303"/>
                    <a:pt x="741" y="304"/>
                  </a:cubicBezTo>
                  <a:cubicBezTo>
                    <a:pt x="740" y="305"/>
                    <a:pt x="738" y="306"/>
                    <a:pt x="738" y="307"/>
                  </a:cubicBezTo>
                  <a:cubicBezTo>
                    <a:pt x="738" y="307"/>
                    <a:pt x="738" y="307"/>
                    <a:pt x="738" y="307"/>
                  </a:cubicBezTo>
                  <a:cubicBezTo>
                    <a:pt x="738" y="307"/>
                    <a:pt x="738" y="307"/>
                    <a:pt x="737" y="307"/>
                  </a:cubicBezTo>
                  <a:cubicBezTo>
                    <a:pt x="732" y="307"/>
                    <a:pt x="656" y="287"/>
                    <a:pt x="657" y="284"/>
                  </a:cubicBezTo>
                  <a:cubicBezTo>
                    <a:pt x="657" y="285"/>
                    <a:pt x="657" y="285"/>
                    <a:pt x="657" y="285"/>
                  </a:cubicBezTo>
                  <a:cubicBezTo>
                    <a:pt x="657" y="284"/>
                    <a:pt x="657" y="283"/>
                    <a:pt x="657" y="283"/>
                  </a:cubicBezTo>
                  <a:cubicBezTo>
                    <a:pt x="657" y="280"/>
                    <a:pt x="656" y="278"/>
                    <a:pt x="655" y="275"/>
                  </a:cubicBezTo>
                  <a:cubicBezTo>
                    <a:pt x="653" y="273"/>
                    <a:pt x="710" y="233"/>
                    <a:pt x="712" y="233"/>
                  </a:cubicBezTo>
                  <a:cubicBezTo>
                    <a:pt x="712" y="233"/>
                    <a:pt x="712" y="233"/>
                    <a:pt x="712" y="233"/>
                  </a:cubicBezTo>
                  <a:cubicBezTo>
                    <a:pt x="712" y="233"/>
                    <a:pt x="712" y="233"/>
                    <a:pt x="712" y="233"/>
                  </a:cubicBezTo>
                  <a:cubicBezTo>
                    <a:pt x="714" y="234"/>
                    <a:pt x="716" y="235"/>
                    <a:pt x="718" y="235"/>
                  </a:cubicBezTo>
                  <a:cubicBezTo>
                    <a:pt x="719" y="235"/>
                    <a:pt x="720" y="235"/>
                    <a:pt x="721" y="234"/>
                  </a:cubicBezTo>
                  <a:cubicBezTo>
                    <a:pt x="725" y="233"/>
                    <a:pt x="726" y="228"/>
                    <a:pt x="724" y="225"/>
                  </a:cubicBezTo>
                  <a:cubicBezTo>
                    <a:pt x="723" y="222"/>
                    <a:pt x="720" y="220"/>
                    <a:pt x="718" y="220"/>
                  </a:cubicBezTo>
                  <a:cubicBezTo>
                    <a:pt x="716" y="220"/>
                    <a:pt x="715" y="221"/>
                    <a:pt x="714" y="221"/>
                  </a:cubicBezTo>
                  <a:cubicBezTo>
                    <a:pt x="713" y="222"/>
                    <a:pt x="713" y="222"/>
                    <a:pt x="713" y="222"/>
                  </a:cubicBezTo>
                  <a:cubicBezTo>
                    <a:pt x="713" y="222"/>
                    <a:pt x="713" y="222"/>
                    <a:pt x="713" y="222"/>
                  </a:cubicBezTo>
                  <a:cubicBezTo>
                    <a:pt x="713" y="222"/>
                    <a:pt x="713" y="222"/>
                    <a:pt x="713" y="222"/>
                  </a:cubicBezTo>
                  <a:cubicBezTo>
                    <a:pt x="713" y="222"/>
                    <a:pt x="711" y="220"/>
                    <a:pt x="708" y="218"/>
                  </a:cubicBezTo>
                  <a:cubicBezTo>
                    <a:pt x="735" y="191"/>
                    <a:pt x="763" y="165"/>
                    <a:pt x="764" y="165"/>
                  </a:cubicBezTo>
                  <a:cubicBezTo>
                    <a:pt x="764" y="165"/>
                    <a:pt x="764" y="165"/>
                    <a:pt x="764" y="165"/>
                  </a:cubicBezTo>
                  <a:cubicBezTo>
                    <a:pt x="764" y="165"/>
                    <a:pt x="764" y="165"/>
                    <a:pt x="764" y="165"/>
                  </a:cubicBezTo>
                  <a:cubicBezTo>
                    <a:pt x="765" y="166"/>
                    <a:pt x="767" y="167"/>
                    <a:pt x="768" y="167"/>
                  </a:cubicBezTo>
                  <a:cubicBezTo>
                    <a:pt x="769" y="167"/>
                    <a:pt x="769" y="167"/>
                    <a:pt x="770" y="166"/>
                  </a:cubicBezTo>
                  <a:cubicBezTo>
                    <a:pt x="770" y="167"/>
                    <a:pt x="770" y="167"/>
                    <a:pt x="770" y="167"/>
                  </a:cubicBezTo>
                  <a:cubicBezTo>
                    <a:pt x="770" y="167"/>
                    <a:pt x="770" y="167"/>
                    <a:pt x="770" y="167"/>
                  </a:cubicBezTo>
                  <a:cubicBezTo>
                    <a:pt x="772" y="167"/>
                    <a:pt x="805" y="248"/>
                    <a:pt x="802" y="250"/>
                  </a:cubicBezTo>
                  <a:cubicBezTo>
                    <a:pt x="802" y="250"/>
                    <a:pt x="802" y="250"/>
                    <a:pt x="802" y="250"/>
                  </a:cubicBezTo>
                  <a:cubicBezTo>
                    <a:pt x="793" y="254"/>
                    <a:pt x="790" y="265"/>
                    <a:pt x="794" y="273"/>
                  </a:cubicBezTo>
                  <a:cubicBezTo>
                    <a:pt x="797" y="280"/>
                    <a:pt x="804" y="284"/>
                    <a:pt x="811" y="284"/>
                  </a:cubicBezTo>
                  <a:cubicBezTo>
                    <a:pt x="814" y="284"/>
                    <a:pt x="817" y="283"/>
                    <a:pt x="819" y="282"/>
                  </a:cubicBezTo>
                  <a:cubicBezTo>
                    <a:pt x="829" y="278"/>
                    <a:pt x="833" y="267"/>
                    <a:pt x="828" y="258"/>
                  </a:cubicBezTo>
                  <a:cubicBezTo>
                    <a:pt x="827" y="255"/>
                    <a:pt x="825" y="253"/>
                    <a:pt x="822" y="251"/>
                  </a:cubicBezTo>
                  <a:cubicBezTo>
                    <a:pt x="823" y="251"/>
                    <a:pt x="823" y="251"/>
                    <a:pt x="823" y="251"/>
                  </a:cubicBezTo>
                  <a:cubicBezTo>
                    <a:pt x="820" y="249"/>
                    <a:pt x="844" y="209"/>
                    <a:pt x="845" y="209"/>
                  </a:cubicBezTo>
                  <a:cubicBezTo>
                    <a:pt x="845" y="209"/>
                    <a:pt x="845" y="209"/>
                    <a:pt x="845" y="209"/>
                  </a:cubicBezTo>
                  <a:cubicBezTo>
                    <a:pt x="845" y="209"/>
                    <a:pt x="845" y="209"/>
                    <a:pt x="845" y="209"/>
                  </a:cubicBezTo>
                  <a:cubicBezTo>
                    <a:pt x="846" y="209"/>
                    <a:pt x="847" y="209"/>
                    <a:pt x="848" y="209"/>
                  </a:cubicBezTo>
                  <a:cubicBezTo>
                    <a:pt x="849" y="209"/>
                    <a:pt x="850" y="209"/>
                    <a:pt x="851" y="208"/>
                  </a:cubicBezTo>
                  <a:cubicBezTo>
                    <a:pt x="855" y="207"/>
                    <a:pt x="857" y="202"/>
                    <a:pt x="855" y="199"/>
                  </a:cubicBezTo>
                  <a:cubicBezTo>
                    <a:pt x="854" y="197"/>
                    <a:pt x="852" y="195"/>
                    <a:pt x="850" y="195"/>
                  </a:cubicBezTo>
                  <a:cubicBezTo>
                    <a:pt x="850" y="195"/>
                    <a:pt x="850" y="195"/>
                    <a:pt x="850" y="195"/>
                  </a:cubicBezTo>
                  <a:cubicBezTo>
                    <a:pt x="849" y="194"/>
                    <a:pt x="852" y="155"/>
                    <a:pt x="856" y="155"/>
                  </a:cubicBezTo>
                  <a:cubicBezTo>
                    <a:pt x="856" y="155"/>
                    <a:pt x="856" y="155"/>
                    <a:pt x="856" y="155"/>
                  </a:cubicBezTo>
                  <a:cubicBezTo>
                    <a:pt x="859" y="155"/>
                    <a:pt x="862" y="154"/>
                    <a:pt x="864" y="153"/>
                  </a:cubicBezTo>
                  <a:cubicBezTo>
                    <a:pt x="864" y="153"/>
                    <a:pt x="864" y="153"/>
                    <a:pt x="864" y="153"/>
                  </a:cubicBezTo>
                  <a:cubicBezTo>
                    <a:pt x="864" y="153"/>
                    <a:pt x="864" y="153"/>
                    <a:pt x="864" y="153"/>
                  </a:cubicBezTo>
                  <a:cubicBezTo>
                    <a:pt x="869" y="153"/>
                    <a:pt x="917" y="215"/>
                    <a:pt x="914" y="217"/>
                  </a:cubicBezTo>
                  <a:cubicBezTo>
                    <a:pt x="915" y="217"/>
                    <a:pt x="915" y="217"/>
                    <a:pt x="915" y="217"/>
                  </a:cubicBezTo>
                  <a:cubicBezTo>
                    <a:pt x="910" y="222"/>
                    <a:pt x="909" y="228"/>
                    <a:pt x="912" y="234"/>
                  </a:cubicBezTo>
                  <a:cubicBezTo>
                    <a:pt x="913" y="236"/>
                    <a:pt x="914" y="238"/>
                    <a:pt x="916" y="239"/>
                  </a:cubicBezTo>
                  <a:cubicBezTo>
                    <a:pt x="915" y="239"/>
                    <a:pt x="915" y="239"/>
                    <a:pt x="915" y="239"/>
                  </a:cubicBezTo>
                  <a:cubicBezTo>
                    <a:pt x="918" y="241"/>
                    <a:pt x="860" y="330"/>
                    <a:pt x="858" y="330"/>
                  </a:cubicBezTo>
                  <a:cubicBezTo>
                    <a:pt x="858" y="330"/>
                    <a:pt x="858" y="330"/>
                    <a:pt x="858" y="330"/>
                  </a:cubicBezTo>
                  <a:cubicBezTo>
                    <a:pt x="858" y="330"/>
                    <a:pt x="858" y="330"/>
                    <a:pt x="858" y="330"/>
                  </a:cubicBezTo>
                  <a:cubicBezTo>
                    <a:pt x="857" y="329"/>
                    <a:pt x="856" y="329"/>
                    <a:pt x="855" y="329"/>
                  </a:cubicBezTo>
                  <a:cubicBezTo>
                    <a:pt x="854" y="329"/>
                    <a:pt x="853" y="329"/>
                    <a:pt x="852" y="330"/>
                  </a:cubicBezTo>
                  <a:cubicBezTo>
                    <a:pt x="848" y="332"/>
                    <a:pt x="847" y="336"/>
                    <a:pt x="848" y="340"/>
                  </a:cubicBezTo>
                  <a:cubicBezTo>
                    <a:pt x="850" y="342"/>
                    <a:pt x="852" y="344"/>
                    <a:pt x="855" y="344"/>
                  </a:cubicBezTo>
                  <a:cubicBezTo>
                    <a:pt x="856" y="344"/>
                    <a:pt x="858" y="344"/>
                    <a:pt x="859" y="343"/>
                  </a:cubicBezTo>
                  <a:cubicBezTo>
                    <a:pt x="860" y="343"/>
                    <a:pt x="861" y="342"/>
                    <a:pt x="862" y="341"/>
                  </a:cubicBezTo>
                  <a:cubicBezTo>
                    <a:pt x="862" y="341"/>
                    <a:pt x="862" y="341"/>
                    <a:pt x="862" y="341"/>
                  </a:cubicBezTo>
                  <a:cubicBezTo>
                    <a:pt x="862" y="341"/>
                    <a:pt x="862" y="341"/>
                    <a:pt x="862" y="341"/>
                  </a:cubicBezTo>
                  <a:cubicBezTo>
                    <a:pt x="863" y="341"/>
                    <a:pt x="873" y="344"/>
                    <a:pt x="884" y="349"/>
                  </a:cubicBezTo>
                  <a:cubicBezTo>
                    <a:pt x="872" y="344"/>
                    <a:pt x="863" y="339"/>
                    <a:pt x="863" y="338"/>
                  </a:cubicBezTo>
                  <a:cubicBezTo>
                    <a:pt x="863" y="338"/>
                    <a:pt x="863" y="338"/>
                    <a:pt x="863" y="338"/>
                  </a:cubicBezTo>
                  <a:cubicBezTo>
                    <a:pt x="863" y="337"/>
                    <a:pt x="863" y="335"/>
                    <a:pt x="862" y="333"/>
                  </a:cubicBezTo>
                  <a:cubicBezTo>
                    <a:pt x="862" y="332"/>
                    <a:pt x="861" y="332"/>
                    <a:pt x="860" y="331"/>
                  </a:cubicBezTo>
                  <a:cubicBezTo>
                    <a:pt x="860" y="331"/>
                    <a:pt x="860" y="331"/>
                    <a:pt x="860" y="331"/>
                  </a:cubicBezTo>
                  <a:cubicBezTo>
                    <a:pt x="859" y="330"/>
                    <a:pt x="916" y="241"/>
                    <a:pt x="919" y="241"/>
                  </a:cubicBezTo>
                  <a:cubicBezTo>
                    <a:pt x="919" y="241"/>
                    <a:pt x="919" y="241"/>
                    <a:pt x="919" y="241"/>
                  </a:cubicBezTo>
                  <a:cubicBezTo>
                    <a:pt x="919" y="241"/>
                    <a:pt x="919" y="241"/>
                    <a:pt x="919" y="241"/>
                  </a:cubicBezTo>
                  <a:cubicBezTo>
                    <a:pt x="921" y="242"/>
                    <a:pt x="923" y="242"/>
                    <a:pt x="925" y="242"/>
                  </a:cubicBezTo>
                  <a:cubicBezTo>
                    <a:pt x="928" y="242"/>
                    <a:pt x="930" y="242"/>
                    <a:pt x="932" y="241"/>
                  </a:cubicBezTo>
                  <a:cubicBezTo>
                    <a:pt x="939" y="238"/>
                    <a:pt x="942" y="230"/>
                    <a:pt x="940" y="223"/>
                  </a:cubicBezTo>
                  <a:cubicBezTo>
                    <a:pt x="940" y="223"/>
                    <a:pt x="940" y="223"/>
                    <a:pt x="940" y="223"/>
                  </a:cubicBezTo>
                  <a:cubicBezTo>
                    <a:pt x="939" y="220"/>
                    <a:pt x="990" y="192"/>
                    <a:pt x="999" y="192"/>
                  </a:cubicBezTo>
                  <a:cubicBezTo>
                    <a:pt x="999" y="192"/>
                    <a:pt x="999" y="192"/>
                    <a:pt x="1000" y="192"/>
                  </a:cubicBezTo>
                  <a:cubicBezTo>
                    <a:pt x="1000" y="192"/>
                    <a:pt x="1000" y="192"/>
                    <a:pt x="1000" y="192"/>
                  </a:cubicBezTo>
                  <a:cubicBezTo>
                    <a:pt x="1003" y="196"/>
                    <a:pt x="1008" y="200"/>
                    <a:pt x="1013" y="201"/>
                  </a:cubicBezTo>
                  <a:cubicBezTo>
                    <a:pt x="1013" y="201"/>
                    <a:pt x="1013" y="201"/>
                    <a:pt x="1013" y="201"/>
                  </a:cubicBezTo>
                  <a:cubicBezTo>
                    <a:pt x="1018" y="202"/>
                    <a:pt x="1008" y="276"/>
                    <a:pt x="1004" y="276"/>
                  </a:cubicBezTo>
                  <a:cubicBezTo>
                    <a:pt x="1004" y="276"/>
                    <a:pt x="1004" y="276"/>
                    <a:pt x="1004" y="276"/>
                  </a:cubicBezTo>
                  <a:cubicBezTo>
                    <a:pt x="993" y="277"/>
                    <a:pt x="984" y="286"/>
                    <a:pt x="984" y="297"/>
                  </a:cubicBezTo>
                  <a:cubicBezTo>
                    <a:pt x="984" y="308"/>
                    <a:pt x="994" y="317"/>
                    <a:pt x="1005" y="317"/>
                  </a:cubicBezTo>
                  <a:cubicBezTo>
                    <a:pt x="1017" y="317"/>
                    <a:pt x="1026" y="308"/>
                    <a:pt x="1026" y="297"/>
                  </a:cubicBezTo>
                  <a:cubicBezTo>
                    <a:pt x="1026" y="295"/>
                    <a:pt x="1026" y="293"/>
                    <a:pt x="1025" y="291"/>
                  </a:cubicBezTo>
                  <a:cubicBezTo>
                    <a:pt x="1025" y="291"/>
                    <a:pt x="1025" y="291"/>
                    <a:pt x="1025" y="291"/>
                  </a:cubicBezTo>
                  <a:cubicBezTo>
                    <a:pt x="1024" y="287"/>
                    <a:pt x="1073" y="268"/>
                    <a:pt x="1076" y="268"/>
                  </a:cubicBezTo>
                  <a:cubicBezTo>
                    <a:pt x="1076" y="268"/>
                    <a:pt x="1076" y="268"/>
                    <a:pt x="1076" y="268"/>
                  </a:cubicBezTo>
                  <a:cubicBezTo>
                    <a:pt x="1076" y="268"/>
                    <a:pt x="1076" y="268"/>
                    <a:pt x="1076" y="268"/>
                  </a:cubicBezTo>
                  <a:cubicBezTo>
                    <a:pt x="1078" y="270"/>
                    <a:pt x="1080" y="271"/>
                    <a:pt x="1083" y="271"/>
                  </a:cubicBezTo>
                  <a:cubicBezTo>
                    <a:pt x="1083" y="271"/>
                    <a:pt x="1084" y="271"/>
                    <a:pt x="1085" y="271"/>
                  </a:cubicBezTo>
                  <a:cubicBezTo>
                    <a:pt x="1085" y="271"/>
                    <a:pt x="1085" y="271"/>
                    <a:pt x="1085" y="271"/>
                  </a:cubicBezTo>
                  <a:cubicBezTo>
                    <a:pt x="1085" y="271"/>
                    <a:pt x="1085" y="271"/>
                    <a:pt x="1085" y="271"/>
                  </a:cubicBezTo>
                  <a:cubicBezTo>
                    <a:pt x="1085" y="271"/>
                    <a:pt x="1090" y="279"/>
                    <a:pt x="1095" y="290"/>
                  </a:cubicBezTo>
                  <a:cubicBezTo>
                    <a:pt x="1090" y="279"/>
                    <a:pt x="1087" y="270"/>
                    <a:pt x="1087" y="270"/>
                  </a:cubicBezTo>
                  <a:cubicBezTo>
                    <a:pt x="1087" y="270"/>
                    <a:pt x="1087" y="270"/>
                    <a:pt x="1087" y="270"/>
                  </a:cubicBezTo>
                  <a:cubicBezTo>
                    <a:pt x="1090" y="268"/>
                    <a:pt x="1091" y="264"/>
                    <a:pt x="1090" y="261"/>
                  </a:cubicBezTo>
                  <a:cubicBezTo>
                    <a:pt x="1088" y="258"/>
                    <a:pt x="1086" y="257"/>
                    <a:pt x="1083" y="257"/>
                  </a:cubicBezTo>
                  <a:cubicBezTo>
                    <a:pt x="1082" y="257"/>
                    <a:pt x="1080" y="257"/>
                    <a:pt x="1079" y="257"/>
                  </a:cubicBezTo>
                  <a:cubicBezTo>
                    <a:pt x="1076" y="259"/>
                    <a:pt x="1074" y="262"/>
                    <a:pt x="1075" y="266"/>
                  </a:cubicBezTo>
                  <a:cubicBezTo>
                    <a:pt x="1075" y="266"/>
                    <a:pt x="1075" y="266"/>
                    <a:pt x="1075" y="266"/>
                  </a:cubicBezTo>
                  <a:cubicBezTo>
                    <a:pt x="1076" y="267"/>
                    <a:pt x="1032" y="286"/>
                    <a:pt x="1024" y="286"/>
                  </a:cubicBezTo>
                  <a:cubicBezTo>
                    <a:pt x="1024" y="286"/>
                    <a:pt x="1023" y="286"/>
                    <a:pt x="1023" y="286"/>
                  </a:cubicBezTo>
                  <a:cubicBezTo>
                    <a:pt x="1023" y="286"/>
                    <a:pt x="1023" y="286"/>
                    <a:pt x="1023" y="286"/>
                  </a:cubicBezTo>
                  <a:cubicBezTo>
                    <a:pt x="1020" y="282"/>
                    <a:pt x="1016" y="279"/>
                    <a:pt x="1011" y="277"/>
                  </a:cubicBezTo>
                  <a:cubicBezTo>
                    <a:pt x="1011" y="277"/>
                    <a:pt x="1011" y="277"/>
                    <a:pt x="1011" y="277"/>
                  </a:cubicBezTo>
                  <a:cubicBezTo>
                    <a:pt x="1007" y="276"/>
                    <a:pt x="1016" y="202"/>
                    <a:pt x="1021" y="202"/>
                  </a:cubicBezTo>
                  <a:cubicBezTo>
                    <a:pt x="1021" y="202"/>
                    <a:pt x="1021" y="202"/>
                    <a:pt x="1021" y="202"/>
                  </a:cubicBezTo>
                  <a:cubicBezTo>
                    <a:pt x="1031" y="201"/>
                    <a:pt x="1040" y="195"/>
                    <a:pt x="1044" y="186"/>
                  </a:cubicBezTo>
                  <a:cubicBezTo>
                    <a:pt x="1044" y="184"/>
                    <a:pt x="1046" y="184"/>
                    <a:pt x="1048" y="184"/>
                  </a:cubicBezTo>
                  <a:cubicBezTo>
                    <a:pt x="1048" y="184"/>
                    <a:pt x="1048" y="184"/>
                    <a:pt x="1048" y="184"/>
                  </a:cubicBezTo>
                  <a:cubicBezTo>
                    <a:pt x="1046" y="183"/>
                    <a:pt x="1045" y="182"/>
                    <a:pt x="1045" y="180"/>
                  </a:cubicBezTo>
                  <a:cubicBezTo>
                    <a:pt x="1045" y="180"/>
                    <a:pt x="1045" y="180"/>
                    <a:pt x="1045" y="180"/>
                  </a:cubicBezTo>
                  <a:cubicBezTo>
                    <a:pt x="1045" y="179"/>
                    <a:pt x="1045" y="178"/>
                    <a:pt x="1045" y="178"/>
                  </a:cubicBezTo>
                  <a:cubicBezTo>
                    <a:pt x="1045" y="172"/>
                    <a:pt x="1043" y="167"/>
                    <a:pt x="1040" y="163"/>
                  </a:cubicBezTo>
                  <a:cubicBezTo>
                    <a:pt x="1040" y="163"/>
                    <a:pt x="1040" y="163"/>
                    <a:pt x="1040" y="163"/>
                  </a:cubicBezTo>
                  <a:cubicBezTo>
                    <a:pt x="1037" y="159"/>
                    <a:pt x="1115" y="80"/>
                    <a:pt x="1121" y="78"/>
                  </a:cubicBezTo>
                  <a:cubicBezTo>
                    <a:pt x="1120" y="84"/>
                    <a:pt x="1068" y="180"/>
                    <a:pt x="1067" y="180"/>
                  </a:cubicBezTo>
                  <a:cubicBezTo>
                    <a:pt x="1067" y="180"/>
                    <a:pt x="1067" y="180"/>
                    <a:pt x="1067" y="180"/>
                  </a:cubicBezTo>
                  <a:cubicBezTo>
                    <a:pt x="1067" y="180"/>
                    <a:pt x="1067" y="180"/>
                    <a:pt x="1067" y="180"/>
                  </a:cubicBezTo>
                  <a:cubicBezTo>
                    <a:pt x="1066" y="180"/>
                    <a:pt x="1065" y="180"/>
                    <a:pt x="1064" y="180"/>
                  </a:cubicBezTo>
                  <a:cubicBezTo>
                    <a:pt x="1061" y="180"/>
                    <a:pt x="1059" y="182"/>
                    <a:pt x="1058" y="184"/>
                  </a:cubicBezTo>
                  <a:cubicBezTo>
                    <a:pt x="1058" y="184"/>
                    <a:pt x="1058" y="184"/>
                    <a:pt x="1058" y="184"/>
                  </a:cubicBezTo>
                  <a:cubicBezTo>
                    <a:pt x="1057" y="185"/>
                    <a:pt x="1056" y="185"/>
                    <a:pt x="1055" y="185"/>
                  </a:cubicBezTo>
                  <a:cubicBezTo>
                    <a:pt x="1054" y="185"/>
                    <a:pt x="1054" y="185"/>
                    <a:pt x="1053" y="185"/>
                  </a:cubicBezTo>
                  <a:cubicBezTo>
                    <a:pt x="1055" y="186"/>
                    <a:pt x="1057" y="187"/>
                    <a:pt x="1057" y="187"/>
                  </a:cubicBezTo>
                  <a:cubicBezTo>
                    <a:pt x="1057" y="187"/>
                    <a:pt x="1057" y="187"/>
                    <a:pt x="1057" y="187"/>
                  </a:cubicBezTo>
                  <a:cubicBezTo>
                    <a:pt x="1057" y="187"/>
                    <a:pt x="1057" y="187"/>
                    <a:pt x="1057" y="187"/>
                  </a:cubicBezTo>
                  <a:cubicBezTo>
                    <a:pt x="1057" y="191"/>
                    <a:pt x="1060" y="195"/>
                    <a:pt x="1064" y="195"/>
                  </a:cubicBezTo>
                  <a:cubicBezTo>
                    <a:pt x="1066" y="195"/>
                    <a:pt x="1067" y="194"/>
                    <a:pt x="1069" y="194"/>
                  </a:cubicBezTo>
                  <a:cubicBezTo>
                    <a:pt x="1069" y="194"/>
                    <a:pt x="1069" y="194"/>
                    <a:pt x="1069" y="194"/>
                  </a:cubicBezTo>
                  <a:cubicBezTo>
                    <a:pt x="1069" y="194"/>
                    <a:pt x="1069" y="194"/>
                    <a:pt x="1069" y="194"/>
                  </a:cubicBezTo>
                  <a:cubicBezTo>
                    <a:pt x="1070" y="194"/>
                    <a:pt x="1093" y="219"/>
                    <a:pt x="1093" y="220"/>
                  </a:cubicBezTo>
                  <a:cubicBezTo>
                    <a:pt x="1093" y="220"/>
                    <a:pt x="1093" y="220"/>
                    <a:pt x="1093" y="220"/>
                  </a:cubicBezTo>
                  <a:cubicBezTo>
                    <a:pt x="1092" y="221"/>
                    <a:pt x="1091" y="222"/>
                    <a:pt x="1092" y="224"/>
                  </a:cubicBezTo>
                  <a:cubicBezTo>
                    <a:pt x="1093" y="225"/>
                    <a:pt x="1094" y="226"/>
                    <a:pt x="1096" y="226"/>
                  </a:cubicBezTo>
                  <a:cubicBezTo>
                    <a:pt x="1096" y="226"/>
                    <a:pt x="1097" y="226"/>
                    <a:pt x="1097" y="226"/>
                  </a:cubicBezTo>
                  <a:cubicBezTo>
                    <a:pt x="1099" y="225"/>
                    <a:pt x="1100" y="222"/>
                    <a:pt x="1099" y="221"/>
                  </a:cubicBezTo>
                  <a:cubicBezTo>
                    <a:pt x="1099" y="220"/>
                    <a:pt x="1099" y="220"/>
                    <a:pt x="1099" y="220"/>
                  </a:cubicBezTo>
                  <a:cubicBezTo>
                    <a:pt x="1099" y="220"/>
                    <a:pt x="1099" y="220"/>
                    <a:pt x="1099" y="220"/>
                  </a:cubicBezTo>
                  <a:cubicBezTo>
                    <a:pt x="1099" y="220"/>
                    <a:pt x="1130" y="196"/>
                    <a:pt x="1132" y="196"/>
                  </a:cubicBezTo>
                  <a:cubicBezTo>
                    <a:pt x="1132" y="196"/>
                    <a:pt x="1132" y="196"/>
                    <a:pt x="1132" y="196"/>
                  </a:cubicBezTo>
                  <a:cubicBezTo>
                    <a:pt x="1132" y="196"/>
                    <a:pt x="1132" y="196"/>
                    <a:pt x="1132" y="196"/>
                  </a:cubicBezTo>
                  <a:cubicBezTo>
                    <a:pt x="1133" y="197"/>
                    <a:pt x="1134" y="197"/>
                    <a:pt x="1136" y="197"/>
                  </a:cubicBezTo>
                  <a:cubicBezTo>
                    <a:pt x="1136" y="197"/>
                    <a:pt x="1137" y="197"/>
                    <a:pt x="1138" y="197"/>
                  </a:cubicBezTo>
                  <a:cubicBezTo>
                    <a:pt x="1138" y="197"/>
                    <a:pt x="1138" y="197"/>
                    <a:pt x="1138" y="197"/>
                  </a:cubicBezTo>
                  <a:cubicBezTo>
                    <a:pt x="1138" y="197"/>
                    <a:pt x="1138" y="197"/>
                    <a:pt x="1138" y="197"/>
                  </a:cubicBezTo>
                  <a:cubicBezTo>
                    <a:pt x="1139" y="197"/>
                    <a:pt x="1171" y="245"/>
                    <a:pt x="1169" y="247"/>
                  </a:cubicBezTo>
                  <a:cubicBezTo>
                    <a:pt x="1169" y="247"/>
                    <a:pt x="1169" y="247"/>
                    <a:pt x="1169" y="247"/>
                  </a:cubicBezTo>
                  <a:cubicBezTo>
                    <a:pt x="1164" y="251"/>
                    <a:pt x="1162" y="258"/>
                    <a:pt x="1165" y="264"/>
                  </a:cubicBezTo>
                  <a:cubicBezTo>
                    <a:pt x="1168" y="269"/>
                    <a:pt x="1173" y="272"/>
                    <a:pt x="1179" y="272"/>
                  </a:cubicBezTo>
                  <a:cubicBezTo>
                    <a:pt x="1181" y="272"/>
                    <a:pt x="1183" y="272"/>
                    <a:pt x="1185" y="271"/>
                  </a:cubicBezTo>
                  <a:cubicBezTo>
                    <a:pt x="1193" y="268"/>
                    <a:pt x="1196" y="259"/>
                    <a:pt x="1192" y="252"/>
                  </a:cubicBezTo>
                  <a:cubicBezTo>
                    <a:pt x="1190" y="246"/>
                    <a:pt x="1184" y="243"/>
                    <a:pt x="1179" y="243"/>
                  </a:cubicBezTo>
                  <a:cubicBezTo>
                    <a:pt x="1177" y="243"/>
                    <a:pt x="1175" y="244"/>
                    <a:pt x="1173" y="245"/>
                  </a:cubicBezTo>
                  <a:cubicBezTo>
                    <a:pt x="1173" y="245"/>
                    <a:pt x="1173" y="245"/>
                    <a:pt x="1173" y="245"/>
                  </a:cubicBezTo>
                  <a:cubicBezTo>
                    <a:pt x="1173" y="245"/>
                    <a:pt x="1173" y="245"/>
                    <a:pt x="1173" y="245"/>
                  </a:cubicBezTo>
                  <a:cubicBezTo>
                    <a:pt x="1169" y="245"/>
                    <a:pt x="1138" y="197"/>
                    <a:pt x="1139" y="196"/>
                  </a:cubicBezTo>
                  <a:cubicBezTo>
                    <a:pt x="1139" y="196"/>
                    <a:pt x="1139" y="196"/>
                    <a:pt x="1139" y="196"/>
                  </a:cubicBezTo>
                  <a:cubicBezTo>
                    <a:pt x="1140" y="195"/>
                    <a:pt x="1141" y="194"/>
                    <a:pt x="1141" y="192"/>
                  </a:cubicBezTo>
                  <a:cubicBezTo>
                    <a:pt x="1141" y="190"/>
                    <a:pt x="1139" y="187"/>
                    <a:pt x="1136" y="187"/>
                  </a:cubicBezTo>
                  <a:cubicBezTo>
                    <a:pt x="1133" y="187"/>
                    <a:pt x="1131" y="189"/>
                    <a:pt x="1131" y="191"/>
                  </a:cubicBezTo>
                  <a:cubicBezTo>
                    <a:pt x="1131" y="191"/>
                    <a:pt x="1131" y="191"/>
                    <a:pt x="1131" y="191"/>
                  </a:cubicBezTo>
                  <a:cubicBezTo>
                    <a:pt x="1131" y="191"/>
                    <a:pt x="1130" y="191"/>
                    <a:pt x="1129" y="191"/>
                  </a:cubicBezTo>
                  <a:cubicBezTo>
                    <a:pt x="1119" y="191"/>
                    <a:pt x="1072" y="188"/>
                    <a:pt x="1072" y="187"/>
                  </a:cubicBezTo>
                  <a:cubicBezTo>
                    <a:pt x="1072" y="187"/>
                    <a:pt x="1072" y="187"/>
                    <a:pt x="1072" y="187"/>
                  </a:cubicBezTo>
                  <a:cubicBezTo>
                    <a:pt x="1072" y="185"/>
                    <a:pt x="1071" y="183"/>
                    <a:pt x="1069" y="181"/>
                  </a:cubicBezTo>
                  <a:cubicBezTo>
                    <a:pt x="1069" y="182"/>
                    <a:pt x="1069" y="182"/>
                    <a:pt x="1069" y="182"/>
                  </a:cubicBezTo>
                  <a:cubicBezTo>
                    <a:pt x="1068" y="181"/>
                    <a:pt x="1122" y="80"/>
                    <a:pt x="1125" y="80"/>
                  </a:cubicBezTo>
                  <a:cubicBezTo>
                    <a:pt x="1125" y="80"/>
                    <a:pt x="1125" y="80"/>
                    <a:pt x="1125" y="80"/>
                  </a:cubicBezTo>
                  <a:cubicBezTo>
                    <a:pt x="1125" y="80"/>
                    <a:pt x="1125" y="80"/>
                    <a:pt x="1125" y="80"/>
                  </a:cubicBezTo>
                  <a:cubicBezTo>
                    <a:pt x="1126" y="80"/>
                    <a:pt x="1127" y="80"/>
                    <a:pt x="1129" y="80"/>
                  </a:cubicBezTo>
                  <a:cubicBezTo>
                    <a:pt x="1129" y="80"/>
                    <a:pt x="1130" y="80"/>
                    <a:pt x="1130" y="80"/>
                  </a:cubicBezTo>
                  <a:cubicBezTo>
                    <a:pt x="1130" y="80"/>
                    <a:pt x="1130" y="80"/>
                    <a:pt x="1130" y="80"/>
                  </a:cubicBezTo>
                  <a:cubicBezTo>
                    <a:pt x="1130" y="80"/>
                    <a:pt x="1130" y="80"/>
                    <a:pt x="1130" y="80"/>
                  </a:cubicBezTo>
                  <a:cubicBezTo>
                    <a:pt x="1133" y="80"/>
                    <a:pt x="1146" y="135"/>
                    <a:pt x="1143" y="136"/>
                  </a:cubicBezTo>
                  <a:cubicBezTo>
                    <a:pt x="1143" y="136"/>
                    <a:pt x="1143" y="136"/>
                    <a:pt x="1143" y="136"/>
                  </a:cubicBezTo>
                  <a:cubicBezTo>
                    <a:pt x="1143" y="136"/>
                    <a:pt x="1142" y="136"/>
                    <a:pt x="1142" y="137"/>
                  </a:cubicBezTo>
                  <a:cubicBezTo>
                    <a:pt x="1133" y="141"/>
                    <a:pt x="1129" y="151"/>
                    <a:pt x="1133" y="160"/>
                  </a:cubicBezTo>
                  <a:cubicBezTo>
                    <a:pt x="1136" y="167"/>
                    <a:pt x="1143" y="171"/>
                    <a:pt x="1150" y="171"/>
                  </a:cubicBezTo>
                  <a:cubicBezTo>
                    <a:pt x="1153" y="171"/>
                    <a:pt x="1155" y="170"/>
                    <a:pt x="1158" y="169"/>
                  </a:cubicBezTo>
                  <a:cubicBezTo>
                    <a:pt x="1161" y="168"/>
                    <a:pt x="1163" y="166"/>
                    <a:pt x="1164" y="164"/>
                  </a:cubicBezTo>
                  <a:cubicBezTo>
                    <a:pt x="1164" y="164"/>
                    <a:pt x="1164" y="164"/>
                    <a:pt x="1164" y="164"/>
                  </a:cubicBezTo>
                  <a:cubicBezTo>
                    <a:pt x="1164" y="164"/>
                    <a:pt x="1165" y="164"/>
                    <a:pt x="1165" y="164"/>
                  </a:cubicBezTo>
                  <a:cubicBezTo>
                    <a:pt x="1171" y="164"/>
                    <a:pt x="1256" y="212"/>
                    <a:pt x="1254" y="217"/>
                  </a:cubicBezTo>
                  <a:cubicBezTo>
                    <a:pt x="1253" y="220"/>
                    <a:pt x="1252" y="224"/>
                    <a:pt x="1252" y="228"/>
                  </a:cubicBezTo>
                  <a:cubicBezTo>
                    <a:pt x="1252" y="233"/>
                    <a:pt x="1254" y="238"/>
                    <a:pt x="1257" y="243"/>
                  </a:cubicBezTo>
                  <a:cubicBezTo>
                    <a:pt x="1257" y="243"/>
                    <a:pt x="1257" y="243"/>
                    <a:pt x="1257" y="243"/>
                  </a:cubicBezTo>
                  <a:cubicBezTo>
                    <a:pt x="1259" y="247"/>
                    <a:pt x="1178" y="318"/>
                    <a:pt x="1154" y="334"/>
                  </a:cubicBezTo>
                  <a:cubicBezTo>
                    <a:pt x="1151" y="326"/>
                    <a:pt x="1143" y="320"/>
                    <a:pt x="1134" y="320"/>
                  </a:cubicBezTo>
                  <a:cubicBezTo>
                    <a:pt x="1126" y="320"/>
                    <a:pt x="1120" y="324"/>
                    <a:pt x="1116" y="329"/>
                  </a:cubicBezTo>
                  <a:cubicBezTo>
                    <a:pt x="1113" y="324"/>
                    <a:pt x="1108" y="316"/>
                    <a:pt x="1103" y="307"/>
                  </a:cubicBezTo>
                  <a:cubicBezTo>
                    <a:pt x="1109" y="319"/>
                    <a:pt x="1113" y="329"/>
                    <a:pt x="1113" y="334"/>
                  </a:cubicBezTo>
                  <a:cubicBezTo>
                    <a:pt x="1112" y="336"/>
                    <a:pt x="1112" y="339"/>
                    <a:pt x="1112" y="341"/>
                  </a:cubicBezTo>
                  <a:cubicBezTo>
                    <a:pt x="1112" y="353"/>
                    <a:pt x="1122" y="363"/>
                    <a:pt x="1134" y="363"/>
                  </a:cubicBezTo>
                  <a:cubicBezTo>
                    <a:pt x="1146" y="363"/>
                    <a:pt x="1156" y="353"/>
                    <a:pt x="1156" y="341"/>
                  </a:cubicBezTo>
                  <a:cubicBezTo>
                    <a:pt x="1156" y="341"/>
                    <a:pt x="1156" y="341"/>
                    <a:pt x="1156" y="341"/>
                  </a:cubicBezTo>
                  <a:cubicBezTo>
                    <a:pt x="1169" y="323"/>
                    <a:pt x="1255" y="249"/>
                    <a:pt x="1262" y="249"/>
                  </a:cubicBezTo>
                  <a:cubicBezTo>
                    <a:pt x="1262" y="249"/>
                    <a:pt x="1263" y="249"/>
                    <a:pt x="1263" y="249"/>
                  </a:cubicBezTo>
                  <a:cubicBezTo>
                    <a:pt x="1263" y="249"/>
                    <a:pt x="1263" y="249"/>
                    <a:pt x="1263" y="249"/>
                  </a:cubicBezTo>
                  <a:cubicBezTo>
                    <a:pt x="1266" y="251"/>
                    <a:pt x="1269" y="253"/>
                    <a:pt x="1273" y="254"/>
                  </a:cubicBezTo>
                  <a:cubicBezTo>
                    <a:pt x="1273" y="254"/>
                    <a:pt x="1273" y="254"/>
                    <a:pt x="1273" y="254"/>
                  </a:cubicBezTo>
                  <a:cubicBezTo>
                    <a:pt x="1275" y="255"/>
                    <a:pt x="1274" y="272"/>
                    <a:pt x="1272" y="290"/>
                  </a:cubicBezTo>
                  <a:cubicBezTo>
                    <a:pt x="1275" y="272"/>
                    <a:pt x="1278" y="255"/>
                    <a:pt x="1281" y="255"/>
                  </a:cubicBezTo>
                  <a:cubicBezTo>
                    <a:pt x="1281" y="255"/>
                    <a:pt x="1281" y="255"/>
                    <a:pt x="1281" y="255"/>
                  </a:cubicBezTo>
                  <a:cubicBezTo>
                    <a:pt x="1297" y="255"/>
                    <a:pt x="1309" y="243"/>
                    <a:pt x="1309" y="228"/>
                  </a:cubicBezTo>
                  <a:cubicBezTo>
                    <a:pt x="1309" y="212"/>
                    <a:pt x="1297" y="200"/>
                    <a:pt x="1281" y="200"/>
                  </a:cubicBezTo>
                  <a:cubicBezTo>
                    <a:pt x="1272" y="200"/>
                    <a:pt x="1264" y="204"/>
                    <a:pt x="1258" y="210"/>
                  </a:cubicBezTo>
                  <a:cubicBezTo>
                    <a:pt x="1258" y="210"/>
                    <a:pt x="1258" y="210"/>
                    <a:pt x="1258" y="210"/>
                  </a:cubicBezTo>
                  <a:cubicBezTo>
                    <a:pt x="1248" y="210"/>
                    <a:pt x="1166" y="163"/>
                    <a:pt x="1167" y="159"/>
                  </a:cubicBezTo>
                  <a:cubicBezTo>
                    <a:pt x="1167" y="159"/>
                    <a:pt x="1167" y="159"/>
                    <a:pt x="1167" y="159"/>
                  </a:cubicBezTo>
                  <a:cubicBezTo>
                    <a:pt x="1169" y="155"/>
                    <a:pt x="1169" y="150"/>
                    <a:pt x="1167" y="145"/>
                  </a:cubicBezTo>
                  <a:cubicBezTo>
                    <a:pt x="1164" y="139"/>
                    <a:pt x="1157" y="135"/>
                    <a:pt x="1150" y="135"/>
                  </a:cubicBezTo>
                  <a:cubicBezTo>
                    <a:pt x="1149" y="135"/>
                    <a:pt x="1149" y="135"/>
                    <a:pt x="1148" y="135"/>
                  </a:cubicBezTo>
                  <a:cubicBezTo>
                    <a:pt x="1149" y="135"/>
                    <a:pt x="1149" y="135"/>
                    <a:pt x="1149" y="135"/>
                  </a:cubicBezTo>
                  <a:cubicBezTo>
                    <a:pt x="1149" y="135"/>
                    <a:pt x="1149" y="135"/>
                    <a:pt x="1148" y="135"/>
                  </a:cubicBezTo>
                  <a:cubicBezTo>
                    <a:pt x="1145" y="135"/>
                    <a:pt x="1132" y="80"/>
                    <a:pt x="1134" y="79"/>
                  </a:cubicBezTo>
                  <a:cubicBezTo>
                    <a:pt x="1134" y="79"/>
                    <a:pt x="1134" y="79"/>
                    <a:pt x="1134" y="79"/>
                  </a:cubicBezTo>
                  <a:cubicBezTo>
                    <a:pt x="1135" y="79"/>
                    <a:pt x="1135" y="79"/>
                    <a:pt x="1135" y="79"/>
                  </a:cubicBezTo>
                  <a:cubicBezTo>
                    <a:pt x="1141" y="76"/>
                    <a:pt x="1144" y="68"/>
                    <a:pt x="1141" y="62"/>
                  </a:cubicBezTo>
                  <a:cubicBezTo>
                    <a:pt x="1139" y="57"/>
                    <a:pt x="1134" y="54"/>
                    <a:pt x="1129" y="54"/>
                  </a:cubicBezTo>
                  <a:cubicBezTo>
                    <a:pt x="1127" y="54"/>
                    <a:pt x="1125" y="55"/>
                    <a:pt x="1123" y="56"/>
                  </a:cubicBezTo>
                  <a:cubicBezTo>
                    <a:pt x="1116" y="59"/>
                    <a:pt x="1113" y="66"/>
                    <a:pt x="1117" y="73"/>
                  </a:cubicBezTo>
                  <a:cubicBezTo>
                    <a:pt x="1117" y="74"/>
                    <a:pt x="1118" y="74"/>
                    <a:pt x="1118" y="75"/>
                  </a:cubicBezTo>
                  <a:cubicBezTo>
                    <a:pt x="1118" y="75"/>
                    <a:pt x="1118" y="75"/>
                    <a:pt x="1118" y="75"/>
                  </a:cubicBezTo>
                  <a:cubicBezTo>
                    <a:pt x="1120" y="77"/>
                    <a:pt x="1041" y="158"/>
                    <a:pt x="1035" y="158"/>
                  </a:cubicBezTo>
                  <a:cubicBezTo>
                    <a:pt x="1034" y="158"/>
                    <a:pt x="1034" y="158"/>
                    <a:pt x="1034" y="158"/>
                  </a:cubicBezTo>
                  <a:cubicBezTo>
                    <a:pt x="1034" y="158"/>
                    <a:pt x="1034" y="158"/>
                    <a:pt x="1034" y="158"/>
                  </a:cubicBezTo>
                  <a:cubicBezTo>
                    <a:pt x="1031" y="155"/>
                    <a:pt x="1027" y="154"/>
                    <a:pt x="1023" y="153"/>
                  </a:cubicBezTo>
                  <a:cubicBezTo>
                    <a:pt x="1023" y="153"/>
                    <a:pt x="1023" y="153"/>
                    <a:pt x="1023" y="153"/>
                  </a:cubicBezTo>
                  <a:cubicBezTo>
                    <a:pt x="1018" y="153"/>
                    <a:pt x="1019" y="84"/>
                    <a:pt x="1022" y="84"/>
                  </a:cubicBezTo>
                  <a:cubicBezTo>
                    <a:pt x="1022" y="84"/>
                    <a:pt x="1022" y="84"/>
                    <a:pt x="1022" y="84"/>
                  </a:cubicBezTo>
                  <a:cubicBezTo>
                    <a:pt x="1028" y="83"/>
                    <a:pt x="1033" y="77"/>
                    <a:pt x="1033" y="71"/>
                  </a:cubicBezTo>
                  <a:cubicBezTo>
                    <a:pt x="1033" y="64"/>
                    <a:pt x="1027" y="58"/>
                    <a:pt x="1020" y="58"/>
                  </a:cubicBezTo>
                  <a:cubicBezTo>
                    <a:pt x="1015" y="58"/>
                    <a:pt x="1011" y="60"/>
                    <a:pt x="1009" y="63"/>
                  </a:cubicBezTo>
                  <a:cubicBezTo>
                    <a:pt x="1009" y="63"/>
                    <a:pt x="1009" y="63"/>
                    <a:pt x="1009" y="63"/>
                  </a:cubicBezTo>
                  <a:cubicBezTo>
                    <a:pt x="1009" y="63"/>
                    <a:pt x="1009" y="63"/>
                    <a:pt x="1008" y="63"/>
                  </a:cubicBezTo>
                  <a:cubicBezTo>
                    <a:pt x="1006" y="63"/>
                    <a:pt x="1000" y="60"/>
                    <a:pt x="994" y="57"/>
                  </a:cubicBezTo>
                  <a:cubicBezTo>
                    <a:pt x="1001" y="61"/>
                    <a:pt x="1008" y="65"/>
                    <a:pt x="1007" y="66"/>
                  </a:cubicBezTo>
                  <a:cubicBezTo>
                    <a:pt x="1007" y="66"/>
                    <a:pt x="1007" y="66"/>
                    <a:pt x="1007" y="66"/>
                  </a:cubicBezTo>
                  <a:cubicBezTo>
                    <a:pt x="1007" y="68"/>
                    <a:pt x="1006" y="69"/>
                    <a:pt x="1006" y="71"/>
                  </a:cubicBezTo>
                  <a:cubicBezTo>
                    <a:pt x="1006" y="76"/>
                    <a:pt x="1010" y="81"/>
                    <a:pt x="1014" y="83"/>
                  </a:cubicBezTo>
                  <a:cubicBezTo>
                    <a:pt x="1014" y="83"/>
                    <a:pt x="1014" y="83"/>
                    <a:pt x="1014" y="83"/>
                  </a:cubicBezTo>
                  <a:cubicBezTo>
                    <a:pt x="1016" y="83"/>
                    <a:pt x="1013" y="92"/>
                    <a:pt x="1011" y="101"/>
                  </a:cubicBezTo>
                  <a:cubicBezTo>
                    <a:pt x="1013" y="93"/>
                    <a:pt x="1016" y="85"/>
                    <a:pt x="1018" y="84"/>
                  </a:cubicBezTo>
                  <a:cubicBezTo>
                    <a:pt x="1020" y="87"/>
                    <a:pt x="1021" y="153"/>
                    <a:pt x="1016" y="153"/>
                  </a:cubicBezTo>
                  <a:cubicBezTo>
                    <a:pt x="1016" y="153"/>
                    <a:pt x="1016" y="153"/>
                    <a:pt x="1016" y="153"/>
                  </a:cubicBezTo>
                  <a:cubicBezTo>
                    <a:pt x="1016" y="153"/>
                    <a:pt x="1016" y="153"/>
                    <a:pt x="1016" y="153"/>
                  </a:cubicBezTo>
                  <a:cubicBezTo>
                    <a:pt x="1016" y="153"/>
                    <a:pt x="1016" y="153"/>
                    <a:pt x="1016" y="153"/>
                  </a:cubicBezTo>
                  <a:cubicBezTo>
                    <a:pt x="1014" y="153"/>
                    <a:pt x="1012" y="151"/>
                    <a:pt x="1011" y="147"/>
                  </a:cubicBezTo>
                  <a:cubicBezTo>
                    <a:pt x="1012" y="151"/>
                    <a:pt x="1012" y="154"/>
                    <a:pt x="1010" y="155"/>
                  </a:cubicBezTo>
                  <a:cubicBezTo>
                    <a:pt x="1004" y="157"/>
                    <a:pt x="999" y="162"/>
                    <a:pt x="996" y="168"/>
                  </a:cubicBezTo>
                  <a:cubicBezTo>
                    <a:pt x="996" y="168"/>
                    <a:pt x="996" y="168"/>
                    <a:pt x="994" y="168"/>
                  </a:cubicBezTo>
                  <a:cubicBezTo>
                    <a:pt x="978" y="168"/>
                    <a:pt x="874" y="142"/>
                    <a:pt x="874" y="139"/>
                  </a:cubicBezTo>
                  <a:cubicBezTo>
                    <a:pt x="874" y="139"/>
                    <a:pt x="874" y="139"/>
                    <a:pt x="874" y="139"/>
                  </a:cubicBezTo>
                  <a:cubicBezTo>
                    <a:pt x="874" y="138"/>
                    <a:pt x="874" y="138"/>
                    <a:pt x="874" y="137"/>
                  </a:cubicBezTo>
                  <a:cubicBezTo>
                    <a:pt x="874" y="127"/>
                    <a:pt x="866" y="119"/>
                    <a:pt x="855" y="119"/>
                  </a:cubicBezTo>
                  <a:cubicBezTo>
                    <a:pt x="853" y="119"/>
                    <a:pt x="850" y="120"/>
                    <a:pt x="848" y="121"/>
                  </a:cubicBezTo>
                  <a:cubicBezTo>
                    <a:pt x="848" y="120"/>
                    <a:pt x="848" y="120"/>
                    <a:pt x="848" y="120"/>
                  </a:cubicBezTo>
                  <a:cubicBezTo>
                    <a:pt x="848" y="121"/>
                    <a:pt x="848" y="121"/>
                    <a:pt x="848" y="121"/>
                  </a:cubicBezTo>
                  <a:cubicBezTo>
                    <a:pt x="843" y="121"/>
                    <a:pt x="786" y="34"/>
                    <a:pt x="789" y="31"/>
                  </a:cubicBezTo>
                  <a:cubicBezTo>
                    <a:pt x="789" y="31"/>
                    <a:pt x="789" y="31"/>
                    <a:pt x="789" y="31"/>
                  </a:cubicBezTo>
                  <a:cubicBezTo>
                    <a:pt x="791" y="31"/>
                    <a:pt x="800" y="38"/>
                    <a:pt x="810" y="45"/>
                  </a:cubicBezTo>
                  <a:cubicBezTo>
                    <a:pt x="800" y="37"/>
                    <a:pt x="791" y="29"/>
                    <a:pt x="792" y="28"/>
                  </a:cubicBezTo>
                  <a:cubicBezTo>
                    <a:pt x="792" y="28"/>
                    <a:pt x="792" y="28"/>
                    <a:pt x="792" y="28"/>
                  </a:cubicBezTo>
                  <a:cubicBezTo>
                    <a:pt x="794" y="25"/>
                    <a:pt x="795" y="22"/>
                    <a:pt x="795" y="18"/>
                  </a:cubicBezTo>
                  <a:cubicBezTo>
                    <a:pt x="795" y="8"/>
                    <a:pt x="787" y="0"/>
                    <a:pt x="776" y="0"/>
                  </a:cubicBezTo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6035675" y="2900363"/>
              <a:ext cx="52388" cy="41275"/>
            </a:xfrm>
            <a:custGeom>
              <a:rect b="b" l="l" r="r" t="t"/>
              <a:pathLst>
                <a:path extrusionOk="0" h="11" w="14">
                  <a:moveTo>
                    <a:pt x="14" y="0"/>
                  </a:moveTo>
                  <a:cubicBezTo>
                    <a:pt x="9" y="4"/>
                    <a:pt x="4" y="8"/>
                    <a:pt x="0" y="11"/>
                  </a:cubicBezTo>
                  <a:cubicBezTo>
                    <a:pt x="4" y="8"/>
                    <a:pt x="10" y="4"/>
                    <a:pt x="14" y="0"/>
                  </a:cubicBezTo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8"/>
            <p:cNvSpPr/>
            <p:nvPr/>
          </p:nvSpPr>
          <p:spPr>
            <a:xfrm>
              <a:off x="5457825" y="2247900"/>
              <a:ext cx="1231900" cy="652463"/>
            </a:xfrm>
            <a:custGeom>
              <a:rect b="b" l="l" r="r" t="t"/>
              <a:pathLst>
                <a:path extrusionOk="0" h="173" w="328">
                  <a:moveTo>
                    <a:pt x="263" y="20"/>
                  </a:moveTo>
                  <a:cubicBezTo>
                    <a:pt x="263" y="20"/>
                    <a:pt x="263" y="20"/>
                    <a:pt x="263" y="20"/>
                  </a:cubicBezTo>
                  <a:cubicBezTo>
                    <a:pt x="266" y="20"/>
                    <a:pt x="296" y="51"/>
                    <a:pt x="294" y="53"/>
                  </a:cubicBezTo>
                  <a:cubicBezTo>
                    <a:pt x="294" y="53"/>
                    <a:pt x="294" y="53"/>
                    <a:pt x="294" y="53"/>
                  </a:cubicBezTo>
                  <a:cubicBezTo>
                    <a:pt x="290" y="57"/>
                    <a:pt x="289" y="63"/>
                    <a:pt x="290" y="68"/>
                  </a:cubicBezTo>
                  <a:cubicBezTo>
                    <a:pt x="290" y="68"/>
                    <a:pt x="290" y="68"/>
                    <a:pt x="290" y="68"/>
                  </a:cubicBezTo>
                  <a:cubicBezTo>
                    <a:pt x="291" y="71"/>
                    <a:pt x="242" y="89"/>
                    <a:pt x="237" y="89"/>
                  </a:cubicBezTo>
                  <a:cubicBezTo>
                    <a:pt x="237" y="89"/>
                    <a:pt x="237" y="89"/>
                    <a:pt x="237" y="89"/>
                  </a:cubicBezTo>
                  <a:cubicBezTo>
                    <a:pt x="237" y="89"/>
                    <a:pt x="237" y="89"/>
                    <a:pt x="237" y="89"/>
                  </a:cubicBezTo>
                  <a:cubicBezTo>
                    <a:pt x="236" y="87"/>
                    <a:pt x="234" y="86"/>
                    <a:pt x="233" y="85"/>
                  </a:cubicBezTo>
                  <a:cubicBezTo>
                    <a:pt x="233" y="85"/>
                    <a:pt x="233" y="85"/>
                    <a:pt x="233" y="85"/>
                  </a:cubicBezTo>
                  <a:cubicBezTo>
                    <a:pt x="231" y="84"/>
                    <a:pt x="253" y="21"/>
                    <a:pt x="255" y="21"/>
                  </a:cubicBezTo>
                  <a:cubicBezTo>
                    <a:pt x="255" y="21"/>
                    <a:pt x="255" y="21"/>
                    <a:pt x="255" y="21"/>
                  </a:cubicBezTo>
                  <a:cubicBezTo>
                    <a:pt x="255" y="21"/>
                    <a:pt x="255" y="21"/>
                    <a:pt x="255" y="21"/>
                  </a:cubicBezTo>
                  <a:cubicBezTo>
                    <a:pt x="256" y="21"/>
                    <a:pt x="256" y="22"/>
                    <a:pt x="257" y="22"/>
                  </a:cubicBezTo>
                  <a:cubicBezTo>
                    <a:pt x="259" y="22"/>
                    <a:pt x="261" y="21"/>
                    <a:pt x="263" y="20"/>
                  </a:cubicBezTo>
                  <a:cubicBezTo>
                    <a:pt x="263" y="20"/>
                    <a:pt x="263" y="20"/>
                    <a:pt x="263" y="20"/>
                  </a:cubicBezTo>
                  <a:moveTo>
                    <a:pt x="257" y="0"/>
                  </a:moveTo>
                  <a:cubicBezTo>
                    <a:pt x="251" y="0"/>
                    <a:pt x="246" y="5"/>
                    <a:pt x="246" y="11"/>
                  </a:cubicBezTo>
                  <a:cubicBezTo>
                    <a:pt x="246" y="15"/>
                    <a:pt x="248" y="19"/>
                    <a:pt x="252" y="20"/>
                  </a:cubicBezTo>
                  <a:cubicBezTo>
                    <a:pt x="252" y="20"/>
                    <a:pt x="252" y="20"/>
                    <a:pt x="252" y="20"/>
                  </a:cubicBezTo>
                  <a:cubicBezTo>
                    <a:pt x="254" y="21"/>
                    <a:pt x="232" y="84"/>
                    <a:pt x="230" y="84"/>
                  </a:cubicBezTo>
                  <a:cubicBezTo>
                    <a:pt x="230" y="84"/>
                    <a:pt x="230" y="84"/>
                    <a:pt x="230" y="84"/>
                  </a:cubicBezTo>
                  <a:cubicBezTo>
                    <a:pt x="230" y="84"/>
                    <a:pt x="230" y="84"/>
                    <a:pt x="230" y="84"/>
                  </a:cubicBezTo>
                  <a:cubicBezTo>
                    <a:pt x="229" y="84"/>
                    <a:pt x="229" y="84"/>
                    <a:pt x="228" y="84"/>
                  </a:cubicBezTo>
                  <a:cubicBezTo>
                    <a:pt x="227" y="84"/>
                    <a:pt x="226" y="84"/>
                    <a:pt x="225" y="85"/>
                  </a:cubicBezTo>
                  <a:cubicBezTo>
                    <a:pt x="225" y="84"/>
                    <a:pt x="225" y="84"/>
                    <a:pt x="225" y="84"/>
                  </a:cubicBezTo>
                  <a:cubicBezTo>
                    <a:pt x="225" y="85"/>
                    <a:pt x="225" y="85"/>
                    <a:pt x="225" y="85"/>
                  </a:cubicBezTo>
                  <a:cubicBezTo>
                    <a:pt x="223" y="85"/>
                    <a:pt x="211" y="60"/>
                    <a:pt x="214" y="59"/>
                  </a:cubicBezTo>
                  <a:cubicBezTo>
                    <a:pt x="213" y="59"/>
                    <a:pt x="213" y="59"/>
                    <a:pt x="213" y="59"/>
                  </a:cubicBezTo>
                  <a:cubicBezTo>
                    <a:pt x="220" y="55"/>
                    <a:pt x="222" y="47"/>
                    <a:pt x="219" y="41"/>
                  </a:cubicBezTo>
                  <a:cubicBezTo>
                    <a:pt x="216" y="36"/>
                    <a:pt x="211" y="33"/>
                    <a:pt x="205" y="33"/>
                  </a:cubicBezTo>
                  <a:cubicBezTo>
                    <a:pt x="203" y="33"/>
                    <a:pt x="201" y="33"/>
                    <a:pt x="199" y="34"/>
                  </a:cubicBezTo>
                  <a:cubicBezTo>
                    <a:pt x="195" y="36"/>
                    <a:pt x="192" y="39"/>
                    <a:pt x="191" y="43"/>
                  </a:cubicBezTo>
                  <a:cubicBezTo>
                    <a:pt x="191" y="43"/>
                    <a:pt x="191" y="43"/>
                    <a:pt x="191" y="43"/>
                  </a:cubicBezTo>
                  <a:cubicBezTo>
                    <a:pt x="191" y="44"/>
                    <a:pt x="189" y="44"/>
                    <a:pt x="185" y="44"/>
                  </a:cubicBezTo>
                  <a:cubicBezTo>
                    <a:pt x="168" y="44"/>
                    <a:pt x="121" y="39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28"/>
                    <a:pt x="114" y="22"/>
                    <a:pt x="104" y="22"/>
                  </a:cubicBezTo>
                  <a:cubicBezTo>
                    <a:pt x="95" y="22"/>
                    <a:pt x="88" y="29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41"/>
                    <a:pt x="24" y="52"/>
                    <a:pt x="17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4" y="48"/>
                    <a:pt x="12" y="47"/>
                    <a:pt x="9" y="47"/>
                  </a:cubicBezTo>
                  <a:cubicBezTo>
                    <a:pt x="8" y="47"/>
                    <a:pt x="7" y="47"/>
                    <a:pt x="6" y="48"/>
                  </a:cubicBezTo>
                  <a:cubicBezTo>
                    <a:pt x="2" y="49"/>
                    <a:pt x="0" y="54"/>
                    <a:pt x="2" y="57"/>
                  </a:cubicBezTo>
                  <a:cubicBezTo>
                    <a:pt x="3" y="60"/>
                    <a:pt x="6" y="61"/>
                    <a:pt x="9" y="61"/>
                  </a:cubicBezTo>
                  <a:cubicBezTo>
                    <a:pt x="10" y="61"/>
                    <a:pt x="11" y="61"/>
                    <a:pt x="12" y="61"/>
                  </a:cubicBezTo>
                  <a:cubicBezTo>
                    <a:pt x="15" y="60"/>
                    <a:pt x="17" y="57"/>
                    <a:pt x="16" y="54"/>
                  </a:cubicBezTo>
                  <a:cubicBezTo>
                    <a:pt x="16" y="54"/>
                    <a:pt x="16" y="54"/>
                    <a:pt x="16" y="54"/>
                  </a:cubicBezTo>
                  <a:cubicBezTo>
                    <a:pt x="16" y="53"/>
                    <a:pt x="73" y="42"/>
                    <a:pt x="86" y="42"/>
                  </a:cubicBezTo>
                  <a:cubicBezTo>
                    <a:pt x="87" y="42"/>
                    <a:pt x="88" y="43"/>
                    <a:pt x="89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91" y="49"/>
                    <a:pt x="97" y="54"/>
                    <a:pt x="104" y="54"/>
                  </a:cubicBezTo>
                  <a:cubicBezTo>
                    <a:pt x="112" y="54"/>
                    <a:pt x="119" y="49"/>
                    <a:pt x="121" y="42"/>
                  </a:cubicBezTo>
                  <a:cubicBezTo>
                    <a:pt x="121" y="42"/>
                    <a:pt x="121" y="42"/>
                    <a:pt x="121" y="42"/>
                  </a:cubicBezTo>
                  <a:cubicBezTo>
                    <a:pt x="121" y="41"/>
                    <a:pt x="124" y="41"/>
                    <a:pt x="128" y="41"/>
                  </a:cubicBezTo>
                  <a:cubicBezTo>
                    <a:pt x="145" y="41"/>
                    <a:pt x="191" y="46"/>
                    <a:pt x="191" y="48"/>
                  </a:cubicBezTo>
                  <a:cubicBezTo>
                    <a:pt x="191" y="48"/>
                    <a:pt x="191" y="48"/>
                    <a:pt x="191" y="48"/>
                  </a:cubicBezTo>
                  <a:cubicBezTo>
                    <a:pt x="191" y="49"/>
                    <a:pt x="191" y="51"/>
                    <a:pt x="192" y="53"/>
                  </a:cubicBezTo>
                  <a:cubicBezTo>
                    <a:pt x="195" y="58"/>
                    <a:pt x="200" y="61"/>
                    <a:pt x="205" y="61"/>
                  </a:cubicBezTo>
                  <a:cubicBezTo>
                    <a:pt x="207" y="61"/>
                    <a:pt x="208" y="61"/>
                    <a:pt x="210" y="60"/>
                  </a:cubicBezTo>
                  <a:cubicBezTo>
                    <a:pt x="210" y="60"/>
                    <a:pt x="210" y="60"/>
                    <a:pt x="210" y="60"/>
                  </a:cubicBezTo>
                  <a:cubicBezTo>
                    <a:pt x="210" y="60"/>
                    <a:pt x="210" y="60"/>
                    <a:pt x="210" y="60"/>
                  </a:cubicBezTo>
                  <a:cubicBezTo>
                    <a:pt x="213" y="60"/>
                    <a:pt x="224" y="85"/>
                    <a:pt x="222" y="86"/>
                  </a:cubicBezTo>
                  <a:cubicBezTo>
                    <a:pt x="222" y="86"/>
                    <a:pt x="222" y="86"/>
                    <a:pt x="222" y="86"/>
                  </a:cubicBezTo>
                  <a:cubicBezTo>
                    <a:pt x="218" y="88"/>
                    <a:pt x="217" y="94"/>
                    <a:pt x="219" y="98"/>
                  </a:cubicBezTo>
                  <a:cubicBezTo>
                    <a:pt x="220" y="99"/>
                    <a:pt x="221" y="101"/>
                    <a:pt x="222" y="101"/>
                  </a:cubicBezTo>
                  <a:cubicBezTo>
                    <a:pt x="222" y="101"/>
                    <a:pt x="222" y="101"/>
                    <a:pt x="222" y="101"/>
                  </a:cubicBezTo>
                  <a:cubicBezTo>
                    <a:pt x="223" y="103"/>
                    <a:pt x="210" y="130"/>
                    <a:pt x="206" y="130"/>
                  </a:cubicBezTo>
                  <a:cubicBezTo>
                    <a:pt x="206" y="130"/>
                    <a:pt x="205" y="130"/>
                    <a:pt x="205" y="130"/>
                  </a:cubicBezTo>
                  <a:cubicBezTo>
                    <a:pt x="205" y="130"/>
                    <a:pt x="205" y="130"/>
                    <a:pt x="205" y="130"/>
                  </a:cubicBezTo>
                  <a:cubicBezTo>
                    <a:pt x="203" y="129"/>
                    <a:pt x="201" y="128"/>
                    <a:pt x="198" y="128"/>
                  </a:cubicBezTo>
                  <a:cubicBezTo>
                    <a:pt x="185" y="128"/>
                    <a:pt x="175" y="138"/>
                    <a:pt x="175" y="150"/>
                  </a:cubicBezTo>
                  <a:cubicBezTo>
                    <a:pt x="175" y="155"/>
                    <a:pt x="176" y="159"/>
                    <a:pt x="178" y="162"/>
                  </a:cubicBezTo>
                  <a:cubicBezTo>
                    <a:pt x="178" y="162"/>
                    <a:pt x="178" y="162"/>
                    <a:pt x="178" y="162"/>
                  </a:cubicBezTo>
                  <a:cubicBezTo>
                    <a:pt x="179" y="163"/>
                    <a:pt x="174" y="168"/>
                    <a:pt x="168" y="173"/>
                  </a:cubicBezTo>
                  <a:cubicBezTo>
                    <a:pt x="174" y="169"/>
                    <a:pt x="179" y="166"/>
                    <a:pt x="181" y="166"/>
                  </a:cubicBezTo>
                  <a:cubicBezTo>
                    <a:pt x="182" y="166"/>
                    <a:pt x="182" y="166"/>
                    <a:pt x="182" y="166"/>
                  </a:cubicBezTo>
                  <a:cubicBezTo>
                    <a:pt x="182" y="166"/>
                    <a:pt x="182" y="166"/>
                    <a:pt x="182" y="166"/>
                  </a:cubicBezTo>
                  <a:cubicBezTo>
                    <a:pt x="186" y="170"/>
                    <a:pt x="192" y="172"/>
                    <a:pt x="198" y="172"/>
                  </a:cubicBezTo>
                  <a:cubicBezTo>
                    <a:pt x="210" y="172"/>
                    <a:pt x="219" y="164"/>
                    <a:pt x="221" y="153"/>
                  </a:cubicBezTo>
                  <a:cubicBezTo>
                    <a:pt x="221" y="153"/>
                    <a:pt x="221" y="153"/>
                    <a:pt x="221" y="153"/>
                  </a:cubicBezTo>
                  <a:cubicBezTo>
                    <a:pt x="221" y="151"/>
                    <a:pt x="223" y="151"/>
                    <a:pt x="226" y="150"/>
                  </a:cubicBezTo>
                  <a:cubicBezTo>
                    <a:pt x="223" y="150"/>
                    <a:pt x="221" y="149"/>
                    <a:pt x="221" y="148"/>
                  </a:cubicBezTo>
                  <a:cubicBezTo>
                    <a:pt x="221" y="148"/>
                    <a:pt x="221" y="148"/>
                    <a:pt x="221" y="148"/>
                  </a:cubicBezTo>
                  <a:cubicBezTo>
                    <a:pt x="220" y="141"/>
                    <a:pt x="216" y="136"/>
                    <a:pt x="211" y="132"/>
                  </a:cubicBezTo>
                  <a:cubicBezTo>
                    <a:pt x="211" y="132"/>
                    <a:pt x="211" y="132"/>
                    <a:pt x="211" y="132"/>
                  </a:cubicBezTo>
                  <a:cubicBezTo>
                    <a:pt x="207" y="130"/>
                    <a:pt x="223" y="103"/>
                    <a:pt x="225" y="103"/>
                  </a:cubicBezTo>
                  <a:cubicBezTo>
                    <a:pt x="225" y="103"/>
                    <a:pt x="225" y="103"/>
                    <a:pt x="225" y="103"/>
                  </a:cubicBezTo>
                  <a:cubicBezTo>
                    <a:pt x="225" y="103"/>
                    <a:pt x="225" y="103"/>
                    <a:pt x="225" y="103"/>
                  </a:cubicBezTo>
                  <a:cubicBezTo>
                    <a:pt x="226" y="103"/>
                    <a:pt x="227" y="103"/>
                    <a:pt x="228" y="103"/>
                  </a:cubicBezTo>
                  <a:cubicBezTo>
                    <a:pt x="229" y="103"/>
                    <a:pt x="229" y="103"/>
                    <a:pt x="230" y="103"/>
                  </a:cubicBezTo>
                  <a:cubicBezTo>
                    <a:pt x="230" y="103"/>
                    <a:pt x="230" y="103"/>
                    <a:pt x="230" y="103"/>
                  </a:cubicBezTo>
                  <a:cubicBezTo>
                    <a:pt x="230" y="103"/>
                    <a:pt x="230" y="103"/>
                    <a:pt x="230" y="103"/>
                  </a:cubicBezTo>
                  <a:cubicBezTo>
                    <a:pt x="232" y="103"/>
                    <a:pt x="245" y="146"/>
                    <a:pt x="244" y="146"/>
                  </a:cubicBezTo>
                  <a:cubicBezTo>
                    <a:pt x="244" y="146"/>
                    <a:pt x="244" y="146"/>
                    <a:pt x="244" y="146"/>
                  </a:cubicBezTo>
                  <a:cubicBezTo>
                    <a:pt x="243" y="147"/>
                    <a:pt x="242" y="148"/>
                    <a:pt x="242" y="150"/>
                  </a:cubicBezTo>
                  <a:cubicBezTo>
                    <a:pt x="242" y="149"/>
                    <a:pt x="242" y="149"/>
                    <a:pt x="242" y="149"/>
                  </a:cubicBezTo>
                  <a:cubicBezTo>
                    <a:pt x="242" y="150"/>
                    <a:pt x="240" y="150"/>
                    <a:pt x="237" y="150"/>
                  </a:cubicBezTo>
                  <a:cubicBezTo>
                    <a:pt x="240" y="151"/>
                    <a:pt x="242" y="151"/>
                    <a:pt x="242" y="151"/>
                  </a:cubicBezTo>
                  <a:cubicBezTo>
                    <a:pt x="242" y="151"/>
                    <a:pt x="242" y="151"/>
                    <a:pt x="242" y="151"/>
                  </a:cubicBezTo>
                  <a:cubicBezTo>
                    <a:pt x="242" y="151"/>
                    <a:pt x="242" y="152"/>
                    <a:pt x="242" y="152"/>
                  </a:cubicBezTo>
                  <a:cubicBezTo>
                    <a:pt x="243" y="154"/>
                    <a:pt x="245" y="155"/>
                    <a:pt x="246" y="155"/>
                  </a:cubicBezTo>
                  <a:cubicBezTo>
                    <a:pt x="247" y="155"/>
                    <a:pt x="248" y="155"/>
                    <a:pt x="248" y="154"/>
                  </a:cubicBezTo>
                  <a:cubicBezTo>
                    <a:pt x="249" y="154"/>
                    <a:pt x="250" y="154"/>
                    <a:pt x="250" y="153"/>
                  </a:cubicBezTo>
                  <a:cubicBezTo>
                    <a:pt x="250" y="153"/>
                    <a:pt x="250" y="153"/>
                    <a:pt x="250" y="153"/>
                  </a:cubicBezTo>
                  <a:cubicBezTo>
                    <a:pt x="250" y="153"/>
                    <a:pt x="250" y="153"/>
                    <a:pt x="250" y="153"/>
                  </a:cubicBezTo>
                  <a:cubicBezTo>
                    <a:pt x="251" y="153"/>
                    <a:pt x="256" y="155"/>
                    <a:pt x="262" y="158"/>
                  </a:cubicBezTo>
                  <a:cubicBezTo>
                    <a:pt x="256" y="155"/>
                    <a:pt x="251" y="152"/>
                    <a:pt x="251" y="152"/>
                  </a:cubicBezTo>
                  <a:cubicBezTo>
                    <a:pt x="251" y="152"/>
                    <a:pt x="251" y="152"/>
                    <a:pt x="251" y="152"/>
                  </a:cubicBezTo>
                  <a:cubicBezTo>
                    <a:pt x="251" y="151"/>
                    <a:pt x="251" y="150"/>
                    <a:pt x="251" y="148"/>
                  </a:cubicBezTo>
                  <a:cubicBezTo>
                    <a:pt x="250" y="147"/>
                    <a:pt x="248" y="146"/>
                    <a:pt x="246" y="146"/>
                  </a:cubicBezTo>
                  <a:cubicBezTo>
                    <a:pt x="246" y="146"/>
                    <a:pt x="246" y="146"/>
                    <a:pt x="246" y="146"/>
                  </a:cubicBezTo>
                  <a:cubicBezTo>
                    <a:pt x="246" y="146"/>
                    <a:pt x="246" y="146"/>
                    <a:pt x="246" y="146"/>
                  </a:cubicBezTo>
                  <a:cubicBezTo>
                    <a:pt x="246" y="146"/>
                    <a:pt x="246" y="146"/>
                    <a:pt x="246" y="146"/>
                  </a:cubicBezTo>
                  <a:cubicBezTo>
                    <a:pt x="245" y="146"/>
                    <a:pt x="231" y="103"/>
                    <a:pt x="232" y="102"/>
                  </a:cubicBezTo>
                  <a:cubicBezTo>
                    <a:pt x="232" y="102"/>
                    <a:pt x="232" y="102"/>
                    <a:pt x="232" y="102"/>
                  </a:cubicBezTo>
                  <a:cubicBezTo>
                    <a:pt x="237" y="101"/>
                    <a:pt x="239" y="96"/>
                    <a:pt x="238" y="92"/>
                  </a:cubicBezTo>
                  <a:cubicBezTo>
                    <a:pt x="238" y="92"/>
                    <a:pt x="238" y="92"/>
                    <a:pt x="238" y="92"/>
                  </a:cubicBezTo>
                  <a:cubicBezTo>
                    <a:pt x="237" y="90"/>
                    <a:pt x="283" y="72"/>
                    <a:pt x="291" y="72"/>
                  </a:cubicBezTo>
                  <a:cubicBezTo>
                    <a:pt x="292" y="72"/>
                    <a:pt x="292" y="72"/>
                    <a:pt x="292" y="73"/>
                  </a:cubicBezTo>
                  <a:cubicBezTo>
                    <a:pt x="292" y="72"/>
                    <a:pt x="292" y="72"/>
                    <a:pt x="292" y="72"/>
                  </a:cubicBezTo>
                  <a:cubicBezTo>
                    <a:pt x="295" y="78"/>
                    <a:pt x="301" y="81"/>
                    <a:pt x="308" y="81"/>
                  </a:cubicBezTo>
                  <a:cubicBezTo>
                    <a:pt x="310" y="81"/>
                    <a:pt x="313" y="81"/>
                    <a:pt x="315" y="80"/>
                  </a:cubicBezTo>
                  <a:cubicBezTo>
                    <a:pt x="324" y="76"/>
                    <a:pt x="328" y="65"/>
                    <a:pt x="324" y="57"/>
                  </a:cubicBezTo>
                  <a:cubicBezTo>
                    <a:pt x="321" y="51"/>
                    <a:pt x="314" y="47"/>
                    <a:pt x="308" y="47"/>
                  </a:cubicBezTo>
                  <a:cubicBezTo>
                    <a:pt x="305" y="47"/>
                    <a:pt x="302" y="47"/>
                    <a:pt x="300" y="49"/>
                  </a:cubicBezTo>
                  <a:cubicBezTo>
                    <a:pt x="299" y="49"/>
                    <a:pt x="298" y="49"/>
                    <a:pt x="297" y="50"/>
                  </a:cubicBezTo>
                  <a:cubicBezTo>
                    <a:pt x="298" y="50"/>
                    <a:pt x="298" y="50"/>
                    <a:pt x="298" y="50"/>
                  </a:cubicBezTo>
                  <a:cubicBezTo>
                    <a:pt x="298" y="50"/>
                    <a:pt x="297" y="50"/>
                    <a:pt x="297" y="50"/>
                  </a:cubicBezTo>
                  <a:cubicBezTo>
                    <a:pt x="293" y="50"/>
                    <a:pt x="264" y="19"/>
                    <a:pt x="266" y="17"/>
                  </a:cubicBezTo>
                  <a:cubicBezTo>
                    <a:pt x="266" y="17"/>
                    <a:pt x="266" y="17"/>
                    <a:pt x="266" y="17"/>
                  </a:cubicBezTo>
                  <a:cubicBezTo>
                    <a:pt x="267" y="16"/>
                    <a:pt x="268" y="13"/>
                    <a:pt x="268" y="11"/>
                  </a:cubicBezTo>
                  <a:cubicBezTo>
                    <a:pt x="268" y="5"/>
                    <a:pt x="263" y="0"/>
                    <a:pt x="257" y="0"/>
                  </a:cubicBezTo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8"/>
            <p:cNvSpPr/>
            <p:nvPr/>
          </p:nvSpPr>
          <p:spPr>
            <a:xfrm>
              <a:off x="7312025" y="3098800"/>
              <a:ext cx="12700" cy="26988"/>
            </a:xfrm>
            <a:custGeom>
              <a:rect b="b" l="l" r="r" t="t"/>
              <a:pathLst>
                <a:path extrusionOk="0" h="7" w="3">
                  <a:moveTo>
                    <a:pt x="0" y="0"/>
                  </a:moveTo>
                  <a:cubicBezTo>
                    <a:pt x="1" y="2"/>
                    <a:pt x="2" y="4"/>
                    <a:pt x="3" y="7"/>
                  </a:cubicBezTo>
                  <a:cubicBezTo>
                    <a:pt x="2" y="4"/>
                    <a:pt x="1" y="2"/>
                    <a:pt x="0" y="0"/>
                  </a:cubicBezTo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8"/>
            <p:cNvSpPr/>
            <p:nvPr/>
          </p:nvSpPr>
          <p:spPr>
            <a:xfrm>
              <a:off x="6307138" y="2813050"/>
              <a:ext cx="41275" cy="3175"/>
            </a:xfrm>
            <a:custGeom>
              <a:rect b="b" l="l" r="r" t="t"/>
              <a:pathLst>
                <a:path extrusionOk="0" h="1" w="11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1"/>
                    <a:pt x="4" y="1"/>
                    <a:pt x="5" y="1"/>
                  </a:cubicBezTo>
                  <a:cubicBezTo>
                    <a:pt x="7" y="1"/>
                    <a:pt x="9" y="0"/>
                    <a:pt x="11" y="0"/>
                  </a:cubicBezTo>
                  <a:cubicBezTo>
                    <a:pt x="9" y="0"/>
                    <a:pt x="7" y="0"/>
                    <a:pt x="5" y="0"/>
                  </a:cubicBezTo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8"/>
            <p:cNvSpPr/>
            <p:nvPr/>
          </p:nvSpPr>
          <p:spPr>
            <a:xfrm>
              <a:off x="6442075" y="2843213"/>
              <a:ext cx="11113" cy="7938"/>
            </a:xfrm>
            <a:custGeom>
              <a:rect b="b" l="l" r="r" t="t"/>
              <a:pathLst>
                <a:path extrusionOk="0" h="2" w="3">
                  <a:moveTo>
                    <a:pt x="0" y="0"/>
                  </a:moveTo>
                  <a:cubicBezTo>
                    <a:pt x="1" y="1"/>
                    <a:pt x="2" y="2"/>
                    <a:pt x="3" y="2"/>
                  </a:cubicBezTo>
                  <a:cubicBezTo>
                    <a:pt x="2" y="2"/>
                    <a:pt x="1" y="1"/>
                    <a:pt x="0" y="0"/>
                  </a:cubicBezTo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8"/>
            <p:cNvSpPr/>
            <p:nvPr/>
          </p:nvSpPr>
          <p:spPr>
            <a:xfrm>
              <a:off x="6502400" y="3136900"/>
              <a:ext cx="14288" cy="52388"/>
            </a:xfrm>
            <a:custGeom>
              <a:rect b="b" l="l" r="r" t="t"/>
              <a:pathLst>
                <a:path extrusionOk="0" h="14" w="4">
                  <a:moveTo>
                    <a:pt x="0" y="0"/>
                  </a:moveTo>
                  <a:cubicBezTo>
                    <a:pt x="1" y="4"/>
                    <a:pt x="2" y="9"/>
                    <a:pt x="4" y="14"/>
                  </a:cubicBezTo>
                  <a:cubicBezTo>
                    <a:pt x="3" y="9"/>
                    <a:pt x="1" y="4"/>
                    <a:pt x="0" y="0"/>
                  </a:cubicBezTo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8"/>
            <p:cNvSpPr/>
            <p:nvPr/>
          </p:nvSpPr>
          <p:spPr>
            <a:xfrm>
              <a:off x="5980113" y="2941638"/>
              <a:ext cx="528638" cy="195263"/>
            </a:xfrm>
            <a:custGeom>
              <a:rect b="b" l="l" r="r" t="t"/>
              <a:pathLst>
                <a:path extrusionOk="0" h="52" w="141">
                  <a:moveTo>
                    <a:pt x="96" y="22"/>
                  </a:moveTo>
                  <a:cubicBezTo>
                    <a:pt x="95" y="22"/>
                    <a:pt x="95" y="22"/>
                    <a:pt x="95" y="22"/>
                  </a:cubicBezTo>
                  <a:cubicBezTo>
                    <a:pt x="96" y="23"/>
                    <a:pt x="98" y="24"/>
                    <a:pt x="99" y="24"/>
                  </a:cubicBezTo>
                  <a:cubicBezTo>
                    <a:pt x="100" y="24"/>
                    <a:pt x="100" y="23"/>
                    <a:pt x="101" y="23"/>
                  </a:cubicBezTo>
                  <a:cubicBezTo>
                    <a:pt x="102" y="23"/>
                    <a:pt x="102" y="23"/>
                    <a:pt x="103" y="22"/>
                  </a:cubicBezTo>
                  <a:cubicBezTo>
                    <a:pt x="103" y="22"/>
                    <a:pt x="103" y="22"/>
                    <a:pt x="103" y="22"/>
                  </a:cubicBezTo>
                  <a:cubicBezTo>
                    <a:pt x="103" y="22"/>
                    <a:pt x="103" y="22"/>
                    <a:pt x="103" y="22"/>
                  </a:cubicBezTo>
                  <a:cubicBezTo>
                    <a:pt x="104" y="22"/>
                    <a:pt x="133" y="40"/>
                    <a:pt x="133" y="41"/>
                  </a:cubicBezTo>
                  <a:cubicBezTo>
                    <a:pt x="133" y="41"/>
                    <a:pt x="133" y="41"/>
                    <a:pt x="133" y="41"/>
                  </a:cubicBezTo>
                  <a:cubicBezTo>
                    <a:pt x="132" y="41"/>
                    <a:pt x="132" y="42"/>
                    <a:pt x="132" y="42"/>
                  </a:cubicBezTo>
                  <a:cubicBezTo>
                    <a:pt x="132" y="42"/>
                    <a:pt x="132" y="42"/>
                    <a:pt x="132" y="42"/>
                  </a:cubicBezTo>
                  <a:cubicBezTo>
                    <a:pt x="132" y="43"/>
                    <a:pt x="86" y="45"/>
                    <a:pt x="70" y="45"/>
                  </a:cubicBezTo>
                  <a:cubicBezTo>
                    <a:pt x="67" y="45"/>
                    <a:pt x="65" y="45"/>
                    <a:pt x="65" y="45"/>
                  </a:cubicBezTo>
                  <a:cubicBezTo>
                    <a:pt x="65" y="45"/>
                    <a:pt x="65" y="45"/>
                    <a:pt x="65" y="45"/>
                  </a:cubicBezTo>
                  <a:cubicBezTo>
                    <a:pt x="65" y="44"/>
                    <a:pt x="64" y="43"/>
                    <a:pt x="64" y="43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64" y="42"/>
                    <a:pt x="94" y="22"/>
                    <a:pt x="95" y="22"/>
                  </a:cubicBezTo>
                  <a:cubicBezTo>
                    <a:pt x="96" y="22"/>
                    <a:pt x="96" y="22"/>
                    <a:pt x="96" y="22"/>
                  </a:cubicBezTo>
                  <a:moveTo>
                    <a:pt x="15" y="0"/>
                  </a:moveTo>
                  <a:cubicBezTo>
                    <a:pt x="11" y="3"/>
                    <a:pt x="8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5"/>
                    <a:pt x="5" y="5"/>
                    <a:pt x="4" y="5"/>
                  </a:cubicBezTo>
                  <a:cubicBezTo>
                    <a:pt x="4" y="5"/>
                    <a:pt x="3" y="5"/>
                    <a:pt x="3" y="5"/>
                  </a:cubicBezTo>
                  <a:cubicBezTo>
                    <a:pt x="1" y="6"/>
                    <a:pt x="0" y="8"/>
                    <a:pt x="1" y="10"/>
                  </a:cubicBezTo>
                  <a:cubicBezTo>
                    <a:pt x="1" y="12"/>
                    <a:pt x="3" y="12"/>
                    <a:pt x="4" y="12"/>
                  </a:cubicBezTo>
                  <a:cubicBezTo>
                    <a:pt x="5" y="12"/>
                    <a:pt x="6" y="12"/>
                    <a:pt x="6" y="12"/>
                  </a:cubicBezTo>
                  <a:cubicBezTo>
                    <a:pt x="7" y="12"/>
                    <a:pt x="7" y="12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9" y="11"/>
                    <a:pt x="52" y="42"/>
                    <a:pt x="52" y="43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1" y="44"/>
                    <a:pt x="51" y="47"/>
                    <a:pt x="52" y="49"/>
                  </a:cubicBezTo>
                  <a:cubicBezTo>
                    <a:pt x="53" y="51"/>
                    <a:pt x="55" y="52"/>
                    <a:pt x="58" y="52"/>
                  </a:cubicBezTo>
                  <a:cubicBezTo>
                    <a:pt x="59" y="52"/>
                    <a:pt x="60" y="52"/>
                    <a:pt x="61" y="52"/>
                  </a:cubicBezTo>
                  <a:cubicBezTo>
                    <a:pt x="63" y="51"/>
                    <a:pt x="65" y="49"/>
                    <a:pt x="65" y="46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5"/>
                    <a:pt x="117" y="43"/>
                    <a:pt x="129" y="43"/>
                  </a:cubicBezTo>
                  <a:cubicBezTo>
                    <a:pt x="131" y="43"/>
                    <a:pt x="132" y="43"/>
                    <a:pt x="132" y="43"/>
                  </a:cubicBezTo>
                  <a:cubicBezTo>
                    <a:pt x="132" y="43"/>
                    <a:pt x="132" y="43"/>
                    <a:pt x="132" y="43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33" y="46"/>
                    <a:pt x="135" y="46"/>
                    <a:pt x="136" y="46"/>
                  </a:cubicBezTo>
                  <a:cubicBezTo>
                    <a:pt x="136" y="46"/>
                    <a:pt x="137" y="46"/>
                    <a:pt x="137" y="4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46"/>
                    <a:pt x="138" y="49"/>
                    <a:pt x="139" y="52"/>
                  </a:cubicBezTo>
                  <a:cubicBezTo>
                    <a:pt x="138" y="48"/>
                    <a:pt x="138" y="46"/>
                    <a:pt x="138" y="46"/>
                  </a:cubicBezTo>
                  <a:cubicBezTo>
                    <a:pt x="138" y="46"/>
                    <a:pt x="138" y="46"/>
                    <a:pt x="138" y="46"/>
                  </a:cubicBezTo>
                  <a:cubicBezTo>
                    <a:pt x="140" y="45"/>
                    <a:pt x="141" y="43"/>
                    <a:pt x="140" y="41"/>
                  </a:cubicBezTo>
                  <a:cubicBezTo>
                    <a:pt x="140" y="40"/>
                    <a:pt x="139" y="39"/>
                    <a:pt x="138" y="39"/>
                  </a:cubicBezTo>
                  <a:cubicBezTo>
                    <a:pt x="138" y="39"/>
                    <a:pt x="138" y="39"/>
                    <a:pt x="138" y="39"/>
                  </a:cubicBezTo>
                  <a:cubicBezTo>
                    <a:pt x="138" y="39"/>
                    <a:pt x="139" y="33"/>
                    <a:pt x="141" y="25"/>
                  </a:cubicBezTo>
                  <a:cubicBezTo>
                    <a:pt x="139" y="33"/>
                    <a:pt x="137" y="39"/>
                    <a:pt x="137" y="39"/>
                  </a:cubicBezTo>
                  <a:cubicBezTo>
                    <a:pt x="137" y="39"/>
                    <a:pt x="137" y="39"/>
                    <a:pt x="137" y="39"/>
                  </a:cubicBezTo>
                  <a:cubicBezTo>
                    <a:pt x="137" y="39"/>
                    <a:pt x="137" y="39"/>
                    <a:pt x="137" y="39"/>
                  </a:cubicBezTo>
                  <a:cubicBezTo>
                    <a:pt x="137" y="39"/>
                    <a:pt x="136" y="39"/>
                    <a:pt x="136" y="39"/>
                  </a:cubicBezTo>
                  <a:cubicBezTo>
                    <a:pt x="136" y="39"/>
                    <a:pt x="135" y="39"/>
                    <a:pt x="135" y="39"/>
                  </a:cubicBezTo>
                  <a:cubicBezTo>
                    <a:pt x="134" y="39"/>
                    <a:pt x="134" y="40"/>
                    <a:pt x="133" y="40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2" y="40"/>
                    <a:pt x="103" y="22"/>
                    <a:pt x="103" y="21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4" y="20"/>
                    <a:pt x="104" y="18"/>
                    <a:pt x="103" y="17"/>
                  </a:cubicBezTo>
                  <a:cubicBezTo>
                    <a:pt x="103" y="15"/>
                    <a:pt x="101" y="14"/>
                    <a:pt x="99" y="14"/>
                  </a:cubicBezTo>
                  <a:cubicBezTo>
                    <a:pt x="98" y="14"/>
                    <a:pt x="98" y="15"/>
                    <a:pt x="97" y="15"/>
                  </a:cubicBezTo>
                  <a:cubicBezTo>
                    <a:pt x="95" y="16"/>
                    <a:pt x="94" y="19"/>
                    <a:pt x="95" y="21"/>
                  </a:cubicBezTo>
                  <a:cubicBezTo>
                    <a:pt x="95" y="21"/>
                    <a:pt x="95" y="21"/>
                    <a:pt x="95" y="21"/>
                  </a:cubicBezTo>
                  <a:cubicBezTo>
                    <a:pt x="95" y="22"/>
                    <a:pt x="65" y="41"/>
                    <a:pt x="63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2" y="40"/>
                    <a:pt x="60" y="39"/>
                    <a:pt x="58" y="39"/>
                  </a:cubicBezTo>
                  <a:cubicBezTo>
                    <a:pt x="57" y="39"/>
                    <a:pt x="56" y="39"/>
                    <a:pt x="55" y="40"/>
                  </a:cubicBezTo>
                  <a:cubicBezTo>
                    <a:pt x="54" y="40"/>
                    <a:pt x="54" y="41"/>
                    <a:pt x="53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1" y="41"/>
                    <a:pt x="8" y="11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9"/>
                    <a:pt x="9" y="8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11" y="4"/>
                    <a:pt x="15" y="0"/>
                  </a:cubicBezTo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8"/>
            <p:cNvSpPr/>
            <p:nvPr/>
          </p:nvSpPr>
          <p:spPr>
            <a:xfrm>
              <a:off x="6508750" y="3016250"/>
              <a:ext cx="7938" cy="19050"/>
            </a:xfrm>
            <a:custGeom>
              <a:rect b="b" l="l" r="r" t="t"/>
              <a:pathLst>
                <a:path extrusionOk="0" h="5" w="2">
                  <a:moveTo>
                    <a:pt x="2" y="0"/>
                  </a:moveTo>
                  <a:cubicBezTo>
                    <a:pt x="1" y="2"/>
                    <a:pt x="1" y="4"/>
                    <a:pt x="0" y="5"/>
                  </a:cubicBezTo>
                  <a:cubicBezTo>
                    <a:pt x="1" y="4"/>
                    <a:pt x="1" y="2"/>
                    <a:pt x="2" y="0"/>
                  </a:cubicBezTo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prop 1">
  <p:cSld name="Laprop 1">
    <p:bg>
      <p:bgPr>
        <a:gradFill>
          <a:gsLst>
            <a:gs pos="0">
              <a:srgbClr val="93F1C6"/>
            </a:gs>
            <a:gs pos="46000">
              <a:srgbClr val="18C575"/>
            </a:gs>
            <a:gs pos="100000">
              <a:srgbClr val="0E6F4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7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2060">
              <a:alpha val="22745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71"/>
          <p:cNvSpPr/>
          <p:nvPr>
            <p:ph idx="2" type="pic"/>
          </p:nvPr>
        </p:nvSpPr>
        <p:spPr>
          <a:xfrm>
            <a:off x="4733448" y="1220061"/>
            <a:ext cx="3662100" cy="26169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ptop 2">
  <p:cSld name="Laptop 2">
    <p:bg>
      <p:bgPr>
        <a:solidFill>
          <a:srgbClr val="FEFEFE"/>
        </a:solidFill>
      </p:bgPr>
    </p:bg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72"/>
          <p:cNvSpPr/>
          <p:nvPr/>
        </p:nvSpPr>
        <p:spPr>
          <a:xfrm flipH="1" rot="10800000">
            <a:off x="0" y="0"/>
            <a:ext cx="9144000" cy="3086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72"/>
          <p:cNvSpPr/>
          <p:nvPr>
            <p:ph idx="2" type="pic"/>
          </p:nvPr>
        </p:nvSpPr>
        <p:spPr>
          <a:xfrm>
            <a:off x="1163540" y="1292391"/>
            <a:ext cx="3540000" cy="22059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577" name="Google Shape;577;p72"/>
          <p:cNvSpPr txBox="1"/>
          <p:nvPr>
            <p:ph type="title"/>
          </p:nvPr>
        </p:nvSpPr>
        <p:spPr>
          <a:xfrm>
            <a:off x="594404" y="355439"/>
            <a:ext cx="6035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578" name="Google Shape;578;p72"/>
          <p:cNvGrpSpPr/>
          <p:nvPr/>
        </p:nvGrpSpPr>
        <p:grpSpPr>
          <a:xfrm>
            <a:off x="615835" y="695412"/>
            <a:ext cx="377231" cy="68625"/>
            <a:chOff x="792538" y="868707"/>
            <a:chExt cx="502974" cy="91500"/>
          </a:xfrm>
        </p:grpSpPr>
        <p:sp>
          <p:nvSpPr>
            <p:cNvPr id="579" name="Google Shape;579;p72"/>
            <p:cNvSpPr/>
            <p:nvPr/>
          </p:nvSpPr>
          <p:spPr>
            <a:xfrm>
              <a:off x="792538" y="868707"/>
              <a:ext cx="91500" cy="91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72"/>
            <p:cNvSpPr/>
            <p:nvPr/>
          </p:nvSpPr>
          <p:spPr>
            <a:xfrm>
              <a:off x="929696" y="868707"/>
              <a:ext cx="91500" cy="91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72"/>
            <p:cNvSpPr/>
            <p:nvPr/>
          </p:nvSpPr>
          <p:spPr>
            <a:xfrm>
              <a:off x="1066854" y="868707"/>
              <a:ext cx="91500" cy="91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72"/>
            <p:cNvSpPr/>
            <p:nvPr/>
          </p:nvSpPr>
          <p:spPr>
            <a:xfrm>
              <a:off x="1204012" y="868707"/>
              <a:ext cx="91500" cy="91500"/>
            </a:xfrm>
            <a:prstGeom prst="ellipse">
              <a:avLst/>
            </a:prstGeom>
            <a:solidFill>
              <a:srgbClr val="61EBE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ptop 3">
  <p:cSld name="Laptop 3">
    <p:bg>
      <p:bgPr>
        <a:solidFill>
          <a:srgbClr val="FEFEFE"/>
        </a:solidFill>
      </p:bgPr>
    </p:bg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73"/>
          <p:cNvSpPr/>
          <p:nvPr>
            <p:ph idx="2" type="pic"/>
          </p:nvPr>
        </p:nvSpPr>
        <p:spPr>
          <a:xfrm>
            <a:off x="2703216" y="1292391"/>
            <a:ext cx="3743400" cy="23538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585" name="Google Shape;585;p73"/>
          <p:cNvSpPr txBox="1"/>
          <p:nvPr>
            <p:ph type="title"/>
          </p:nvPr>
        </p:nvSpPr>
        <p:spPr>
          <a:xfrm>
            <a:off x="594404" y="355439"/>
            <a:ext cx="6035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586" name="Google Shape;586;p73"/>
          <p:cNvGrpSpPr/>
          <p:nvPr/>
        </p:nvGrpSpPr>
        <p:grpSpPr>
          <a:xfrm>
            <a:off x="615835" y="695412"/>
            <a:ext cx="377231" cy="68625"/>
            <a:chOff x="792538" y="868707"/>
            <a:chExt cx="502974" cy="91500"/>
          </a:xfrm>
        </p:grpSpPr>
        <p:sp>
          <p:nvSpPr>
            <p:cNvPr id="587" name="Google Shape;587;p73"/>
            <p:cNvSpPr/>
            <p:nvPr/>
          </p:nvSpPr>
          <p:spPr>
            <a:xfrm>
              <a:off x="792538" y="868707"/>
              <a:ext cx="91500" cy="91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73"/>
            <p:cNvSpPr/>
            <p:nvPr/>
          </p:nvSpPr>
          <p:spPr>
            <a:xfrm>
              <a:off x="929696" y="868707"/>
              <a:ext cx="91500" cy="91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73"/>
            <p:cNvSpPr/>
            <p:nvPr/>
          </p:nvSpPr>
          <p:spPr>
            <a:xfrm>
              <a:off x="1066854" y="868707"/>
              <a:ext cx="91500" cy="91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73"/>
            <p:cNvSpPr/>
            <p:nvPr/>
          </p:nvSpPr>
          <p:spPr>
            <a:xfrm>
              <a:off x="1204012" y="868707"/>
              <a:ext cx="91500" cy="91500"/>
            </a:xfrm>
            <a:prstGeom prst="ellipse">
              <a:avLst/>
            </a:prstGeom>
            <a:solidFill>
              <a:srgbClr val="61EBE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Phone 1">
  <p:cSld name="iPhone 1">
    <p:bg>
      <p:bgPr>
        <a:gradFill>
          <a:gsLst>
            <a:gs pos="0">
              <a:srgbClr val="F6E9B2"/>
            </a:gs>
            <a:gs pos="46000">
              <a:srgbClr val="E9CB4C"/>
            </a:gs>
            <a:gs pos="100000">
              <a:srgbClr val="A1851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7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2060">
              <a:alpha val="22745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74"/>
          <p:cNvSpPr/>
          <p:nvPr>
            <p:ph idx="2" type="pic"/>
          </p:nvPr>
        </p:nvSpPr>
        <p:spPr>
          <a:xfrm>
            <a:off x="3937620" y="1383043"/>
            <a:ext cx="4183500" cy="25914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Phone 2">
  <p:cSld name="iPhone 2">
    <p:bg>
      <p:bgPr>
        <a:solidFill>
          <a:srgbClr val="FEFEFE"/>
        </a:solidFill>
      </p:bgPr>
    </p:bg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75"/>
          <p:cNvSpPr/>
          <p:nvPr>
            <p:ph idx="2" type="pic"/>
          </p:nvPr>
        </p:nvSpPr>
        <p:spPr>
          <a:xfrm>
            <a:off x="1945299" y="1611642"/>
            <a:ext cx="1508700" cy="24003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596" name="Google Shape;596;p75"/>
          <p:cNvSpPr txBox="1"/>
          <p:nvPr>
            <p:ph type="title"/>
          </p:nvPr>
        </p:nvSpPr>
        <p:spPr>
          <a:xfrm>
            <a:off x="594404" y="355439"/>
            <a:ext cx="6035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597" name="Google Shape;597;p75"/>
          <p:cNvGrpSpPr/>
          <p:nvPr/>
        </p:nvGrpSpPr>
        <p:grpSpPr>
          <a:xfrm>
            <a:off x="615835" y="695412"/>
            <a:ext cx="377231" cy="68625"/>
            <a:chOff x="792538" y="868707"/>
            <a:chExt cx="502974" cy="91500"/>
          </a:xfrm>
        </p:grpSpPr>
        <p:sp>
          <p:nvSpPr>
            <p:cNvPr id="598" name="Google Shape;598;p75"/>
            <p:cNvSpPr/>
            <p:nvPr/>
          </p:nvSpPr>
          <p:spPr>
            <a:xfrm>
              <a:off x="792538" y="868707"/>
              <a:ext cx="91500" cy="91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75"/>
            <p:cNvSpPr/>
            <p:nvPr/>
          </p:nvSpPr>
          <p:spPr>
            <a:xfrm>
              <a:off x="929696" y="868707"/>
              <a:ext cx="91500" cy="91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75"/>
            <p:cNvSpPr/>
            <p:nvPr/>
          </p:nvSpPr>
          <p:spPr>
            <a:xfrm>
              <a:off x="1066854" y="868707"/>
              <a:ext cx="91500" cy="91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75"/>
            <p:cNvSpPr/>
            <p:nvPr/>
          </p:nvSpPr>
          <p:spPr>
            <a:xfrm>
              <a:off x="1204012" y="868707"/>
              <a:ext cx="91500" cy="91500"/>
            </a:xfrm>
            <a:prstGeom prst="ellipse">
              <a:avLst/>
            </a:prstGeom>
            <a:solidFill>
              <a:srgbClr val="61EBE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Phone 3">
  <p:cSld name="iPhone 3">
    <p:bg>
      <p:bgPr>
        <a:solidFill>
          <a:srgbClr val="FEFEFE"/>
        </a:solidFill>
      </p:bgPr>
    </p:bg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76"/>
          <p:cNvSpPr/>
          <p:nvPr>
            <p:ph idx="2" type="pic"/>
          </p:nvPr>
        </p:nvSpPr>
        <p:spPr>
          <a:xfrm>
            <a:off x="5349231" y="1531621"/>
            <a:ext cx="1503000" cy="24459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604" name="Google Shape;604;p76"/>
          <p:cNvSpPr txBox="1"/>
          <p:nvPr>
            <p:ph type="title"/>
          </p:nvPr>
        </p:nvSpPr>
        <p:spPr>
          <a:xfrm>
            <a:off x="594404" y="355439"/>
            <a:ext cx="6035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605" name="Google Shape;605;p76"/>
          <p:cNvGrpSpPr/>
          <p:nvPr/>
        </p:nvGrpSpPr>
        <p:grpSpPr>
          <a:xfrm>
            <a:off x="615835" y="695412"/>
            <a:ext cx="377231" cy="68625"/>
            <a:chOff x="792538" y="868707"/>
            <a:chExt cx="502974" cy="91500"/>
          </a:xfrm>
        </p:grpSpPr>
        <p:sp>
          <p:nvSpPr>
            <p:cNvPr id="606" name="Google Shape;606;p76"/>
            <p:cNvSpPr/>
            <p:nvPr/>
          </p:nvSpPr>
          <p:spPr>
            <a:xfrm>
              <a:off x="792538" y="868707"/>
              <a:ext cx="91500" cy="91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76"/>
            <p:cNvSpPr/>
            <p:nvPr/>
          </p:nvSpPr>
          <p:spPr>
            <a:xfrm>
              <a:off x="929696" y="868707"/>
              <a:ext cx="91500" cy="91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76"/>
            <p:cNvSpPr/>
            <p:nvPr/>
          </p:nvSpPr>
          <p:spPr>
            <a:xfrm>
              <a:off x="1066854" y="868707"/>
              <a:ext cx="91500" cy="91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76"/>
            <p:cNvSpPr/>
            <p:nvPr/>
          </p:nvSpPr>
          <p:spPr>
            <a:xfrm>
              <a:off x="1204012" y="868707"/>
              <a:ext cx="91500" cy="91500"/>
            </a:xfrm>
            <a:prstGeom prst="ellipse">
              <a:avLst/>
            </a:prstGeom>
            <a:solidFill>
              <a:srgbClr val="61EBE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Phone 4">
  <p:cSld name="iPhone 4">
    <p:bg>
      <p:bgPr>
        <a:solidFill>
          <a:srgbClr val="FEFEFE"/>
        </a:solidFill>
      </p:bgPr>
    </p:bg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77"/>
          <p:cNvSpPr/>
          <p:nvPr>
            <p:ph idx="2" type="pic"/>
          </p:nvPr>
        </p:nvSpPr>
        <p:spPr>
          <a:xfrm>
            <a:off x="2663191" y="2708909"/>
            <a:ext cx="965700" cy="16974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612" name="Google Shape;612;p77"/>
          <p:cNvSpPr/>
          <p:nvPr>
            <p:ph idx="3" type="pic"/>
          </p:nvPr>
        </p:nvSpPr>
        <p:spPr>
          <a:xfrm>
            <a:off x="890153" y="1703070"/>
            <a:ext cx="1458600" cy="25488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613" name="Google Shape;613;p77"/>
          <p:cNvSpPr txBox="1"/>
          <p:nvPr>
            <p:ph type="title"/>
          </p:nvPr>
        </p:nvSpPr>
        <p:spPr>
          <a:xfrm>
            <a:off x="594404" y="355439"/>
            <a:ext cx="6035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614" name="Google Shape;614;p77"/>
          <p:cNvGrpSpPr/>
          <p:nvPr/>
        </p:nvGrpSpPr>
        <p:grpSpPr>
          <a:xfrm>
            <a:off x="615835" y="695412"/>
            <a:ext cx="377231" cy="68625"/>
            <a:chOff x="792538" y="868707"/>
            <a:chExt cx="502974" cy="91500"/>
          </a:xfrm>
        </p:grpSpPr>
        <p:sp>
          <p:nvSpPr>
            <p:cNvPr id="615" name="Google Shape;615;p77"/>
            <p:cNvSpPr/>
            <p:nvPr/>
          </p:nvSpPr>
          <p:spPr>
            <a:xfrm>
              <a:off x="792538" y="868707"/>
              <a:ext cx="91500" cy="91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77"/>
            <p:cNvSpPr/>
            <p:nvPr/>
          </p:nvSpPr>
          <p:spPr>
            <a:xfrm>
              <a:off x="929696" y="868707"/>
              <a:ext cx="91500" cy="91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77"/>
            <p:cNvSpPr/>
            <p:nvPr/>
          </p:nvSpPr>
          <p:spPr>
            <a:xfrm>
              <a:off x="1066854" y="868707"/>
              <a:ext cx="91500" cy="91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77"/>
            <p:cNvSpPr/>
            <p:nvPr/>
          </p:nvSpPr>
          <p:spPr>
            <a:xfrm>
              <a:off x="1204012" y="868707"/>
              <a:ext cx="91500" cy="91500"/>
            </a:xfrm>
            <a:prstGeom prst="ellipse">
              <a:avLst/>
            </a:prstGeom>
            <a:solidFill>
              <a:srgbClr val="61EBE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on Devices">
  <p:cSld name="Project on Devices">
    <p:bg>
      <p:bgPr>
        <a:solidFill>
          <a:srgbClr val="FEFEFE"/>
        </a:solidFill>
      </p:bgPr>
    </p:bg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78"/>
          <p:cNvSpPr/>
          <p:nvPr>
            <p:ph idx="2" type="pic"/>
          </p:nvPr>
        </p:nvSpPr>
        <p:spPr>
          <a:xfrm>
            <a:off x="7852767" y="1493044"/>
            <a:ext cx="584100" cy="10251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621" name="Google Shape;621;p78"/>
          <p:cNvSpPr/>
          <p:nvPr>
            <p:ph idx="3" type="pic"/>
          </p:nvPr>
        </p:nvSpPr>
        <p:spPr>
          <a:xfrm>
            <a:off x="5189215" y="2975373"/>
            <a:ext cx="1158000" cy="15510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622" name="Google Shape;622;p78"/>
          <p:cNvSpPr txBox="1"/>
          <p:nvPr>
            <p:ph type="title"/>
          </p:nvPr>
        </p:nvSpPr>
        <p:spPr>
          <a:xfrm>
            <a:off x="594404" y="355439"/>
            <a:ext cx="6035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623" name="Google Shape;623;p78"/>
          <p:cNvGrpSpPr/>
          <p:nvPr/>
        </p:nvGrpSpPr>
        <p:grpSpPr>
          <a:xfrm>
            <a:off x="615835" y="695412"/>
            <a:ext cx="377231" cy="68625"/>
            <a:chOff x="792538" y="868707"/>
            <a:chExt cx="502974" cy="91500"/>
          </a:xfrm>
        </p:grpSpPr>
        <p:sp>
          <p:nvSpPr>
            <p:cNvPr id="624" name="Google Shape;624;p78"/>
            <p:cNvSpPr/>
            <p:nvPr/>
          </p:nvSpPr>
          <p:spPr>
            <a:xfrm>
              <a:off x="792538" y="868707"/>
              <a:ext cx="91500" cy="91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78"/>
            <p:cNvSpPr/>
            <p:nvPr/>
          </p:nvSpPr>
          <p:spPr>
            <a:xfrm>
              <a:off x="929696" y="868707"/>
              <a:ext cx="91500" cy="91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78"/>
            <p:cNvSpPr/>
            <p:nvPr/>
          </p:nvSpPr>
          <p:spPr>
            <a:xfrm>
              <a:off x="1066854" y="868707"/>
              <a:ext cx="91500" cy="91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78"/>
            <p:cNvSpPr/>
            <p:nvPr/>
          </p:nvSpPr>
          <p:spPr>
            <a:xfrm>
              <a:off x="1204012" y="868707"/>
              <a:ext cx="91500" cy="91500"/>
            </a:xfrm>
            <a:prstGeom prst="ellipse">
              <a:avLst/>
            </a:prstGeom>
            <a:solidFill>
              <a:srgbClr val="61EBE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Left">
  <p:cSld name="Image Left">
    <p:bg>
      <p:bgPr>
        <a:solidFill>
          <a:srgbClr val="FEFEFE"/>
        </a:solidFill>
      </p:bgPr>
    </p:bg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79"/>
          <p:cNvSpPr/>
          <p:nvPr>
            <p:ph idx="2" type="pic"/>
          </p:nvPr>
        </p:nvSpPr>
        <p:spPr>
          <a:xfrm>
            <a:off x="594123" y="1200165"/>
            <a:ext cx="3978000" cy="34290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630" name="Google Shape;630;p79"/>
          <p:cNvSpPr txBox="1"/>
          <p:nvPr>
            <p:ph type="title"/>
          </p:nvPr>
        </p:nvSpPr>
        <p:spPr>
          <a:xfrm>
            <a:off x="594404" y="355439"/>
            <a:ext cx="6035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631" name="Google Shape;631;p79"/>
          <p:cNvGrpSpPr/>
          <p:nvPr/>
        </p:nvGrpSpPr>
        <p:grpSpPr>
          <a:xfrm>
            <a:off x="615835" y="695412"/>
            <a:ext cx="377231" cy="68625"/>
            <a:chOff x="792538" y="868707"/>
            <a:chExt cx="502974" cy="91500"/>
          </a:xfrm>
        </p:grpSpPr>
        <p:sp>
          <p:nvSpPr>
            <p:cNvPr id="632" name="Google Shape;632;p79"/>
            <p:cNvSpPr/>
            <p:nvPr/>
          </p:nvSpPr>
          <p:spPr>
            <a:xfrm>
              <a:off x="792538" y="868707"/>
              <a:ext cx="91500" cy="91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79"/>
            <p:cNvSpPr/>
            <p:nvPr/>
          </p:nvSpPr>
          <p:spPr>
            <a:xfrm>
              <a:off x="929696" y="868707"/>
              <a:ext cx="91500" cy="91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79"/>
            <p:cNvSpPr/>
            <p:nvPr/>
          </p:nvSpPr>
          <p:spPr>
            <a:xfrm>
              <a:off x="1066854" y="868707"/>
              <a:ext cx="91500" cy="91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79"/>
            <p:cNvSpPr/>
            <p:nvPr/>
          </p:nvSpPr>
          <p:spPr>
            <a:xfrm>
              <a:off x="1204012" y="868707"/>
              <a:ext cx="91500" cy="91500"/>
            </a:xfrm>
            <a:prstGeom prst="ellipse">
              <a:avLst/>
            </a:prstGeom>
            <a:solidFill>
              <a:srgbClr val="61EBE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Right">
  <p:cSld name="Image Right">
    <p:bg>
      <p:bgPr>
        <a:solidFill>
          <a:srgbClr val="FEFEFE"/>
        </a:solidFill>
      </p:bgPr>
    </p:bg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80"/>
          <p:cNvSpPr txBox="1"/>
          <p:nvPr>
            <p:ph type="title"/>
          </p:nvPr>
        </p:nvSpPr>
        <p:spPr>
          <a:xfrm>
            <a:off x="594404" y="355439"/>
            <a:ext cx="6035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638" name="Google Shape;638;p80"/>
          <p:cNvGrpSpPr/>
          <p:nvPr/>
        </p:nvGrpSpPr>
        <p:grpSpPr>
          <a:xfrm>
            <a:off x="615835" y="695412"/>
            <a:ext cx="377231" cy="68625"/>
            <a:chOff x="792538" y="868707"/>
            <a:chExt cx="502974" cy="91500"/>
          </a:xfrm>
        </p:grpSpPr>
        <p:sp>
          <p:nvSpPr>
            <p:cNvPr id="639" name="Google Shape;639;p80"/>
            <p:cNvSpPr/>
            <p:nvPr/>
          </p:nvSpPr>
          <p:spPr>
            <a:xfrm>
              <a:off x="792538" y="868707"/>
              <a:ext cx="91500" cy="91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80"/>
            <p:cNvSpPr/>
            <p:nvPr/>
          </p:nvSpPr>
          <p:spPr>
            <a:xfrm>
              <a:off x="929696" y="868707"/>
              <a:ext cx="91500" cy="91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80"/>
            <p:cNvSpPr/>
            <p:nvPr/>
          </p:nvSpPr>
          <p:spPr>
            <a:xfrm>
              <a:off x="1066854" y="868707"/>
              <a:ext cx="91500" cy="91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80"/>
            <p:cNvSpPr/>
            <p:nvPr/>
          </p:nvSpPr>
          <p:spPr>
            <a:xfrm>
              <a:off x="1204012" y="868707"/>
              <a:ext cx="91500" cy="91500"/>
            </a:xfrm>
            <a:prstGeom prst="ellipse">
              <a:avLst/>
            </a:prstGeom>
            <a:solidFill>
              <a:srgbClr val="61EBE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3" name="Google Shape;643;p80"/>
          <p:cNvSpPr/>
          <p:nvPr>
            <p:ph idx="2" type="pic"/>
          </p:nvPr>
        </p:nvSpPr>
        <p:spPr>
          <a:xfrm>
            <a:off x="4571720" y="1200165"/>
            <a:ext cx="3978000" cy="34290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bg">
  <p:cSld name="Title Only bg">
    <p:bg>
      <p:bgPr>
        <a:solidFill>
          <a:srgbClr val="FEFEFE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>
            <p:ph type="title"/>
          </p:nvPr>
        </p:nvSpPr>
        <p:spPr>
          <a:xfrm>
            <a:off x="594404" y="355439"/>
            <a:ext cx="6035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66" name="Google Shape;66;p9"/>
          <p:cNvGrpSpPr/>
          <p:nvPr/>
        </p:nvGrpSpPr>
        <p:grpSpPr>
          <a:xfrm>
            <a:off x="615835" y="695412"/>
            <a:ext cx="377231" cy="68625"/>
            <a:chOff x="792538" y="868707"/>
            <a:chExt cx="502974" cy="91500"/>
          </a:xfrm>
        </p:grpSpPr>
        <p:sp>
          <p:nvSpPr>
            <p:cNvPr id="67" name="Google Shape;67;p9"/>
            <p:cNvSpPr/>
            <p:nvPr/>
          </p:nvSpPr>
          <p:spPr>
            <a:xfrm>
              <a:off x="792538" y="868707"/>
              <a:ext cx="91500" cy="91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9"/>
            <p:cNvSpPr/>
            <p:nvPr/>
          </p:nvSpPr>
          <p:spPr>
            <a:xfrm>
              <a:off x="929696" y="868707"/>
              <a:ext cx="91500" cy="91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9"/>
            <p:cNvSpPr/>
            <p:nvPr/>
          </p:nvSpPr>
          <p:spPr>
            <a:xfrm>
              <a:off x="1066854" y="868707"/>
              <a:ext cx="91500" cy="91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9"/>
            <p:cNvSpPr/>
            <p:nvPr/>
          </p:nvSpPr>
          <p:spPr>
            <a:xfrm>
              <a:off x="1204012" y="868707"/>
              <a:ext cx="91500" cy="91500"/>
            </a:xfrm>
            <a:prstGeom prst="ellipse">
              <a:avLst/>
            </a:prstGeom>
            <a:solidFill>
              <a:srgbClr val="61EBE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" name="Google Shape;71;p9"/>
          <p:cNvGrpSpPr/>
          <p:nvPr/>
        </p:nvGrpSpPr>
        <p:grpSpPr>
          <a:xfrm>
            <a:off x="182944" y="1419336"/>
            <a:ext cx="8778399" cy="3072750"/>
            <a:chOff x="2719388" y="2247900"/>
            <a:chExt cx="6748462" cy="2362200"/>
          </a:xfrm>
        </p:grpSpPr>
        <p:sp>
          <p:nvSpPr>
            <p:cNvPr id="72" name="Google Shape;72;p9"/>
            <p:cNvSpPr/>
            <p:nvPr/>
          </p:nvSpPr>
          <p:spPr>
            <a:xfrm>
              <a:off x="5416550" y="3241675"/>
              <a:ext cx="74613" cy="4763"/>
            </a:xfrm>
            <a:custGeom>
              <a:rect b="b" l="l" r="r" t="t"/>
              <a:pathLst>
                <a:path extrusionOk="0" h="1" w="20">
                  <a:moveTo>
                    <a:pt x="20" y="0"/>
                  </a:moveTo>
                  <a:cubicBezTo>
                    <a:pt x="14" y="0"/>
                    <a:pt x="6" y="0"/>
                    <a:pt x="0" y="1"/>
                  </a:cubicBezTo>
                  <a:cubicBezTo>
                    <a:pt x="6" y="1"/>
                    <a:pt x="14" y="0"/>
                    <a:pt x="20" y="0"/>
                  </a:cubicBezTo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9"/>
            <p:cNvSpPr/>
            <p:nvPr/>
          </p:nvSpPr>
          <p:spPr>
            <a:xfrm>
              <a:off x="5311775" y="3389313"/>
              <a:ext cx="44450" cy="46038"/>
            </a:xfrm>
            <a:custGeom>
              <a:rect b="b" l="l" r="r" t="t"/>
              <a:pathLst>
                <a:path extrusionOk="0" h="12" w="12">
                  <a:moveTo>
                    <a:pt x="0" y="0"/>
                  </a:moveTo>
                  <a:cubicBezTo>
                    <a:pt x="4" y="4"/>
                    <a:pt x="8" y="8"/>
                    <a:pt x="12" y="12"/>
                  </a:cubicBezTo>
                  <a:cubicBezTo>
                    <a:pt x="8" y="8"/>
                    <a:pt x="4" y="4"/>
                    <a:pt x="0" y="0"/>
                  </a:cubicBezTo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9"/>
            <p:cNvSpPr/>
            <p:nvPr/>
          </p:nvSpPr>
          <p:spPr>
            <a:xfrm>
              <a:off x="4608513" y="3027363"/>
              <a:ext cx="117600" cy="1128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9"/>
            <p:cNvSpPr/>
            <p:nvPr/>
          </p:nvSpPr>
          <p:spPr>
            <a:xfrm>
              <a:off x="7437438" y="3773488"/>
              <a:ext cx="720725" cy="381000"/>
            </a:xfrm>
            <a:custGeom>
              <a:rect b="b" l="l" r="r" t="t"/>
              <a:pathLst>
                <a:path extrusionOk="0" h="101" w="192">
                  <a:moveTo>
                    <a:pt x="15" y="39"/>
                  </a:moveTo>
                  <a:cubicBezTo>
                    <a:pt x="15" y="38"/>
                    <a:pt x="68" y="24"/>
                    <a:pt x="78" y="24"/>
                  </a:cubicBezTo>
                  <a:cubicBezTo>
                    <a:pt x="79" y="24"/>
                    <a:pt x="80" y="24"/>
                    <a:pt x="80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1" y="28"/>
                    <a:pt x="84" y="30"/>
                    <a:pt x="86" y="32"/>
                  </a:cubicBezTo>
                  <a:cubicBezTo>
                    <a:pt x="86" y="31"/>
                    <a:pt x="86" y="31"/>
                    <a:pt x="86" y="31"/>
                  </a:cubicBezTo>
                  <a:cubicBezTo>
                    <a:pt x="89" y="33"/>
                    <a:pt x="68" y="74"/>
                    <a:pt x="65" y="74"/>
                  </a:cubicBezTo>
                  <a:cubicBezTo>
                    <a:pt x="65" y="74"/>
                    <a:pt x="65" y="74"/>
                    <a:pt x="65" y="74"/>
                  </a:cubicBezTo>
                  <a:cubicBezTo>
                    <a:pt x="65" y="74"/>
                    <a:pt x="65" y="74"/>
                    <a:pt x="65" y="74"/>
                  </a:cubicBezTo>
                  <a:cubicBezTo>
                    <a:pt x="63" y="74"/>
                    <a:pt x="62" y="74"/>
                    <a:pt x="60" y="74"/>
                  </a:cubicBezTo>
                  <a:cubicBezTo>
                    <a:pt x="58" y="74"/>
                    <a:pt x="56" y="74"/>
                    <a:pt x="54" y="75"/>
                  </a:cubicBezTo>
                  <a:cubicBezTo>
                    <a:pt x="53" y="76"/>
                    <a:pt x="53" y="76"/>
                    <a:pt x="52" y="77"/>
                  </a:cubicBezTo>
                  <a:cubicBezTo>
                    <a:pt x="52" y="77"/>
                    <a:pt x="52" y="77"/>
                    <a:pt x="52" y="77"/>
                  </a:cubicBezTo>
                  <a:cubicBezTo>
                    <a:pt x="52" y="77"/>
                    <a:pt x="52" y="77"/>
                    <a:pt x="52" y="77"/>
                  </a:cubicBezTo>
                  <a:cubicBezTo>
                    <a:pt x="48" y="77"/>
                    <a:pt x="13" y="44"/>
                    <a:pt x="1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5" y="42"/>
                    <a:pt x="15" y="40"/>
                    <a:pt x="15" y="39"/>
                  </a:cubicBezTo>
                  <a:cubicBezTo>
                    <a:pt x="15" y="39"/>
                    <a:pt x="15" y="39"/>
                    <a:pt x="15" y="39"/>
                  </a:cubicBezTo>
                  <a:moveTo>
                    <a:pt x="96" y="0"/>
                  </a:moveTo>
                  <a:cubicBezTo>
                    <a:pt x="94" y="0"/>
                    <a:pt x="91" y="1"/>
                    <a:pt x="89" y="2"/>
                  </a:cubicBezTo>
                  <a:cubicBezTo>
                    <a:pt x="81" y="5"/>
                    <a:pt x="78" y="12"/>
                    <a:pt x="78" y="19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9" y="23"/>
                    <a:pt x="20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5"/>
                    <a:pt x="12" y="34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1" y="22"/>
                    <a:pt x="13" y="9"/>
                  </a:cubicBezTo>
                  <a:cubicBezTo>
                    <a:pt x="11" y="22"/>
                    <a:pt x="9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7" y="33"/>
                    <a:pt x="6" y="33"/>
                    <a:pt x="5" y="34"/>
                  </a:cubicBezTo>
                  <a:cubicBezTo>
                    <a:pt x="2" y="35"/>
                    <a:pt x="0" y="39"/>
                    <a:pt x="2" y="42"/>
                  </a:cubicBezTo>
                  <a:cubicBezTo>
                    <a:pt x="3" y="45"/>
                    <a:pt x="6" y="46"/>
                    <a:pt x="8" y="46"/>
                  </a:cubicBezTo>
                  <a:cubicBezTo>
                    <a:pt x="9" y="46"/>
                    <a:pt x="10" y="46"/>
                    <a:pt x="11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5"/>
                    <a:pt x="51" y="77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6" y="83"/>
                    <a:pt x="46" y="88"/>
                    <a:pt x="48" y="93"/>
                  </a:cubicBezTo>
                  <a:cubicBezTo>
                    <a:pt x="50" y="98"/>
                    <a:pt x="55" y="101"/>
                    <a:pt x="60" y="101"/>
                  </a:cubicBezTo>
                  <a:cubicBezTo>
                    <a:pt x="62" y="101"/>
                    <a:pt x="65" y="100"/>
                    <a:pt x="66" y="99"/>
                  </a:cubicBezTo>
                  <a:cubicBezTo>
                    <a:pt x="73" y="96"/>
                    <a:pt x="76" y="88"/>
                    <a:pt x="73" y="81"/>
                  </a:cubicBezTo>
                  <a:cubicBezTo>
                    <a:pt x="72" y="79"/>
                    <a:pt x="70" y="78"/>
                    <a:pt x="69" y="76"/>
                  </a:cubicBezTo>
                  <a:cubicBezTo>
                    <a:pt x="69" y="76"/>
                    <a:pt x="69" y="76"/>
                    <a:pt x="69" y="76"/>
                  </a:cubicBezTo>
                  <a:cubicBezTo>
                    <a:pt x="66" y="75"/>
                    <a:pt x="87" y="34"/>
                    <a:pt x="91" y="34"/>
                  </a:cubicBezTo>
                  <a:cubicBezTo>
                    <a:pt x="91" y="34"/>
                    <a:pt x="91" y="34"/>
                    <a:pt x="91" y="34"/>
                  </a:cubicBezTo>
                  <a:cubicBezTo>
                    <a:pt x="91" y="34"/>
                    <a:pt x="91" y="34"/>
                    <a:pt x="91" y="34"/>
                  </a:cubicBezTo>
                  <a:cubicBezTo>
                    <a:pt x="92" y="34"/>
                    <a:pt x="94" y="35"/>
                    <a:pt x="96" y="35"/>
                  </a:cubicBezTo>
                  <a:cubicBezTo>
                    <a:pt x="99" y="35"/>
                    <a:pt x="101" y="34"/>
                    <a:pt x="104" y="33"/>
                  </a:cubicBezTo>
                  <a:cubicBezTo>
                    <a:pt x="106" y="32"/>
                    <a:pt x="107" y="31"/>
                    <a:pt x="109" y="29"/>
                  </a:cubicBezTo>
                  <a:cubicBezTo>
                    <a:pt x="109" y="30"/>
                    <a:pt x="109" y="30"/>
                    <a:pt x="109" y="30"/>
                  </a:cubicBezTo>
                  <a:cubicBezTo>
                    <a:pt x="109" y="30"/>
                    <a:pt x="109" y="29"/>
                    <a:pt x="109" y="29"/>
                  </a:cubicBezTo>
                  <a:cubicBezTo>
                    <a:pt x="115" y="29"/>
                    <a:pt x="179" y="76"/>
                    <a:pt x="178" y="78"/>
                  </a:cubicBezTo>
                  <a:cubicBezTo>
                    <a:pt x="178" y="78"/>
                    <a:pt x="178" y="78"/>
                    <a:pt x="178" y="78"/>
                  </a:cubicBezTo>
                  <a:cubicBezTo>
                    <a:pt x="177" y="79"/>
                    <a:pt x="177" y="82"/>
                    <a:pt x="178" y="83"/>
                  </a:cubicBezTo>
                  <a:cubicBezTo>
                    <a:pt x="179" y="86"/>
                    <a:pt x="182" y="87"/>
                    <a:pt x="184" y="87"/>
                  </a:cubicBezTo>
                  <a:cubicBezTo>
                    <a:pt x="185" y="87"/>
                    <a:pt x="186" y="87"/>
                    <a:pt x="187" y="87"/>
                  </a:cubicBezTo>
                  <a:cubicBezTo>
                    <a:pt x="191" y="85"/>
                    <a:pt x="192" y="81"/>
                    <a:pt x="190" y="78"/>
                  </a:cubicBezTo>
                  <a:cubicBezTo>
                    <a:pt x="189" y="75"/>
                    <a:pt x="187" y="74"/>
                    <a:pt x="184" y="74"/>
                  </a:cubicBezTo>
                  <a:cubicBezTo>
                    <a:pt x="183" y="74"/>
                    <a:pt x="182" y="74"/>
                    <a:pt x="181" y="75"/>
                  </a:cubicBezTo>
                  <a:cubicBezTo>
                    <a:pt x="181" y="75"/>
                    <a:pt x="180" y="75"/>
                    <a:pt x="179" y="76"/>
                  </a:cubicBezTo>
                  <a:cubicBezTo>
                    <a:pt x="179" y="76"/>
                    <a:pt x="179" y="76"/>
                    <a:pt x="179" y="76"/>
                  </a:cubicBezTo>
                  <a:cubicBezTo>
                    <a:pt x="179" y="76"/>
                    <a:pt x="179" y="76"/>
                    <a:pt x="179" y="76"/>
                  </a:cubicBezTo>
                  <a:cubicBezTo>
                    <a:pt x="177" y="76"/>
                    <a:pt x="110" y="29"/>
                    <a:pt x="112" y="26"/>
                  </a:cubicBezTo>
                  <a:cubicBezTo>
                    <a:pt x="112" y="26"/>
                    <a:pt x="112" y="26"/>
                    <a:pt x="112" y="26"/>
                  </a:cubicBezTo>
                  <a:cubicBezTo>
                    <a:pt x="115" y="21"/>
                    <a:pt x="115" y="15"/>
                    <a:pt x="112" y="10"/>
                  </a:cubicBezTo>
                  <a:cubicBezTo>
                    <a:pt x="109" y="4"/>
                    <a:pt x="103" y="0"/>
                    <a:pt x="96" y="0"/>
                  </a:cubicBezTo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6915150" y="2703513"/>
              <a:ext cx="2552700" cy="1103313"/>
            </a:xfrm>
            <a:custGeom>
              <a:rect b="b" l="l" r="r" t="t"/>
              <a:pathLst>
                <a:path extrusionOk="0" h="293" w="680">
                  <a:moveTo>
                    <a:pt x="305" y="180"/>
                  </a:moveTo>
                  <a:cubicBezTo>
                    <a:pt x="304" y="180"/>
                    <a:pt x="307" y="177"/>
                    <a:pt x="313" y="173"/>
                  </a:cubicBezTo>
                  <a:cubicBezTo>
                    <a:pt x="333" y="207"/>
                    <a:pt x="354" y="243"/>
                    <a:pt x="355" y="247"/>
                  </a:cubicBezTo>
                  <a:cubicBezTo>
                    <a:pt x="350" y="244"/>
                    <a:pt x="302" y="199"/>
                    <a:pt x="304" y="197"/>
                  </a:cubicBezTo>
                  <a:cubicBezTo>
                    <a:pt x="304" y="197"/>
                    <a:pt x="304" y="197"/>
                    <a:pt x="304" y="197"/>
                  </a:cubicBezTo>
                  <a:cubicBezTo>
                    <a:pt x="307" y="193"/>
                    <a:pt x="308" y="187"/>
                    <a:pt x="305" y="182"/>
                  </a:cubicBezTo>
                  <a:cubicBezTo>
                    <a:pt x="305" y="181"/>
                    <a:pt x="305" y="181"/>
                    <a:pt x="305" y="180"/>
                  </a:cubicBezTo>
                  <a:cubicBezTo>
                    <a:pt x="305" y="180"/>
                    <a:pt x="305" y="180"/>
                    <a:pt x="305" y="180"/>
                  </a:cubicBezTo>
                  <a:moveTo>
                    <a:pt x="473" y="198"/>
                  </a:moveTo>
                  <a:cubicBezTo>
                    <a:pt x="472" y="198"/>
                    <a:pt x="469" y="187"/>
                    <a:pt x="465" y="171"/>
                  </a:cubicBezTo>
                  <a:cubicBezTo>
                    <a:pt x="473" y="170"/>
                    <a:pt x="481" y="169"/>
                    <a:pt x="489" y="168"/>
                  </a:cubicBezTo>
                  <a:cubicBezTo>
                    <a:pt x="483" y="184"/>
                    <a:pt x="477" y="198"/>
                    <a:pt x="476" y="198"/>
                  </a:cubicBezTo>
                  <a:cubicBezTo>
                    <a:pt x="476" y="198"/>
                    <a:pt x="476" y="198"/>
                    <a:pt x="476" y="198"/>
                  </a:cubicBezTo>
                  <a:cubicBezTo>
                    <a:pt x="476" y="198"/>
                    <a:pt x="476" y="198"/>
                    <a:pt x="476" y="198"/>
                  </a:cubicBezTo>
                  <a:cubicBezTo>
                    <a:pt x="475" y="198"/>
                    <a:pt x="475" y="198"/>
                    <a:pt x="474" y="198"/>
                  </a:cubicBezTo>
                  <a:cubicBezTo>
                    <a:pt x="473" y="198"/>
                    <a:pt x="473" y="198"/>
                    <a:pt x="473" y="198"/>
                  </a:cubicBezTo>
                  <a:cubicBezTo>
                    <a:pt x="473" y="198"/>
                    <a:pt x="473" y="198"/>
                    <a:pt x="473" y="198"/>
                  </a:cubicBezTo>
                  <a:cubicBezTo>
                    <a:pt x="473" y="198"/>
                    <a:pt x="473" y="198"/>
                    <a:pt x="473" y="198"/>
                  </a:cubicBezTo>
                  <a:moveTo>
                    <a:pt x="632" y="162"/>
                  </a:moveTo>
                  <a:cubicBezTo>
                    <a:pt x="631" y="162"/>
                    <a:pt x="596" y="137"/>
                    <a:pt x="594" y="134"/>
                  </a:cubicBezTo>
                  <a:cubicBezTo>
                    <a:pt x="598" y="135"/>
                    <a:pt x="671" y="163"/>
                    <a:pt x="671" y="164"/>
                  </a:cubicBezTo>
                  <a:cubicBezTo>
                    <a:pt x="671" y="164"/>
                    <a:pt x="671" y="164"/>
                    <a:pt x="671" y="164"/>
                  </a:cubicBezTo>
                  <a:cubicBezTo>
                    <a:pt x="671" y="164"/>
                    <a:pt x="671" y="164"/>
                    <a:pt x="671" y="164"/>
                  </a:cubicBezTo>
                  <a:cubicBezTo>
                    <a:pt x="671" y="164"/>
                    <a:pt x="671" y="164"/>
                    <a:pt x="671" y="164"/>
                  </a:cubicBezTo>
                  <a:cubicBezTo>
                    <a:pt x="671" y="164"/>
                    <a:pt x="663" y="165"/>
                    <a:pt x="655" y="165"/>
                  </a:cubicBezTo>
                  <a:cubicBezTo>
                    <a:pt x="647" y="165"/>
                    <a:pt x="639" y="164"/>
                    <a:pt x="639" y="164"/>
                  </a:cubicBezTo>
                  <a:cubicBezTo>
                    <a:pt x="639" y="164"/>
                    <a:pt x="639" y="164"/>
                    <a:pt x="639" y="164"/>
                  </a:cubicBezTo>
                  <a:cubicBezTo>
                    <a:pt x="639" y="164"/>
                    <a:pt x="639" y="163"/>
                    <a:pt x="639" y="163"/>
                  </a:cubicBezTo>
                  <a:cubicBezTo>
                    <a:pt x="638" y="162"/>
                    <a:pt x="636" y="161"/>
                    <a:pt x="635" y="161"/>
                  </a:cubicBezTo>
                  <a:cubicBezTo>
                    <a:pt x="634" y="161"/>
                    <a:pt x="634" y="161"/>
                    <a:pt x="633" y="161"/>
                  </a:cubicBezTo>
                  <a:cubicBezTo>
                    <a:pt x="633" y="161"/>
                    <a:pt x="632" y="162"/>
                    <a:pt x="632" y="162"/>
                  </a:cubicBezTo>
                  <a:cubicBezTo>
                    <a:pt x="632" y="162"/>
                    <a:pt x="632" y="162"/>
                    <a:pt x="632" y="162"/>
                  </a:cubicBezTo>
                  <a:cubicBezTo>
                    <a:pt x="632" y="162"/>
                    <a:pt x="632" y="162"/>
                    <a:pt x="632" y="162"/>
                  </a:cubicBezTo>
                  <a:moveTo>
                    <a:pt x="137" y="142"/>
                  </a:moveTo>
                  <a:cubicBezTo>
                    <a:pt x="136" y="141"/>
                    <a:pt x="157" y="132"/>
                    <a:pt x="176" y="124"/>
                  </a:cubicBezTo>
                  <a:cubicBezTo>
                    <a:pt x="176" y="130"/>
                    <a:pt x="177" y="134"/>
                    <a:pt x="176" y="134"/>
                  </a:cubicBezTo>
                  <a:cubicBezTo>
                    <a:pt x="176" y="134"/>
                    <a:pt x="176" y="134"/>
                    <a:pt x="176" y="134"/>
                  </a:cubicBezTo>
                  <a:cubicBezTo>
                    <a:pt x="175" y="134"/>
                    <a:pt x="175" y="134"/>
                    <a:pt x="175" y="134"/>
                  </a:cubicBezTo>
                  <a:cubicBezTo>
                    <a:pt x="173" y="136"/>
                    <a:pt x="172" y="138"/>
                    <a:pt x="171" y="140"/>
                  </a:cubicBezTo>
                  <a:cubicBezTo>
                    <a:pt x="171" y="140"/>
                    <a:pt x="171" y="140"/>
                    <a:pt x="171" y="140"/>
                  </a:cubicBezTo>
                  <a:cubicBezTo>
                    <a:pt x="171" y="141"/>
                    <a:pt x="152" y="143"/>
                    <a:pt x="143" y="143"/>
                  </a:cubicBezTo>
                  <a:cubicBezTo>
                    <a:pt x="139" y="143"/>
                    <a:pt x="137" y="143"/>
                    <a:pt x="137" y="142"/>
                  </a:cubicBezTo>
                  <a:cubicBezTo>
                    <a:pt x="137" y="142"/>
                    <a:pt x="137" y="142"/>
                    <a:pt x="137" y="142"/>
                  </a:cubicBezTo>
                  <a:cubicBezTo>
                    <a:pt x="137" y="142"/>
                    <a:pt x="137" y="142"/>
                    <a:pt x="137" y="142"/>
                  </a:cubicBezTo>
                  <a:cubicBezTo>
                    <a:pt x="137" y="142"/>
                    <a:pt x="137" y="142"/>
                    <a:pt x="137" y="142"/>
                  </a:cubicBezTo>
                  <a:moveTo>
                    <a:pt x="209" y="112"/>
                  </a:moveTo>
                  <a:cubicBezTo>
                    <a:pt x="209" y="112"/>
                    <a:pt x="209" y="112"/>
                    <a:pt x="209" y="112"/>
                  </a:cubicBezTo>
                  <a:cubicBezTo>
                    <a:pt x="210" y="112"/>
                    <a:pt x="210" y="112"/>
                    <a:pt x="210" y="112"/>
                  </a:cubicBezTo>
                  <a:cubicBezTo>
                    <a:pt x="210" y="112"/>
                    <a:pt x="210" y="112"/>
                    <a:pt x="210" y="112"/>
                  </a:cubicBezTo>
                  <a:cubicBezTo>
                    <a:pt x="210" y="113"/>
                    <a:pt x="185" y="135"/>
                    <a:pt x="183" y="135"/>
                  </a:cubicBezTo>
                  <a:cubicBezTo>
                    <a:pt x="183" y="135"/>
                    <a:pt x="183" y="135"/>
                    <a:pt x="183" y="135"/>
                  </a:cubicBezTo>
                  <a:cubicBezTo>
                    <a:pt x="183" y="135"/>
                    <a:pt x="183" y="135"/>
                    <a:pt x="183" y="135"/>
                  </a:cubicBezTo>
                  <a:cubicBezTo>
                    <a:pt x="181" y="134"/>
                    <a:pt x="180" y="134"/>
                    <a:pt x="178" y="134"/>
                  </a:cubicBezTo>
                  <a:cubicBezTo>
                    <a:pt x="178" y="134"/>
                    <a:pt x="178" y="134"/>
                    <a:pt x="178" y="134"/>
                  </a:cubicBezTo>
                  <a:cubicBezTo>
                    <a:pt x="178" y="134"/>
                    <a:pt x="177" y="130"/>
                    <a:pt x="176" y="124"/>
                  </a:cubicBezTo>
                  <a:cubicBezTo>
                    <a:pt x="193" y="118"/>
                    <a:pt x="208" y="112"/>
                    <a:pt x="209" y="112"/>
                  </a:cubicBezTo>
                  <a:cubicBezTo>
                    <a:pt x="209" y="112"/>
                    <a:pt x="209" y="112"/>
                    <a:pt x="209" y="112"/>
                  </a:cubicBezTo>
                  <a:moveTo>
                    <a:pt x="289" y="173"/>
                  </a:moveTo>
                  <a:cubicBezTo>
                    <a:pt x="286" y="173"/>
                    <a:pt x="269" y="109"/>
                    <a:pt x="270" y="102"/>
                  </a:cubicBezTo>
                  <a:cubicBezTo>
                    <a:pt x="273" y="106"/>
                    <a:pt x="292" y="138"/>
                    <a:pt x="312" y="171"/>
                  </a:cubicBezTo>
                  <a:cubicBezTo>
                    <a:pt x="306" y="174"/>
                    <a:pt x="302" y="177"/>
                    <a:pt x="302" y="177"/>
                  </a:cubicBezTo>
                  <a:cubicBezTo>
                    <a:pt x="302" y="177"/>
                    <a:pt x="302" y="177"/>
                    <a:pt x="302" y="177"/>
                  </a:cubicBezTo>
                  <a:cubicBezTo>
                    <a:pt x="302" y="177"/>
                    <a:pt x="302" y="177"/>
                    <a:pt x="302" y="177"/>
                  </a:cubicBezTo>
                  <a:cubicBezTo>
                    <a:pt x="299" y="174"/>
                    <a:pt x="295" y="173"/>
                    <a:pt x="291" y="173"/>
                  </a:cubicBezTo>
                  <a:cubicBezTo>
                    <a:pt x="290" y="173"/>
                    <a:pt x="290" y="173"/>
                    <a:pt x="289" y="173"/>
                  </a:cubicBezTo>
                  <a:cubicBezTo>
                    <a:pt x="289" y="173"/>
                    <a:pt x="289" y="173"/>
                    <a:pt x="289" y="173"/>
                  </a:cubicBezTo>
                  <a:cubicBezTo>
                    <a:pt x="289" y="173"/>
                    <a:pt x="289" y="173"/>
                    <a:pt x="289" y="173"/>
                  </a:cubicBezTo>
                  <a:moveTo>
                    <a:pt x="452" y="78"/>
                  </a:moveTo>
                  <a:cubicBezTo>
                    <a:pt x="452" y="78"/>
                    <a:pt x="452" y="78"/>
                    <a:pt x="453" y="78"/>
                  </a:cubicBezTo>
                  <a:cubicBezTo>
                    <a:pt x="457" y="78"/>
                    <a:pt x="501" y="101"/>
                    <a:pt x="501" y="103"/>
                  </a:cubicBezTo>
                  <a:cubicBezTo>
                    <a:pt x="501" y="103"/>
                    <a:pt x="501" y="103"/>
                    <a:pt x="501" y="103"/>
                  </a:cubicBezTo>
                  <a:cubicBezTo>
                    <a:pt x="500" y="105"/>
                    <a:pt x="500" y="108"/>
                    <a:pt x="501" y="110"/>
                  </a:cubicBezTo>
                  <a:cubicBezTo>
                    <a:pt x="502" y="112"/>
                    <a:pt x="504" y="113"/>
                    <a:pt x="506" y="114"/>
                  </a:cubicBezTo>
                  <a:cubicBezTo>
                    <a:pt x="506" y="114"/>
                    <a:pt x="506" y="114"/>
                    <a:pt x="506" y="114"/>
                  </a:cubicBezTo>
                  <a:cubicBezTo>
                    <a:pt x="507" y="115"/>
                    <a:pt x="497" y="144"/>
                    <a:pt x="489" y="168"/>
                  </a:cubicBezTo>
                  <a:cubicBezTo>
                    <a:pt x="481" y="169"/>
                    <a:pt x="473" y="170"/>
                    <a:pt x="465" y="171"/>
                  </a:cubicBezTo>
                  <a:cubicBezTo>
                    <a:pt x="457" y="137"/>
                    <a:pt x="445" y="83"/>
                    <a:pt x="447" y="82"/>
                  </a:cubicBezTo>
                  <a:cubicBezTo>
                    <a:pt x="447" y="82"/>
                    <a:pt x="447" y="82"/>
                    <a:pt x="447" y="82"/>
                  </a:cubicBezTo>
                  <a:cubicBezTo>
                    <a:pt x="448" y="82"/>
                    <a:pt x="448" y="82"/>
                    <a:pt x="448" y="82"/>
                  </a:cubicBezTo>
                  <a:cubicBezTo>
                    <a:pt x="450" y="81"/>
                    <a:pt x="451" y="80"/>
                    <a:pt x="452" y="78"/>
                  </a:cubicBezTo>
                  <a:cubicBezTo>
                    <a:pt x="452" y="78"/>
                    <a:pt x="452" y="78"/>
                    <a:pt x="452" y="78"/>
                  </a:cubicBezTo>
                  <a:moveTo>
                    <a:pt x="277" y="92"/>
                  </a:moveTo>
                  <a:cubicBezTo>
                    <a:pt x="277" y="90"/>
                    <a:pt x="413" y="74"/>
                    <a:pt x="429" y="74"/>
                  </a:cubicBezTo>
                  <a:cubicBezTo>
                    <a:pt x="431" y="74"/>
                    <a:pt x="431" y="74"/>
                    <a:pt x="431" y="75"/>
                  </a:cubicBezTo>
                  <a:cubicBezTo>
                    <a:pt x="431" y="75"/>
                    <a:pt x="431" y="75"/>
                    <a:pt x="431" y="75"/>
                  </a:cubicBezTo>
                  <a:cubicBezTo>
                    <a:pt x="431" y="75"/>
                    <a:pt x="432" y="76"/>
                    <a:pt x="432" y="76"/>
                  </a:cubicBezTo>
                  <a:cubicBezTo>
                    <a:pt x="432" y="77"/>
                    <a:pt x="432" y="77"/>
                    <a:pt x="432" y="77"/>
                  </a:cubicBezTo>
                  <a:cubicBezTo>
                    <a:pt x="432" y="77"/>
                    <a:pt x="432" y="77"/>
                    <a:pt x="432" y="77"/>
                  </a:cubicBezTo>
                  <a:cubicBezTo>
                    <a:pt x="433" y="79"/>
                    <a:pt x="343" y="149"/>
                    <a:pt x="312" y="170"/>
                  </a:cubicBezTo>
                  <a:cubicBezTo>
                    <a:pt x="291" y="135"/>
                    <a:pt x="272" y="101"/>
                    <a:pt x="272" y="100"/>
                  </a:cubicBezTo>
                  <a:cubicBezTo>
                    <a:pt x="272" y="100"/>
                    <a:pt x="272" y="100"/>
                    <a:pt x="272" y="100"/>
                  </a:cubicBezTo>
                  <a:cubicBezTo>
                    <a:pt x="275" y="98"/>
                    <a:pt x="277" y="95"/>
                    <a:pt x="277" y="92"/>
                  </a:cubicBezTo>
                  <a:cubicBezTo>
                    <a:pt x="277" y="92"/>
                    <a:pt x="277" y="92"/>
                    <a:pt x="277" y="92"/>
                  </a:cubicBezTo>
                  <a:moveTo>
                    <a:pt x="165" y="74"/>
                  </a:moveTo>
                  <a:cubicBezTo>
                    <a:pt x="165" y="74"/>
                    <a:pt x="165" y="74"/>
                    <a:pt x="165" y="74"/>
                  </a:cubicBezTo>
                  <a:cubicBezTo>
                    <a:pt x="166" y="74"/>
                    <a:pt x="167" y="74"/>
                    <a:pt x="168" y="74"/>
                  </a:cubicBezTo>
                  <a:cubicBezTo>
                    <a:pt x="168" y="74"/>
                    <a:pt x="168" y="74"/>
                    <a:pt x="168" y="74"/>
                  </a:cubicBezTo>
                  <a:cubicBezTo>
                    <a:pt x="169" y="74"/>
                    <a:pt x="174" y="107"/>
                    <a:pt x="176" y="124"/>
                  </a:cubicBezTo>
                  <a:cubicBezTo>
                    <a:pt x="158" y="131"/>
                    <a:pt x="139" y="139"/>
                    <a:pt x="135" y="139"/>
                  </a:cubicBezTo>
                  <a:cubicBezTo>
                    <a:pt x="135" y="139"/>
                    <a:pt x="135" y="138"/>
                    <a:pt x="135" y="138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34" y="137"/>
                    <a:pt x="133" y="135"/>
                    <a:pt x="131" y="134"/>
                  </a:cubicBezTo>
                  <a:cubicBezTo>
                    <a:pt x="131" y="134"/>
                    <a:pt x="131" y="134"/>
                    <a:pt x="131" y="134"/>
                  </a:cubicBezTo>
                  <a:cubicBezTo>
                    <a:pt x="129" y="133"/>
                    <a:pt x="163" y="74"/>
                    <a:pt x="165" y="74"/>
                  </a:cubicBezTo>
                  <a:cubicBezTo>
                    <a:pt x="165" y="74"/>
                    <a:pt x="165" y="74"/>
                    <a:pt x="165" y="74"/>
                  </a:cubicBezTo>
                  <a:moveTo>
                    <a:pt x="171" y="74"/>
                  </a:moveTo>
                  <a:cubicBezTo>
                    <a:pt x="172" y="74"/>
                    <a:pt x="173" y="73"/>
                    <a:pt x="174" y="72"/>
                  </a:cubicBezTo>
                  <a:cubicBezTo>
                    <a:pt x="174" y="72"/>
                    <a:pt x="174" y="72"/>
                    <a:pt x="174" y="72"/>
                  </a:cubicBezTo>
                  <a:cubicBezTo>
                    <a:pt x="174" y="72"/>
                    <a:pt x="174" y="72"/>
                    <a:pt x="174" y="72"/>
                  </a:cubicBezTo>
                  <a:cubicBezTo>
                    <a:pt x="177" y="72"/>
                    <a:pt x="210" y="106"/>
                    <a:pt x="210" y="107"/>
                  </a:cubicBezTo>
                  <a:cubicBezTo>
                    <a:pt x="210" y="107"/>
                    <a:pt x="210" y="107"/>
                    <a:pt x="210" y="107"/>
                  </a:cubicBezTo>
                  <a:cubicBezTo>
                    <a:pt x="209" y="108"/>
                    <a:pt x="209" y="109"/>
                    <a:pt x="209" y="110"/>
                  </a:cubicBezTo>
                  <a:cubicBezTo>
                    <a:pt x="209" y="110"/>
                    <a:pt x="209" y="110"/>
                    <a:pt x="209" y="110"/>
                  </a:cubicBezTo>
                  <a:cubicBezTo>
                    <a:pt x="209" y="111"/>
                    <a:pt x="193" y="117"/>
                    <a:pt x="176" y="124"/>
                  </a:cubicBezTo>
                  <a:cubicBezTo>
                    <a:pt x="174" y="107"/>
                    <a:pt x="170" y="74"/>
                    <a:pt x="171" y="74"/>
                  </a:cubicBezTo>
                  <a:cubicBezTo>
                    <a:pt x="171" y="74"/>
                    <a:pt x="171" y="74"/>
                    <a:pt x="171" y="74"/>
                  </a:cubicBezTo>
                  <a:moveTo>
                    <a:pt x="8" y="0"/>
                  </a:moveTo>
                  <a:cubicBezTo>
                    <a:pt x="7" y="0"/>
                    <a:pt x="6" y="0"/>
                    <a:pt x="5" y="0"/>
                  </a:cubicBezTo>
                  <a:cubicBezTo>
                    <a:pt x="1" y="2"/>
                    <a:pt x="0" y="6"/>
                    <a:pt x="1" y="9"/>
                  </a:cubicBezTo>
                  <a:cubicBezTo>
                    <a:pt x="3" y="12"/>
                    <a:pt x="5" y="13"/>
                    <a:pt x="8" y="13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3" y="12"/>
                    <a:pt x="114" y="134"/>
                    <a:pt x="112" y="136"/>
                  </a:cubicBezTo>
                  <a:cubicBezTo>
                    <a:pt x="112" y="136"/>
                    <a:pt x="112" y="136"/>
                    <a:pt x="112" y="136"/>
                  </a:cubicBezTo>
                  <a:cubicBezTo>
                    <a:pt x="108" y="140"/>
                    <a:pt x="107" y="146"/>
                    <a:pt x="109" y="152"/>
                  </a:cubicBezTo>
                  <a:cubicBezTo>
                    <a:pt x="112" y="157"/>
                    <a:pt x="117" y="160"/>
                    <a:pt x="122" y="160"/>
                  </a:cubicBezTo>
                  <a:cubicBezTo>
                    <a:pt x="125" y="160"/>
                    <a:pt x="127" y="159"/>
                    <a:pt x="129" y="158"/>
                  </a:cubicBezTo>
                  <a:cubicBezTo>
                    <a:pt x="134" y="156"/>
                    <a:pt x="137" y="151"/>
                    <a:pt x="137" y="146"/>
                  </a:cubicBezTo>
                  <a:cubicBezTo>
                    <a:pt x="137" y="146"/>
                    <a:pt x="137" y="146"/>
                    <a:pt x="137" y="146"/>
                  </a:cubicBezTo>
                  <a:cubicBezTo>
                    <a:pt x="137" y="144"/>
                    <a:pt x="160" y="142"/>
                    <a:pt x="168" y="142"/>
                  </a:cubicBezTo>
                  <a:cubicBezTo>
                    <a:pt x="170" y="142"/>
                    <a:pt x="172" y="142"/>
                    <a:pt x="172" y="142"/>
                  </a:cubicBezTo>
                  <a:cubicBezTo>
                    <a:pt x="172" y="142"/>
                    <a:pt x="172" y="142"/>
                    <a:pt x="172" y="142"/>
                  </a:cubicBezTo>
                  <a:cubicBezTo>
                    <a:pt x="172" y="143"/>
                    <a:pt x="172" y="143"/>
                    <a:pt x="172" y="143"/>
                  </a:cubicBezTo>
                  <a:cubicBezTo>
                    <a:pt x="173" y="146"/>
                    <a:pt x="176" y="147"/>
                    <a:pt x="178" y="147"/>
                  </a:cubicBezTo>
                  <a:cubicBezTo>
                    <a:pt x="179" y="147"/>
                    <a:pt x="180" y="147"/>
                    <a:pt x="181" y="146"/>
                  </a:cubicBezTo>
                  <a:cubicBezTo>
                    <a:pt x="183" y="146"/>
                    <a:pt x="184" y="144"/>
                    <a:pt x="185" y="142"/>
                  </a:cubicBezTo>
                  <a:cubicBezTo>
                    <a:pt x="185" y="142"/>
                    <a:pt x="185" y="142"/>
                    <a:pt x="185" y="142"/>
                  </a:cubicBezTo>
                  <a:cubicBezTo>
                    <a:pt x="185" y="142"/>
                    <a:pt x="186" y="142"/>
                    <a:pt x="187" y="142"/>
                  </a:cubicBezTo>
                  <a:cubicBezTo>
                    <a:pt x="197" y="142"/>
                    <a:pt x="245" y="147"/>
                    <a:pt x="245" y="147"/>
                  </a:cubicBezTo>
                  <a:cubicBezTo>
                    <a:pt x="245" y="147"/>
                    <a:pt x="245" y="147"/>
                    <a:pt x="245" y="147"/>
                  </a:cubicBezTo>
                  <a:cubicBezTo>
                    <a:pt x="245" y="148"/>
                    <a:pt x="245" y="148"/>
                    <a:pt x="245" y="149"/>
                  </a:cubicBezTo>
                  <a:cubicBezTo>
                    <a:pt x="246" y="150"/>
                    <a:pt x="247" y="151"/>
                    <a:pt x="249" y="151"/>
                  </a:cubicBezTo>
                  <a:cubicBezTo>
                    <a:pt x="250" y="151"/>
                    <a:pt x="250" y="151"/>
                    <a:pt x="251" y="151"/>
                  </a:cubicBezTo>
                  <a:cubicBezTo>
                    <a:pt x="253" y="150"/>
                    <a:pt x="254" y="147"/>
                    <a:pt x="253" y="145"/>
                  </a:cubicBezTo>
                  <a:cubicBezTo>
                    <a:pt x="252" y="144"/>
                    <a:pt x="251" y="144"/>
                    <a:pt x="251" y="143"/>
                  </a:cubicBezTo>
                  <a:cubicBezTo>
                    <a:pt x="251" y="143"/>
                    <a:pt x="251" y="143"/>
                    <a:pt x="251" y="143"/>
                  </a:cubicBezTo>
                  <a:cubicBezTo>
                    <a:pt x="250" y="143"/>
                    <a:pt x="261" y="103"/>
                    <a:pt x="264" y="103"/>
                  </a:cubicBezTo>
                  <a:cubicBezTo>
                    <a:pt x="264" y="103"/>
                    <a:pt x="264" y="103"/>
                    <a:pt x="264" y="103"/>
                  </a:cubicBezTo>
                  <a:cubicBezTo>
                    <a:pt x="263" y="103"/>
                    <a:pt x="263" y="103"/>
                    <a:pt x="263" y="103"/>
                  </a:cubicBezTo>
                  <a:cubicBezTo>
                    <a:pt x="264" y="103"/>
                    <a:pt x="265" y="103"/>
                    <a:pt x="265" y="103"/>
                  </a:cubicBezTo>
                  <a:cubicBezTo>
                    <a:pt x="265" y="103"/>
                    <a:pt x="266" y="103"/>
                    <a:pt x="266" y="103"/>
                  </a:cubicBezTo>
                  <a:cubicBezTo>
                    <a:pt x="266" y="103"/>
                    <a:pt x="266" y="103"/>
                    <a:pt x="266" y="103"/>
                  </a:cubicBezTo>
                  <a:cubicBezTo>
                    <a:pt x="266" y="103"/>
                    <a:pt x="266" y="103"/>
                    <a:pt x="266" y="103"/>
                  </a:cubicBezTo>
                  <a:cubicBezTo>
                    <a:pt x="269" y="103"/>
                    <a:pt x="288" y="173"/>
                    <a:pt x="285" y="174"/>
                  </a:cubicBezTo>
                  <a:cubicBezTo>
                    <a:pt x="285" y="174"/>
                    <a:pt x="285" y="174"/>
                    <a:pt x="285" y="174"/>
                  </a:cubicBezTo>
                  <a:cubicBezTo>
                    <a:pt x="284" y="174"/>
                    <a:pt x="284" y="174"/>
                    <a:pt x="284" y="174"/>
                  </a:cubicBezTo>
                  <a:cubicBezTo>
                    <a:pt x="276" y="178"/>
                    <a:pt x="273" y="187"/>
                    <a:pt x="277" y="194"/>
                  </a:cubicBezTo>
                  <a:cubicBezTo>
                    <a:pt x="279" y="200"/>
                    <a:pt x="285" y="203"/>
                    <a:pt x="291" y="203"/>
                  </a:cubicBezTo>
                  <a:cubicBezTo>
                    <a:pt x="293" y="203"/>
                    <a:pt x="295" y="203"/>
                    <a:pt x="298" y="202"/>
                  </a:cubicBezTo>
                  <a:cubicBezTo>
                    <a:pt x="299" y="201"/>
                    <a:pt x="300" y="201"/>
                    <a:pt x="300" y="200"/>
                  </a:cubicBezTo>
                  <a:cubicBezTo>
                    <a:pt x="300" y="200"/>
                    <a:pt x="300" y="200"/>
                    <a:pt x="300" y="200"/>
                  </a:cubicBezTo>
                  <a:cubicBezTo>
                    <a:pt x="300" y="200"/>
                    <a:pt x="300" y="200"/>
                    <a:pt x="301" y="200"/>
                  </a:cubicBezTo>
                  <a:cubicBezTo>
                    <a:pt x="305" y="200"/>
                    <a:pt x="354" y="247"/>
                    <a:pt x="353" y="249"/>
                  </a:cubicBezTo>
                  <a:cubicBezTo>
                    <a:pt x="353" y="249"/>
                    <a:pt x="353" y="249"/>
                    <a:pt x="353" y="249"/>
                  </a:cubicBezTo>
                  <a:cubicBezTo>
                    <a:pt x="351" y="252"/>
                    <a:pt x="351" y="255"/>
                    <a:pt x="352" y="258"/>
                  </a:cubicBezTo>
                  <a:cubicBezTo>
                    <a:pt x="354" y="262"/>
                    <a:pt x="357" y="264"/>
                    <a:pt x="361" y="264"/>
                  </a:cubicBezTo>
                  <a:cubicBezTo>
                    <a:pt x="363" y="264"/>
                    <a:pt x="364" y="264"/>
                    <a:pt x="366" y="263"/>
                  </a:cubicBezTo>
                  <a:cubicBezTo>
                    <a:pt x="371" y="261"/>
                    <a:pt x="373" y="255"/>
                    <a:pt x="370" y="250"/>
                  </a:cubicBezTo>
                  <a:cubicBezTo>
                    <a:pt x="369" y="247"/>
                    <a:pt x="365" y="245"/>
                    <a:pt x="361" y="245"/>
                  </a:cubicBezTo>
                  <a:cubicBezTo>
                    <a:pt x="360" y="245"/>
                    <a:pt x="359" y="245"/>
                    <a:pt x="358" y="245"/>
                  </a:cubicBezTo>
                  <a:cubicBezTo>
                    <a:pt x="358" y="245"/>
                    <a:pt x="358" y="245"/>
                    <a:pt x="358" y="245"/>
                  </a:cubicBezTo>
                  <a:cubicBezTo>
                    <a:pt x="358" y="245"/>
                    <a:pt x="358" y="245"/>
                    <a:pt x="358" y="245"/>
                  </a:cubicBezTo>
                  <a:cubicBezTo>
                    <a:pt x="357" y="245"/>
                    <a:pt x="334" y="209"/>
                    <a:pt x="313" y="172"/>
                  </a:cubicBezTo>
                  <a:cubicBezTo>
                    <a:pt x="341" y="149"/>
                    <a:pt x="431" y="80"/>
                    <a:pt x="435" y="80"/>
                  </a:cubicBezTo>
                  <a:cubicBezTo>
                    <a:pt x="435" y="80"/>
                    <a:pt x="435" y="80"/>
                    <a:pt x="435" y="80"/>
                  </a:cubicBezTo>
                  <a:cubicBezTo>
                    <a:pt x="435" y="80"/>
                    <a:pt x="435" y="80"/>
                    <a:pt x="435" y="80"/>
                  </a:cubicBezTo>
                  <a:cubicBezTo>
                    <a:pt x="437" y="82"/>
                    <a:pt x="440" y="83"/>
                    <a:pt x="443" y="83"/>
                  </a:cubicBezTo>
                  <a:cubicBezTo>
                    <a:pt x="443" y="83"/>
                    <a:pt x="443" y="83"/>
                    <a:pt x="443" y="83"/>
                  </a:cubicBezTo>
                  <a:cubicBezTo>
                    <a:pt x="443" y="83"/>
                    <a:pt x="443" y="83"/>
                    <a:pt x="443" y="83"/>
                  </a:cubicBezTo>
                  <a:cubicBezTo>
                    <a:pt x="443" y="83"/>
                    <a:pt x="443" y="83"/>
                    <a:pt x="443" y="83"/>
                  </a:cubicBezTo>
                  <a:cubicBezTo>
                    <a:pt x="445" y="83"/>
                    <a:pt x="458" y="137"/>
                    <a:pt x="465" y="171"/>
                  </a:cubicBezTo>
                  <a:cubicBezTo>
                    <a:pt x="419" y="178"/>
                    <a:pt x="369" y="185"/>
                    <a:pt x="365" y="185"/>
                  </a:cubicBezTo>
                  <a:cubicBezTo>
                    <a:pt x="365" y="185"/>
                    <a:pt x="365" y="185"/>
                    <a:pt x="365" y="185"/>
                  </a:cubicBezTo>
                  <a:cubicBezTo>
                    <a:pt x="365" y="185"/>
                    <a:pt x="365" y="185"/>
                    <a:pt x="365" y="185"/>
                  </a:cubicBezTo>
                  <a:cubicBezTo>
                    <a:pt x="364" y="184"/>
                    <a:pt x="364" y="184"/>
                    <a:pt x="364" y="184"/>
                  </a:cubicBezTo>
                  <a:cubicBezTo>
                    <a:pt x="364" y="184"/>
                    <a:pt x="364" y="184"/>
                    <a:pt x="364" y="184"/>
                  </a:cubicBezTo>
                  <a:cubicBezTo>
                    <a:pt x="364" y="184"/>
                    <a:pt x="364" y="184"/>
                    <a:pt x="364" y="184"/>
                  </a:cubicBezTo>
                  <a:cubicBezTo>
                    <a:pt x="364" y="183"/>
                    <a:pt x="394" y="163"/>
                    <a:pt x="396" y="163"/>
                  </a:cubicBezTo>
                  <a:cubicBezTo>
                    <a:pt x="396" y="163"/>
                    <a:pt x="396" y="163"/>
                    <a:pt x="396" y="163"/>
                  </a:cubicBezTo>
                  <a:cubicBezTo>
                    <a:pt x="396" y="163"/>
                    <a:pt x="396" y="163"/>
                    <a:pt x="396" y="163"/>
                  </a:cubicBezTo>
                  <a:cubicBezTo>
                    <a:pt x="397" y="164"/>
                    <a:pt x="398" y="165"/>
                    <a:pt x="399" y="165"/>
                  </a:cubicBezTo>
                  <a:cubicBezTo>
                    <a:pt x="400" y="165"/>
                    <a:pt x="401" y="164"/>
                    <a:pt x="401" y="164"/>
                  </a:cubicBezTo>
                  <a:cubicBezTo>
                    <a:pt x="404" y="163"/>
                    <a:pt x="405" y="160"/>
                    <a:pt x="404" y="158"/>
                  </a:cubicBezTo>
                  <a:cubicBezTo>
                    <a:pt x="403" y="156"/>
                    <a:pt x="401" y="155"/>
                    <a:pt x="399" y="155"/>
                  </a:cubicBezTo>
                  <a:cubicBezTo>
                    <a:pt x="398" y="155"/>
                    <a:pt x="398" y="156"/>
                    <a:pt x="397" y="156"/>
                  </a:cubicBezTo>
                  <a:cubicBezTo>
                    <a:pt x="395" y="157"/>
                    <a:pt x="394" y="160"/>
                    <a:pt x="395" y="162"/>
                  </a:cubicBezTo>
                  <a:cubicBezTo>
                    <a:pt x="395" y="162"/>
                    <a:pt x="395" y="162"/>
                    <a:pt x="395" y="162"/>
                  </a:cubicBezTo>
                  <a:cubicBezTo>
                    <a:pt x="395" y="163"/>
                    <a:pt x="365" y="182"/>
                    <a:pt x="363" y="182"/>
                  </a:cubicBezTo>
                  <a:cubicBezTo>
                    <a:pt x="363" y="182"/>
                    <a:pt x="363" y="182"/>
                    <a:pt x="363" y="182"/>
                  </a:cubicBezTo>
                  <a:cubicBezTo>
                    <a:pt x="363" y="182"/>
                    <a:pt x="363" y="182"/>
                    <a:pt x="363" y="182"/>
                  </a:cubicBezTo>
                  <a:cubicBezTo>
                    <a:pt x="362" y="181"/>
                    <a:pt x="360" y="180"/>
                    <a:pt x="358" y="180"/>
                  </a:cubicBezTo>
                  <a:cubicBezTo>
                    <a:pt x="357" y="180"/>
                    <a:pt x="356" y="180"/>
                    <a:pt x="355" y="181"/>
                  </a:cubicBezTo>
                  <a:cubicBezTo>
                    <a:pt x="352" y="182"/>
                    <a:pt x="350" y="186"/>
                    <a:pt x="352" y="190"/>
                  </a:cubicBezTo>
                  <a:cubicBezTo>
                    <a:pt x="353" y="192"/>
                    <a:pt x="356" y="193"/>
                    <a:pt x="358" y="193"/>
                  </a:cubicBezTo>
                  <a:cubicBezTo>
                    <a:pt x="359" y="193"/>
                    <a:pt x="360" y="193"/>
                    <a:pt x="361" y="193"/>
                  </a:cubicBezTo>
                  <a:cubicBezTo>
                    <a:pt x="363" y="192"/>
                    <a:pt x="365" y="190"/>
                    <a:pt x="365" y="187"/>
                  </a:cubicBezTo>
                  <a:cubicBezTo>
                    <a:pt x="365" y="188"/>
                    <a:pt x="365" y="188"/>
                    <a:pt x="365" y="188"/>
                  </a:cubicBezTo>
                  <a:cubicBezTo>
                    <a:pt x="365" y="186"/>
                    <a:pt x="417" y="184"/>
                    <a:pt x="430" y="184"/>
                  </a:cubicBezTo>
                  <a:cubicBezTo>
                    <a:pt x="431" y="184"/>
                    <a:pt x="432" y="184"/>
                    <a:pt x="432" y="184"/>
                  </a:cubicBezTo>
                  <a:cubicBezTo>
                    <a:pt x="432" y="184"/>
                    <a:pt x="432" y="184"/>
                    <a:pt x="432" y="184"/>
                  </a:cubicBezTo>
                  <a:cubicBezTo>
                    <a:pt x="433" y="185"/>
                    <a:pt x="433" y="185"/>
                    <a:pt x="433" y="185"/>
                  </a:cubicBezTo>
                  <a:cubicBezTo>
                    <a:pt x="433" y="187"/>
                    <a:pt x="435" y="187"/>
                    <a:pt x="436" y="187"/>
                  </a:cubicBezTo>
                  <a:cubicBezTo>
                    <a:pt x="437" y="187"/>
                    <a:pt x="438" y="187"/>
                    <a:pt x="438" y="187"/>
                  </a:cubicBezTo>
                  <a:cubicBezTo>
                    <a:pt x="440" y="186"/>
                    <a:pt x="441" y="184"/>
                    <a:pt x="440" y="182"/>
                  </a:cubicBezTo>
                  <a:cubicBezTo>
                    <a:pt x="439" y="180"/>
                    <a:pt x="438" y="180"/>
                    <a:pt x="436" y="180"/>
                  </a:cubicBezTo>
                  <a:cubicBezTo>
                    <a:pt x="436" y="180"/>
                    <a:pt x="435" y="180"/>
                    <a:pt x="435" y="180"/>
                  </a:cubicBezTo>
                  <a:cubicBezTo>
                    <a:pt x="433" y="181"/>
                    <a:pt x="432" y="182"/>
                    <a:pt x="432" y="183"/>
                  </a:cubicBezTo>
                  <a:cubicBezTo>
                    <a:pt x="432" y="183"/>
                    <a:pt x="432" y="183"/>
                    <a:pt x="432" y="183"/>
                  </a:cubicBezTo>
                  <a:cubicBezTo>
                    <a:pt x="432" y="184"/>
                    <a:pt x="387" y="186"/>
                    <a:pt x="370" y="186"/>
                  </a:cubicBezTo>
                  <a:cubicBezTo>
                    <a:pt x="370" y="186"/>
                    <a:pt x="370" y="186"/>
                    <a:pt x="370" y="186"/>
                  </a:cubicBezTo>
                  <a:cubicBezTo>
                    <a:pt x="383" y="183"/>
                    <a:pt x="425" y="177"/>
                    <a:pt x="465" y="171"/>
                  </a:cubicBezTo>
                  <a:cubicBezTo>
                    <a:pt x="468" y="187"/>
                    <a:pt x="470" y="198"/>
                    <a:pt x="469" y="199"/>
                  </a:cubicBezTo>
                  <a:cubicBezTo>
                    <a:pt x="469" y="199"/>
                    <a:pt x="469" y="199"/>
                    <a:pt x="469" y="199"/>
                  </a:cubicBezTo>
                  <a:cubicBezTo>
                    <a:pt x="464" y="201"/>
                    <a:pt x="460" y="205"/>
                    <a:pt x="460" y="211"/>
                  </a:cubicBezTo>
                  <a:cubicBezTo>
                    <a:pt x="460" y="218"/>
                    <a:pt x="466" y="224"/>
                    <a:pt x="474" y="224"/>
                  </a:cubicBezTo>
                  <a:cubicBezTo>
                    <a:pt x="476" y="224"/>
                    <a:pt x="478" y="223"/>
                    <a:pt x="480" y="222"/>
                  </a:cubicBezTo>
                  <a:cubicBezTo>
                    <a:pt x="480" y="222"/>
                    <a:pt x="480" y="222"/>
                    <a:pt x="480" y="222"/>
                  </a:cubicBezTo>
                  <a:cubicBezTo>
                    <a:pt x="480" y="222"/>
                    <a:pt x="480" y="222"/>
                    <a:pt x="480" y="222"/>
                  </a:cubicBezTo>
                  <a:cubicBezTo>
                    <a:pt x="483" y="222"/>
                    <a:pt x="520" y="269"/>
                    <a:pt x="518" y="271"/>
                  </a:cubicBezTo>
                  <a:cubicBezTo>
                    <a:pt x="518" y="271"/>
                    <a:pt x="518" y="271"/>
                    <a:pt x="518" y="271"/>
                  </a:cubicBezTo>
                  <a:cubicBezTo>
                    <a:pt x="514" y="275"/>
                    <a:pt x="513" y="281"/>
                    <a:pt x="516" y="286"/>
                  </a:cubicBezTo>
                  <a:cubicBezTo>
                    <a:pt x="518" y="290"/>
                    <a:pt x="523" y="293"/>
                    <a:pt x="528" y="293"/>
                  </a:cubicBezTo>
                  <a:cubicBezTo>
                    <a:pt x="530" y="293"/>
                    <a:pt x="532" y="293"/>
                    <a:pt x="534" y="292"/>
                  </a:cubicBezTo>
                  <a:cubicBezTo>
                    <a:pt x="540" y="289"/>
                    <a:pt x="543" y="281"/>
                    <a:pt x="540" y="275"/>
                  </a:cubicBezTo>
                  <a:cubicBezTo>
                    <a:pt x="538" y="270"/>
                    <a:pt x="533" y="267"/>
                    <a:pt x="528" y="267"/>
                  </a:cubicBezTo>
                  <a:cubicBezTo>
                    <a:pt x="526" y="267"/>
                    <a:pt x="524" y="268"/>
                    <a:pt x="522" y="268"/>
                  </a:cubicBezTo>
                  <a:cubicBezTo>
                    <a:pt x="521" y="269"/>
                    <a:pt x="521" y="269"/>
                    <a:pt x="521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1" y="269"/>
                  </a:cubicBezTo>
                  <a:cubicBezTo>
                    <a:pt x="518" y="269"/>
                    <a:pt x="482" y="222"/>
                    <a:pt x="484" y="220"/>
                  </a:cubicBezTo>
                  <a:cubicBezTo>
                    <a:pt x="483" y="220"/>
                    <a:pt x="483" y="220"/>
                    <a:pt x="483" y="220"/>
                  </a:cubicBezTo>
                  <a:cubicBezTo>
                    <a:pt x="486" y="218"/>
                    <a:pt x="487" y="214"/>
                    <a:pt x="487" y="211"/>
                  </a:cubicBezTo>
                  <a:cubicBezTo>
                    <a:pt x="487" y="206"/>
                    <a:pt x="484" y="201"/>
                    <a:pt x="480" y="199"/>
                  </a:cubicBezTo>
                  <a:cubicBezTo>
                    <a:pt x="480" y="199"/>
                    <a:pt x="480" y="199"/>
                    <a:pt x="480" y="199"/>
                  </a:cubicBezTo>
                  <a:cubicBezTo>
                    <a:pt x="479" y="199"/>
                    <a:pt x="483" y="184"/>
                    <a:pt x="489" y="168"/>
                  </a:cubicBezTo>
                  <a:cubicBezTo>
                    <a:pt x="516" y="164"/>
                    <a:pt x="539" y="161"/>
                    <a:pt x="541" y="161"/>
                  </a:cubicBezTo>
                  <a:cubicBezTo>
                    <a:pt x="542" y="161"/>
                    <a:pt x="542" y="161"/>
                    <a:pt x="542" y="161"/>
                  </a:cubicBezTo>
                  <a:cubicBezTo>
                    <a:pt x="542" y="161"/>
                    <a:pt x="542" y="161"/>
                    <a:pt x="542" y="161"/>
                  </a:cubicBezTo>
                  <a:cubicBezTo>
                    <a:pt x="542" y="162"/>
                    <a:pt x="542" y="162"/>
                    <a:pt x="542" y="162"/>
                  </a:cubicBezTo>
                  <a:cubicBezTo>
                    <a:pt x="543" y="164"/>
                    <a:pt x="546" y="166"/>
                    <a:pt x="548" y="166"/>
                  </a:cubicBezTo>
                  <a:cubicBezTo>
                    <a:pt x="549" y="166"/>
                    <a:pt x="550" y="165"/>
                    <a:pt x="551" y="165"/>
                  </a:cubicBezTo>
                  <a:cubicBezTo>
                    <a:pt x="552" y="165"/>
                    <a:pt x="553" y="164"/>
                    <a:pt x="553" y="164"/>
                  </a:cubicBezTo>
                  <a:cubicBezTo>
                    <a:pt x="553" y="164"/>
                    <a:pt x="553" y="164"/>
                    <a:pt x="553" y="164"/>
                  </a:cubicBezTo>
                  <a:cubicBezTo>
                    <a:pt x="553" y="164"/>
                    <a:pt x="553" y="164"/>
                    <a:pt x="553" y="164"/>
                  </a:cubicBezTo>
                  <a:cubicBezTo>
                    <a:pt x="555" y="164"/>
                    <a:pt x="586" y="185"/>
                    <a:pt x="585" y="185"/>
                  </a:cubicBezTo>
                  <a:cubicBezTo>
                    <a:pt x="585" y="185"/>
                    <a:pt x="585" y="185"/>
                    <a:pt x="585" y="185"/>
                  </a:cubicBezTo>
                  <a:cubicBezTo>
                    <a:pt x="584" y="187"/>
                    <a:pt x="584" y="188"/>
                    <a:pt x="585" y="189"/>
                  </a:cubicBezTo>
                  <a:cubicBezTo>
                    <a:pt x="586" y="191"/>
                    <a:pt x="588" y="192"/>
                    <a:pt x="589" y="192"/>
                  </a:cubicBezTo>
                  <a:cubicBezTo>
                    <a:pt x="590" y="192"/>
                    <a:pt x="591" y="192"/>
                    <a:pt x="591" y="192"/>
                  </a:cubicBezTo>
                  <a:cubicBezTo>
                    <a:pt x="594" y="191"/>
                    <a:pt x="595" y="188"/>
                    <a:pt x="594" y="186"/>
                  </a:cubicBezTo>
                  <a:cubicBezTo>
                    <a:pt x="593" y="184"/>
                    <a:pt x="591" y="183"/>
                    <a:pt x="589" y="183"/>
                  </a:cubicBezTo>
                  <a:cubicBezTo>
                    <a:pt x="589" y="183"/>
                    <a:pt x="588" y="183"/>
                    <a:pt x="587" y="183"/>
                  </a:cubicBezTo>
                  <a:cubicBezTo>
                    <a:pt x="587" y="184"/>
                    <a:pt x="586" y="184"/>
                    <a:pt x="586" y="184"/>
                  </a:cubicBezTo>
                  <a:cubicBezTo>
                    <a:pt x="586" y="184"/>
                    <a:pt x="586" y="184"/>
                    <a:pt x="586" y="184"/>
                  </a:cubicBezTo>
                  <a:cubicBezTo>
                    <a:pt x="586" y="184"/>
                    <a:pt x="586" y="184"/>
                    <a:pt x="586" y="184"/>
                  </a:cubicBezTo>
                  <a:cubicBezTo>
                    <a:pt x="584" y="184"/>
                    <a:pt x="554" y="163"/>
                    <a:pt x="554" y="162"/>
                  </a:cubicBezTo>
                  <a:cubicBezTo>
                    <a:pt x="554" y="162"/>
                    <a:pt x="554" y="162"/>
                    <a:pt x="554" y="162"/>
                  </a:cubicBezTo>
                  <a:cubicBezTo>
                    <a:pt x="555" y="160"/>
                    <a:pt x="556" y="158"/>
                    <a:pt x="555" y="156"/>
                  </a:cubicBezTo>
                  <a:cubicBezTo>
                    <a:pt x="555" y="156"/>
                    <a:pt x="555" y="156"/>
                    <a:pt x="555" y="156"/>
                  </a:cubicBezTo>
                  <a:cubicBezTo>
                    <a:pt x="555" y="156"/>
                    <a:pt x="555" y="156"/>
                    <a:pt x="555" y="156"/>
                  </a:cubicBezTo>
                  <a:cubicBezTo>
                    <a:pt x="554" y="155"/>
                    <a:pt x="584" y="135"/>
                    <a:pt x="586" y="135"/>
                  </a:cubicBezTo>
                  <a:cubicBezTo>
                    <a:pt x="586" y="135"/>
                    <a:pt x="586" y="135"/>
                    <a:pt x="586" y="135"/>
                  </a:cubicBezTo>
                  <a:cubicBezTo>
                    <a:pt x="586" y="135"/>
                    <a:pt x="586" y="135"/>
                    <a:pt x="586" y="135"/>
                  </a:cubicBezTo>
                  <a:cubicBezTo>
                    <a:pt x="587" y="136"/>
                    <a:pt x="588" y="137"/>
                    <a:pt x="589" y="137"/>
                  </a:cubicBezTo>
                  <a:cubicBezTo>
                    <a:pt x="590" y="137"/>
                    <a:pt x="591" y="137"/>
                    <a:pt x="591" y="136"/>
                  </a:cubicBezTo>
                  <a:cubicBezTo>
                    <a:pt x="592" y="136"/>
                    <a:pt x="592" y="136"/>
                    <a:pt x="593" y="135"/>
                  </a:cubicBezTo>
                  <a:cubicBezTo>
                    <a:pt x="593" y="135"/>
                    <a:pt x="593" y="135"/>
                    <a:pt x="593" y="135"/>
                  </a:cubicBezTo>
                  <a:cubicBezTo>
                    <a:pt x="593" y="135"/>
                    <a:pt x="593" y="135"/>
                    <a:pt x="593" y="135"/>
                  </a:cubicBezTo>
                  <a:cubicBezTo>
                    <a:pt x="594" y="135"/>
                    <a:pt x="632" y="162"/>
                    <a:pt x="631" y="163"/>
                  </a:cubicBezTo>
                  <a:cubicBezTo>
                    <a:pt x="631" y="163"/>
                    <a:pt x="631" y="163"/>
                    <a:pt x="631" y="163"/>
                  </a:cubicBezTo>
                  <a:cubicBezTo>
                    <a:pt x="631" y="164"/>
                    <a:pt x="631" y="165"/>
                    <a:pt x="631" y="166"/>
                  </a:cubicBezTo>
                  <a:cubicBezTo>
                    <a:pt x="632" y="168"/>
                    <a:pt x="633" y="169"/>
                    <a:pt x="635" y="169"/>
                  </a:cubicBezTo>
                  <a:cubicBezTo>
                    <a:pt x="635" y="169"/>
                    <a:pt x="636" y="168"/>
                    <a:pt x="637" y="168"/>
                  </a:cubicBezTo>
                  <a:cubicBezTo>
                    <a:pt x="638" y="168"/>
                    <a:pt x="639" y="166"/>
                    <a:pt x="639" y="165"/>
                  </a:cubicBezTo>
                  <a:cubicBezTo>
                    <a:pt x="639" y="165"/>
                    <a:pt x="639" y="165"/>
                    <a:pt x="639" y="165"/>
                  </a:cubicBezTo>
                  <a:cubicBezTo>
                    <a:pt x="639" y="165"/>
                    <a:pt x="647" y="165"/>
                    <a:pt x="655" y="165"/>
                  </a:cubicBezTo>
                  <a:cubicBezTo>
                    <a:pt x="663" y="165"/>
                    <a:pt x="671" y="165"/>
                    <a:pt x="671" y="165"/>
                  </a:cubicBezTo>
                  <a:cubicBezTo>
                    <a:pt x="671" y="165"/>
                    <a:pt x="671" y="165"/>
                    <a:pt x="671" y="165"/>
                  </a:cubicBezTo>
                  <a:cubicBezTo>
                    <a:pt x="671" y="166"/>
                    <a:pt x="671" y="166"/>
                    <a:pt x="671" y="166"/>
                  </a:cubicBezTo>
                  <a:cubicBezTo>
                    <a:pt x="671" y="167"/>
                    <a:pt x="672" y="167"/>
                    <a:pt x="672" y="167"/>
                  </a:cubicBezTo>
                  <a:cubicBezTo>
                    <a:pt x="672" y="167"/>
                    <a:pt x="672" y="167"/>
                    <a:pt x="672" y="167"/>
                  </a:cubicBezTo>
                  <a:cubicBezTo>
                    <a:pt x="672" y="168"/>
                    <a:pt x="595" y="258"/>
                    <a:pt x="593" y="258"/>
                  </a:cubicBezTo>
                  <a:cubicBezTo>
                    <a:pt x="593" y="258"/>
                    <a:pt x="593" y="258"/>
                    <a:pt x="593" y="258"/>
                  </a:cubicBezTo>
                  <a:cubicBezTo>
                    <a:pt x="593" y="258"/>
                    <a:pt x="593" y="258"/>
                    <a:pt x="593" y="258"/>
                  </a:cubicBezTo>
                  <a:cubicBezTo>
                    <a:pt x="592" y="258"/>
                    <a:pt x="591" y="257"/>
                    <a:pt x="589" y="257"/>
                  </a:cubicBezTo>
                  <a:cubicBezTo>
                    <a:pt x="588" y="257"/>
                    <a:pt x="587" y="258"/>
                    <a:pt x="586" y="258"/>
                  </a:cubicBezTo>
                  <a:cubicBezTo>
                    <a:pt x="583" y="260"/>
                    <a:pt x="582" y="264"/>
                    <a:pt x="583" y="267"/>
                  </a:cubicBezTo>
                  <a:cubicBezTo>
                    <a:pt x="584" y="269"/>
                    <a:pt x="587" y="271"/>
                    <a:pt x="589" y="271"/>
                  </a:cubicBezTo>
                  <a:cubicBezTo>
                    <a:pt x="590" y="271"/>
                    <a:pt x="591" y="270"/>
                    <a:pt x="592" y="270"/>
                  </a:cubicBezTo>
                  <a:cubicBezTo>
                    <a:pt x="596" y="268"/>
                    <a:pt x="597" y="264"/>
                    <a:pt x="596" y="261"/>
                  </a:cubicBezTo>
                  <a:cubicBezTo>
                    <a:pt x="595" y="261"/>
                    <a:pt x="595" y="260"/>
                    <a:pt x="595" y="260"/>
                  </a:cubicBezTo>
                  <a:cubicBezTo>
                    <a:pt x="595" y="260"/>
                    <a:pt x="595" y="260"/>
                    <a:pt x="595" y="260"/>
                  </a:cubicBezTo>
                  <a:cubicBezTo>
                    <a:pt x="594" y="259"/>
                    <a:pt x="672" y="168"/>
                    <a:pt x="673" y="168"/>
                  </a:cubicBezTo>
                  <a:cubicBezTo>
                    <a:pt x="673" y="168"/>
                    <a:pt x="673" y="168"/>
                    <a:pt x="673" y="168"/>
                  </a:cubicBezTo>
                  <a:cubicBezTo>
                    <a:pt x="673" y="168"/>
                    <a:pt x="673" y="168"/>
                    <a:pt x="673" y="168"/>
                  </a:cubicBezTo>
                  <a:cubicBezTo>
                    <a:pt x="673" y="168"/>
                    <a:pt x="674" y="169"/>
                    <a:pt x="675" y="169"/>
                  </a:cubicBezTo>
                  <a:cubicBezTo>
                    <a:pt x="675" y="169"/>
                    <a:pt x="676" y="168"/>
                    <a:pt x="677" y="168"/>
                  </a:cubicBezTo>
                  <a:cubicBezTo>
                    <a:pt x="679" y="167"/>
                    <a:pt x="680" y="165"/>
                    <a:pt x="679" y="163"/>
                  </a:cubicBezTo>
                  <a:cubicBezTo>
                    <a:pt x="678" y="162"/>
                    <a:pt x="676" y="161"/>
                    <a:pt x="675" y="161"/>
                  </a:cubicBezTo>
                  <a:cubicBezTo>
                    <a:pt x="674" y="161"/>
                    <a:pt x="674" y="161"/>
                    <a:pt x="673" y="161"/>
                  </a:cubicBezTo>
                  <a:cubicBezTo>
                    <a:pt x="672" y="161"/>
                    <a:pt x="672" y="162"/>
                    <a:pt x="671" y="163"/>
                  </a:cubicBezTo>
                  <a:cubicBezTo>
                    <a:pt x="671" y="163"/>
                    <a:pt x="671" y="163"/>
                    <a:pt x="671" y="163"/>
                  </a:cubicBezTo>
                  <a:cubicBezTo>
                    <a:pt x="671" y="163"/>
                    <a:pt x="671" y="163"/>
                    <a:pt x="671" y="163"/>
                  </a:cubicBezTo>
                  <a:cubicBezTo>
                    <a:pt x="669" y="163"/>
                    <a:pt x="594" y="134"/>
                    <a:pt x="594" y="133"/>
                  </a:cubicBezTo>
                  <a:cubicBezTo>
                    <a:pt x="594" y="133"/>
                    <a:pt x="594" y="133"/>
                    <a:pt x="594" y="133"/>
                  </a:cubicBezTo>
                  <a:cubicBezTo>
                    <a:pt x="594" y="132"/>
                    <a:pt x="594" y="131"/>
                    <a:pt x="594" y="130"/>
                  </a:cubicBezTo>
                  <a:cubicBezTo>
                    <a:pt x="593" y="129"/>
                    <a:pt x="591" y="128"/>
                    <a:pt x="589" y="128"/>
                  </a:cubicBezTo>
                  <a:cubicBezTo>
                    <a:pt x="589" y="128"/>
                    <a:pt x="588" y="128"/>
                    <a:pt x="587" y="128"/>
                  </a:cubicBezTo>
                  <a:cubicBezTo>
                    <a:pt x="585" y="129"/>
                    <a:pt x="584" y="132"/>
                    <a:pt x="585" y="134"/>
                  </a:cubicBezTo>
                  <a:cubicBezTo>
                    <a:pt x="585" y="134"/>
                    <a:pt x="585" y="134"/>
                    <a:pt x="585" y="134"/>
                  </a:cubicBezTo>
                  <a:cubicBezTo>
                    <a:pt x="585" y="135"/>
                    <a:pt x="556" y="154"/>
                    <a:pt x="553" y="154"/>
                  </a:cubicBezTo>
                  <a:cubicBezTo>
                    <a:pt x="553" y="154"/>
                    <a:pt x="553" y="154"/>
                    <a:pt x="553" y="154"/>
                  </a:cubicBezTo>
                  <a:cubicBezTo>
                    <a:pt x="553" y="154"/>
                    <a:pt x="553" y="154"/>
                    <a:pt x="553" y="154"/>
                  </a:cubicBezTo>
                  <a:cubicBezTo>
                    <a:pt x="552" y="153"/>
                    <a:pt x="550" y="152"/>
                    <a:pt x="548" y="152"/>
                  </a:cubicBezTo>
                  <a:cubicBezTo>
                    <a:pt x="547" y="152"/>
                    <a:pt x="546" y="153"/>
                    <a:pt x="545" y="153"/>
                  </a:cubicBezTo>
                  <a:cubicBezTo>
                    <a:pt x="543" y="154"/>
                    <a:pt x="541" y="156"/>
                    <a:pt x="541" y="159"/>
                  </a:cubicBezTo>
                  <a:cubicBezTo>
                    <a:pt x="541" y="159"/>
                    <a:pt x="541" y="159"/>
                    <a:pt x="541" y="159"/>
                  </a:cubicBezTo>
                  <a:cubicBezTo>
                    <a:pt x="541" y="159"/>
                    <a:pt x="518" y="163"/>
                    <a:pt x="489" y="167"/>
                  </a:cubicBezTo>
                  <a:cubicBezTo>
                    <a:pt x="497" y="144"/>
                    <a:pt x="507" y="115"/>
                    <a:pt x="509" y="115"/>
                  </a:cubicBezTo>
                  <a:cubicBezTo>
                    <a:pt x="509" y="115"/>
                    <a:pt x="509" y="115"/>
                    <a:pt x="509" y="115"/>
                  </a:cubicBezTo>
                  <a:cubicBezTo>
                    <a:pt x="509" y="115"/>
                    <a:pt x="509" y="115"/>
                    <a:pt x="509" y="115"/>
                  </a:cubicBezTo>
                  <a:cubicBezTo>
                    <a:pt x="509" y="115"/>
                    <a:pt x="510" y="115"/>
                    <a:pt x="510" y="115"/>
                  </a:cubicBezTo>
                  <a:cubicBezTo>
                    <a:pt x="512" y="115"/>
                    <a:pt x="513" y="115"/>
                    <a:pt x="515" y="115"/>
                  </a:cubicBezTo>
                  <a:cubicBezTo>
                    <a:pt x="520" y="112"/>
                    <a:pt x="522" y="107"/>
                    <a:pt x="519" y="102"/>
                  </a:cubicBezTo>
                  <a:cubicBezTo>
                    <a:pt x="518" y="98"/>
                    <a:pt x="514" y="96"/>
                    <a:pt x="510" y="96"/>
                  </a:cubicBezTo>
                  <a:cubicBezTo>
                    <a:pt x="509" y="96"/>
                    <a:pt x="507" y="97"/>
                    <a:pt x="506" y="97"/>
                  </a:cubicBezTo>
                  <a:cubicBezTo>
                    <a:pt x="504" y="98"/>
                    <a:pt x="503" y="99"/>
                    <a:pt x="502" y="100"/>
                  </a:cubicBezTo>
                  <a:cubicBezTo>
                    <a:pt x="502" y="100"/>
                    <a:pt x="502" y="100"/>
                    <a:pt x="502" y="100"/>
                  </a:cubicBezTo>
                  <a:cubicBezTo>
                    <a:pt x="502" y="100"/>
                    <a:pt x="502" y="100"/>
                    <a:pt x="502" y="100"/>
                  </a:cubicBezTo>
                  <a:cubicBezTo>
                    <a:pt x="498" y="100"/>
                    <a:pt x="453" y="77"/>
                    <a:pt x="454" y="75"/>
                  </a:cubicBezTo>
                  <a:cubicBezTo>
                    <a:pt x="454" y="75"/>
                    <a:pt x="454" y="75"/>
                    <a:pt x="454" y="75"/>
                  </a:cubicBezTo>
                  <a:cubicBezTo>
                    <a:pt x="455" y="73"/>
                    <a:pt x="455" y="69"/>
                    <a:pt x="453" y="67"/>
                  </a:cubicBezTo>
                  <a:cubicBezTo>
                    <a:pt x="451" y="62"/>
                    <a:pt x="447" y="60"/>
                    <a:pt x="443" y="60"/>
                  </a:cubicBezTo>
                  <a:cubicBezTo>
                    <a:pt x="441" y="60"/>
                    <a:pt x="439" y="60"/>
                    <a:pt x="438" y="61"/>
                  </a:cubicBezTo>
                  <a:cubicBezTo>
                    <a:pt x="433" y="63"/>
                    <a:pt x="431" y="67"/>
                    <a:pt x="431" y="71"/>
                  </a:cubicBezTo>
                  <a:cubicBezTo>
                    <a:pt x="431" y="71"/>
                    <a:pt x="431" y="71"/>
                    <a:pt x="431" y="71"/>
                  </a:cubicBezTo>
                  <a:cubicBezTo>
                    <a:pt x="431" y="73"/>
                    <a:pt x="295" y="88"/>
                    <a:pt x="278" y="88"/>
                  </a:cubicBezTo>
                  <a:cubicBezTo>
                    <a:pt x="277" y="88"/>
                    <a:pt x="277" y="88"/>
                    <a:pt x="277" y="88"/>
                  </a:cubicBezTo>
                  <a:cubicBezTo>
                    <a:pt x="277" y="88"/>
                    <a:pt x="277" y="88"/>
                    <a:pt x="277" y="88"/>
                  </a:cubicBezTo>
                  <a:cubicBezTo>
                    <a:pt x="276" y="88"/>
                    <a:pt x="276" y="87"/>
                    <a:pt x="276" y="86"/>
                  </a:cubicBezTo>
                  <a:cubicBezTo>
                    <a:pt x="274" y="82"/>
                    <a:pt x="270" y="80"/>
                    <a:pt x="265" y="80"/>
                  </a:cubicBezTo>
                  <a:cubicBezTo>
                    <a:pt x="263" y="80"/>
                    <a:pt x="262" y="80"/>
                    <a:pt x="260" y="81"/>
                  </a:cubicBezTo>
                  <a:cubicBezTo>
                    <a:pt x="254" y="84"/>
                    <a:pt x="251" y="90"/>
                    <a:pt x="254" y="96"/>
                  </a:cubicBezTo>
                  <a:cubicBezTo>
                    <a:pt x="256" y="99"/>
                    <a:pt x="258" y="101"/>
                    <a:pt x="260" y="102"/>
                  </a:cubicBezTo>
                  <a:cubicBezTo>
                    <a:pt x="260" y="102"/>
                    <a:pt x="260" y="102"/>
                    <a:pt x="260" y="102"/>
                  </a:cubicBezTo>
                  <a:cubicBezTo>
                    <a:pt x="262" y="103"/>
                    <a:pt x="250" y="143"/>
                    <a:pt x="249" y="143"/>
                  </a:cubicBezTo>
                  <a:cubicBezTo>
                    <a:pt x="249" y="143"/>
                    <a:pt x="249" y="143"/>
                    <a:pt x="249" y="143"/>
                  </a:cubicBezTo>
                  <a:cubicBezTo>
                    <a:pt x="249" y="143"/>
                    <a:pt x="249" y="143"/>
                    <a:pt x="249" y="143"/>
                  </a:cubicBezTo>
                  <a:cubicBezTo>
                    <a:pt x="249" y="143"/>
                    <a:pt x="249" y="143"/>
                    <a:pt x="249" y="143"/>
                  </a:cubicBezTo>
                  <a:cubicBezTo>
                    <a:pt x="248" y="143"/>
                    <a:pt x="248" y="143"/>
                    <a:pt x="247" y="143"/>
                  </a:cubicBezTo>
                  <a:cubicBezTo>
                    <a:pt x="246" y="144"/>
                    <a:pt x="245" y="145"/>
                    <a:pt x="245" y="146"/>
                  </a:cubicBezTo>
                  <a:cubicBezTo>
                    <a:pt x="245" y="146"/>
                    <a:pt x="245" y="146"/>
                    <a:pt x="245" y="146"/>
                  </a:cubicBezTo>
                  <a:cubicBezTo>
                    <a:pt x="245" y="146"/>
                    <a:pt x="245" y="146"/>
                    <a:pt x="244" y="146"/>
                  </a:cubicBezTo>
                  <a:cubicBezTo>
                    <a:pt x="237" y="146"/>
                    <a:pt x="185" y="141"/>
                    <a:pt x="185" y="140"/>
                  </a:cubicBezTo>
                  <a:cubicBezTo>
                    <a:pt x="185" y="140"/>
                    <a:pt x="185" y="140"/>
                    <a:pt x="185" y="140"/>
                  </a:cubicBezTo>
                  <a:cubicBezTo>
                    <a:pt x="185" y="139"/>
                    <a:pt x="185" y="138"/>
                    <a:pt x="184" y="138"/>
                  </a:cubicBezTo>
                  <a:cubicBezTo>
                    <a:pt x="184" y="137"/>
                    <a:pt x="184" y="137"/>
                    <a:pt x="184" y="137"/>
                  </a:cubicBezTo>
                  <a:cubicBezTo>
                    <a:pt x="184" y="137"/>
                    <a:pt x="184" y="137"/>
                    <a:pt x="184" y="137"/>
                  </a:cubicBezTo>
                  <a:cubicBezTo>
                    <a:pt x="183" y="136"/>
                    <a:pt x="209" y="113"/>
                    <a:pt x="211" y="113"/>
                  </a:cubicBezTo>
                  <a:cubicBezTo>
                    <a:pt x="211" y="113"/>
                    <a:pt x="211" y="113"/>
                    <a:pt x="211" y="113"/>
                  </a:cubicBezTo>
                  <a:cubicBezTo>
                    <a:pt x="210" y="113"/>
                    <a:pt x="210" y="113"/>
                    <a:pt x="210" y="113"/>
                  </a:cubicBezTo>
                  <a:cubicBezTo>
                    <a:pt x="211" y="114"/>
                    <a:pt x="212" y="114"/>
                    <a:pt x="214" y="114"/>
                  </a:cubicBezTo>
                  <a:cubicBezTo>
                    <a:pt x="214" y="114"/>
                    <a:pt x="215" y="114"/>
                    <a:pt x="216" y="114"/>
                  </a:cubicBezTo>
                  <a:cubicBezTo>
                    <a:pt x="218" y="113"/>
                    <a:pt x="219" y="110"/>
                    <a:pt x="218" y="107"/>
                  </a:cubicBezTo>
                  <a:cubicBezTo>
                    <a:pt x="217" y="106"/>
                    <a:pt x="215" y="105"/>
                    <a:pt x="214" y="105"/>
                  </a:cubicBezTo>
                  <a:cubicBezTo>
                    <a:pt x="213" y="105"/>
                    <a:pt x="212" y="105"/>
                    <a:pt x="211" y="105"/>
                  </a:cubicBezTo>
                  <a:cubicBezTo>
                    <a:pt x="211" y="106"/>
                    <a:pt x="211" y="106"/>
                    <a:pt x="211" y="106"/>
                  </a:cubicBezTo>
                  <a:cubicBezTo>
                    <a:pt x="211" y="106"/>
                    <a:pt x="211" y="106"/>
                    <a:pt x="211" y="106"/>
                  </a:cubicBezTo>
                  <a:cubicBezTo>
                    <a:pt x="211" y="106"/>
                    <a:pt x="211" y="106"/>
                    <a:pt x="211" y="106"/>
                  </a:cubicBezTo>
                  <a:cubicBezTo>
                    <a:pt x="209" y="106"/>
                    <a:pt x="175" y="72"/>
                    <a:pt x="176" y="70"/>
                  </a:cubicBezTo>
                  <a:cubicBezTo>
                    <a:pt x="176" y="70"/>
                    <a:pt x="176" y="70"/>
                    <a:pt x="176" y="70"/>
                  </a:cubicBezTo>
                  <a:cubicBezTo>
                    <a:pt x="177" y="69"/>
                    <a:pt x="178" y="67"/>
                    <a:pt x="178" y="65"/>
                  </a:cubicBezTo>
                  <a:cubicBezTo>
                    <a:pt x="178" y="59"/>
                    <a:pt x="174" y="55"/>
                    <a:pt x="168" y="55"/>
                  </a:cubicBezTo>
                  <a:cubicBezTo>
                    <a:pt x="163" y="55"/>
                    <a:pt x="158" y="59"/>
                    <a:pt x="158" y="65"/>
                  </a:cubicBezTo>
                  <a:cubicBezTo>
                    <a:pt x="158" y="68"/>
                    <a:pt x="160" y="70"/>
                    <a:pt x="16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3"/>
                    <a:pt x="131" y="132"/>
                    <a:pt x="127" y="132"/>
                  </a:cubicBezTo>
                  <a:cubicBezTo>
                    <a:pt x="127" y="132"/>
                    <a:pt x="127" y="132"/>
                    <a:pt x="127" y="132"/>
                  </a:cubicBezTo>
                  <a:cubicBezTo>
                    <a:pt x="127" y="132"/>
                    <a:pt x="127" y="132"/>
                    <a:pt x="127" y="132"/>
                  </a:cubicBezTo>
                  <a:cubicBezTo>
                    <a:pt x="126" y="132"/>
                    <a:pt x="124" y="132"/>
                    <a:pt x="122" y="132"/>
                  </a:cubicBezTo>
                  <a:cubicBezTo>
                    <a:pt x="121" y="132"/>
                    <a:pt x="120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ubicBezTo>
                    <a:pt x="118" y="132"/>
                    <a:pt x="113" y="122"/>
                    <a:pt x="109" y="112"/>
                  </a:cubicBezTo>
                  <a:cubicBezTo>
                    <a:pt x="113" y="122"/>
                    <a:pt x="117" y="133"/>
                    <a:pt x="115" y="133"/>
                  </a:cubicBezTo>
                  <a:cubicBezTo>
                    <a:pt x="116" y="133"/>
                    <a:pt x="116" y="133"/>
                    <a:pt x="116" y="133"/>
                  </a:cubicBezTo>
                  <a:cubicBezTo>
                    <a:pt x="115" y="133"/>
                    <a:pt x="115" y="133"/>
                    <a:pt x="115" y="133"/>
                  </a:cubicBezTo>
                  <a:cubicBezTo>
                    <a:pt x="115" y="133"/>
                    <a:pt x="115" y="133"/>
                    <a:pt x="115" y="133"/>
                  </a:cubicBezTo>
                  <a:cubicBezTo>
                    <a:pt x="115" y="133"/>
                    <a:pt x="115" y="133"/>
                    <a:pt x="115" y="133"/>
                  </a:cubicBezTo>
                  <a:cubicBezTo>
                    <a:pt x="112" y="133"/>
                    <a:pt x="26" y="30"/>
                    <a:pt x="14" y="13"/>
                  </a:cubicBezTo>
                  <a:cubicBezTo>
                    <a:pt x="28" y="23"/>
                    <a:pt x="95" y="83"/>
                    <a:pt x="95" y="84"/>
                  </a:cubicBezTo>
                  <a:cubicBezTo>
                    <a:pt x="95" y="84"/>
                    <a:pt x="95" y="84"/>
                    <a:pt x="95" y="84"/>
                  </a:cubicBezTo>
                  <a:cubicBezTo>
                    <a:pt x="94" y="85"/>
                    <a:pt x="94" y="86"/>
                    <a:pt x="95" y="88"/>
                  </a:cubicBezTo>
                  <a:cubicBezTo>
                    <a:pt x="95" y="89"/>
                    <a:pt x="97" y="90"/>
                    <a:pt x="98" y="90"/>
                  </a:cubicBezTo>
                  <a:cubicBezTo>
                    <a:pt x="99" y="90"/>
                    <a:pt x="99" y="90"/>
                    <a:pt x="99" y="90"/>
                  </a:cubicBezTo>
                  <a:cubicBezTo>
                    <a:pt x="99" y="90"/>
                    <a:pt x="99" y="90"/>
                    <a:pt x="99" y="90"/>
                  </a:cubicBezTo>
                  <a:cubicBezTo>
                    <a:pt x="99" y="90"/>
                    <a:pt x="99" y="90"/>
                    <a:pt x="99" y="90"/>
                  </a:cubicBezTo>
                  <a:cubicBezTo>
                    <a:pt x="100" y="90"/>
                    <a:pt x="103" y="97"/>
                    <a:pt x="106" y="105"/>
                  </a:cubicBezTo>
                  <a:cubicBezTo>
                    <a:pt x="103" y="97"/>
                    <a:pt x="100" y="90"/>
                    <a:pt x="101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2" y="89"/>
                    <a:pt x="103" y="86"/>
                    <a:pt x="102" y="84"/>
                  </a:cubicBezTo>
                  <a:cubicBezTo>
                    <a:pt x="102" y="83"/>
                    <a:pt x="100" y="82"/>
                    <a:pt x="98" y="82"/>
                  </a:cubicBezTo>
                  <a:cubicBezTo>
                    <a:pt x="98" y="82"/>
                    <a:pt x="97" y="82"/>
                    <a:pt x="97" y="83"/>
                  </a:cubicBezTo>
                  <a:cubicBezTo>
                    <a:pt x="96" y="83"/>
                    <a:pt x="96" y="83"/>
                    <a:pt x="96" y="83"/>
                  </a:cubicBezTo>
                  <a:cubicBezTo>
                    <a:pt x="96" y="83"/>
                    <a:pt x="96" y="83"/>
                    <a:pt x="96" y="83"/>
                  </a:cubicBezTo>
                  <a:cubicBezTo>
                    <a:pt x="96" y="83"/>
                    <a:pt x="96" y="83"/>
                    <a:pt x="96" y="83"/>
                  </a:cubicBezTo>
                  <a:cubicBezTo>
                    <a:pt x="95" y="83"/>
                    <a:pt x="13" y="11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5" y="8"/>
                    <a:pt x="15" y="6"/>
                    <a:pt x="14" y="3"/>
                  </a:cubicBezTo>
                  <a:cubicBezTo>
                    <a:pt x="13" y="1"/>
                    <a:pt x="10" y="0"/>
                    <a:pt x="8" y="0"/>
                  </a:cubicBezTo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6415088" y="4025900"/>
              <a:ext cx="315913" cy="323850"/>
            </a:xfrm>
            <a:custGeom>
              <a:rect b="b" l="l" r="r" t="t"/>
              <a:pathLst>
                <a:path extrusionOk="0" h="86" w="84">
                  <a:moveTo>
                    <a:pt x="14" y="43"/>
                  </a:moveTo>
                  <a:cubicBezTo>
                    <a:pt x="13" y="42"/>
                    <a:pt x="43" y="13"/>
                    <a:pt x="45" y="13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6" y="14"/>
                    <a:pt x="48" y="14"/>
                    <a:pt x="49" y="14"/>
                  </a:cubicBezTo>
                  <a:cubicBezTo>
                    <a:pt x="50" y="14"/>
                    <a:pt x="51" y="14"/>
                    <a:pt x="52" y="14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4" y="14"/>
                    <a:pt x="76" y="48"/>
                    <a:pt x="76" y="49"/>
                  </a:cubicBezTo>
                  <a:cubicBezTo>
                    <a:pt x="76" y="49"/>
                    <a:pt x="76" y="49"/>
                    <a:pt x="76" y="49"/>
                  </a:cubicBezTo>
                  <a:cubicBezTo>
                    <a:pt x="75" y="50"/>
                    <a:pt x="74" y="51"/>
                    <a:pt x="74" y="53"/>
                  </a:cubicBezTo>
                  <a:cubicBezTo>
                    <a:pt x="74" y="54"/>
                    <a:pt x="74" y="54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6"/>
                    <a:pt x="43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1" y="79"/>
                    <a:pt x="40" y="79"/>
                    <a:pt x="39" y="79"/>
                  </a:cubicBezTo>
                  <a:cubicBezTo>
                    <a:pt x="38" y="79"/>
                    <a:pt x="38" y="79"/>
                    <a:pt x="37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6" y="79"/>
                    <a:pt x="13" y="54"/>
                    <a:pt x="14" y="52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5" y="51"/>
                    <a:pt x="15" y="49"/>
                    <a:pt x="15" y="48"/>
                  </a:cubicBezTo>
                  <a:cubicBezTo>
                    <a:pt x="15" y="46"/>
                    <a:pt x="15" y="44"/>
                    <a:pt x="14" y="43"/>
                  </a:cubicBezTo>
                  <a:cubicBezTo>
                    <a:pt x="14" y="43"/>
                    <a:pt x="14" y="43"/>
                    <a:pt x="14" y="43"/>
                  </a:cubicBezTo>
                  <a:moveTo>
                    <a:pt x="49" y="0"/>
                  </a:moveTo>
                  <a:cubicBezTo>
                    <a:pt x="48" y="0"/>
                    <a:pt x="47" y="0"/>
                    <a:pt x="46" y="0"/>
                  </a:cubicBezTo>
                  <a:cubicBezTo>
                    <a:pt x="42" y="2"/>
                    <a:pt x="41" y="7"/>
                    <a:pt x="42" y="10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4" y="13"/>
                    <a:pt x="14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1"/>
                    <a:pt x="9" y="40"/>
                    <a:pt x="8" y="40"/>
                  </a:cubicBezTo>
                  <a:cubicBezTo>
                    <a:pt x="4" y="40"/>
                    <a:pt x="0" y="44"/>
                    <a:pt x="0" y="48"/>
                  </a:cubicBezTo>
                  <a:cubicBezTo>
                    <a:pt x="0" y="52"/>
                    <a:pt x="4" y="55"/>
                    <a:pt x="8" y="55"/>
                  </a:cubicBezTo>
                  <a:cubicBezTo>
                    <a:pt x="9" y="55"/>
                    <a:pt x="11" y="55"/>
                    <a:pt x="12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4" y="54"/>
                    <a:pt x="36" y="79"/>
                    <a:pt x="36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35" y="81"/>
                    <a:pt x="35" y="83"/>
                    <a:pt x="35" y="84"/>
                  </a:cubicBezTo>
                  <a:cubicBezTo>
                    <a:pt x="36" y="85"/>
                    <a:pt x="37" y="86"/>
                    <a:pt x="39" y="86"/>
                  </a:cubicBezTo>
                  <a:cubicBezTo>
                    <a:pt x="40" y="86"/>
                    <a:pt x="40" y="86"/>
                    <a:pt x="41" y="86"/>
                  </a:cubicBezTo>
                  <a:cubicBezTo>
                    <a:pt x="43" y="85"/>
                    <a:pt x="44" y="83"/>
                    <a:pt x="43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2" y="80"/>
                    <a:pt x="74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6" y="57"/>
                    <a:pt x="78" y="58"/>
                    <a:pt x="79" y="58"/>
                  </a:cubicBezTo>
                  <a:cubicBezTo>
                    <a:pt x="82" y="58"/>
                    <a:pt x="84" y="55"/>
                    <a:pt x="84" y="53"/>
                  </a:cubicBezTo>
                  <a:cubicBezTo>
                    <a:pt x="84" y="50"/>
                    <a:pt x="82" y="48"/>
                    <a:pt x="79" y="48"/>
                  </a:cubicBezTo>
                  <a:cubicBezTo>
                    <a:pt x="78" y="48"/>
                    <a:pt x="78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6" y="48"/>
                    <a:pt x="53" y="14"/>
                    <a:pt x="54" y="13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7" y="11"/>
                    <a:pt x="58" y="7"/>
                    <a:pt x="56" y="4"/>
                  </a:cubicBezTo>
                  <a:cubicBezTo>
                    <a:pt x="55" y="1"/>
                    <a:pt x="52" y="0"/>
                    <a:pt x="49" y="0"/>
                  </a:cubicBezTo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4856163" y="2439988"/>
              <a:ext cx="87313" cy="74613"/>
            </a:xfrm>
            <a:custGeom>
              <a:rect b="b" l="l" r="r" t="t"/>
              <a:pathLst>
                <a:path extrusionOk="0" h="20" w="23">
                  <a:moveTo>
                    <a:pt x="12" y="0"/>
                  </a:moveTo>
                  <a:cubicBezTo>
                    <a:pt x="10" y="0"/>
                    <a:pt x="9" y="1"/>
                    <a:pt x="7" y="1"/>
                  </a:cubicBezTo>
                  <a:cubicBezTo>
                    <a:pt x="2" y="4"/>
                    <a:pt x="0" y="9"/>
                    <a:pt x="3" y="14"/>
                  </a:cubicBezTo>
                  <a:cubicBezTo>
                    <a:pt x="4" y="18"/>
                    <a:pt x="8" y="20"/>
                    <a:pt x="12" y="20"/>
                  </a:cubicBezTo>
                  <a:cubicBezTo>
                    <a:pt x="13" y="20"/>
                    <a:pt x="15" y="19"/>
                    <a:pt x="16" y="19"/>
                  </a:cubicBezTo>
                  <a:cubicBezTo>
                    <a:pt x="21" y="16"/>
                    <a:pt x="23" y="11"/>
                    <a:pt x="21" y="6"/>
                  </a:cubicBezTo>
                  <a:cubicBezTo>
                    <a:pt x="19" y="2"/>
                    <a:pt x="15" y="0"/>
                    <a:pt x="12" y="0"/>
                  </a:cubicBezTo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3411538" y="2424113"/>
              <a:ext cx="1062038" cy="1203325"/>
            </a:xfrm>
            <a:custGeom>
              <a:rect b="b" l="l" r="r" t="t"/>
              <a:pathLst>
                <a:path extrusionOk="0" h="319" w="283">
                  <a:moveTo>
                    <a:pt x="135" y="80"/>
                  </a:moveTo>
                  <a:cubicBezTo>
                    <a:pt x="135" y="80"/>
                    <a:pt x="135" y="80"/>
                    <a:pt x="135" y="80"/>
                  </a:cubicBezTo>
                  <a:cubicBezTo>
                    <a:pt x="135" y="81"/>
                    <a:pt x="137" y="81"/>
                    <a:pt x="138" y="81"/>
                  </a:cubicBezTo>
                  <a:cubicBezTo>
                    <a:pt x="139" y="81"/>
                    <a:pt x="139" y="81"/>
                    <a:pt x="140" y="81"/>
                  </a:cubicBezTo>
                  <a:cubicBezTo>
                    <a:pt x="141" y="81"/>
                    <a:pt x="141" y="80"/>
                    <a:pt x="142" y="80"/>
                  </a:cubicBezTo>
                  <a:cubicBezTo>
                    <a:pt x="141" y="80"/>
                    <a:pt x="141" y="80"/>
                    <a:pt x="141" y="80"/>
                  </a:cubicBezTo>
                  <a:cubicBezTo>
                    <a:pt x="141" y="80"/>
                    <a:pt x="141" y="80"/>
                    <a:pt x="141" y="80"/>
                  </a:cubicBezTo>
                  <a:cubicBezTo>
                    <a:pt x="143" y="80"/>
                    <a:pt x="180" y="107"/>
                    <a:pt x="180" y="107"/>
                  </a:cubicBezTo>
                  <a:cubicBezTo>
                    <a:pt x="180" y="107"/>
                    <a:pt x="180" y="107"/>
                    <a:pt x="180" y="107"/>
                  </a:cubicBezTo>
                  <a:cubicBezTo>
                    <a:pt x="180" y="108"/>
                    <a:pt x="180" y="108"/>
                    <a:pt x="180" y="108"/>
                  </a:cubicBezTo>
                  <a:cubicBezTo>
                    <a:pt x="180" y="108"/>
                    <a:pt x="180" y="108"/>
                    <a:pt x="180" y="108"/>
                  </a:cubicBezTo>
                  <a:cubicBezTo>
                    <a:pt x="180" y="108"/>
                    <a:pt x="179" y="108"/>
                    <a:pt x="178" y="108"/>
                  </a:cubicBezTo>
                  <a:cubicBezTo>
                    <a:pt x="169" y="108"/>
                    <a:pt x="104" y="104"/>
                    <a:pt x="104" y="103"/>
                  </a:cubicBezTo>
                  <a:cubicBezTo>
                    <a:pt x="104" y="103"/>
                    <a:pt x="104" y="103"/>
                    <a:pt x="104" y="103"/>
                  </a:cubicBezTo>
                  <a:cubicBezTo>
                    <a:pt x="104" y="102"/>
                    <a:pt x="104" y="101"/>
                    <a:pt x="103" y="101"/>
                  </a:cubicBezTo>
                  <a:cubicBezTo>
                    <a:pt x="103" y="101"/>
                    <a:pt x="103" y="101"/>
                    <a:pt x="103" y="101"/>
                  </a:cubicBezTo>
                  <a:cubicBezTo>
                    <a:pt x="103" y="101"/>
                    <a:pt x="103" y="101"/>
                    <a:pt x="103" y="101"/>
                  </a:cubicBezTo>
                  <a:cubicBezTo>
                    <a:pt x="103" y="99"/>
                    <a:pt x="133" y="80"/>
                    <a:pt x="135" y="80"/>
                  </a:cubicBezTo>
                  <a:cubicBezTo>
                    <a:pt x="135" y="80"/>
                    <a:pt x="135" y="80"/>
                    <a:pt x="135" y="80"/>
                  </a:cubicBezTo>
                  <a:moveTo>
                    <a:pt x="207" y="0"/>
                  </a:moveTo>
                  <a:cubicBezTo>
                    <a:pt x="204" y="0"/>
                    <a:pt x="202" y="1"/>
                    <a:pt x="199" y="2"/>
                  </a:cubicBezTo>
                  <a:cubicBezTo>
                    <a:pt x="190" y="6"/>
                    <a:pt x="186" y="16"/>
                    <a:pt x="191" y="25"/>
                  </a:cubicBezTo>
                  <a:cubicBezTo>
                    <a:pt x="193" y="30"/>
                    <a:pt x="197" y="33"/>
                    <a:pt x="202" y="34"/>
                  </a:cubicBezTo>
                  <a:cubicBezTo>
                    <a:pt x="202" y="34"/>
                    <a:pt x="202" y="34"/>
                    <a:pt x="202" y="34"/>
                  </a:cubicBezTo>
                  <a:cubicBezTo>
                    <a:pt x="203" y="34"/>
                    <a:pt x="200" y="67"/>
                    <a:pt x="195" y="107"/>
                  </a:cubicBezTo>
                  <a:cubicBezTo>
                    <a:pt x="191" y="107"/>
                    <a:pt x="188" y="108"/>
                    <a:pt x="188" y="108"/>
                  </a:cubicBezTo>
                  <a:cubicBezTo>
                    <a:pt x="187" y="108"/>
                    <a:pt x="187" y="108"/>
                    <a:pt x="187" y="108"/>
                  </a:cubicBezTo>
                  <a:cubicBezTo>
                    <a:pt x="187" y="108"/>
                    <a:pt x="187" y="108"/>
                    <a:pt x="187" y="108"/>
                  </a:cubicBezTo>
                  <a:cubicBezTo>
                    <a:pt x="187" y="107"/>
                    <a:pt x="187" y="107"/>
                    <a:pt x="187" y="107"/>
                  </a:cubicBezTo>
                  <a:cubicBezTo>
                    <a:pt x="187" y="106"/>
                    <a:pt x="185" y="105"/>
                    <a:pt x="184" y="105"/>
                  </a:cubicBezTo>
                  <a:cubicBezTo>
                    <a:pt x="183" y="105"/>
                    <a:pt x="182" y="105"/>
                    <a:pt x="182" y="106"/>
                  </a:cubicBezTo>
                  <a:cubicBezTo>
                    <a:pt x="181" y="106"/>
                    <a:pt x="181" y="106"/>
                    <a:pt x="181" y="106"/>
                  </a:cubicBezTo>
                  <a:cubicBezTo>
                    <a:pt x="181" y="106"/>
                    <a:pt x="181" y="106"/>
                    <a:pt x="181" y="106"/>
                  </a:cubicBezTo>
                  <a:cubicBezTo>
                    <a:pt x="181" y="106"/>
                    <a:pt x="181" y="106"/>
                    <a:pt x="181" y="106"/>
                  </a:cubicBezTo>
                  <a:cubicBezTo>
                    <a:pt x="179" y="106"/>
                    <a:pt x="142" y="80"/>
                    <a:pt x="142" y="79"/>
                  </a:cubicBezTo>
                  <a:cubicBezTo>
                    <a:pt x="142" y="79"/>
                    <a:pt x="142" y="79"/>
                    <a:pt x="142" y="79"/>
                  </a:cubicBezTo>
                  <a:cubicBezTo>
                    <a:pt x="143" y="78"/>
                    <a:pt x="143" y="76"/>
                    <a:pt x="142" y="75"/>
                  </a:cubicBezTo>
                  <a:cubicBezTo>
                    <a:pt x="142" y="73"/>
                    <a:pt x="140" y="72"/>
                    <a:pt x="138" y="72"/>
                  </a:cubicBezTo>
                  <a:cubicBezTo>
                    <a:pt x="137" y="72"/>
                    <a:pt x="137" y="72"/>
                    <a:pt x="136" y="72"/>
                  </a:cubicBezTo>
                  <a:cubicBezTo>
                    <a:pt x="134" y="74"/>
                    <a:pt x="133" y="76"/>
                    <a:pt x="134" y="79"/>
                  </a:cubicBezTo>
                  <a:cubicBezTo>
                    <a:pt x="134" y="79"/>
                    <a:pt x="134" y="79"/>
                    <a:pt x="134" y="79"/>
                  </a:cubicBezTo>
                  <a:cubicBezTo>
                    <a:pt x="134" y="79"/>
                    <a:pt x="104" y="99"/>
                    <a:pt x="102" y="99"/>
                  </a:cubicBezTo>
                  <a:cubicBezTo>
                    <a:pt x="102" y="99"/>
                    <a:pt x="102" y="99"/>
                    <a:pt x="102" y="99"/>
                  </a:cubicBezTo>
                  <a:cubicBezTo>
                    <a:pt x="102" y="99"/>
                    <a:pt x="102" y="99"/>
                    <a:pt x="102" y="99"/>
                  </a:cubicBezTo>
                  <a:cubicBezTo>
                    <a:pt x="101" y="98"/>
                    <a:pt x="99" y="97"/>
                    <a:pt x="97" y="97"/>
                  </a:cubicBezTo>
                  <a:cubicBezTo>
                    <a:pt x="96" y="97"/>
                    <a:pt x="95" y="97"/>
                    <a:pt x="94" y="97"/>
                  </a:cubicBezTo>
                  <a:cubicBezTo>
                    <a:pt x="91" y="99"/>
                    <a:pt x="89" y="103"/>
                    <a:pt x="91" y="106"/>
                  </a:cubicBezTo>
                  <a:cubicBezTo>
                    <a:pt x="92" y="109"/>
                    <a:pt x="94" y="110"/>
                    <a:pt x="97" y="110"/>
                  </a:cubicBezTo>
                  <a:cubicBezTo>
                    <a:pt x="97" y="110"/>
                    <a:pt x="98" y="110"/>
                    <a:pt x="98" y="110"/>
                  </a:cubicBezTo>
                  <a:cubicBezTo>
                    <a:pt x="98" y="110"/>
                    <a:pt x="98" y="110"/>
                    <a:pt x="98" y="110"/>
                  </a:cubicBezTo>
                  <a:cubicBezTo>
                    <a:pt x="98" y="110"/>
                    <a:pt x="98" y="110"/>
                    <a:pt x="98" y="110"/>
                  </a:cubicBezTo>
                  <a:cubicBezTo>
                    <a:pt x="100" y="110"/>
                    <a:pt x="136" y="202"/>
                    <a:pt x="135" y="203"/>
                  </a:cubicBezTo>
                  <a:cubicBezTo>
                    <a:pt x="135" y="203"/>
                    <a:pt x="135" y="203"/>
                    <a:pt x="135" y="203"/>
                  </a:cubicBezTo>
                  <a:cubicBezTo>
                    <a:pt x="132" y="204"/>
                    <a:pt x="130" y="208"/>
                    <a:pt x="132" y="211"/>
                  </a:cubicBezTo>
                  <a:cubicBezTo>
                    <a:pt x="133" y="214"/>
                    <a:pt x="136" y="215"/>
                    <a:pt x="138" y="215"/>
                  </a:cubicBezTo>
                  <a:cubicBezTo>
                    <a:pt x="139" y="215"/>
                    <a:pt x="140" y="215"/>
                    <a:pt x="141" y="214"/>
                  </a:cubicBezTo>
                  <a:cubicBezTo>
                    <a:pt x="144" y="213"/>
                    <a:pt x="146" y="209"/>
                    <a:pt x="144" y="206"/>
                  </a:cubicBezTo>
                  <a:cubicBezTo>
                    <a:pt x="143" y="203"/>
                    <a:pt x="141" y="202"/>
                    <a:pt x="138" y="202"/>
                  </a:cubicBezTo>
                  <a:cubicBezTo>
                    <a:pt x="138" y="202"/>
                    <a:pt x="137" y="202"/>
                    <a:pt x="137" y="202"/>
                  </a:cubicBezTo>
                  <a:cubicBezTo>
                    <a:pt x="137" y="202"/>
                    <a:pt x="137" y="202"/>
                    <a:pt x="137" y="202"/>
                  </a:cubicBezTo>
                  <a:cubicBezTo>
                    <a:pt x="137" y="202"/>
                    <a:pt x="137" y="202"/>
                    <a:pt x="137" y="202"/>
                  </a:cubicBezTo>
                  <a:cubicBezTo>
                    <a:pt x="135" y="202"/>
                    <a:pt x="99" y="110"/>
                    <a:pt x="100" y="109"/>
                  </a:cubicBezTo>
                  <a:cubicBezTo>
                    <a:pt x="100" y="109"/>
                    <a:pt x="100" y="109"/>
                    <a:pt x="100" y="109"/>
                  </a:cubicBezTo>
                  <a:cubicBezTo>
                    <a:pt x="101" y="109"/>
                    <a:pt x="101" y="108"/>
                    <a:pt x="102" y="108"/>
                  </a:cubicBezTo>
                  <a:cubicBezTo>
                    <a:pt x="102" y="108"/>
                    <a:pt x="102" y="108"/>
                    <a:pt x="102" y="108"/>
                  </a:cubicBezTo>
                  <a:cubicBezTo>
                    <a:pt x="102" y="108"/>
                    <a:pt x="102" y="108"/>
                    <a:pt x="102" y="108"/>
                  </a:cubicBezTo>
                  <a:cubicBezTo>
                    <a:pt x="104" y="108"/>
                    <a:pt x="134" y="129"/>
                    <a:pt x="134" y="130"/>
                  </a:cubicBezTo>
                  <a:cubicBezTo>
                    <a:pt x="134" y="130"/>
                    <a:pt x="134" y="130"/>
                    <a:pt x="134" y="130"/>
                  </a:cubicBezTo>
                  <a:cubicBezTo>
                    <a:pt x="133" y="131"/>
                    <a:pt x="133" y="133"/>
                    <a:pt x="134" y="134"/>
                  </a:cubicBezTo>
                  <a:cubicBezTo>
                    <a:pt x="135" y="136"/>
                    <a:pt x="136" y="137"/>
                    <a:pt x="138" y="137"/>
                  </a:cubicBezTo>
                  <a:cubicBezTo>
                    <a:pt x="139" y="137"/>
                    <a:pt x="139" y="136"/>
                    <a:pt x="140" y="136"/>
                  </a:cubicBezTo>
                  <a:cubicBezTo>
                    <a:pt x="143" y="135"/>
                    <a:pt x="144" y="132"/>
                    <a:pt x="142" y="130"/>
                  </a:cubicBezTo>
                  <a:cubicBezTo>
                    <a:pt x="142" y="128"/>
                    <a:pt x="140" y="127"/>
                    <a:pt x="138" y="127"/>
                  </a:cubicBezTo>
                  <a:cubicBezTo>
                    <a:pt x="137" y="127"/>
                    <a:pt x="137" y="127"/>
                    <a:pt x="136" y="128"/>
                  </a:cubicBezTo>
                  <a:cubicBezTo>
                    <a:pt x="136" y="128"/>
                    <a:pt x="135" y="128"/>
                    <a:pt x="135" y="129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3" y="129"/>
                    <a:pt x="103" y="108"/>
                    <a:pt x="103" y="106"/>
                  </a:cubicBezTo>
                  <a:cubicBezTo>
                    <a:pt x="103" y="106"/>
                    <a:pt x="103" y="106"/>
                    <a:pt x="103" y="106"/>
                  </a:cubicBezTo>
                  <a:cubicBezTo>
                    <a:pt x="103" y="106"/>
                    <a:pt x="104" y="105"/>
                    <a:pt x="104" y="105"/>
                  </a:cubicBezTo>
                  <a:cubicBezTo>
                    <a:pt x="104" y="105"/>
                    <a:pt x="104" y="105"/>
                    <a:pt x="104" y="105"/>
                  </a:cubicBezTo>
                  <a:cubicBezTo>
                    <a:pt x="104" y="105"/>
                    <a:pt x="105" y="105"/>
                    <a:pt x="106" y="105"/>
                  </a:cubicBezTo>
                  <a:cubicBezTo>
                    <a:pt x="120" y="105"/>
                    <a:pt x="179" y="109"/>
                    <a:pt x="179" y="109"/>
                  </a:cubicBezTo>
                  <a:cubicBezTo>
                    <a:pt x="179" y="109"/>
                    <a:pt x="179" y="109"/>
                    <a:pt x="179" y="109"/>
                  </a:cubicBezTo>
                  <a:cubicBezTo>
                    <a:pt x="180" y="110"/>
                    <a:pt x="180" y="110"/>
                    <a:pt x="180" y="111"/>
                  </a:cubicBezTo>
                  <a:cubicBezTo>
                    <a:pt x="181" y="112"/>
                    <a:pt x="182" y="113"/>
                    <a:pt x="184" y="113"/>
                  </a:cubicBezTo>
                  <a:cubicBezTo>
                    <a:pt x="184" y="113"/>
                    <a:pt x="185" y="113"/>
                    <a:pt x="185" y="113"/>
                  </a:cubicBezTo>
                  <a:cubicBezTo>
                    <a:pt x="187" y="112"/>
                    <a:pt x="188" y="110"/>
                    <a:pt x="188" y="109"/>
                  </a:cubicBezTo>
                  <a:cubicBezTo>
                    <a:pt x="188" y="109"/>
                    <a:pt x="188" y="109"/>
                    <a:pt x="188" y="109"/>
                  </a:cubicBezTo>
                  <a:cubicBezTo>
                    <a:pt x="188" y="109"/>
                    <a:pt x="190" y="108"/>
                    <a:pt x="195" y="107"/>
                  </a:cubicBezTo>
                  <a:cubicBezTo>
                    <a:pt x="187" y="171"/>
                    <a:pt x="176" y="252"/>
                    <a:pt x="174" y="252"/>
                  </a:cubicBezTo>
                  <a:cubicBezTo>
                    <a:pt x="174" y="252"/>
                    <a:pt x="174" y="252"/>
                    <a:pt x="174" y="252"/>
                  </a:cubicBezTo>
                  <a:cubicBezTo>
                    <a:pt x="170" y="252"/>
                    <a:pt x="167" y="253"/>
                    <a:pt x="164" y="256"/>
                  </a:cubicBezTo>
                  <a:cubicBezTo>
                    <a:pt x="164" y="256"/>
                    <a:pt x="164" y="256"/>
                    <a:pt x="164" y="256"/>
                  </a:cubicBezTo>
                  <a:cubicBezTo>
                    <a:pt x="164" y="256"/>
                    <a:pt x="164" y="256"/>
                    <a:pt x="164" y="256"/>
                  </a:cubicBezTo>
                  <a:cubicBezTo>
                    <a:pt x="159" y="256"/>
                    <a:pt x="68" y="193"/>
                    <a:pt x="70" y="189"/>
                  </a:cubicBezTo>
                  <a:cubicBezTo>
                    <a:pt x="70" y="189"/>
                    <a:pt x="70" y="189"/>
                    <a:pt x="70" y="189"/>
                  </a:cubicBezTo>
                  <a:cubicBezTo>
                    <a:pt x="74" y="181"/>
                    <a:pt x="72" y="170"/>
                    <a:pt x="64" y="164"/>
                  </a:cubicBezTo>
                  <a:cubicBezTo>
                    <a:pt x="61" y="161"/>
                    <a:pt x="56" y="160"/>
                    <a:pt x="51" y="160"/>
                  </a:cubicBezTo>
                  <a:cubicBezTo>
                    <a:pt x="45" y="160"/>
                    <a:pt x="39" y="162"/>
                    <a:pt x="35" y="167"/>
                  </a:cubicBezTo>
                  <a:cubicBezTo>
                    <a:pt x="27" y="176"/>
                    <a:pt x="29" y="188"/>
                    <a:pt x="38" y="195"/>
                  </a:cubicBezTo>
                  <a:cubicBezTo>
                    <a:pt x="39" y="196"/>
                    <a:pt x="40" y="197"/>
                    <a:pt x="41" y="197"/>
                  </a:cubicBezTo>
                  <a:cubicBezTo>
                    <a:pt x="40" y="197"/>
                    <a:pt x="40" y="197"/>
                    <a:pt x="40" y="197"/>
                  </a:cubicBezTo>
                  <a:cubicBezTo>
                    <a:pt x="44" y="199"/>
                    <a:pt x="15" y="269"/>
                    <a:pt x="13" y="269"/>
                  </a:cubicBezTo>
                  <a:cubicBezTo>
                    <a:pt x="13" y="269"/>
                    <a:pt x="13" y="269"/>
                    <a:pt x="13" y="269"/>
                  </a:cubicBezTo>
                  <a:cubicBezTo>
                    <a:pt x="13" y="269"/>
                    <a:pt x="13" y="269"/>
                    <a:pt x="13" y="269"/>
                  </a:cubicBezTo>
                  <a:cubicBezTo>
                    <a:pt x="12" y="269"/>
                    <a:pt x="11" y="268"/>
                    <a:pt x="11" y="268"/>
                  </a:cubicBezTo>
                  <a:cubicBezTo>
                    <a:pt x="9" y="268"/>
                    <a:pt x="8" y="269"/>
                    <a:pt x="7" y="269"/>
                  </a:cubicBezTo>
                  <a:cubicBezTo>
                    <a:pt x="2" y="271"/>
                    <a:pt x="0" y="277"/>
                    <a:pt x="2" y="281"/>
                  </a:cubicBezTo>
                  <a:cubicBezTo>
                    <a:pt x="4" y="284"/>
                    <a:pt x="7" y="286"/>
                    <a:pt x="11" y="286"/>
                  </a:cubicBezTo>
                  <a:cubicBezTo>
                    <a:pt x="12" y="286"/>
                    <a:pt x="13" y="286"/>
                    <a:pt x="15" y="285"/>
                  </a:cubicBezTo>
                  <a:cubicBezTo>
                    <a:pt x="16" y="284"/>
                    <a:pt x="17" y="284"/>
                    <a:pt x="18" y="282"/>
                  </a:cubicBezTo>
                  <a:cubicBezTo>
                    <a:pt x="18" y="283"/>
                    <a:pt x="18" y="283"/>
                    <a:pt x="18" y="283"/>
                  </a:cubicBezTo>
                  <a:cubicBezTo>
                    <a:pt x="18" y="282"/>
                    <a:pt x="18" y="282"/>
                    <a:pt x="18" y="282"/>
                  </a:cubicBezTo>
                  <a:cubicBezTo>
                    <a:pt x="21" y="282"/>
                    <a:pt x="63" y="305"/>
                    <a:pt x="63" y="306"/>
                  </a:cubicBezTo>
                  <a:cubicBezTo>
                    <a:pt x="63" y="306"/>
                    <a:pt x="63" y="306"/>
                    <a:pt x="63" y="306"/>
                  </a:cubicBezTo>
                  <a:cubicBezTo>
                    <a:pt x="61" y="310"/>
                    <a:pt x="62" y="314"/>
                    <a:pt x="66" y="317"/>
                  </a:cubicBezTo>
                  <a:cubicBezTo>
                    <a:pt x="68" y="319"/>
                    <a:pt x="70" y="319"/>
                    <a:pt x="72" y="319"/>
                  </a:cubicBezTo>
                  <a:cubicBezTo>
                    <a:pt x="75" y="319"/>
                    <a:pt x="78" y="318"/>
                    <a:pt x="80" y="316"/>
                  </a:cubicBezTo>
                  <a:cubicBezTo>
                    <a:pt x="83" y="312"/>
                    <a:pt x="83" y="306"/>
                    <a:pt x="79" y="302"/>
                  </a:cubicBezTo>
                  <a:cubicBezTo>
                    <a:pt x="77" y="301"/>
                    <a:pt x="74" y="300"/>
                    <a:pt x="72" y="300"/>
                  </a:cubicBezTo>
                  <a:cubicBezTo>
                    <a:pt x="69" y="300"/>
                    <a:pt x="66" y="301"/>
                    <a:pt x="64" y="304"/>
                  </a:cubicBezTo>
                  <a:cubicBezTo>
                    <a:pt x="64" y="304"/>
                    <a:pt x="64" y="304"/>
                    <a:pt x="64" y="304"/>
                  </a:cubicBezTo>
                  <a:cubicBezTo>
                    <a:pt x="64" y="304"/>
                    <a:pt x="64" y="304"/>
                    <a:pt x="64" y="304"/>
                  </a:cubicBezTo>
                  <a:cubicBezTo>
                    <a:pt x="64" y="304"/>
                    <a:pt x="64" y="304"/>
                    <a:pt x="64" y="304"/>
                  </a:cubicBezTo>
                  <a:cubicBezTo>
                    <a:pt x="60" y="304"/>
                    <a:pt x="19" y="282"/>
                    <a:pt x="19" y="280"/>
                  </a:cubicBezTo>
                  <a:cubicBezTo>
                    <a:pt x="19" y="280"/>
                    <a:pt x="19" y="280"/>
                    <a:pt x="19" y="280"/>
                  </a:cubicBezTo>
                  <a:cubicBezTo>
                    <a:pt x="20" y="278"/>
                    <a:pt x="20" y="276"/>
                    <a:pt x="19" y="273"/>
                  </a:cubicBezTo>
                  <a:cubicBezTo>
                    <a:pt x="18" y="272"/>
                    <a:pt x="17" y="271"/>
                    <a:pt x="15" y="270"/>
                  </a:cubicBezTo>
                  <a:cubicBezTo>
                    <a:pt x="15" y="270"/>
                    <a:pt x="15" y="270"/>
                    <a:pt x="15" y="270"/>
                  </a:cubicBezTo>
                  <a:cubicBezTo>
                    <a:pt x="14" y="269"/>
                    <a:pt x="42" y="200"/>
                    <a:pt x="46" y="200"/>
                  </a:cubicBezTo>
                  <a:cubicBezTo>
                    <a:pt x="46" y="200"/>
                    <a:pt x="46" y="200"/>
                    <a:pt x="46" y="200"/>
                  </a:cubicBezTo>
                  <a:cubicBezTo>
                    <a:pt x="46" y="199"/>
                    <a:pt x="46" y="199"/>
                    <a:pt x="46" y="199"/>
                  </a:cubicBezTo>
                  <a:cubicBezTo>
                    <a:pt x="48" y="200"/>
                    <a:pt x="49" y="200"/>
                    <a:pt x="51" y="200"/>
                  </a:cubicBezTo>
                  <a:cubicBezTo>
                    <a:pt x="57" y="200"/>
                    <a:pt x="62" y="198"/>
                    <a:pt x="66" y="194"/>
                  </a:cubicBezTo>
                  <a:cubicBezTo>
                    <a:pt x="66" y="194"/>
                    <a:pt x="66" y="194"/>
                    <a:pt x="66" y="194"/>
                  </a:cubicBezTo>
                  <a:cubicBezTo>
                    <a:pt x="66" y="194"/>
                    <a:pt x="66" y="194"/>
                    <a:pt x="66" y="194"/>
                  </a:cubicBezTo>
                  <a:cubicBezTo>
                    <a:pt x="73" y="194"/>
                    <a:pt x="163" y="257"/>
                    <a:pt x="161" y="259"/>
                  </a:cubicBezTo>
                  <a:cubicBezTo>
                    <a:pt x="161" y="259"/>
                    <a:pt x="161" y="259"/>
                    <a:pt x="161" y="259"/>
                  </a:cubicBezTo>
                  <a:cubicBezTo>
                    <a:pt x="160" y="261"/>
                    <a:pt x="160" y="263"/>
                    <a:pt x="160" y="266"/>
                  </a:cubicBezTo>
                  <a:cubicBezTo>
                    <a:pt x="160" y="273"/>
                    <a:pt x="166" y="280"/>
                    <a:pt x="174" y="280"/>
                  </a:cubicBezTo>
                  <a:cubicBezTo>
                    <a:pt x="182" y="280"/>
                    <a:pt x="189" y="273"/>
                    <a:pt x="189" y="266"/>
                  </a:cubicBezTo>
                  <a:cubicBezTo>
                    <a:pt x="189" y="259"/>
                    <a:pt x="184" y="254"/>
                    <a:pt x="178" y="252"/>
                  </a:cubicBezTo>
                  <a:cubicBezTo>
                    <a:pt x="178" y="252"/>
                    <a:pt x="178" y="252"/>
                    <a:pt x="178" y="252"/>
                  </a:cubicBezTo>
                  <a:cubicBezTo>
                    <a:pt x="177" y="252"/>
                    <a:pt x="187" y="170"/>
                    <a:pt x="195" y="107"/>
                  </a:cubicBezTo>
                  <a:cubicBezTo>
                    <a:pt x="213" y="104"/>
                    <a:pt x="255" y="97"/>
                    <a:pt x="262" y="97"/>
                  </a:cubicBezTo>
                  <a:cubicBezTo>
                    <a:pt x="263" y="97"/>
                    <a:pt x="263" y="97"/>
                    <a:pt x="263" y="97"/>
                  </a:cubicBezTo>
                  <a:cubicBezTo>
                    <a:pt x="263" y="97"/>
                    <a:pt x="263" y="97"/>
                    <a:pt x="263" y="97"/>
                  </a:cubicBezTo>
                  <a:cubicBezTo>
                    <a:pt x="264" y="101"/>
                    <a:pt x="268" y="103"/>
                    <a:pt x="273" y="103"/>
                  </a:cubicBezTo>
                  <a:cubicBezTo>
                    <a:pt x="278" y="103"/>
                    <a:pt x="283" y="99"/>
                    <a:pt x="283" y="94"/>
                  </a:cubicBezTo>
                  <a:cubicBezTo>
                    <a:pt x="283" y="88"/>
                    <a:pt x="278" y="84"/>
                    <a:pt x="273" y="84"/>
                  </a:cubicBezTo>
                  <a:cubicBezTo>
                    <a:pt x="267" y="84"/>
                    <a:pt x="262" y="88"/>
                    <a:pt x="262" y="94"/>
                  </a:cubicBezTo>
                  <a:cubicBezTo>
                    <a:pt x="262" y="94"/>
                    <a:pt x="262" y="94"/>
                    <a:pt x="262" y="94"/>
                  </a:cubicBezTo>
                  <a:cubicBezTo>
                    <a:pt x="262" y="94"/>
                    <a:pt x="262" y="94"/>
                    <a:pt x="262" y="94"/>
                  </a:cubicBezTo>
                  <a:cubicBezTo>
                    <a:pt x="263" y="96"/>
                    <a:pt x="215" y="104"/>
                    <a:pt x="195" y="107"/>
                  </a:cubicBezTo>
                  <a:cubicBezTo>
                    <a:pt x="201" y="67"/>
                    <a:pt x="206" y="35"/>
                    <a:pt x="207" y="35"/>
                  </a:cubicBezTo>
                  <a:cubicBezTo>
                    <a:pt x="207" y="35"/>
                    <a:pt x="207" y="35"/>
                    <a:pt x="207" y="35"/>
                  </a:cubicBezTo>
                  <a:cubicBezTo>
                    <a:pt x="210" y="35"/>
                    <a:pt x="212" y="34"/>
                    <a:pt x="214" y="33"/>
                  </a:cubicBezTo>
                  <a:cubicBezTo>
                    <a:pt x="223" y="29"/>
                    <a:pt x="227" y="19"/>
                    <a:pt x="223" y="10"/>
                  </a:cubicBezTo>
                  <a:cubicBezTo>
                    <a:pt x="220" y="4"/>
                    <a:pt x="214" y="0"/>
                    <a:pt x="207" y="0"/>
                  </a:cubicBezTo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9"/>
            <p:cNvSpPr/>
            <p:nvPr/>
          </p:nvSpPr>
          <p:spPr>
            <a:xfrm>
              <a:off x="5762625" y="2805113"/>
              <a:ext cx="36513" cy="30163"/>
            </a:xfrm>
            <a:custGeom>
              <a:rect b="b" l="l" r="r" t="t"/>
              <a:pathLst>
                <a:path extrusionOk="0" h="8" w="10">
                  <a:moveTo>
                    <a:pt x="0" y="0"/>
                  </a:moveTo>
                  <a:cubicBezTo>
                    <a:pt x="3" y="3"/>
                    <a:pt x="6" y="6"/>
                    <a:pt x="10" y="8"/>
                  </a:cubicBezTo>
                  <a:cubicBezTo>
                    <a:pt x="6" y="6"/>
                    <a:pt x="3" y="3"/>
                    <a:pt x="0" y="0"/>
                  </a:cubicBezTo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9"/>
            <p:cNvSpPr/>
            <p:nvPr/>
          </p:nvSpPr>
          <p:spPr>
            <a:xfrm>
              <a:off x="5799138" y="2613025"/>
              <a:ext cx="241300" cy="293688"/>
            </a:xfrm>
            <a:custGeom>
              <a:rect b="b" l="l" r="r" t="t"/>
              <a:pathLst>
                <a:path extrusionOk="0" h="78" w="64">
                  <a:moveTo>
                    <a:pt x="28" y="13"/>
                  </a:moveTo>
                  <a:cubicBezTo>
                    <a:pt x="29" y="13"/>
                    <a:pt x="30" y="13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2" y="12"/>
                    <a:pt x="49" y="37"/>
                    <a:pt x="48" y="38"/>
                  </a:cubicBezTo>
                  <a:cubicBezTo>
                    <a:pt x="48" y="38"/>
                    <a:pt x="48" y="38"/>
                    <a:pt x="48" y="38"/>
                  </a:cubicBezTo>
                  <a:cubicBezTo>
                    <a:pt x="45" y="41"/>
                    <a:pt x="44" y="45"/>
                    <a:pt x="46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7" y="51"/>
                    <a:pt x="21" y="70"/>
                    <a:pt x="20" y="70"/>
                  </a:cubicBezTo>
                  <a:cubicBezTo>
                    <a:pt x="20" y="70"/>
                    <a:pt x="20" y="70"/>
                    <a:pt x="20" y="70"/>
                  </a:cubicBezTo>
                  <a:cubicBezTo>
                    <a:pt x="20" y="70"/>
                    <a:pt x="20" y="70"/>
                    <a:pt x="20" y="70"/>
                  </a:cubicBezTo>
                  <a:cubicBezTo>
                    <a:pt x="19" y="70"/>
                    <a:pt x="19" y="69"/>
                    <a:pt x="18" y="69"/>
                  </a:cubicBezTo>
                  <a:cubicBezTo>
                    <a:pt x="18" y="69"/>
                    <a:pt x="18" y="69"/>
                    <a:pt x="18" y="69"/>
                  </a:cubicBezTo>
                  <a:cubicBezTo>
                    <a:pt x="17" y="69"/>
                    <a:pt x="26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moveTo>
                    <a:pt x="28" y="0"/>
                  </a:moveTo>
                  <a:cubicBezTo>
                    <a:pt x="27" y="0"/>
                    <a:pt x="26" y="0"/>
                    <a:pt x="25" y="0"/>
                  </a:cubicBezTo>
                  <a:cubicBezTo>
                    <a:pt x="21" y="2"/>
                    <a:pt x="20" y="6"/>
                    <a:pt x="22" y="9"/>
                  </a:cubicBezTo>
                  <a:cubicBezTo>
                    <a:pt x="22" y="11"/>
                    <a:pt x="24" y="12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7" y="13"/>
                    <a:pt x="18" y="69"/>
                    <a:pt x="17" y="69"/>
                  </a:cubicBezTo>
                  <a:cubicBezTo>
                    <a:pt x="17" y="69"/>
                    <a:pt x="17" y="69"/>
                    <a:pt x="17" y="69"/>
                  </a:cubicBezTo>
                  <a:cubicBezTo>
                    <a:pt x="17" y="69"/>
                    <a:pt x="17" y="69"/>
                    <a:pt x="17" y="69"/>
                  </a:cubicBezTo>
                  <a:cubicBezTo>
                    <a:pt x="16" y="69"/>
                    <a:pt x="15" y="69"/>
                    <a:pt x="15" y="69"/>
                  </a:cubicBezTo>
                  <a:cubicBezTo>
                    <a:pt x="14" y="70"/>
                    <a:pt x="14" y="70"/>
                    <a:pt x="13" y="70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3" y="70"/>
                    <a:pt x="7" y="65"/>
                    <a:pt x="0" y="59"/>
                  </a:cubicBezTo>
                  <a:cubicBezTo>
                    <a:pt x="7" y="66"/>
                    <a:pt x="13" y="71"/>
                    <a:pt x="12" y="71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12" y="72"/>
                    <a:pt x="12" y="74"/>
                    <a:pt x="12" y="75"/>
                  </a:cubicBezTo>
                  <a:cubicBezTo>
                    <a:pt x="13" y="77"/>
                    <a:pt x="15" y="78"/>
                    <a:pt x="17" y="78"/>
                  </a:cubicBezTo>
                  <a:cubicBezTo>
                    <a:pt x="17" y="78"/>
                    <a:pt x="18" y="78"/>
                    <a:pt x="19" y="78"/>
                  </a:cubicBezTo>
                  <a:cubicBezTo>
                    <a:pt x="21" y="77"/>
                    <a:pt x="22" y="74"/>
                    <a:pt x="21" y="72"/>
                  </a:cubicBezTo>
                  <a:cubicBezTo>
                    <a:pt x="21" y="71"/>
                    <a:pt x="21" y="71"/>
                    <a:pt x="21" y="71"/>
                  </a:cubicBezTo>
                  <a:cubicBezTo>
                    <a:pt x="21" y="71"/>
                    <a:pt x="21" y="71"/>
                    <a:pt x="21" y="71"/>
                  </a:cubicBezTo>
                  <a:cubicBezTo>
                    <a:pt x="20" y="70"/>
                    <a:pt x="45" y="51"/>
                    <a:pt x="48" y="5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9" y="53"/>
                    <a:pt x="52" y="54"/>
                    <a:pt x="54" y="54"/>
                  </a:cubicBezTo>
                  <a:cubicBezTo>
                    <a:pt x="55" y="54"/>
                    <a:pt x="57" y="53"/>
                    <a:pt x="58" y="53"/>
                  </a:cubicBezTo>
                  <a:cubicBezTo>
                    <a:pt x="63" y="51"/>
                    <a:pt x="64" y="46"/>
                    <a:pt x="62" y="41"/>
                  </a:cubicBezTo>
                  <a:cubicBezTo>
                    <a:pt x="61" y="38"/>
                    <a:pt x="57" y="36"/>
                    <a:pt x="54" y="36"/>
                  </a:cubicBezTo>
                  <a:cubicBezTo>
                    <a:pt x="53" y="36"/>
                    <a:pt x="51" y="36"/>
                    <a:pt x="50" y="37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48" y="37"/>
                    <a:pt x="32" y="12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5" y="9"/>
                    <a:pt x="35" y="6"/>
                    <a:pt x="34" y="4"/>
                  </a:cubicBezTo>
                  <a:cubicBezTo>
                    <a:pt x="33" y="1"/>
                    <a:pt x="30" y="0"/>
                    <a:pt x="28" y="0"/>
                  </a:cubicBezTo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9"/>
            <p:cNvSpPr/>
            <p:nvPr/>
          </p:nvSpPr>
          <p:spPr>
            <a:xfrm>
              <a:off x="6832600" y="3729038"/>
              <a:ext cx="30163" cy="63500"/>
            </a:xfrm>
            <a:custGeom>
              <a:rect b="b" l="l" r="r" t="t"/>
              <a:pathLst>
                <a:path extrusionOk="0" h="17" w="8">
                  <a:moveTo>
                    <a:pt x="0" y="0"/>
                  </a:moveTo>
                  <a:cubicBezTo>
                    <a:pt x="3" y="5"/>
                    <a:pt x="6" y="11"/>
                    <a:pt x="8" y="17"/>
                  </a:cubicBezTo>
                  <a:cubicBezTo>
                    <a:pt x="6" y="11"/>
                    <a:pt x="3" y="5"/>
                    <a:pt x="0" y="0"/>
                  </a:cubicBezTo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9"/>
            <p:cNvSpPr/>
            <p:nvPr/>
          </p:nvSpPr>
          <p:spPr>
            <a:xfrm>
              <a:off x="6656388" y="3328988"/>
              <a:ext cx="17463" cy="3175"/>
            </a:xfrm>
            <a:custGeom>
              <a:rect b="b" l="l" r="r" t="t"/>
              <a:pathLst>
                <a:path extrusionOk="0" h="1" w="5">
                  <a:moveTo>
                    <a:pt x="0" y="0"/>
                  </a:moveTo>
                  <a:cubicBezTo>
                    <a:pt x="2" y="0"/>
                    <a:pt x="4" y="1"/>
                    <a:pt x="5" y="1"/>
                  </a:cubicBezTo>
                  <a:cubicBezTo>
                    <a:pt x="4" y="0"/>
                    <a:pt x="2" y="0"/>
                    <a:pt x="0" y="0"/>
                  </a:cubicBezTo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6040438" y="3951288"/>
              <a:ext cx="44450" cy="19050"/>
            </a:xfrm>
            <a:custGeom>
              <a:rect b="b" l="l" r="r" t="t"/>
              <a:pathLst>
                <a:path extrusionOk="0" h="5" w="12">
                  <a:moveTo>
                    <a:pt x="0" y="0"/>
                  </a:moveTo>
                  <a:cubicBezTo>
                    <a:pt x="4" y="1"/>
                    <a:pt x="8" y="3"/>
                    <a:pt x="12" y="5"/>
                  </a:cubicBezTo>
                  <a:cubicBezTo>
                    <a:pt x="8" y="3"/>
                    <a:pt x="4" y="1"/>
                    <a:pt x="0" y="0"/>
                  </a:cubicBezTo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7485063" y="3729038"/>
              <a:ext cx="11113" cy="77788"/>
            </a:xfrm>
            <a:custGeom>
              <a:rect b="b" l="l" r="r" t="t"/>
              <a:pathLst>
                <a:path extrusionOk="0" h="21" w="3">
                  <a:moveTo>
                    <a:pt x="3" y="0"/>
                  </a:moveTo>
                  <a:cubicBezTo>
                    <a:pt x="2" y="7"/>
                    <a:pt x="1" y="15"/>
                    <a:pt x="0" y="21"/>
                  </a:cubicBezTo>
                  <a:cubicBezTo>
                    <a:pt x="1" y="15"/>
                    <a:pt x="2" y="7"/>
                    <a:pt x="3" y="0"/>
                  </a:cubicBezTo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2719388" y="2635250"/>
              <a:ext cx="4916489" cy="1974850"/>
            </a:xfrm>
            <a:custGeom>
              <a:rect b="b" l="l" r="r" t="t"/>
              <a:pathLst>
                <a:path extrusionOk="0" h="524" w="1309">
                  <a:moveTo>
                    <a:pt x="897" y="418"/>
                  </a:moveTo>
                  <a:cubicBezTo>
                    <a:pt x="895" y="415"/>
                    <a:pt x="923" y="393"/>
                    <a:pt x="929" y="393"/>
                  </a:cubicBezTo>
                  <a:cubicBezTo>
                    <a:pt x="930" y="393"/>
                    <a:pt x="930" y="394"/>
                    <a:pt x="930" y="394"/>
                  </a:cubicBezTo>
                  <a:cubicBezTo>
                    <a:pt x="930" y="394"/>
                    <a:pt x="930" y="394"/>
                    <a:pt x="930" y="394"/>
                  </a:cubicBezTo>
                  <a:cubicBezTo>
                    <a:pt x="932" y="395"/>
                    <a:pt x="934" y="397"/>
                    <a:pt x="936" y="398"/>
                  </a:cubicBezTo>
                  <a:cubicBezTo>
                    <a:pt x="938" y="399"/>
                    <a:pt x="941" y="400"/>
                    <a:pt x="943" y="400"/>
                  </a:cubicBezTo>
                  <a:cubicBezTo>
                    <a:pt x="943" y="400"/>
                    <a:pt x="943" y="400"/>
                    <a:pt x="943" y="400"/>
                  </a:cubicBezTo>
                  <a:cubicBezTo>
                    <a:pt x="948" y="401"/>
                    <a:pt x="942" y="495"/>
                    <a:pt x="939" y="496"/>
                  </a:cubicBezTo>
                  <a:cubicBezTo>
                    <a:pt x="939" y="496"/>
                    <a:pt x="939" y="496"/>
                    <a:pt x="939" y="496"/>
                  </a:cubicBezTo>
                  <a:cubicBezTo>
                    <a:pt x="938" y="496"/>
                    <a:pt x="936" y="496"/>
                    <a:pt x="935" y="497"/>
                  </a:cubicBezTo>
                  <a:cubicBezTo>
                    <a:pt x="935" y="497"/>
                    <a:pt x="935" y="497"/>
                    <a:pt x="935" y="497"/>
                  </a:cubicBezTo>
                  <a:cubicBezTo>
                    <a:pt x="935" y="497"/>
                    <a:pt x="935" y="497"/>
                    <a:pt x="935" y="497"/>
                  </a:cubicBezTo>
                  <a:cubicBezTo>
                    <a:pt x="932" y="497"/>
                    <a:pt x="891" y="439"/>
                    <a:pt x="893" y="437"/>
                  </a:cubicBezTo>
                  <a:cubicBezTo>
                    <a:pt x="893" y="437"/>
                    <a:pt x="893" y="437"/>
                    <a:pt x="893" y="437"/>
                  </a:cubicBezTo>
                  <a:cubicBezTo>
                    <a:pt x="896" y="434"/>
                    <a:pt x="898" y="430"/>
                    <a:pt x="898" y="426"/>
                  </a:cubicBezTo>
                  <a:cubicBezTo>
                    <a:pt x="899" y="423"/>
                    <a:pt x="898" y="420"/>
                    <a:pt x="896" y="418"/>
                  </a:cubicBezTo>
                  <a:cubicBezTo>
                    <a:pt x="897" y="418"/>
                    <a:pt x="897" y="418"/>
                    <a:pt x="897" y="418"/>
                  </a:cubicBezTo>
                  <a:moveTo>
                    <a:pt x="382" y="350"/>
                  </a:moveTo>
                  <a:cubicBezTo>
                    <a:pt x="383" y="350"/>
                    <a:pt x="384" y="350"/>
                    <a:pt x="385" y="349"/>
                  </a:cubicBezTo>
                  <a:cubicBezTo>
                    <a:pt x="385" y="349"/>
                    <a:pt x="385" y="349"/>
                    <a:pt x="385" y="349"/>
                  </a:cubicBezTo>
                  <a:cubicBezTo>
                    <a:pt x="385" y="349"/>
                    <a:pt x="385" y="349"/>
                    <a:pt x="385" y="349"/>
                  </a:cubicBezTo>
                  <a:cubicBezTo>
                    <a:pt x="386" y="349"/>
                    <a:pt x="403" y="374"/>
                    <a:pt x="402" y="375"/>
                  </a:cubicBezTo>
                  <a:cubicBezTo>
                    <a:pt x="402" y="375"/>
                    <a:pt x="402" y="375"/>
                    <a:pt x="402" y="375"/>
                  </a:cubicBezTo>
                  <a:cubicBezTo>
                    <a:pt x="399" y="378"/>
                    <a:pt x="398" y="382"/>
                    <a:pt x="400" y="385"/>
                  </a:cubicBezTo>
                  <a:cubicBezTo>
                    <a:pt x="400" y="386"/>
                    <a:pt x="400" y="386"/>
                    <a:pt x="400" y="386"/>
                  </a:cubicBezTo>
                  <a:cubicBezTo>
                    <a:pt x="400" y="386"/>
                    <a:pt x="400" y="386"/>
                    <a:pt x="400" y="386"/>
                  </a:cubicBezTo>
                  <a:cubicBezTo>
                    <a:pt x="401" y="388"/>
                    <a:pt x="375" y="407"/>
                    <a:pt x="374" y="407"/>
                  </a:cubicBezTo>
                  <a:cubicBezTo>
                    <a:pt x="374" y="407"/>
                    <a:pt x="374" y="407"/>
                    <a:pt x="374" y="407"/>
                  </a:cubicBezTo>
                  <a:cubicBezTo>
                    <a:pt x="374" y="407"/>
                    <a:pt x="374" y="407"/>
                    <a:pt x="374" y="407"/>
                  </a:cubicBezTo>
                  <a:cubicBezTo>
                    <a:pt x="373" y="406"/>
                    <a:pt x="373" y="406"/>
                    <a:pt x="372" y="406"/>
                  </a:cubicBezTo>
                  <a:cubicBezTo>
                    <a:pt x="372" y="406"/>
                    <a:pt x="372" y="406"/>
                    <a:pt x="372" y="406"/>
                  </a:cubicBezTo>
                  <a:cubicBezTo>
                    <a:pt x="371" y="406"/>
                    <a:pt x="380" y="350"/>
                    <a:pt x="382" y="350"/>
                  </a:cubicBezTo>
                  <a:cubicBezTo>
                    <a:pt x="382" y="350"/>
                    <a:pt x="382" y="350"/>
                    <a:pt x="382" y="350"/>
                  </a:cubicBezTo>
                  <a:cubicBezTo>
                    <a:pt x="382" y="350"/>
                    <a:pt x="382" y="350"/>
                    <a:pt x="382" y="350"/>
                  </a:cubicBezTo>
                  <a:moveTo>
                    <a:pt x="110" y="294"/>
                  </a:moveTo>
                  <a:cubicBezTo>
                    <a:pt x="110" y="294"/>
                    <a:pt x="110" y="294"/>
                    <a:pt x="110" y="294"/>
                  </a:cubicBezTo>
                  <a:cubicBezTo>
                    <a:pt x="110" y="294"/>
                    <a:pt x="111" y="295"/>
                    <a:pt x="112" y="295"/>
                  </a:cubicBezTo>
                  <a:cubicBezTo>
                    <a:pt x="112" y="295"/>
                    <a:pt x="112" y="295"/>
                    <a:pt x="112" y="295"/>
                  </a:cubicBezTo>
                  <a:cubicBezTo>
                    <a:pt x="113" y="295"/>
                    <a:pt x="113" y="332"/>
                    <a:pt x="112" y="332"/>
                  </a:cubicBezTo>
                  <a:cubicBezTo>
                    <a:pt x="112" y="332"/>
                    <a:pt x="112" y="332"/>
                    <a:pt x="112" y="332"/>
                  </a:cubicBezTo>
                  <a:cubicBezTo>
                    <a:pt x="112" y="333"/>
                    <a:pt x="111" y="333"/>
                    <a:pt x="111" y="333"/>
                  </a:cubicBezTo>
                  <a:cubicBezTo>
                    <a:pt x="110" y="333"/>
                    <a:pt x="109" y="334"/>
                    <a:pt x="109" y="335"/>
                  </a:cubicBezTo>
                  <a:cubicBezTo>
                    <a:pt x="109" y="334"/>
                    <a:pt x="109" y="334"/>
                    <a:pt x="109" y="334"/>
                  </a:cubicBezTo>
                  <a:cubicBezTo>
                    <a:pt x="109" y="334"/>
                    <a:pt x="109" y="334"/>
                    <a:pt x="109" y="334"/>
                  </a:cubicBezTo>
                  <a:cubicBezTo>
                    <a:pt x="107" y="334"/>
                    <a:pt x="70" y="323"/>
                    <a:pt x="70" y="322"/>
                  </a:cubicBezTo>
                  <a:cubicBezTo>
                    <a:pt x="70" y="322"/>
                    <a:pt x="70" y="322"/>
                    <a:pt x="70" y="322"/>
                  </a:cubicBezTo>
                  <a:cubicBezTo>
                    <a:pt x="70" y="321"/>
                    <a:pt x="70" y="321"/>
                    <a:pt x="70" y="320"/>
                  </a:cubicBezTo>
                  <a:cubicBezTo>
                    <a:pt x="70" y="320"/>
                    <a:pt x="70" y="320"/>
                    <a:pt x="70" y="320"/>
                  </a:cubicBezTo>
                  <a:cubicBezTo>
                    <a:pt x="70" y="320"/>
                    <a:pt x="70" y="320"/>
                    <a:pt x="70" y="320"/>
                  </a:cubicBezTo>
                  <a:cubicBezTo>
                    <a:pt x="69" y="319"/>
                    <a:pt x="108" y="294"/>
                    <a:pt x="110" y="294"/>
                  </a:cubicBezTo>
                  <a:cubicBezTo>
                    <a:pt x="110" y="294"/>
                    <a:pt x="110" y="294"/>
                    <a:pt x="110" y="294"/>
                  </a:cubicBezTo>
                  <a:moveTo>
                    <a:pt x="656" y="271"/>
                  </a:moveTo>
                  <a:cubicBezTo>
                    <a:pt x="663" y="262"/>
                    <a:pt x="685" y="240"/>
                    <a:pt x="708" y="218"/>
                  </a:cubicBezTo>
                  <a:cubicBezTo>
                    <a:pt x="710" y="221"/>
                    <a:pt x="712" y="223"/>
                    <a:pt x="711" y="223"/>
                  </a:cubicBezTo>
                  <a:cubicBezTo>
                    <a:pt x="711" y="223"/>
                    <a:pt x="711" y="223"/>
                    <a:pt x="711" y="223"/>
                  </a:cubicBezTo>
                  <a:cubicBezTo>
                    <a:pt x="710" y="225"/>
                    <a:pt x="709" y="228"/>
                    <a:pt x="711" y="231"/>
                  </a:cubicBezTo>
                  <a:cubicBezTo>
                    <a:pt x="711" y="231"/>
                    <a:pt x="711" y="231"/>
                    <a:pt x="711" y="231"/>
                  </a:cubicBezTo>
                  <a:cubicBezTo>
                    <a:pt x="711" y="231"/>
                    <a:pt x="711" y="231"/>
                    <a:pt x="711" y="231"/>
                  </a:cubicBezTo>
                  <a:cubicBezTo>
                    <a:pt x="711" y="232"/>
                    <a:pt x="669" y="263"/>
                    <a:pt x="656" y="271"/>
                  </a:cubicBezTo>
                  <a:moveTo>
                    <a:pt x="516" y="214"/>
                  </a:moveTo>
                  <a:cubicBezTo>
                    <a:pt x="516" y="214"/>
                    <a:pt x="516" y="214"/>
                    <a:pt x="516" y="214"/>
                  </a:cubicBezTo>
                  <a:cubicBezTo>
                    <a:pt x="521" y="214"/>
                    <a:pt x="573" y="327"/>
                    <a:pt x="571" y="328"/>
                  </a:cubicBezTo>
                  <a:cubicBezTo>
                    <a:pt x="571" y="328"/>
                    <a:pt x="571" y="328"/>
                    <a:pt x="571" y="328"/>
                  </a:cubicBezTo>
                  <a:cubicBezTo>
                    <a:pt x="570" y="329"/>
                    <a:pt x="569" y="330"/>
                    <a:pt x="568" y="331"/>
                  </a:cubicBezTo>
                  <a:cubicBezTo>
                    <a:pt x="568" y="331"/>
                    <a:pt x="568" y="331"/>
                    <a:pt x="568" y="331"/>
                  </a:cubicBezTo>
                  <a:cubicBezTo>
                    <a:pt x="568" y="331"/>
                    <a:pt x="568" y="331"/>
                    <a:pt x="568" y="331"/>
                  </a:cubicBezTo>
                  <a:cubicBezTo>
                    <a:pt x="564" y="331"/>
                    <a:pt x="519" y="308"/>
                    <a:pt x="520" y="306"/>
                  </a:cubicBezTo>
                  <a:cubicBezTo>
                    <a:pt x="520" y="306"/>
                    <a:pt x="520" y="306"/>
                    <a:pt x="520" y="306"/>
                  </a:cubicBezTo>
                  <a:cubicBezTo>
                    <a:pt x="521" y="303"/>
                    <a:pt x="521" y="300"/>
                    <a:pt x="520" y="297"/>
                  </a:cubicBezTo>
                  <a:cubicBezTo>
                    <a:pt x="518" y="294"/>
                    <a:pt x="515" y="292"/>
                    <a:pt x="511" y="291"/>
                  </a:cubicBezTo>
                  <a:cubicBezTo>
                    <a:pt x="511" y="291"/>
                    <a:pt x="511" y="291"/>
                    <a:pt x="511" y="291"/>
                  </a:cubicBezTo>
                  <a:cubicBezTo>
                    <a:pt x="509" y="291"/>
                    <a:pt x="508" y="215"/>
                    <a:pt x="513" y="214"/>
                  </a:cubicBezTo>
                  <a:cubicBezTo>
                    <a:pt x="513" y="214"/>
                    <a:pt x="513" y="214"/>
                    <a:pt x="513" y="214"/>
                  </a:cubicBezTo>
                  <a:cubicBezTo>
                    <a:pt x="514" y="214"/>
                    <a:pt x="515" y="214"/>
                    <a:pt x="516" y="214"/>
                  </a:cubicBezTo>
                  <a:cubicBezTo>
                    <a:pt x="516" y="214"/>
                    <a:pt x="516" y="214"/>
                    <a:pt x="516" y="214"/>
                  </a:cubicBezTo>
                  <a:moveTo>
                    <a:pt x="1072" y="189"/>
                  </a:moveTo>
                  <a:cubicBezTo>
                    <a:pt x="1072" y="189"/>
                    <a:pt x="1073" y="189"/>
                    <a:pt x="1075" y="189"/>
                  </a:cubicBezTo>
                  <a:cubicBezTo>
                    <a:pt x="1088" y="189"/>
                    <a:pt x="1130" y="192"/>
                    <a:pt x="1130" y="193"/>
                  </a:cubicBezTo>
                  <a:cubicBezTo>
                    <a:pt x="1130" y="193"/>
                    <a:pt x="1130" y="193"/>
                    <a:pt x="1130" y="193"/>
                  </a:cubicBezTo>
                  <a:cubicBezTo>
                    <a:pt x="1131" y="194"/>
                    <a:pt x="1131" y="194"/>
                    <a:pt x="1131" y="195"/>
                  </a:cubicBezTo>
                  <a:cubicBezTo>
                    <a:pt x="1131" y="195"/>
                    <a:pt x="1131" y="195"/>
                    <a:pt x="1131" y="195"/>
                  </a:cubicBezTo>
                  <a:cubicBezTo>
                    <a:pt x="1132" y="196"/>
                    <a:pt x="1100" y="219"/>
                    <a:pt x="1098" y="219"/>
                  </a:cubicBezTo>
                  <a:cubicBezTo>
                    <a:pt x="1098" y="219"/>
                    <a:pt x="1098" y="219"/>
                    <a:pt x="1098" y="219"/>
                  </a:cubicBezTo>
                  <a:cubicBezTo>
                    <a:pt x="1098" y="219"/>
                    <a:pt x="1098" y="219"/>
                    <a:pt x="1098" y="219"/>
                  </a:cubicBezTo>
                  <a:cubicBezTo>
                    <a:pt x="1098" y="219"/>
                    <a:pt x="1097" y="218"/>
                    <a:pt x="1096" y="218"/>
                  </a:cubicBezTo>
                  <a:cubicBezTo>
                    <a:pt x="1095" y="218"/>
                    <a:pt x="1095" y="219"/>
                    <a:pt x="1094" y="219"/>
                  </a:cubicBezTo>
                  <a:cubicBezTo>
                    <a:pt x="1094" y="219"/>
                    <a:pt x="1094" y="219"/>
                    <a:pt x="1094" y="219"/>
                  </a:cubicBezTo>
                  <a:cubicBezTo>
                    <a:pt x="1094" y="219"/>
                    <a:pt x="1094" y="219"/>
                    <a:pt x="1094" y="219"/>
                  </a:cubicBezTo>
                  <a:cubicBezTo>
                    <a:pt x="1094" y="219"/>
                    <a:pt x="1094" y="219"/>
                    <a:pt x="1094" y="219"/>
                  </a:cubicBezTo>
                  <a:cubicBezTo>
                    <a:pt x="1093" y="219"/>
                    <a:pt x="1069" y="193"/>
                    <a:pt x="1070" y="192"/>
                  </a:cubicBezTo>
                  <a:cubicBezTo>
                    <a:pt x="1070" y="192"/>
                    <a:pt x="1070" y="192"/>
                    <a:pt x="1070" y="192"/>
                  </a:cubicBezTo>
                  <a:cubicBezTo>
                    <a:pt x="1071" y="191"/>
                    <a:pt x="1072" y="190"/>
                    <a:pt x="1072" y="189"/>
                  </a:cubicBezTo>
                  <a:cubicBezTo>
                    <a:pt x="1072" y="189"/>
                    <a:pt x="1072" y="189"/>
                    <a:pt x="1072" y="189"/>
                  </a:cubicBezTo>
                  <a:moveTo>
                    <a:pt x="76" y="193"/>
                  </a:moveTo>
                  <a:cubicBezTo>
                    <a:pt x="75" y="193"/>
                    <a:pt x="62" y="176"/>
                    <a:pt x="54" y="165"/>
                  </a:cubicBezTo>
                  <a:cubicBezTo>
                    <a:pt x="56" y="165"/>
                    <a:pt x="58" y="164"/>
                    <a:pt x="61" y="164"/>
                  </a:cubicBezTo>
                  <a:cubicBezTo>
                    <a:pt x="83" y="181"/>
                    <a:pt x="126" y="212"/>
                    <a:pt x="125" y="212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5" y="213"/>
                    <a:pt x="125" y="213"/>
                    <a:pt x="125" y="213"/>
                  </a:cubicBezTo>
                  <a:cubicBezTo>
                    <a:pt x="125" y="213"/>
                    <a:pt x="125" y="213"/>
                    <a:pt x="125" y="213"/>
                  </a:cubicBezTo>
                  <a:cubicBezTo>
                    <a:pt x="125" y="213"/>
                    <a:pt x="125" y="213"/>
                    <a:pt x="125" y="213"/>
                  </a:cubicBezTo>
                  <a:cubicBezTo>
                    <a:pt x="122" y="213"/>
                    <a:pt x="86" y="201"/>
                    <a:pt x="86" y="200"/>
                  </a:cubicBezTo>
                  <a:cubicBezTo>
                    <a:pt x="86" y="200"/>
                    <a:pt x="86" y="200"/>
                    <a:pt x="86" y="200"/>
                  </a:cubicBezTo>
                  <a:cubicBezTo>
                    <a:pt x="86" y="199"/>
                    <a:pt x="86" y="197"/>
                    <a:pt x="86" y="196"/>
                  </a:cubicBezTo>
                  <a:cubicBezTo>
                    <a:pt x="84" y="194"/>
                    <a:pt x="82" y="192"/>
                    <a:pt x="79" y="192"/>
                  </a:cubicBezTo>
                  <a:cubicBezTo>
                    <a:pt x="78" y="192"/>
                    <a:pt x="77" y="193"/>
                    <a:pt x="76" y="193"/>
                  </a:cubicBezTo>
                  <a:cubicBezTo>
                    <a:pt x="76" y="193"/>
                    <a:pt x="76" y="193"/>
                    <a:pt x="76" y="193"/>
                  </a:cubicBezTo>
                  <a:cubicBezTo>
                    <a:pt x="76" y="193"/>
                    <a:pt x="76" y="193"/>
                    <a:pt x="76" y="193"/>
                  </a:cubicBezTo>
                  <a:cubicBezTo>
                    <a:pt x="76" y="193"/>
                    <a:pt x="76" y="193"/>
                    <a:pt x="76" y="193"/>
                  </a:cubicBezTo>
                  <a:moveTo>
                    <a:pt x="772" y="166"/>
                  </a:moveTo>
                  <a:cubicBezTo>
                    <a:pt x="773" y="165"/>
                    <a:pt x="774" y="165"/>
                    <a:pt x="774" y="164"/>
                  </a:cubicBezTo>
                  <a:cubicBezTo>
                    <a:pt x="774" y="164"/>
                    <a:pt x="774" y="164"/>
                    <a:pt x="774" y="164"/>
                  </a:cubicBezTo>
                  <a:cubicBezTo>
                    <a:pt x="774" y="164"/>
                    <a:pt x="775" y="164"/>
                    <a:pt x="775" y="164"/>
                  </a:cubicBezTo>
                  <a:cubicBezTo>
                    <a:pt x="778" y="164"/>
                    <a:pt x="841" y="198"/>
                    <a:pt x="841" y="199"/>
                  </a:cubicBezTo>
                  <a:cubicBezTo>
                    <a:pt x="841" y="199"/>
                    <a:pt x="841" y="199"/>
                    <a:pt x="841" y="199"/>
                  </a:cubicBezTo>
                  <a:cubicBezTo>
                    <a:pt x="840" y="201"/>
                    <a:pt x="840" y="203"/>
                    <a:pt x="841" y="205"/>
                  </a:cubicBezTo>
                  <a:cubicBezTo>
                    <a:pt x="842" y="206"/>
                    <a:pt x="842" y="207"/>
                    <a:pt x="843" y="208"/>
                  </a:cubicBezTo>
                  <a:cubicBezTo>
                    <a:pt x="843" y="208"/>
                    <a:pt x="843" y="208"/>
                    <a:pt x="843" y="208"/>
                  </a:cubicBezTo>
                  <a:cubicBezTo>
                    <a:pt x="844" y="208"/>
                    <a:pt x="822" y="249"/>
                    <a:pt x="818" y="249"/>
                  </a:cubicBezTo>
                  <a:cubicBezTo>
                    <a:pt x="818" y="249"/>
                    <a:pt x="818" y="249"/>
                    <a:pt x="818" y="249"/>
                  </a:cubicBezTo>
                  <a:cubicBezTo>
                    <a:pt x="818" y="249"/>
                    <a:pt x="818" y="249"/>
                    <a:pt x="818" y="249"/>
                  </a:cubicBezTo>
                  <a:cubicBezTo>
                    <a:pt x="816" y="248"/>
                    <a:pt x="813" y="247"/>
                    <a:pt x="811" y="247"/>
                  </a:cubicBezTo>
                  <a:cubicBezTo>
                    <a:pt x="810" y="247"/>
                    <a:pt x="808" y="247"/>
                    <a:pt x="807" y="248"/>
                  </a:cubicBezTo>
                  <a:cubicBezTo>
                    <a:pt x="807" y="248"/>
                    <a:pt x="807" y="248"/>
                    <a:pt x="807" y="248"/>
                  </a:cubicBezTo>
                  <a:cubicBezTo>
                    <a:pt x="807" y="248"/>
                    <a:pt x="807" y="248"/>
                    <a:pt x="807" y="248"/>
                  </a:cubicBezTo>
                  <a:cubicBezTo>
                    <a:pt x="803" y="248"/>
                    <a:pt x="771" y="166"/>
                    <a:pt x="772" y="166"/>
                  </a:cubicBezTo>
                  <a:cubicBezTo>
                    <a:pt x="772" y="166"/>
                    <a:pt x="772" y="166"/>
                    <a:pt x="772" y="166"/>
                  </a:cubicBezTo>
                  <a:moveTo>
                    <a:pt x="54" y="165"/>
                  </a:moveTo>
                  <a:cubicBezTo>
                    <a:pt x="50" y="159"/>
                    <a:pt x="47" y="155"/>
                    <a:pt x="47" y="155"/>
                  </a:cubicBezTo>
                  <a:cubicBezTo>
                    <a:pt x="48" y="155"/>
                    <a:pt x="53" y="159"/>
                    <a:pt x="61" y="164"/>
                  </a:cubicBezTo>
                  <a:cubicBezTo>
                    <a:pt x="58" y="164"/>
                    <a:pt x="56" y="164"/>
                    <a:pt x="54" y="165"/>
                  </a:cubicBezTo>
                  <a:moveTo>
                    <a:pt x="47" y="155"/>
                  </a:moveTo>
                  <a:cubicBezTo>
                    <a:pt x="47" y="155"/>
                    <a:pt x="47" y="155"/>
                    <a:pt x="47" y="155"/>
                  </a:cubicBezTo>
                  <a:cubicBezTo>
                    <a:pt x="47" y="155"/>
                    <a:pt x="47" y="155"/>
                    <a:pt x="47" y="155"/>
                  </a:cubicBezTo>
                  <a:cubicBezTo>
                    <a:pt x="47" y="155"/>
                    <a:pt x="47" y="155"/>
                    <a:pt x="47" y="155"/>
                  </a:cubicBezTo>
                  <a:moveTo>
                    <a:pt x="872" y="144"/>
                  </a:moveTo>
                  <a:cubicBezTo>
                    <a:pt x="873" y="144"/>
                    <a:pt x="873" y="144"/>
                    <a:pt x="874" y="144"/>
                  </a:cubicBezTo>
                  <a:cubicBezTo>
                    <a:pt x="886" y="144"/>
                    <a:pt x="995" y="171"/>
                    <a:pt x="995" y="175"/>
                  </a:cubicBezTo>
                  <a:cubicBezTo>
                    <a:pt x="995" y="175"/>
                    <a:pt x="995" y="175"/>
                    <a:pt x="995" y="175"/>
                  </a:cubicBezTo>
                  <a:cubicBezTo>
                    <a:pt x="994" y="176"/>
                    <a:pt x="994" y="177"/>
                    <a:pt x="994" y="178"/>
                  </a:cubicBezTo>
                  <a:cubicBezTo>
                    <a:pt x="994" y="181"/>
                    <a:pt x="995" y="183"/>
                    <a:pt x="996" y="186"/>
                  </a:cubicBezTo>
                  <a:cubicBezTo>
                    <a:pt x="998" y="190"/>
                    <a:pt x="943" y="219"/>
                    <a:pt x="938" y="219"/>
                  </a:cubicBezTo>
                  <a:cubicBezTo>
                    <a:pt x="938" y="219"/>
                    <a:pt x="937" y="219"/>
                    <a:pt x="937" y="219"/>
                  </a:cubicBezTo>
                  <a:cubicBezTo>
                    <a:pt x="937" y="219"/>
                    <a:pt x="937" y="219"/>
                    <a:pt x="937" y="219"/>
                  </a:cubicBezTo>
                  <a:cubicBezTo>
                    <a:pt x="934" y="215"/>
                    <a:pt x="930" y="213"/>
                    <a:pt x="925" y="213"/>
                  </a:cubicBezTo>
                  <a:cubicBezTo>
                    <a:pt x="923" y="213"/>
                    <a:pt x="921" y="213"/>
                    <a:pt x="919" y="214"/>
                  </a:cubicBezTo>
                  <a:cubicBezTo>
                    <a:pt x="918" y="215"/>
                    <a:pt x="918" y="215"/>
                    <a:pt x="918" y="215"/>
                  </a:cubicBezTo>
                  <a:cubicBezTo>
                    <a:pt x="918" y="215"/>
                    <a:pt x="918" y="215"/>
                    <a:pt x="918" y="215"/>
                  </a:cubicBezTo>
                  <a:cubicBezTo>
                    <a:pt x="918" y="215"/>
                    <a:pt x="918" y="215"/>
                    <a:pt x="918" y="215"/>
                  </a:cubicBezTo>
                  <a:cubicBezTo>
                    <a:pt x="915" y="215"/>
                    <a:pt x="866" y="152"/>
                    <a:pt x="869" y="150"/>
                  </a:cubicBezTo>
                  <a:cubicBezTo>
                    <a:pt x="869" y="150"/>
                    <a:pt x="869" y="150"/>
                    <a:pt x="869" y="150"/>
                  </a:cubicBezTo>
                  <a:cubicBezTo>
                    <a:pt x="870" y="148"/>
                    <a:pt x="872" y="146"/>
                    <a:pt x="872" y="144"/>
                  </a:cubicBezTo>
                  <a:cubicBezTo>
                    <a:pt x="872" y="144"/>
                    <a:pt x="872" y="144"/>
                    <a:pt x="872" y="144"/>
                  </a:cubicBezTo>
                  <a:moveTo>
                    <a:pt x="776" y="159"/>
                  </a:moveTo>
                  <a:cubicBezTo>
                    <a:pt x="776" y="157"/>
                    <a:pt x="826" y="144"/>
                    <a:pt x="836" y="144"/>
                  </a:cubicBezTo>
                  <a:cubicBezTo>
                    <a:pt x="837" y="144"/>
                    <a:pt x="838" y="144"/>
                    <a:pt x="838" y="144"/>
                  </a:cubicBezTo>
                  <a:cubicBezTo>
                    <a:pt x="838" y="144"/>
                    <a:pt x="838" y="144"/>
                    <a:pt x="838" y="144"/>
                  </a:cubicBezTo>
                  <a:cubicBezTo>
                    <a:pt x="840" y="149"/>
                    <a:pt x="845" y="153"/>
                    <a:pt x="851" y="154"/>
                  </a:cubicBezTo>
                  <a:cubicBezTo>
                    <a:pt x="851" y="154"/>
                    <a:pt x="851" y="154"/>
                    <a:pt x="851" y="154"/>
                  </a:cubicBezTo>
                  <a:cubicBezTo>
                    <a:pt x="854" y="155"/>
                    <a:pt x="849" y="194"/>
                    <a:pt x="847" y="195"/>
                  </a:cubicBezTo>
                  <a:cubicBezTo>
                    <a:pt x="847" y="195"/>
                    <a:pt x="847" y="195"/>
                    <a:pt x="847" y="195"/>
                  </a:cubicBezTo>
                  <a:cubicBezTo>
                    <a:pt x="846" y="195"/>
                    <a:pt x="846" y="195"/>
                    <a:pt x="845" y="195"/>
                  </a:cubicBezTo>
                  <a:cubicBezTo>
                    <a:pt x="844" y="196"/>
                    <a:pt x="843" y="196"/>
                    <a:pt x="842" y="197"/>
                  </a:cubicBezTo>
                  <a:cubicBezTo>
                    <a:pt x="842" y="197"/>
                    <a:pt x="842" y="197"/>
                    <a:pt x="842" y="197"/>
                  </a:cubicBezTo>
                  <a:cubicBezTo>
                    <a:pt x="842" y="197"/>
                    <a:pt x="842" y="197"/>
                    <a:pt x="842" y="197"/>
                  </a:cubicBezTo>
                  <a:cubicBezTo>
                    <a:pt x="839" y="197"/>
                    <a:pt x="775" y="163"/>
                    <a:pt x="776" y="162"/>
                  </a:cubicBezTo>
                  <a:cubicBezTo>
                    <a:pt x="776" y="162"/>
                    <a:pt x="776" y="162"/>
                    <a:pt x="776" y="162"/>
                  </a:cubicBezTo>
                  <a:cubicBezTo>
                    <a:pt x="776" y="161"/>
                    <a:pt x="776" y="160"/>
                    <a:pt x="776" y="159"/>
                  </a:cubicBezTo>
                  <a:cubicBezTo>
                    <a:pt x="776" y="159"/>
                    <a:pt x="776" y="159"/>
                    <a:pt x="776" y="159"/>
                  </a:cubicBezTo>
                  <a:moveTo>
                    <a:pt x="48" y="137"/>
                  </a:moveTo>
                  <a:cubicBezTo>
                    <a:pt x="48" y="137"/>
                    <a:pt x="48" y="137"/>
                    <a:pt x="48" y="137"/>
                  </a:cubicBezTo>
                  <a:cubicBezTo>
                    <a:pt x="51" y="137"/>
                    <a:pt x="108" y="159"/>
                    <a:pt x="108" y="160"/>
                  </a:cubicBezTo>
                  <a:cubicBezTo>
                    <a:pt x="108" y="160"/>
                    <a:pt x="108" y="160"/>
                    <a:pt x="108" y="160"/>
                  </a:cubicBezTo>
                  <a:cubicBezTo>
                    <a:pt x="108" y="161"/>
                    <a:pt x="108" y="161"/>
                    <a:pt x="108" y="161"/>
                  </a:cubicBezTo>
                  <a:cubicBezTo>
                    <a:pt x="108" y="161"/>
                    <a:pt x="108" y="161"/>
                    <a:pt x="108" y="161"/>
                  </a:cubicBezTo>
                  <a:cubicBezTo>
                    <a:pt x="107" y="161"/>
                    <a:pt x="84" y="163"/>
                    <a:pt x="61" y="164"/>
                  </a:cubicBezTo>
                  <a:cubicBezTo>
                    <a:pt x="53" y="158"/>
                    <a:pt x="47" y="154"/>
                    <a:pt x="48" y="154"/>
                  </a:cubicBezTo>
                  <a:cubicBezTo>
                    <a:pt x="48" y="154"/>
                    <a:pt x="48" y="154"/>
                    <a:pt x="48" y="154"/>
                  </a:cubicBezTo>
                  <a:cubicBezTo>
                    <a:pt x="48" y="153"/>
                    <a:pt x="48" y="151"/>
                    <a:pt x="48" y="150"/>
                  </a:cubicBezTo>
                  <a:cubicBezTo>
                    <a:pt x="47" y="149"/>
                    <a:pt x="45" y="148"/>
                    <a:pt x="44" y="148"/>
                  </a:cubicBezTo>
                  <a:cubicBezTo>
                    <a:pt x="43" y="148"/>
                    <a:pt x="43" y="148"/>
                    <a:pt x="42" y="148"/>
                  </a:cubicBezTo>
                  <a:cubicBezTo>
                    <a:pt x="40" y="149"/>
                    <a:pt x="39" y="152"/>
                    <a:pt x="40" y="153"/>
                  </a:cubicBezTo>
                  <a:cubicBezTo>
                    <a:pt x="41" y="155"/>
                    <a:pt x="42" y="156"/>
                    <a:pt x="44" y="156"/>
                  </a:cubicBezTo>
                  <a:cubicBezTo>
                    <a:pt x="45" y="156"/>
                    <a:pt x="45" y="156"/>
                    <a:pt x="46" y="155"/>
                  </a:cubicBezTo>
                  <a:cubicBezTo>
                    <a:pt x="46" y="155"/>
                    <a:pt x="46" y="155"/>
                    <a:pt x="46" y="155"/>
                  </a:cubicBezTo>
                  <a:cubicBezTo>
                    <a:pt x="46" y="155"/>
                    <a:pt x="46" y="155"/>
                    <a:pt x="46" y="155"/>
                  </a:cubicBezTo>
                  <a:cubicBezTo>
                    <a:pt x="46" y="155"/>
                    <a:pt x="46" y="155"/>
                    <a:pt x="46" y="155"/>
                  </a:cubicBezTo>
                  <a:cubicBezTo>
                    <a:pt x="46" y="155"/>
                    <a:pt x="49" y="159"/>
                    <a:pt x="53" y="165"/>
                  </a:cubicBezTo>
                  <a:cubicBezTo>
                    <a:pt x="38" y="165"/>
                    <a:pt x="24" y="166"/>
                    <a:pt x="18" y="166"/>
                  </a:cubicBezTo>
                  <a:cubicBezTo>
                    <a:pt x="16" y="166"/>
                    <a:pt x="15" y="166"/>
                    <a:pt x="15" y="166"/>
                  </a:cubicBezTo>
                  <a:cubicBezTo>
                    <a:pt x="15" y="166"/>
                    <a:pt x="15" y="166"/>
                    <a:pt x="15" y="166"/>
                  </a:cubicBezTo>
                  <a:cubicBezTo>
                    <a:pt x="14" y="165"/>
                    <a:pt x="14" y="165"/>
                    <a:pt x="14" y="164"/>
                  </a:cubicBezTo>
                  <a:cubicBezTo>
                    <a:pt x="13" y="163"/>
                    <a:pt x="13" y="163"/>
                    <a:pt x="13" y="163"/>
                  </a:cubicBezTo>
                  <a:cubicBezTo>
                    <a:pt x="13" y="163"/>
                    <a:pt x="13" y="163"/>
                    <a:pt x="13" y="163"/>
                  </a:cubicBezTo>
                  <a:cubicBezTo>
                    <a:pt x="13" y="162"/>
                    <a:pt x="40" y="138"/>
                    <a:pt x="41" y="138"/>
                  </a:cubicBezTo>
                  <a:cubicBezTo>
                    <a:pt x="41" y="138"/>
                    <a:pt x="41" y="138"/>
                    <a:pt x="41" y="138"/>
                  </a:cubicBezTo>
                  <a:cubicBezTo>
                    <a:pt x="41" y="138"/>
                    <a:pt x="41" y="138"/>
                    <a:pt x="41" y="138"/>
                  </a:cubicBezTo>
                  <a:cubicBezTo>
                    <a:pt x="42" y="139"/>
                    <a:pt x="43" y="139"/>
                    <a:pt x="44" y="139"/>
                  </a:cubicBezTo>
                  <a:cubicBezTo>
                    <a:pt x="45" y="139"/>
                    <a:pt x="45" y="139"/>
                    <a:pt x="46" y="139"/>
                  </a:cubicBezTo>
                  <a:cubicBezTo>
                    <a:pt x="47" y="138"/>
                    <a:pt x="48" y="138"/>
                    <a:pt x="48" y="137"/>
                  </a:cubicBezTo>
                  <a:cubicBezTo>
                    <a:pt x="48" y="137"/>
                    <a:pt x="48" y="137"/>
                    <a:pt x="48" y="137"/>
                  </a:cubicBezTo>
                  <a:moveTo>
                    <a:pt x="586" y="70"/>
                  </a:moveTo>
                  <a:cubicBezTo>
                    <a:pt x="586" y="70"/>
                    <a:pt x="586" y="70"/>
                    <a:pt x="586" y="70"/>
                  </a:cubicBezTo>
                  <a:cubicBezTo>
                    <a:pt x="588" y="70"/>
                    <a:pt x="590" y="71"/>
                    <a:pt x="592" y="71"/>
                  </a:cubicBezTo>
                  <a:cubicBezTo>
                    <a:pt x="594" y="71"/>
                    <a:pt x="596" y="70"/>
                    <a:pt x="598" y="70"/>
                  </a:cubicBezTo>
                  <a:cubicBezTo>
                    <a:pt x="597" y="70"/>
                    <a:pt x="597" y="70"/>
                    <a:pt x="597" y="70"/>
                  </a:cubicBezTo>
                  <a:cubicBezTo>
                    <a:pt x="597" y="70"/>
                    <a:pt x="597" y="70"/>
                    <a:pt x="598" y="70"/>
                  </a:cubicBezTo>
                  <a:cubicBezTo>
                    <a:pt x="601" y="70"/>
                    <a:pt x="642" y="138"/>
                    <a:pt x="637" y="142"/>
                  </a:cubicBezTo>
                  <a:cubicBezTo>
                    <a:pt x="637" y="142"/>
                    <a:pt x="637" y="142"/>
                    <a:pt x="637" y="142"/>
                  </a:cubicBezTo>
                  <a:cubicBezTo>
                    <a:pt x="630" y="147"/>
                    <a:pt x="625" y="156"/>
                    <a:pt x="625" y="165"/>
                  </a:cubicBezTo>
                  <a:cubicBezTo>
                    <a:pt x="625" y="179"/>
                    <a:pt x="634" y="190"/>
                    <a:pt x="648" y="194"/>
                  </a:cubicBezTo>
                  <a:cubicBezTo>
                    <a:pt x="653" y="195"/>
                    <a:pt x="643" y="267"/>
                    <a:pt x="640" y="268"/>
                  </a:cubicBezTo>
                  <a:cubicBezTo>
                    <a:pt x="640" y="268"/>
                    <a:pt x="640" y="268"/>
                    <a:pt x="640" y="268"/>
                  </a:cubicBezTo>
                  <a:cubicBezTo>
                    <a:pt x="632" y="268"/>
                    <a:pt x="625" y="274"/>
                    <a:pt x="625" y="283"/>
                  </a:cubicBezTo>
                  <a:cubicBezTo>
                    <a:pt x="625" y="286"/>
                    <a:pt x="626" y="288"/>
                    <a:pt x="628" y="291"/>
                  </a:cubicBezTo>
                  <a:cubicBezTo>
                    <a:pt x="628" y="291"/>
                    <a:pt x="628" y="291"/>
                    <a:pt x="628" y="291"/>
                  </a:cubicBezTo>
                  <a:cubicBezTo>
                    <a:pt x="629" y="293"/>
                    <a:pt x="586" y="329"/>
                    <a:pt x="583" y="329"/>
                  </a:cubicBezTo>
                  <a:cubicBezTo>
                    <a:pt x="583" y="329"/>
                    <a:pt x="583" y="329"/>
                    <a:pt x="583" y="329"/>
                  </a:cubicBezTo>
                  <a:cubicBezTo>
                    <a:pt x="583" y="329"/>
                    <a:pt x="583" y="329"/>
                    <a:pt x="583" y="329"/>
                  </a:cubicBezTo>
                  <a:cubicBezTo>
                    <a:pt x="581" y="328"/>
                    <a:pt x="579" y="327"/>
                    <a:pt x="576" y="327"/>
                  </a:cubicBezTo>
                  <a:cubicBezTo>
                    <a:pt x="576" y="327"/>
                    <a:pt x="575" y="327"/>
                    <a:pt x="574" y="327"/>
                  </a:cubicBezTo>
                  <a:cubicBezTo>
                    <a:pt x="574" y="327"/>
                    <a:pt x="574" y="327"/>
                    <a:pt x="574" y="327"/>
                  </a:cubicBezTo>
                  <a:cubicBezTo>
                    <a:pt x="574" y="327"/>
                    <a:pt x="574" y="327"/>
                    <a:pt x="574" y="327"/>
                  </a:cubicBezTo>
                  <a:cubicBezTo>
                    <a:pt x="572" y="327"/>
                    <a:pt x="518" y="213"/>
                    <a:pt x="523" y="211"/>
                  </a:cubicBezTo>
                  <a:cubicBezTo>
                    <a:pt x="523" y="211"/>
                    <a:pt x="523" y="211"/>
                    <a:pt x="523" y="211"/>
                  </a:cubicBezTo>
                  <a:cubicBezTo>
                    <a:pt x="530" y="206"/>
                    <a:pt x="535" y="199"/>
                    <a:pt x="535" y="190"/>
                  </a:cubicBezTo>
                  <a:cubicBezTo>
                    <a:pt x="535" y="182"/>
                    <a:pt x="531" y="175"/>
                    <a:pt x="525" y="171"/>
                  </a:cubicBezTo>
                  <a:cubicBezTo>
                    <a:pt x="525" y="171"/>
                    <a:pt x="525" y="171"/>
                    <a:pt x="525" y="171"/>
                  </a:cubicBezTo>
                  <a:cubicBezTo>
                    <a:pt x="521" y="168"/>
                    <a:pt x="583" y="70"/>
                    <a:pt x="586" y="70"/>
                  </a:cubicBezTo>
                  <a:cubicBezTo>
                    <a:pt x="586" y="70"/>
                    <a:pt x="586" y="70"/>
                    <a:pt x="586" y="70"/>
                  </a:cubicBezTo>
                  <a:moveTo>
                    <a:pt x="678" y="145"/>
                  </a:moveTo>
                  <a:cubicBezTo>
                    <a:pt x="674" y="141"/>
                    <a:pt x="762" y="34"/>
                    <a:pt x="767" y="34"/>
                  </a:cubicBezTo>
                  <a:cubicBezTo>
                    <a:pt x="767" y="34"/>
                    <a:pt x="767" y="34"/>
                    <a:pt x="767" y="34"/>
                  </a:cubicBezTo>
                  <a:cubicBezTo>
                    <a:pt x="767" y="34"/>
                    <a:pt x="767" y="34"/>
                    <a:pt x="767" y="34"/>
                  </a:cubicBezTo>
                  <a:cubicBezTo>
                    <a:pt x="770" y="35"/>
                    <a:pt x="773" y="36"/>
                    <a:pt x="776" y="36"/>
                  </a:cubicBezTo>
                  <a:cubicBezTo>
                    <a:pt x="779" y="36"/>
                    <a:pt x="781" y="35"/>
                    <a:pt x="784" y="34"/>
                  </a:cubicBezTo>
                  <a:cubicBezTo>
                    <a:pt x="784" y="34"/>
                    <a:pt x="784" y="34"/>
                    <a:pt x="784" y="34"/>
                  </a:cubicBezTo>
                  <a:cubicBezTo>
                    <a:pt x="784" y="34"/>
                    <a:pt x="784" y="34"/>
                    <a:pt x="784" y="34"/>
                  </a:cubicBezTo>
                  <a:cubicBezTo>
                    <a:pt x="788" y="34"/>
                    <a:pt x="846" y="121"/>
                    <a:pt x="843" y="124"/>
                  </a:cubicBezTo>
                  <a:cubicBezTo>
                    <a:pt x="843" y="123"/>
                    <a:pt x="843" y="123"/>
                    <a:pt x="843" y="123"/>
                  </a:cubicBezTo>
                  <a:cubicBezTo>
                    <a:pt x="839" y="127"/>
                    <a:pt x="837" y="132"/>
                    <a:pt x="837" y="137"/>
                  </a:cubicBezTo>
                  <a:cubicBezTo>
                    <a:pt x="837" y="138"/>
                    <a:pt x="837" y="138"/>
                    <a:pt x="837" y="139"/>
                  </a:cubicBezTo>
                  <a:cubicBezTo>
                    <a:pt x="837" y="139"/>
                    <a:pt x="837" y="139"/>
                    <a:pt x="837" y="139"/>
                  </a:cubicBezTo>
                  <a:cubicBezTo>
                    <a:pt x="837" y="142"/>
                    <a:pt x="781" y="156"/>
                    <a:pt x="776" y="156"/>
                  </a:cubicBezTo>
                  <a:cubicBezTo>
                    <a:pt x="776" y="156"/>
                    <a:pt x="775" y="156"/>
                    <a:pt x="775" y="156"/>
                  </a:cubicBezTo>
                  <a:cubicBezTo>
                    <a:pt x="775" y="156"/>
                    <a:pt x="775" y="156"/>
                    <a:pt x="775" y="156"/>
                  </a:cubicBezTo>
                  <a:cubicBezTo>
                    <a:pt x="775" y="156"/>
                    <a:pt x="775" y="156"/>
                    <a:pt x="775" y="156"/>
                  </a:cubicBezTo>
                  <a:cubicBezTo>
                    <a:pt x="774" y="153"/>
                    <a:pt x="771" y="152"/>
                    <a:pt x="768" y="152"/>
                  </a:cubicBezTo>
                  <a:cubicBezTo>
                    <a:pt x="767" y="152"/>
                    <a:pt x="766" y="152"/>
                    <a:pt x="765" y="153"/>
                  </a:cubicBezTo>
                  <a:cubicBezTo>
                    <a:pt x="763" y="154"/>
                    <a:pt x="761" y="156"/>
                    <a:pt x="761" y="158"/>
                  </a:cubicBezTo>
                  <a:cubicBezTo>
                    <a:pt x="761" y="158"/>
                    <a:pt x="761" y="158"/>
                    <a:pt x="761" y="158"/>
                  </a:cubicBezTo>
                  <a:cubicBezTo>
                    <a:pt x="761" y="159"/>
                    <a:pt x="751" y="160"/>
                    <a:pt x="738" y="161"/>
                  </a:cubicBezTo>
                  <a:cubicBezTo>
                    <a:pt x="744" y="161"/>
                    <a:pt x="749" y="161"/>
                    <a:pt x="753" y="161"/>
                  </a:cubicBezTo>
                  <a:cubicBezTo>
                    <a:pt x="758" y="161"/>
                    <a:pt x="761" y="161"/>
                    <a:pt x="761" y="161"/>
                  </a:cubicBezTo>
                  <a:cubicBezTo>
                    <a:pt x="761" y="161"/>
                    <a:pt x="761" y="161"/>
                    <a:pt x="761" y="161"/>
                  </a:cubicBezTo>
                  <a:cubicBezTo>
                    <a:pt x="761" y="161"/>
                    <a:pt x="761" y="162"/>
                    <a:pt x="761" y="162"/>
                  </a:cubicBezTo>
                  <a:cubicBezTo>
                    <a:pt x="762" y="163"/>
                    <a:pt x="762" y="163"/>
                    <a:pt x="762" y="164"/>
                  </a:cubicBezTo>
                  <a:cubicBezTo>
                    <a:pt x="762" y="164"/>
                    <a:pt x="762" y="164"/>
                    <a:pt x="762" y="164"/>
                  </a:cubicBezTo>
                  <a:cubicBezTo>
                    <a:pt x="763" y="164"/>
                    <a:pt x="736" y="191"/>
                    <a:pt x="708" y="218"/>
                  </a:cubicBezTo>
                  <a:cubicBezTo>
                    <a:pt x="706" y="216"/>
                    <a:pt x="704" y="214"/>
                    <a:pt x="702" y="212"/>
                  </a:cubicBezTo>
                  <a:cubicBezTo>
                    <a:pt x="704" y="214"/>
                    <a:pt x="706" y="216"/>
                    <a:pt x="707" y="218"/>
                  </a:cubicBezTo>
                  <a:cubicBezTo>
                    <a:pt x="680" y="244"/>
                    <a:pt x="652" y="270"/>
                    <a:pt x="650" y="270"/>
                  </a:cubicBezTo>
                  <a:cubicBezTo>
                    <a:pt x="650" y="270"/>
                    <a:pt x="650" y="270"/>
                    <a:pt x="650" y="270"/>
                  </a:cubicBezTo>
                  <a:cubicBezTo>
                    <a:pt x="650" y="270"/>
                    <a:pt x="650" y="270"/>
                    <a:pt x="650" y="270"/>
                  </a:cubicBezTo>
                  <a:cubicBezTo>
                    <a:pt x="649" y="269"/>
                    <a:pt x="647" y="269"/>
                    <a:pt x="645" y="268"/>
                  </a:cubicBezTo>
                  <a:cubicBezTo>
                    <a:pt x="645" y="268"/>
                    <a:pt x="645" y="268"/>
                    <a:pt x="645" y="268"/>
                  </a:cubicBezTo>
                  <a:cubicBezTo>
                    <a:pt x="642" y="267"/>
                    <a:pt x="650" y="195"/>
                    <a:pt x="656" y="195"/>
                  </a:cubicBezTo>
                  <a:cubicBezTo>
                    <a:pt x="656" y="195"/>
                    <a:pt x="656" y="195"/>
                    <a:pt x="656" y="195"/>
                  </a:cubicBezTo>
                  <a:cubicBezTo>
                    <a:pt x="663" y="194"/>
                    <a:pt x="669" y="192"/>
                    <a:pt x="674" y="189"/>
                  </a:cubicBezTo>
                  <a:cubicBezTo>
                    <a:pt x="674" y="189"/>
                    <a:pt x="674" y="189"/>
                    <a:pt x="674" y="189"/>
                  </a:cubicBezTo>
                  <a:cubicBezTo>
                    <a:pt x="674" y="189"/>
                    <a:pt x="674" y="189"/>
                    <a:pt x="674" y="189"/>
                  </a:cubicBezTo>
                  <a:cubicBezTo>
                    <a:pt x="677" y="189"/>
                    <a:pt x="683" y="194"/>
                    <a:pt x="690" y="200"/>
                  </a:cubicBezTo>
                  <a:cubicBezTo>
                    <a:pt x="683" y="192"/>
                    <a:pt x="678" y="186"/>
                    <a:pt x="679" y="184"/>
                  </a:cubicBezTo>
                  <a:cubicBezTo>
                    <a:pt x="679" y="184"/>
                    <a:pt x="679" y="184"/>
                    <a:pt x="679" y="184"/>
                  </a:cubicBezTo>
                  <a:cubicBezTo>
                    <a:pt x="683" y="179"/>
                    <a:pt x="686" y="174"/>
                    <a:pt x="686" y="168"/>
                  </a:cubicBezTo>
                  <a:cubicBezTo>
                    <a:pt x="686" y="168"/>
                    <a:pt x="686" y="168"/>
                    <a:pt x="686" y="168"/>
                  </a:cubicBezTo>
                  <a:cubicBezTo>
                    <a:pt x="686" y="165"/>
                    <a:pt x="701" y="163"/>
                    <a:pt x="718" y="162"/>
                  </a:cubicBezTo>
                  <a:cubicBezTo>
                    <a:pt x="713" y="162"/>
                    <a:pt x="709" y="162"/>
                    <a:pt x="705" y="162"/>
                  </a:cubicBezTo>
                  <a:cubicBezTo>
                    <a:pt x="694" y="162"/>
                    <a:pt x="686" y="161"/>
                    <a:pt x="686" y="160"/>
                  </a:cubicBezTo>
                  <a:cubicBezTo>
                    <a:pt x="686" y="160"/>
                    <a:pt x="686" y="160"/>
                    <a:pt x="686" y="160"/>
                  </a:cubicBezTo>
                  <a:cubicBezTo>
                    <a:pt x="685" y="154"/>
                    <a:pt x="682" y="149"/>
                    <a:pt x="678" y="145"/>
                  </a:cubicBezTo>
                  <a:cubicBezTo>
                    <a:pt x="678" y="145"/>
                    <a:pt x="678" y="145"/>
                    <a:pt x="678" y="145"/>
                  </a:cubicBezTo>
                  <a:moveTo>
                    <a:pt x="789" y="31"/>
                  </a:moveTo>
                  <a:cubicBezTo>
                    <a:pt x="789" y="31"/>
                    <a:pt x="789" y="31"/>
                    <a:pt x="789" y="31"/>
                  </a:cubicBezTo>
                  <a:cubicBezTo>
                    <a:pt x="789" y="31"/>
                    <a:pt x="789" y="31"/>
                    <a:pt x="789" y="31"/>
                  </a:cubicBezTo>
                  <a:cubicBezTo>
                    <a:pt x="789" y="31"/>
                    <a:pt x="789" y="31"/>
                    <a:pt x="789" y="31"/>
                  </a:cubicBezTo>
                  <a:moveTo>
                    <a:pt x="776" y="0"/>
                  </a:moveTo>
                  <a:cubicBezTo>
                    <a:pt x="766" y="0"/>
                    <a:pt x="757" y="8"/>
                    <a:pt x="757" y="18"/>
                  </a:cubicBezTo>
                  <a:cubicBezTo>
                    <a:pt x="757" y="23"/>
                    <a:pt x="759" y="27"/>
                    <a:pt x="763" y="30"/>
                  </a:cubicBezTo>
                  <a:cubicBezTo>
                    <a:pt x="762" y="30"/>
                    <a:pt x="762" y="30"/>
                    <a:pt x="762" y="30"/>
                  </a:cubicBezTo>
                  <a:cubicBezTo>
                    <a:pt x="765" y="33"/>
                    <a:pt x="678" y="140"/>
                    <a:pt x="671" y="140"/>
                  </a:cubicBezTo>
                  <a:cubicBezTo>
                    <a:pt x="671" y="140"/>
                    <a:pt x="671" y="140"/>
                    <a:pt x="671" y="140"/>
                  </a:cubicBezTo>
                  <a:cubicBezTo>
                    <a:pt x="671" y="140"/>
                    <a:pt x="671" y="140"/>
                    <a:pt x="671" y="140"/>
                  </a:cubicBezTo>
                  <a:cubicBezTo>
                    <a:pt x="666" y="137"/>
                    <a:pt x="661" y="136"/>
                    <a:pt x="656" y="136"/>
                  </a:cubicBezTo>
                  <a:cubicBezTo>
                    <a:pt x="652" y="136"/>
                    <a:pt x="648" y="136"/>
                    <a:pt x="645" y="138"/>
                  </a:cubicBezTo>
                  <a:cubicBezTo>
                    <a:pt x="645" y="138"/>
                    <a:pt x="645" y="138"/>
                    <a:pt x="644" y="138"/>
                  </a:cubicBezTo>
                  <a:cubicBezTo>
                    <a:pt x="638" y="138"/>
                    <a:pt x="600" y="69"/>
                    <a:pt x="602" y="67"/>
                  </a:cubicBezTo>
                  <a:cubicBezTo>
                    <a:pt x="602" y="68"/>
                    <a:pt x="602" y="68"/>
                    <a:pt x="602" y="68"/>
                  </a:cubicBezTo>
                  <a:cubicBezTo>
                    <a:pt x="606" y="65"/>
                    <a:pt x="608" y="60"/>
                    <a:pt x="608" y="56"/>
                  </a:cubicBezTo>
                  <a:cubicBezTo>
                    <a:pt x="608" y="47"/>
                    <a:pt x="601" y="41"/>
                    <a:pt x="592" y="41"/>
                  </a:cubicBezTo>
                  <a:cubicBezTo>
                    <a:pt x="584" y="41"/>
                    <a:pt x="576" y="47"/>
                    <a:pt x="576" y="56"/>
                  </a:cubicBezTo>
                  <a:cubicBezTo>
                    <a:pt x="576" y="60"/>
                    <a:pt x="579" y="64"/>
                    <a:pt x="582" y="67"/>
                  </a:cubicBezTo>
                  <a:cubicBezTo>
                    <a:pt x="582" y="67"/>
                    <a:pt x="582" y="67"/>
                    <a:pt x="582" y="67"/>
                  </a:cubicBezTo>
                  <a:cubicBezTo>
                    <a:pt x="584" y="69"/>
                    <a:pt x="525" y="167"/>
                    <a:pt x="519" y="167"/>
                  </a:cubicBezTo>
                  <a:cubicBezTo>
                    <a:pt x="519" y="167"/>
                    <a:pt x="519" y="167"/>
                    <a:pt x="519" y="167"/>
                  </a:cubicBezTo>
                  <a:cubicBezTo>
                    <a:pt x="516" y="166"/>
                    <a:pt x="512" y="165"/>
                    <a:pt x="509" y="165"/>
                  </a:cubicBezTo>
                  <a:cubicBezTo>
                    <a:pt x="495" y="165"/>
                    <a:pt x="483" y="176"/>
                    <a:pt x="483" y="190"/>
                  </a:cubicBezTo>
                  <a:cubicBezTo>
                    <a:pt x="483" y="202"/>
                    <a:pt x="493" y="213"/>
                    <a:pt x="505" y="214"/>
                  </a:cubicBezTo>
                  <a:cubicBezTo>
                    <a:pt x="505" y="214"/>
                    <a:pt x="505" y="214"/>
                    <a:pt x="505" y="214"/>
                  </a:cubicBezTo>
                  <a:cubicBezTo>
                    <a:pt x="510" y="215"/>
                    <a:pt x="509" y="291"/>
                    <a:pt x="507" y="291"/>
                  </a:cubicBezTo>
                  <a:cubicBezTo>
                    <a:pt x="507" y="291"/>
                    <a:pt x="507" y="291"/>
                    <a:pt x="507" y="291"/>
                  </a:cubicBezTo>
                  <a:cubicBezTo>
                    <a:pt x="506" y="291"/>
                    <a:pt x="505" y="291"/>
                    <a:pt x="504" y="292"/>
                  </a:cubicBezTo>
                  <a:cubicBezTo>
                    <a:pt x="500" y="294"/>
                    <a:pt x="497" y="298"/>
                    <a:pt x="497" y="302"/>
                  </a:cubicBezTo>
                  <a:cubicBezTo>
                    <a:pt x="497" y="302"/>
                    <a:pt x="497" y="302"/>
                    <a:pt x="497" y="302"/>
                  </a:cubicBezTo>
                  <a:cubicBezTo>
                    <a:pt x="497" y="304"/>
                    <a:pt x="361" y="319"/>
                    <a:pt x="345" y="319"/>
                  </a:cubicBezTo>
                  <a:cubicBezTo>
                    <a:pt x="343" y="319"/>
                    <a:pt x="343" y="319"/>
                    <a:pt x="343" y="319"/>
                  </a:cubicBezTo>
                  <a:cubicBezTo>
                    <a:pt x="343" y="319"/>
                    <a:pt x="343" y="319"/>
                    <a:pt x="343" y="319"/>
                  </a:cubicBezTo>
                  <a:cubicBezTo>
                    <a:pt x="343" y="318"/>
                    <a:pt x="342" y="318"/>
                    <a:pt x="342" y="317"/>
                  </a:cubicBezTo>
                  <a:cubicBezTo>
                    <a:pt x="340" y="313"/>
                    <a:pt x="336" y="311"/>
                    <a:pt x="331" y="311"/>
                  </a:cubicBezTo>
                  <a:cubicBezTo>
                    <a:pt x="330" y="311"/>
                    <a:pt x="328" y="311"/>
                    <a:pt x="326" y="312"/>
                  </a:cubicBezTo>
                  <a:cubicBezTo>
                    <a:pt x="323" y="313"/>
                    <a:pt x="321" y="315"/>
                    <a:pt x="320" y="318"/>
                  </a:cubicBezTo>
                  <a:cubicBezTo>
                    <a:pt x="320" y="318"/>
                    <a:pt x="320" y="318"/>
                    <a:pt x="320" y="318"/>
                  </a:cubicBezTo>
                  <a:cubicBezTo>
                    <a:pt x="320" y="318"/>
                    <a:pt x="320" y="318"/>
                    <a:pt x="320" y="318"/>
                  </a:cubicBezTo>
                  <a:cubicBezTo>
                    <a:pt x="310" y="318"/>
                    <a:pt x="180" y="290"/>
                    <a:pt x="180" y="287"/>
                  </a:cubicBezTo>
                  <a:cubicBezTo>
                    <a:pt x="180" y="287"/>
                    <a:pt x="180" y="287"/>
                    <a:pt x="180" y="287"/>
                  </a:cubicBezTo>
                  <a:cubicBezTo>
                    <a:pt x="180" y="283"/>
                    <a:pt x="178" y="279"/>
                    <a:pt x="175" y="276"/>
                  </a:cubicBezTo>
                  <a:cubicBezTo>
                    <a:pt x="172" y="273"/>
                    <a:pt x="169" y="272"/>
                    <a:pt x="165" y="272"/>
                  </a:cubicBezTo>
                  <a:cubicBezTo>
                    <a:pt x="161" y="272"/>
                    <a:pt x="157" y="274"/>
                    <a:pt x="154" y="277"/>
                  </a:cubicBezTo>
                  <a:cubicBezTo>
                    <a:pt x="154" y="278"/>
                    <a:pt x="153" y="279"/>
                    <a:pt x="153" y="280"/>
                  </a:cubicBezTo>
                  <a:cubicBezTo>
                    <a:pt x="153" y="280"/>
                    <a:pt x="153" y="280"/>
                    <a:pt x="153" y="280"/>
                  </a:cubicBezTo>
                  <a:cubicBezTo>
                    <a:pt x="153" y="280"/>
                    <a:pt x="152" y="280"/>
                    <a:pt x="152" y="280"/>
                  </a:cubicBezTo>
                  <a:cubicBezTo>
                    <a:pt x="148" y="280"/>
                    <a:pt x="124" y="272"/>
                    <a:pt x="103" y="265"/>
                  </a:cubicBezTo>
                  <a:cubicBezTo>
                    <a:pt x="94" y="241"/>
                    <a:pt x="82" y="205"/>
                    <a:pt x="83" y="205"/>
                  </a:cubicBezTo>
                  <a:cubicBezTo>
                    <a:pt x="82" y="205"/>
                    <a:pt x="82" y="205"/>
                    <a:pt x="82" y="205"/>
                  </a:cubicBezTo>
                  <a:cubicBezTo>
                    <a:pt x="84" y="204"/>
                    <a:pt x="85" y="203"/>
                    <a:pt x="85" y="202"/>
                  </a:cubicBezTo>
                  <a:cubicBezTo>
                    <a:pt x="85" y="202"/>
                    <a:pt x="85" y="202"/>
                    <a:pt x="85" y="202"/>
                  </a:cubicBezTo>
                  <a:cubicBezTo>
                    <a:pt x="85" y="202"/>
                    <a:pt x="86" y="202"/>
                    <a:pt x="86" y="202"/>
                  </a:cubicBezTo>
                  <a:cubicBezTo>
                    <a:pt x="90" y="202"/>
                    <a:pt x="125" y="213"/>
                    <a:pt x="125" y="214"/>
                  </a:cubicBezTo>
                  <a:cubicBezTo>
                    <a:pt x="125" y="214"/>
                    <a:pt x="125" y="214"/>
                    <a:pt x="125" y="214"/>
                  </a:cubicBezTo>
                  <a:cubicBezTo>
                    <a:pt x="125" y="215"/>
                    <a:pt x="125" y="216"/>
                    <a:pt x="125" y="217"/>
                  </a:cubicBezTo>
                  <a:cubicBezTo>
                    <a:pt x="126" y="218"/>
                    <a:pt x="128" y="219"/>
                    <a:pt x="130" y="219"/>
                  </a:cubicBezTo>
                  <a:cubicBezTo>
                    <a:pt x="130" y="219"/>
                    <a:pt x="131" y="219"/>
                    <a:pt x="132" y="219"/>
                  </a:cubicBezTo>
                  <a:cubicBezTo>
                    <a:pt x="134" y="218"/>
                    <a:pt x="135" y="215"/>
                    <a:pt x="134" y="213"/>
                  </a:cubicBezTo>
                  <a:cubicBezTo>
                    <a:pt x="133" y="211"/>
                    <a:pt x="131" y="210"/>
                    <a:pt x="130" y="210"/>
                  </a:cubicBezTo>
                  <a:cubicBezTo>
                    <a:pt x="129" y="210"/>
                    <a:pt x="128" y="210"/>
                    <a:pt x="128" y="210"/>
                  </a:cubicBezTo>
                  <a:cubicBezTo>
                    <a:pt x="127" y="211"/>
                    <a:pt x="127" y="211"/>
                    <a:pt x="126" y="211"/>
                  </a:cubicBezTo>
                  <a:cubicBezTo>
                    <a:pt x="126" y="211"/>
                    <a:pt x="126" y="211"/>
                    <a:pt x="126" y="211"/>
                  </a:cubicBezTo>
                  <a:cubicBezTo>
                    <a:pt x="126" y="211"/>
                    <a:pt x="126" y="211"/>
                    <a:pt x="126" y="211"/>
                  </a:cubicBezTo>
                  <a:cubicBezTo>
                    <a:pt x="125" y="211"/>
                    <a:pt x="83" y="181"/>
                    <a:pt x="61" y="164"/>
                  </a:cubicBezTo>
                  <a:cubicBezTo>
                    <a:pt x="81" y="163"/>
                    <a:pt x="100" y="162"/>
                    <a:pt x="106" y="162"/>
                  </a:cubicBezTo>
                  <a:cubicBezTo>
                    <a:pt x="107" y="162"/>
                    <a:pt x="108" y="162"/>
                    <a:pt x="108" y="162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08" y="163"/>
                    <a:pt x="108" y="163"/>
                    <a:pt x="108" y="163"/>
                  </a:cubicBezTo>
                  <a:cubicBezTo>
                    <a:pt x="109" y="165"/>
                    <a:pt x="111" y="166"/>
                    <a:pt x="112" y="166"/>
                  </a:cubicBezTo>
                  <a:cubicBezTo>
                    <a:pt x="113" y="166"/>
                    <a:pt x="114" y="166"/>
                    <a:pt x="114" y="165"/>
                  </a:cubicBezTo>
                  <a:cubicBezTo>
                    <a:pt x="117" y="164"/>
                    <a:pt x="118" y="162"/>
                    <a:pt x="117" y="159"/>
                  </a:cubicBezTo>
                  <a:cubicBezTo>
                    <a:pt x="116" y="158"/>
                    <a:pt x="114" y="157"/>
                    <a:pt x="112" y="157"/>
                  </a:cubicBezTo>
                  <a:cubicBezTo>
                    <a:pt x="112" y="157"/>
                    <a:pt x="111" y="157"/>
                    <a:pt x="110" y="157"/>
                  </a:cubicBezTo>
                  <a:cubicBezTo>
                    <a:pt x="109" y="158"/>
                    <a:pt x="109" y="158"/>
                    <a:pt x="108" y="159"/>
                  </a:cubicBezTo>
                  <a:cubicBezTo>
                    <a:pt x="108" y="159"/>
                    <a:pt x="108" y="159"/>
                    <a:pt x="108" y="159"/>
                  </a:cubicBezTo>
                  <a:cubicBezTo>
                    <a:pt x="108" y="159"/>
                    <a:pt x="108" y="159"/>
                    <a:pt x="108" y="159"/>
                  </a:cubicBezTo>
                  <a:cubicBezTo>
                    <a:pt x="106" y="159"/>
                    <a:pt x="49" y="136"/>
                    <a:pt x="49" y="135"/>
                  </a:cubicBezTo>
                  <a:cubicBezTo>
                    <a:pt x="49" y="136"/>
                    <a:pt x="49" y="136"/>
                    <a:pt x="49" y="136"/>
                  </a:cubicBezTo>
                  <a:cubicBezTo>
                    <a:pt x="49" y="135"/>
                    <a:pt x="49" y="133"/>
                    <a:pt x="48" y="132"/>
                  </a:cubicBezTo>
                  <a:cubicBezTo>
                    <a:pt x="48" y="131"/>
                    <a:pt x="46" y="130"/>
                    <a:pt x="44" y="130"/>
                  </a:cubicBezTo>
                  <a:cubicBezTo>
                    <a:pt x="43" y="130"/>
                    <a:pt x="43" y="130"/>
                    <a:pt x="42" y="130"/>
                  </a:cubicBezTo>
                  <a:cubicBezTo>
                    <a:pt x="40" y="131"/>
                    <a:pt x="39" y="134"/>
                    <a:pt x="40" y="136"/>
                  </a:cubicBezTo>
                  <a:cubicBezTo>
                    <a:pt x="40" y="137"/>
                    <a:pt x="40" y="137"/>
                    <a:pt x="40" y="137"/>
                  </a:cubicBezTo>
                  <a:cubicBezTo>
                    <a:pt x="40" y="137"/>
                    <a:pt x="40" y="137"/>
                    <a:pt x="40" y="137"/>
                  </a:cubicBezTo>
                  <a:cubicBezTo>
                    <a:pt x="41" y="138"/>
                    <a:pt x="14" y="162"/>
                    <a:pt x="12" y="162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1" y="161"/>
                    <a:pt x="9" y="161"/>
                    <a:pt x="8" y="161"/>
                  </a:cubicBezTo>
                  <a:cubicBezTo>
                    <a:pt x="7" y="161"/>
                    <a:pt x="6" y="161"/>
                    <a:pt x="5" y="161"/>
                  </a:cubicBezTo>
                  <a:cubicBezTo>
                    <a:pt x="1" y="163"/>
                    <a:pt x="0" y="167"/>
                    <a:pt x="2" y="170"/>
                  </a:cubicBezTo>
                  <a:cubicBezTo>
                    <a:pt x="3" y="172"/>
                    <a:pt x="5" y="174"/>
                    <a:pt x="8" y="174"/>
                  </a:cubicBezTo>
                  <a:cubicBezTo>
                    <a:pt x="9" y="174"/>
                    <a:pt x="10" y="174"/>
                    <a:pt x="11" y="173"/>
                  </a:cubicBezTo>
                  <a:cubicBezTo>
                    <a:pt x="13" y="172"/>
                    <a:pt x="14" y="170"/>
                    <a:pt x="15" y="168"/>
                  </a:cubicBezTo>
                  <a:cubicBezTo>
                    <a:pt x="15" y="168"/>
                    <a:pt x="15" y="168"/>
                    <a:pt x="15" y="168"/>
                  </a:cubicBezTo>
                  <a:cubicBezTo>
                    <a:pt x="15" y="167"/>
                    <a:pt x="33" y="166"/>
                    <a:pt x="53" y="165"/>
                  </a:cubicBezTo>
                  <a:cubicBezTo>
                    <a:pt x="62" y="176"/>
                    <a:pt x="75" y="194"/>
                    <a:pt x="74" y="194"/>
                  </a:cubicBezTo>
                  <a:cubicBezTo>
                    <a:pt x="75" y="194"/>
                    <a:pt x="75" y="194"/>
                    <a:pt x="75" y="194"/>
                  </a:cubicBezTo>
                  <a:cubicBezTo>
                    <a:pt x="72" y="196"/>
                    <a:pt x="72" y="199"/>
                    <a:pt x="73" y="202"/>
                  </a:cubicBezTo>
                  <a:cubicBezTo>
                    <a:pt x="74" y="204"/>
                    <a:pt x="77" y="206"/>
                    <a:pt x="79" y="206"/>
                  </a:cubicBezTo>
                  <a:cubicBezTo>
                    <a:pt x="80" y="206"/>
                    <a:pt x="80" y="206"/>
                    <a:pt x="81" y="206"/>
                  </a:cubicBezTo>
                  <a:cubicBezTo>
                    <a:pt x="81" y="206"/>
                    <a:pt x="81" y="206"/>
                    <a:pt x="81" y="206"/>
                  </a:cubicBezTo>
                  <a:cubicBezTo>
                    <a:pt x="81" y="206"/>
                    <a:pt x="81" y="206"/>
                    <a:pt x="81" y="206"/>
                  </a:cubicBezTo>
                  <a:cubicBezTo>
                    <a:pt x="81" y="206"/>
                    <a:pt x="94" y="241"/>
                    <a:pt x="103" y="265"/>
                  </a:cubicBezTo>
                  <a:cubicBezTo>
                    <a:pt x="91" y="261"/>
                    <a:pt x="79" y="257"/>
                    <a:pt x="73" y="254"/>
                  </a:cubicBezTo>
                  <a:cubicBezTo>
                    <a:pt x="74" y="251"/>
                    <a:pt x="72" y="247"/>
                    <a:pt x="70" y="245"/>
                  </a:cubicBezTo>
                  <a:cubicBezTo>
                    <a:pt x="68" y="244"/>
                    <a:pt x="65" y="243"/>
                    <a:pt x="63" y="243"/>
                  </a:cubicBezTo>
                  <a:cubicBezTo>
                    <a:pt x="60" y="243"/>
                    <a:pt x="57" y="244"/>
                    <a:pt x="55" y="246"/>
                  </a:cubicBezTo>
                  <a:cubicBezTo>
                    <a:pt x="52" y="251"/>
                    <a:pt x="52" y="257"/>
                    <a:pt x="57" y="260"/>
                  </a:cubicBezTo>
                  <a:cubicBezTo>
                    <a:pt x="59" y="262"/>
                    <a:pt x="61" y="262"/>
                    <a:pt x="63" y="262"/>
                  </a:cubicBezTo>
                  <a:cubicBezTo>
                    <a:pt x="66" y="262"/>
                    <a:pt x="69" y="261"/>
                    <a:pt x="71" y="259"/>
                  </a:cubicBezTo>
                  <a:cubicBezTo>
                    <a:pt x="72" y="258"/>
                    <a:pt x="72" y="257"/>
                    <a:pt x="73" y="256"/>
                  </a:cubicBezTo>
                  <a:cubicBezTo>
                    <a:pt x="79" y="258"/>
                    <a:pt x="91" y="261"/>
                    <a:pt x="103" y="265"/>
                  </a:cubicBezTo>
                  <a:cubicBezTo>
                    <a:pt x="108" y="278"/>
                    <a:pt x="111" y="288"/>
                    <a:pt x="111" y="288"/>
                  </a:cubicBezTo>
                  <a:cubicBezTo>
                    <a:pt x="111" y="288"/>
                    <a:pt x="111" y="288"/>
                    <a:pt x="111" y="288"/>
                  </a:cubicBezTo>
                  <a:cubicBezTo>
                    <a:pt x="109" y="289"/>
                    <a:pt x="108" y="291"/>
                    <a:pt x="109" y="293"/>
                  </a:cubicBezTo>
                  <a:cubicBezTo>
                    <a:pt x="109" y="293"/>
                    <a:pt x="109" y="293"/>
                    <a:pt x="109" y="293"/>
                  </a:cubicBezTo>
                  <a:cubicBezTo>
                    <a:pt x="109" y="293"/>
                    <a:pt x="109" y="293"/>
                    <a:pt x="109" y="293"/>
                  </a:cubicBezTo>
                  <a:cubicBezTo>
                    <a:pt x="109" y="293"/>
                    <a:pt x="70" y="319"/>
                    <a:pt x="69" y="319"/>
                  </a:cubicBezTo>
                  <a:cubicBezTo>
                    <a:pt x="69" y="319"/>
                    <a:pt x="69" y="319"/>
                    <a:pt x="69" y="319"/>
                  </a:cubicBezTo>
                  <a:cubicBezTo>
                    <a:pt x="69" y="319"/>
                    <a:pt x="69" y="319"/>
                    <a:pt x="69" y="319"/>
                  </a:cubicBezTo>
                  <a:cubicBezTo>
                    <a:pt x="68" y="319"/>
                    <a:pt x="67" y="318"/>
                    <a:pt x="66" y="318"/>
                  </a:cubicBezTo>
                  <a:cubicBezTo>
                    <a:pt x="66" y="318"/>
                    <a:pt x="66" y="318"/>
                    <a:pt x="65" y="318"/>
                  </a:cubicBezTo>
                  <a:cubicBezTo>
                    <a:pt x="63" y="319"/>
                    <a:pt x="63" y="321"/>
                    <a:pt x="63" y="323"/>
                  </a:cubicBezTo>
                  <a:cubicBezTo>
                    <a:pt x="64" y="324"/>
                    <a:pt x="65" y="325"/>
                    <a:pt x="67" y="325"/>
                  </a:cubicBezTo>
                  <a:cubicBezTo>
                    <a:pt x="67" y="325"/>
                    <a:pt x="67" y="324"/>
                    <a:pt x="68" y="324"/>
                  </a:cubicBezTo>
                  <a:cubicBezTo>
                    <a:pt x="69" y="324"/>
                    <a:pt x="69" y="323"/>
                    <a:pt x="69" y="323"/>
                  </a:cubicBezTo>
                  <a:cubicBezTo>
                    <a:pt x="69" y="323"/>
                    <a:pt x="69" y="323"/>
                    <a:pt x="69" y="323"/>
                  </a:cubicBezTo>
                  <a:cubicBezTo>
                    <a:pt x="69" y="323"/>
                    <a:pt x="69" y="323"/>
                    <a:pt x="70" y="323"/>
                  </a:cubicBezTo>
                  <a:cubicBezTo>
                    <a:pt x="71" y="323"/>
                    <a:pt x="109" y="335"/>
                    <a:pt x="109" y="336"/>
                  </a:cubicBezTo>
                  <a:cubicBezTo>
                    <a:pt x="109" y="335"/>
                    <a:pt x="109" y="335"/>
                    <a:pt x="109" y="335"/>
                  </a:cubicBezTo>
                  <a:cubicBezTo>
                    <a:pt x="108" y="336"/>
                    <a:pt x="109" y="337"/>
                    <a:pt x="109" y="338"/>
                  </a:cubicBezTo>
                  <a:cubicBezTo>
                    <a:pt x="110" y="339"/>
                    <a:pt x="111" y="340"/>
                    <a:pt x="112" y="340"/>
                  </a:cubicBezTo>
                  <a:cubicBezTo>
                    <a:pt x="113" y="340"/>
                    <a:pt x="114" y="340"/>
                    <a:pt x="114" y="340"/>
                  </a:cubicBezTo>
                  <a:cubicBezTo>
                    <a:pt x="116" y="339"/>
                    <a:pt x="117" y="336"/>
                    <a:pt x="116" y="335"/>
                  </a:cubicBezTo>
                  <a:cubicBezTo>
                    <a:pt x="115" y="333"/>
                    <a:pt x="114" y="333"/>
                    <a:pt x="113" y="332"/>
                  </a:cubicBezTo>
                  <a:cubicBezTo>
                    <a:pt x="113" y="332"/>
                    <a:pt x="113" y="332"/>
                    <a:pt x="113" y="332"/>
                  </a:cubicBezTo>
                  <a:cubicBezTo>
                    <a:pt x="112" y="332"/>
                    <a:pt x="112" y="295"/>
                    <a:pt x="113" y="295"/>
                  </a:cubicBezTo>
                  <a:cubicBezTo>
                    <a:pt x="113" y="295"/>
                    <a:pt x="113" y="295"/>
                    <a:pt x="113" y="295"/>
                  </a:cubicBezTo>
                  <a:cubicBezTo>
                    <a:pt x="113" y="295"/>
                    <a:pt x="114" y="295"/>
                    <a:pt x="114" y="295"/>
                  </a:cubicBezTo>
                  <a:cubicBezTo>
                    <a:pt x="116" y="294"/>
                    <a:pt x="117" y="291"/>
                    <a:pt x="116" y="290"/>
                  </a:cubicBezTo>
                  <a:cubicBezTo>
                    <a:pt x="115" y="288"/>
                    <a:pt x="114" y="287"/>
                    <a:pt x="112" y="287"/>
                  </a:cubicBezTo>
                  <a:cubicBezTo>
                    <a:pt x="112" y="287"/>
                    <a:pt x="112" y="287"/>
                    <a:pt x="112" y="287"/>
                  </a:cubicBezTo>
                  <a:cubicBezTo>
                    <a:pt x="112" y="287"/>
                    <a:pt x="112" y="287"/>
                    <a:pt x="112" y="287"/>
                  </a:cubicBezTo>
                  <a:cubicBezTo>
                    <a:pt x="112" y="287"/>
                    <a:pt x="112" y="287"/>
                    <a:pt x="112" y="287"/>
                  </a:cubicBezTo>
                  <a:cubicBezTo>
                    <a:pt x="112" y="287"/>
                    <a:pt x="108" y="278"/>
                    <a:pt x="103" y="265"/>
                  </a:cubicBezTo>
                  <a:cubicBezTo>
                    <a:pt x="126" y="273"/>
                    <a:pt x="151" y="282"/>
                    <a:pt x="151" y="284"/>
                  </a:cubicBezTo>
                  <a:cubicBezTo>
                    <a:pt x="151" y="284"/>
                    <a:pt x="151" y="284"/>
                    <a:pt x="151" y="284"/>
                  </a:cubicBezTo>
                  <a:cubicBezTo>
                    <a:pt x="150" y="289"/>
                    <a:pt x="152" y="294"/>
                    <a:pt x="156" y="297"/>
                  </a:cubicBezTo>
                  <a:cubicBezTo>
                    <a:pt x="159" y="299"/>
                    <a:pt x="162" y="300"/>
                    <a:pt x="165" y="300"/>
                  </a:cubicBezTo>
                  <a:cubicBezTo>
                    <a:pt x="170" y="300"/>
                    <a:pt x="174" y="299"/>
                    <a:pt x="177" y="295"/>
                  </a:cubicBezTo>
                  <a:cubicBezTo>
                    <a:pt x="178" y="294"/>
                    <a:pt x="178" y="293"/>
                    <a:pt x="179" y="291"/>
                  </a:cubicBezTo>
                  <a:cubicBezTo>
                    <a:pt x="179" y="291"/>
                    <a:pt x="179" y="291"/>
                    <a:pt x="179" y="291"/>
                  </a:cubicBezTo>
                  <a:cubicBezTo>
                    <a:pt x="179" y="291"/>
                    <a:pt x="179" y="291"/>
                    <a:pt x="180" y="291"/>
                  </a:cubicBezTo>
                  <a:cubicBezTo>
                    <a:pt x="191" y="291"/>
                    <a:pt x="320" y="319"/>
                    <a:pt x="319" y="321"/>
                  </a:cubicBezTo>
                  <a:cubicBezTo>
                    <a:pt x="319" y="321"/>
                    <a:pt x="319" y="321"/>
                    <a:pt x="319" y="321"/>
                  </a:cubicBezTo>
                  <a:cubicBezTo>
                    <a:pt x="319" y="323"/>
                    <a:pt x="320" y="325"/>
                    <a:pt x="321" y="327"/>
                  </a:cubicBezTo>
                  <a:cubicBezTo>
                    <a:pt x="323" y="331"/>
                    <a:pt x="327" y="333"/>
                    <a:pt x="331" y="333"/>
                  </a:cubicBezTo>
                  <a:cubicBezTo>
                    <a:pt x="333" y="333"/>
                    <a:pt x="335" y="333"/>
                    <a:pt x="336" y="332"/>
                  </a:cubicBezTo>
                  <a:cubicBezTo>
                    <a:pt x="339" y="331"/>
                    <a:pt x="340" y="330"/>
                    <a:pt x="341" y="328"/>
                  </a:cubicBezTo>
                  <a:cubicBezTo>
                    <a:pt x="341" y="328"/>
                    <a:pt x="341" y="328"/>
                    <a:pt x="341" y="328"/>
                  </a:cubicBezTo>
                  <a:cubicBezTo>
                    <a:pt x="342" y="328"/>
                    <a:pt x="342" y="328"/>
                    <a:pt x="342" y="328"/>
                  </a:cubicBezTo>
                  <a:cubicBezTo>
                    <a:pt x="347" y="328"/>
                    <a:pt x="375" y="340"/>
                    <a:pt x="375" y="342"/>
                  </a:cubicBezTo>
                  <a:cubicBezTo>
                    <a:pt x="375" y="342"/>
                    <a:pt x="375" y="342"/>
                    <a:pt x="375" y="342"/>
                  </a:cubicBezTo>
                  <a:cubicBezTo>
                    <a:pt x="375" y="343"/>
                    <a:pt x="375" y="345"/>
                    <a:pt x="375" y="346"/>
                  </a:cubicBezTo>
                  <a:cubicBezTo>
                    <a:pt x="376" y="348"/>
                    <a:pt x="378" y="349"/>
                    <a:pt x="380" y="350"/>
                  </a:cubicBezTo>
                  <a:cubicBezTo>
                    <a:pt x="380" y="350"/>
                    <a:pt x="380" y="350"/>
                    <a:pt x="380" y="350"/>
                  </a:cubicBezTo>
                  <a:cubicBezTo>
                    <a:pt x="381" y="350"/>
                    <a:pt x="371" y="406"/>
                    <a:pt x="370" y="406"/>
                  </a:cubicBezTo>
                  <a:cubicBezTo>
                    <a:pt x="371" y="406"/>
                    <a:pt x="371" y="406"/>
                    <a:pt x="371" y="406"/>
                  </a:cubicBezTo>
                  <a:cubicBezTo>
                    <a:pt x="371" y="406"/>
                    <a:pt x="371" y="406"/>
                    <a:pt x="370" y="406"/>
                  </a:cubicBezTo>
                  <a:cubicBezTo>
                    <a:pt x="370" y="406"/>
                    <a:pt x="369" y="406"/>
                    <a:pt x="368" y="406"/>
                  </a:cubicBezTo>
                  <a:cubicBezTo>
                    <a:pt x="366" y="407"/>
                    <a:pt x="365" y="410"/>
                    <a:pt x="366" y="412"/>
                  </a:cubicBezTo>
                  <a:cubicBezTo>
                    <a:pt x="367" y="414"/>
                    <a:pt x="369" y="415"/>
                    <a:pt x="370" y="415"/>
                  </a:cubicBezTo>
                  <a:cubicBezTo>
                    <a:pt x="371" y="415"/>
                    <a:pt x="372" y="415"/>
                    <a:pt x="373" y="414"/>
                  </a:cubicBezTo>
                  <a:cubicBezTo>
                    <a:pt x="375" y="413"/>
                    <a:pt x="376" y="411"/>
                    <a:pt x="375" y="408"/>
                  </a:cubicBezTo>
                  <a:cubicBezTo>
                    <a:pt x="375" y="408"/>
                    <a:pt x="375" y="408"/>
                    <a:pt x="375" y="408"/>
                  </a:cubicBezTo>
                  <a:cubicBezTo>
                    <a:pt x="375" y="408"/>
                    <a:pt x="375" y="408"/>
                    <a:pt x="375" y="408"/>
                  </a:cubicBezTo>
                  <a:cubicBezTo>
                    <a:pt x="374" y="407"/>
                    <a:pt x="399" y="388"/>
                    <a:pt x="401" y="388"/>
                  </a:cubicBezTo>
                  <a:cubicBezTo>
                    <a:pt x="402" y="388"/>
                    <a:pt x="402" y="388"/>
                    <a:pt x="402" y="388"/>
                  </a:cubicBezTo>
                  <a:cubicBezTo>
                    <a:pt x="402" y="388"/>
                    <a:pt x="402" y="388"/>
                    <a:pt x="402" y="388"/>
                  </a:cubicBezTo>
                  <a:cubicBezTo>
                    <a:pt x="403" y="390"/>
                    <a:pt x="406" y="390"/>
                    <a:pt x="408" y="390"/>
                  </a:cubicBezTo>
                  <a:cubicBezTo>
                    <a:pt x="409" y="390"/>
                    <a:pt x="411" y="390"/>
                    <a:pt x="412" y="390"/>
                  </a:cubicBezTo>
                  <a:cubicBezTo>
                    <a:pt x="416" y="388"/>
                    <a:pt x="418" y="382"/>
                    <a:pt x="416" y="378"/>
                  </a:cubicBezTo>
                  <a:cubicBezTo>
                    <a:pt x="415" y="375"/>
                    <a:pt x="411" y="373"/>
                    <a:pt x="408" y="373"/>
                  </a:cubicBezTo>
                  <a:cubicBezTo>
                    <a:pt x="407" y="373"/>
                    <a:pt x="405" y="373"/>
                    <a:pt x="404" y="374"/>
                  </a:cubicBezTo>
                  <a:cubicBezTo>
                    <a:pt x="404" y="374"/>
                    <a:pt x="404" y="374"/>
                    <a:pt x="404" y="374"/>
                  </a:cubicBezTo>
                  <a:cubicBezTo>
                    <a:pt x="404" y="374"/>
                    <a:pt x="404" y="374"/>
                    <a:pt x="404" y="374"/>
                  </a:cubicBezTo>
                  <a:cubicBezTo>
                    <a:pt x="402" y="374"/>
                    <a:pt x="385" y="349"/>
                    <a:pt x="386" y="348"/>
                  </a:cubicBezTo>
                  <a:cubicBezTo>
                    <a:pt x="386" y="348"/>
                    <a:pt x="386" y="348"/>
                    <a:pt x="386" y="348"/>
                  </a:cubicBezTo>
                  <a:cubicBezTo>
                    <a:pt x="389" y="346"/>
                    <a:pt x="389" y="343"/>
                    <a:pt x="388" y="340"/>
                  </a:cubicBezTo>
                  <a:cubicBezTo>
                    <a:pt x="387" y="338"/>
                    <a:pt x="384" y="337"/>
                    <a:pt x="382" y="337"/>
                  </a:cubicBezTo>
                  <a:cubicBezTo>
                    <a:pt x="381" y="337"/>
                    <a:pt x="380" y="337"/>
                    <a:pt x="379" y="337"/>
                  </a:cubicBezTo>
                  <a:cubicBezTo>
                    <a:pt x="378" y="338"/>
                    <a:pt x="377" y="339"/>
                    <a:pt x="376" y="340"/>
                  </a:cubicBezTo>
                  <a:cubicBezTo>
                    <a:pt x="376" y="340"/>
                    <a:pt x="376" y="340"/>
                    <a:pt x="376" y="340"/>
                  </a:cubicBezTo>
                  <a:cubicBezTo>
                    <a:pt x="376" y="340"/>
                    <a:pt x="376" y="340"/>
                    <a:pt x="376" y="340"/>
                  </a:cubicBezTo>
                  <a:cubicBezTo>
                    <a:pt x="373" y="340"/>
                    <a:pt x="342" y="327"/>
                    <a:pt x="343" y="325"/>
                  </a:cubicBezTo>
                  <a:cubicBezTo>
                    <a:pt x="343" y="325"/>
                    <a:pt x="343" y="325"/>
                    <a:pt x="343" y="325"/>
                  </a:cubicBezTo>
                  <a:cubicBezTo>
                    <a:pt x="343" y="324"/>
                    <a:pt x="343" y="323"/>
                    <a:pt x="343" y="322"/>
                  </a:cubicBezTo>
                  <a:cubicBezTo>
                    <a:pt x="343" y="322"/>
                    <a:pt x="343" y="322"/>
                    <a:pt x="343" y="322"/>
                  </a:cubicBezTo>
                  <a:cubicBezTo>
                    <a:pt x="343" y="320"/>
                    <a:pt x="479" y="305"/>
                    <a:pt x="496" y="305"/>
                  </a:cubicBezTo>
                  <a:cubicBezTo>
                    <a:pt x="497" y="305"/>
                    <a:pt x="497" y="305"/>
                    <a:pt x="497" y="305"/>
                  </a:cubicBezTo>
                  <a:cubicBezTo>
                    <a:pt x="497" y="305"/>
                    <a:pt x="497" y="305"/>
                    <a:pt x="497" y="305"/>
                  </a:cubicBezTo>
                  <a:cubicBezTo>
                    <a:pt x="498" y="306"/>
                    <a:pt x="498" y="306"/>
                    <a:pt x="498" y="307"/>
                  </a:cubicBezTo>
                  <a:cubicBezTo>
                    <a:pt x="500" y="311"/>
                    <a:pt x="504" y="314"/>
                    <a:pt x="509" y="314"/>
                  </a:cubicBezTo>
                  <a:cubicBezTo>
                    <a:pt x="511" y="314"/>
                    <a:pt x="512" y="313"/>
                    <a:pt x="514" y="313"/>
                  </a:cubicBezTo>
                  <a:cubicBezTo>
                    <a:pt x="516" y="312"/>
                    <a:pt x="517" y="311"/>
                    <a:pt x="519" y="309"/>
                  </a:cubicBezTo>
                  <a:cubicBezTo>
                    <a:pt x="519" y="309"/>
                    <a:pt x="519" y="309"/>
                    <a:pt x="519" y="309"/>
                  </a:cubicBezTo>
                  <a:cubicBezTo>
                    <a:pt x="519" y="309"/>
                    <a:pt x="519" y="309"/>
                    <a:pt x="519" y="309"/>
                  </a:cubicBezTo>
                  <a:cubicBezTo>
                    <a:pt x="523" y="309"/>
                    <a:pt x="568" y="332"/>
                    <a:pt x="567" y="333"/>
                  </a:cubicBezTo>
                  <a:cubicBezTo>
                    <a:pt x="567" y="333"/>
                    <a:pt x="567" y="333"/>
                    <a:pt x="567" y="333"/>
                  </a:cubicBezTo>
                  <a:cubicBezTo>
                    <a:pt x="566" y="336"/>
                    <a:pt x="566" y="338"/>
                    <a:pt x="567" y="341"/>
                  </a:cubicBezTo>
                  <a:cubicBezTo>
                    <a:pt x="569" y="344"/>
                    <a:pt x="573" y="346"/>
                    <a:pt x="576" y="346"/>
                  </a:cubicBezTo>
                  <a:cubicBezTo>
                    <a:pt x="578" y="346"/>
                    <a:pt x="579" y="346"/>
                    <a:pt x="581" y="345"/>
                  </a:cubicBezTo>
                  <a:cubicBezTo>
                    <a:pt x="586" y="343"/>
                    <a:pt x="588" y="337"/>
                    <a:pt x="586" y="332"/>
                  </a:cubicBezTo>
                  <a:cubicBezTo>
                    <a:pt x="585" y="331"/>
                    <a:pt x="585" y="331"/>
                    <a:pt x="585" y="331"/>
                  </a:cubicBezTo>
                  <a:cubicBezTo>
                    <a:pt x="585" y="331"/>
                    <a:pt x="585" y="331"/>
                    <a:pt x="585" y="331"/>
                  </a:cubicBezTo>
                  <a:cubicBezTo>
                    <a:pt x="584" y="330"/>
                    <a:pt x="626" y="294"/>
                    <a:pt x="631" y="294"/>
                  </a:cubicBezTo>
                  <a:cubicBezTo>
                    <a:pt x="631" y="294"/>
                    <a:pt x="631" y="294"/>
                    <a:pt x="631" y="294"/>
                  </a:cubicBezTo>
                  <a:cubicBezTo>
                    <a:pt x="631" y="294"/>
                    <a:pt x="631" y="294"/>
                    <a:pt x="631" y="294"/>
                  </a:cubicBezTo>
                  <a:cubicBezTo>
                    <a:pt x="634" y="296"/>
                    <a:pt x="637" y="298"/>
                    <a:pt x="641" y="298"/>
                  </a:cubicBezTo>
                  <a:cubicBezTo>
                    <a:pt x="647" y="298"/>
                    <a:pt x="653" y="294"/>
                    <a:pt x="655" y="289"/>
                  </a:cubicBezTo>
                  <a:cubicBezTo>
                    <a:pt x="655" y="289"/>
                    <a:pt x="655" y="289"/>
                    <a:pt x="655" y="289"/>
                  </a:cubicBezTo>
                  <a:cubicBezTo>
                    <a:pt x="655" y="289"/>
                    <a:pt x="656" y="289"/>
                    <a:pt x="656" y="289"/>
                  </a:cubicBezTo>
                  <a:cubicBezTo>
                    <a:pt x="666" y="289"/>
                    <a:pt x="737" y="308"/>
                    <a:pt x="737" y="310"/>
                  </a:cubicBezTo>
                  <a:cubicBezTo>
                    <a:pt x="737" y="310"/>
                    <a:pt x="737" y="310"/>
                    <a:pt x="737" y="310"/>
                  </a:cubicBezTo>
                  <a:cubicBezTo>
                    <a:pt x="737" y="311"/>
                    <a:pt x="737" y="312"/>
                    <a:pt x="738" y="314"/>
                  </a:cubicBezTo>
                  <a:cubicBezTo>
                    <a:pt x="738" y="314"/>
                    <a:pt x="739" y="315"/>
                    <a:pt x="739" y="316"/>
                  </a:cubicBezTo>
                  <a:cubicBezTo>
                    <a:pt x="739" y="316"/>
                    <a:pt x="739" y="316"/>
                    <a:pt x="739" y="316"/>
                  </a:cubicBezTo>
                  <a:cubicBezTo>
                    <a:pt x="740" y="317"/>
                    <a:pt x="692" y="378"/>
                    <a:pt x="689" y="378"/>
                  </a:cubicBezTo>
                  <a:cubicBezTo>
                    <a:pt x="689" y="378"/>
                    <a:pt x="689" y="378"/>
                    <a:pt x="689" y="378"/>
                  </a:cubicBezTo>
                  <a:cubicBezTo>
                    <a:pt x="687" y="377"/>
                    <a:pt x="684" y="376"/>
                    <a:pt x="682" y="376"/>
                  </a:cubicBezTo>
                  <a:cubicBezTo>
                    <a:pt x="674" y="376"/>
                    <a:pt x="667" y="382"/>
                    <a:pt x="667" y="390"/>
                  </a:cubicBezTo>
                  <a:cubicBezTo>
                    <a:pt x="667" y="391"/>
                    <a:pt x="667" y="392"/>
                    <a:pt x="668" y="393"/>
                  </a:cubicBezTo>
                  <a:cubicBezTo>
                    <a:pt x="668" y="396"/>
                    <a:pt x="559" y="435"/>
                    <a:pt x="552" y="435"/>
                  </a:cubicBezTo>
                  <a:cubicBezTo>
                    <a:pt x="552" y="435"/>
                    <a:pt x="552" y="435"/>
                    <a:pt x="552" y="435"/>
                  </a:cubicBezTo>
                  <a:cubicBezTo>
                    <a:pt x="552" y="435"/>
                    <a:pt x="552" y="435"/>
                    <a:pt x="552" y="435"/>
                  </a:cubicBezTo>
                  <a:cubicBezTo>
                    <a:pt x="550" y="431"/>
                    <a:pt x="545" y="429"/>
                    <a:pt x="540" y="429"/>
                  </a:cubicBezTo>
                  <a:cubicBezTo>
                    <a:pt x="533" y="429"/>
                    <a:pt x="527" y="434"/>
                    <a:pt x="527" y="442"/>
                  </a:cubicBezTo>
                  <a:cubicBezTo>
                    <a:pt x="527" y="449"/>
                    <a:pt x="533" y="455"/>
                    <a:pt x="540" y="455"/>
                  </a:cubicBezTo>
                  <a:cubicBezTo>
                    <a:pt x="548" y="455"/>
                    <a:pt x="554" y="449"/>
                    <a:pt x="554" y="442"/>
                  </a:cubicBezTo>
                  <a:cubicBezTo>
                    <a:pt x="554" y="441"/>
                    <a:pt x="554" y="440"/>
                    <a:pt x="553" y="439"/>
                  </a:cubicBezTo>
                  <a:cubicBezTo>
                    <a:pt x="553" y="436"/>
                    <a:pt x="661" y="397"/>
                    <a:pt x="669" y="397"/>
                  </a:cubicBezTo>
                  <a:cubicBezTo>
                    <a:pt x="669" y="397"/>
                    <a:pt x="669" y="397"/>
                    <a:pt x="669" y="397"/>
                  </a:cubicBezTo>
                  <a:cubicBezTo>
                    <a:pt x="669" y="397"/>
                    <a:pt x="669" y="397"/>
                    <a:pt x="669" y="397"/>
                  </a:cubicBezTo>
                  <a:cubicBezTo>
                    <a:pt x="671" y="401"/>
                    <a:pt x="675" y="403"/>
                    <a:pt x="680" y="404"/>
                  </a:cubicBezTo>
                  <a:cubicBezTo>
                    <a:pt x="680" y="404"/>
                    <a:pt x="680" y="404"/>
                    <a:pt x="680" y="404"/>
                  </a:cubicBezTo>
                  <a:cubicBezTo>
                    <a:pt x="683" y="404"/>
                    <a:pt x="682" y="478"/>
                    <a:pt x="681" y="478"/>
                  </a:cubicBezTo>
                  <a:cubicBezTo>
                    <a:pt x="681" y="478"/>
                    <a:pt x="681" y="478"/>
                    <a:pt x="681" y="478"/>
                  </a:cubicBezTo>
                  <a:cubicBezTo>
                    <a:pt x="680" y="478"/>
                    <a:pt x="679" y="479"/>
                    <a:pt x="679" y="479"/>
                  </a:cubicBezTo>
                  <a:cubicBezTo>
                    <a:pt x="676" y="480"/>
                    <a:pt x="674" y="483"/>
                    <a:pt x="674" y="486"/>
                  </a:cubicBezTo>
                  <a:cubicBezTo>
                    <a:pt x="674" y="486"/>
                    <a:pt x="674" y="486"/>
                    <a:pt x="674" y="486"/>
                  </a:cubicBezTo>
                  <a:cubicBezTo>
                    <a:pt x="674" y="488"/>
                    <a:pt x="615" y="505"/>
                    <a:pt x="607" y="505"/>
                  </a:cubicBezTo>
                  <a:cubicBezTo>
                    <a:pt x="607" y="505"/>
                    <a:pt x="606" y="505"/>
                    <a:pt x="606" y="505"/>
                  </a:cubicBezTo>
                  <a:cubicBezTo>
                    <a:pt x="606" y="505"/>
                    <a:pt x="606" y="505"/>
                    <a:pt x="606" y="505"/>
                  </a:cubicBezTo>
                  <a:cubicBezTo>
                    <a:pt x="604" y="501"/>
                    <a:pt x="599" y="498"/>
                    <a:pt x="594" y="498"/>
                  </a:cubicBezTo>
                  <a:cubicBezTo>
                    <a:pt x="592" y="498"/>
                    <a:pt x="590" y="498"/>
                    <a:pt x="588" y="499"/>
                  </a:cubicBezTo>
                  <a:cubicBezTo>
                    <a:pt x="582" y="502"/>
                    <a:pt x="579" y="510"/>
                    <a:pt x="582" y="516"/>
                  </a:cubicBezTo>
                  <a:cubicBezTo>
                    <a:pt x="584" y="521"/>
                    <a:pt x="589" y="524"/>
                    <a:pt x="594" y="524"/>
                  </a:cubicBezTo>
                  <a:cubicBezTo>
                    <a:pt x="596" y="524"/>
                    <a:pt x="598" y="523"/>
                    <a:pt x="600" y="523"/>
                  </a:cubicBezTo>
                  <a:cubicBezTo>
                    <a:pt x="605" y="520"/>
                    <a:pt x="608" y="515"/>
                    <a:pt x="608" y="509"/>
                  </a:cubicBezTo>
                  <a:cubicBezTo>
                    <a:pt x="608" y="509"/>
                    <a:pt x="608" y="509"/>
                    <a:pt x="608" y="509"/>
                  </a:cubicBezTo>
                  <a:cubicBezTo>
                    <a:pt x="607" y="507"/>
                    <a:pt x="670" y="489"/>
                    <a:pt x="675" y="489"/>
                  </a:cubicBezTo>
                  <a:cubicBezTo>
                    <a:pt x="675" y="489"/>
                    <a:pt x="675" y="489"/>
                    <a:pt x="675" y="489"/>
                  </a:cubicBezTo>
                  <a:cubicBezTo>
                    <a:pt x="675" y="489"/>
                    <a:pt x="675" y="489"/>
                    <a:pt x="675" y="489"/>
                  </a:cubicBezTo>
                  <a:cubicBezTo>
                    <a:pt x="676" y="491"/>
                    <a:pt x="679" y="493"/>
                    <a:pt x="682" y="493"/>
                  </a:cubicBezTo>
                  <a:cubicBezTo>
                    <a:pt x="683" y="493"/>
                    <a:pt x="684" y="493"/>
                    <a:pt x="685" y="492"/>
                  </a:cubicBezTo>
                  <a:cubicBezTo>
                    <a:pt x="689" y="490"/>
                    <a:pt x="690" y="486"/>
                    <a:pt x="689" y="482"/>
                  </a:cubicBezTo>
                  <a:cubicBezTo>
                    <a:pt x="688" y="480"/>
                    <a:pt x="685" y="479"/>
                    <a:pt x="683" y="478"/>
                  </a:cubicBezTo>
                  <a:cubicBezTo>
                    <a:pt x="683" y="478"/>
                    <a:pt x="683" y="478"/>
                    <a:pt x="683" y="478"/>
                  </a:cubicBezTo>
                  <a:cubicBezTo>
                    <a:pt x="682" y="478"/>
                    <a:pt x="681" y="404"/>
                    <a:pt x="684" y="404"/>
                  </a:cubicBezTo>
                  <a:cubicBezTo>
                    <a:pt x="684" y="404"/>
                    <a:pt x="684" y="404"/>
                    <a:pt x="684" y="404"/>
                  </a:cubicBezTo>
                  <a:cubicBezTo>
                    <a:pt x="689" y="403"/>
                    <a:pt x="693" y="400"/>
                    <a:pt x="695" y="396"/>
                  </a:cubicBezTo>
                  <a:cubicBezTo>
                    <a:pt x="695" y="396"/>
                    <a:pt x="695" y="396"/>
                    <a:pt x="695" y="396"/>
                  </a:cubicBezTo>
                  <a:cubicBezTo>
                    <a:pt x="695" y="396"/>
                    <a:pt x="695" y="396"/>
                    <a:pt x="696" y="396"/>
                  </a:cubicBezTo>
                  <a:cubicBezTo>
                    <a:pt x="704" y="396"/>
                    <a:pt x="759" y="413"/>
                    <a:pt x="758" y="416"/>
                  </a:cubicBezTo>
                  <a:cubicBezTo>
                    <a:pt x="758" y="416"/>
                    <a:pt x="758" y="416"/>
                    <a:pt x="758" y="416"/>
                  </a:cubicBezTo>
                  <a:cubicBezTo>
                    <a:pt x="758" y="417"/>
                    <a:pt x="758" y="418"/>
                    <a:pt x="758" y="419"/>
                  </a:cubicBezTo>
                  <a:cubicBezTo>
                    <a:pt x="758" y="429"/>
                    <a:pt x="766" y="437"/>
                    <a:pt x="776" y="437"/>
                  </a:cubicBezTo>
                  <a:cubicBezTo>
                    <a:pt x="786" y="437"/>
                    <a:pt x="795" y="429"/>
                    <a:pt x="795" y="419"/>
                  </a:cubicBezTo>
                  <a:cubicBezTo>
                    <a:pt x="795" y="409"/>
                    <a:pt x="786" y="401"/>
                    <a:pt x="776" y="401"/>
                  </a:cubicBezTo>
                  <a:cubicBezTo>
                    <a:pt x="769" y="401"/>
                    <a:pt x="763" y="405"/>
                    <a:pt x="760" y="411"/>
                  </a:cubicBezTo>
                  <a:cubicBezTo>
                    <a:pt x="760" y="411"/>
                    <a:pt x="760" y="411"/>
                    <a:pt x="760" y="411"/>
                  </a:cubicBezTo>
                  <a:cubicBezTo>
                    <a:pt x="760" y="411"/>
                    <a:pt x="759" y="411"/>
                    <a:pt x="759" y="411"/>
                  </a:cubicBezTo>
                  <a:cubicBezTo>
                    <a:pt x="749" y="411"/>
                    <a:pt x="696" y="395"/>
                    <a:pt x="696" y="392"/>
                  </a:cubicBezTo>
                  <a:cubicBezTo>
                    <a:pt x="696" y="392"/>
                    <a:pt x="696" y="392"/>
                    <a:pt x="696" y="392"/>
                  </a:cubicBezTo>
                  <a:cubicBezTo>
                    <a:pt x="696" y="391"/>
                    <a:pt x="696" y="391"/>
                    <a:pt x="696" y="390"/>
                  </a:cubicBezTo>
                  <a:cubicBezTo>
                    <a:pt x="696" y="386"/>
                    <a:pt x="695" y="383"/>
                    <a:pt x="692" y="380"/>
                  </a:cubicBezTo>
                  <a:cubicBezTo>
                    <a:pt x="692" y="380"/>
                    <a:pt x="692" y="380"/>
                    <a:pt x="692" y="380"/>
                  </a:cubicBezTo>
                  <a:cubicBezTo>
                    <a:pt x="690" y="378"/>
                    <a:pt x="739" y="317"/>
                    <a:pt x="741" y="317"/>
                  </a:cubicBezTo>
                  <a:cubicBezTo>
                    <a:pt x="741" y="317"/>
                    <a:pt x="741" y="317"/>
                    <a:pt x="741" y="317"/>
                  </a:cubicBezTo>
                  <a:cubicBezTo>
                    <a:pt x="741" y="317"/>
                    <a:pt x="741" y="317"/>
                    <a:pt x="741" y="317"/>
                  </a:cubicBezTo>
                  <a:cubicBezTo>
                    <a:pt x="742" y="318"/>
                    <a:pt x="743" y="318"/>
                    <a:pt x="745" y="318"/>
                  </a:cubicBezTo>
                  <a:cubicBezTo>
                    <a:pt x="746" y="318"/>
                    <a:pt x="747" y="318"/>
                    <a:pt x="748" y="317"/>
                  </a:cubicBezTo>
                  <a:cubicBezTo>
                    <a:pt x="748" y="317"/>
                    <a:pt x="749" y="316"/>
                    <a:pt x="750" y="316"/>
                  </a:cubicBezTo>
                  <a:cubicBezTo>
                    <a:pt x="749" y="316"/>
                    <a:pt x="749" y="316"/>
                    <a:pt x="749" y="316"/>
                  </a:cubicBezTo>
                  <a:cubicBezTo>
                    <a:pt x="749" y="316"/>
                    <a:pt x="750" y="316"/>
                    <a:pt x="750" y="316"/>
                  </a:cubicBezTo>
                  <a:cubicBezTo>
                    <a:pt x="752" y="316"/>
                    <a:pt x="870" y="414"/>
                    <a:pt x="868" y="417"/>
                  </a:cubicBezTo>
                  <a:cubicBezTo>
                    <a:pt x="868" y="417"/>
                    <a:pt x="868" y="417"/>
                    <a:pt x="868" y="417"/>
                  </a:cubicBezTo>
                  <a:cubicBezTo>
                    <a:pt x="867" y="419"/>
                    <a:pt x="866" y="421"/>
                    <a:pt x="866" y="424"/>
                  </a:cubicBezTo>
                  <a:cubicBezTo>
                    <a:pt x="865" y="433"/>
                    <a:pt x="872" y="440"/>
                    <a:pt x="881" y="441"/>
                  </a:cubicBezTo>
                  <a:cubicBezTo>
                    <a:pt x="882" y="441"/>
                    <a:pt x="882" y="441"/>
                    <a:pt x="882" y="441"/>
                  </a:cubicBezTo>
                  <a:cubicBezTo>
                    <a:pt x="885" y="441"/>
                    <a:pt x="887" y="440"/>
                    <a:pt x="889" y="439"/>
                  </a:cubicBezTo>
                  <a:cubicBezTo>
                    <a:pt x="889" y="439"/>
                    <a:pt x="889" y="439"/>
                    <a:pt x="889" y="439"/>
                  </a:cubicBezTo>
                  <a:cubicBezTo>
                    <a:pt x="889" y="439"/>
                    <a:pt x="889" y="439"/>
                    <a:pt x="889" y="439"/>
                  </a:cubicBezTo>
                  <a:cubicBezTo>
                    <a:pt x="893" y="439"/>
                    <a:pt x="933" y="497"/>
                    <a:pt x="931" y="499"/>
                  </a:cubicBezTo>
                  <a:cubicBezTo>
                    <a:pt x="931" y="499"/>
                    <a:pt x="931" y="499"/>
                    <a:pt x="931" y="499"/>
                  </a:cubicBezTo>
                  <a:cubicBezTo>
                    <a:pt x="929" y="501"/>
                    <a:pt x="927" y="504"/>
                    <a:pt x="927" y="508"/>
                  </a:cubicBezTo>
                  <a:cubicBezTo>
                    <a:pt x="926" y="515"/>
                    <a:pt x="932" y="522"/>
                    <a:pt x="940" y="522"/>
                  </a:cubicBezTo>
                  <a:cubicBezTo>
                    <a:pt x="940" y="522"/>
                    <a:pt x="940" y="522"/>
                    <a:pt x="941" y="522"/>
                  </a:cubicBezTo>
                  <a:cubicBezTo>
                    <a:pt x="948" y="522"/>
                    <a:pt x="954" y="516"/>
                    <a:pt x="954" y="509"/>
                  </a:cubicBezTo>
                  <a:cubicBezTo>
                    <a:pt x="955" y="503"/>
                    <a:pt x="950" y="497"/>
                    <a:pt x="944" y="496"/>
                  </a:cubicBezTo>
                  <a:cubicBezTo>
                    <a:pt x="944" y="496"/>
                    <a:pt x="944" y="496"/>
                    <a:pt x="944" y="496"/>
                  </a:cubicBezTo>
                  <a:cubicBezTo>
                    <a:pt x="941" y="495"/>
                    <a:pt x="946" y="401"/>
                    <a:pt x="951" y="401"/>
                  </a:cubicBezTo>
                  <a:cubicBezTo>
                    <a:pt x="951" y="401"/>
                    <a:pt x="951" y="401"/>
                    <a:pt x="951" y="401"/>
                  </a:cubicBezTo>
                  <a:cubicBezTo>
                    <a:pt x="959" y="400"/>
                    <a:pt x="967" y="395"/>
                    <a:pt x="971" y="388"/>
                  </a:cubicBezTo>
                  <a:cubicBezTo>
                    <a:pt x="978" y="376"/>
                    <a:pt x="973" y="361"/>
                    <a:pt x="960" y="354"/>
                  </a:cubicBezTo>
                  <a:cubicBezTo>
                    <a:pt x="957" y="352"/>
                    <a:pt x="952" y="351"/>
                    <a:pt x="948" y="351"/>
                  </a:cubicBezTo>
                  <a:cubicBezTo>
                    <a:pt x="940" y="351"/>
                    <a:pt x="931" y="355"/>
                    <a:pt x="926" y="363"/>
                  </a:cubicBezTo>
                  <a:cubicBezTo>
                    <a:pt x="926" y="363"/>
                    <a:pt x="926" y="363"/>
                    <a:pt x="926" y="363"/>
                  </a:cubicBezTo>
                  <a:cubicBezTo>
                    <a:pt x="926" y="363"/>
                    <a:pt x="926" y="363"/>
                    <a:pt x="925" y="363"/>
                  </a:cubicBezTo>
                  <a:cubicBezTo>
                    <a:pt x="921" y="363"/>
                    <a:pt x="909" y="359"/>
                    <a:pt x="896" y="354"/>
                  </a:cubicBezTo>
                  <a:cubicBezTo>
                    <a:pt x="911" y="360"/>
                    <a:pt x="924" y="367"/>
                    <a:pt x="923" y="369"/>
                  </a:cubicBezTo>
                  <a:cubicBezTo>
                    <a:pt x="923" y="369"/>
                    <a:pt x="923" y="369"/>
                    <a:pt x="923" y="369"/>
                  </a:cubicBezTo>
                  <a:cubicBezTo>
                    <a:pt x="921" y="376"/>
                    <a:pt x="922" y="382"/>
                    <a:pt x="926" y="388"/>
                  </a:cubicBezTo>
                  <a:cubicBezTo>
                    <a:pt x="926" y="388"/>
                    <a:pt x="926" y="388"/>
                    <a:pt x="926" y="388"/>
                  </a:cubicBezTo>
                  <a:cubicBezTo>
                    <a:pt x="928" y="392"/>
                    <a:pt x="898" y="414"/>
                    <a:pt x="894" y="414"/>
                  </a:cubicBezTo>
                  <a:cubicBezTo>
                    <a:pt x="893" y="414"/>
                    <a:pt x="893" y="414"/>
                    <a:pt x="893" y="413"/>
                  </a:cubicBezTo>
                  <a:cubicBezTo>
                    <a:pt x="893" y="413"/>
                    <a:pt x="893" y="413"/>
                    <a:pt x="893" y="413"/>
                  </a:cubicBezTo>
                  <a:cubicBezTo>
                    <a:pt x="890" y="411"/>
                    <a:pt x="887" y="410"/>
                    <a:pt x="883" y="409"/>
                  </a:cubicBezTo>
                  <a:cubicBezTo>
                    <a:pt x="883" y="409"/>
                    <a:pt x="882" y="409"/>
                    <a:pt x="882" y="409"/>
                  </a:cubicBezTo>
                  <a:cubicBezTo>
                    <a:pt x="878" y="409"/>
                    <a:pt x="874" y="411"/>
                    <a:pt x="871" y="413"/>
                  </a:cubicBezTo>
                  <a:cubicBezTo>
                    <a:pt x="871" y="413"/>
                    <a:pt x="871" y="413"/>
                    <a:pt x="871" y="413"/>
                  </a:cubicBezTo>
                  <a:cubicBezTo>
                    <a:pt x="871" y="413"/>
                    <a:pt x="871" y="413"/>
                    <a:pt x="871" y="413"/>
                  </a:cubicBezTo>
                  <a:cubicBezTo>
                    <a:pt x="867" y="413"/>
                    <a:pt x="750" y="316"/>
                    <a:pt x="751" y="314"/>
                  </a:cubicBezTo>
                  <a:cubicBezTo>
                    <a:pt x="751" y="314"/>
                    <a:pt x="751" y="314"/>
                    <a:pt x="751" y="314"/>
                  </a:cubicBezTo>
                  <a:cubicBezTo>
                    <a:pt x="752" y="312"/>
                    <a:pt x="753" y="310"/>
                    <a:pt x="752" y="307"/>
                  </a:cubicBezTo>
                  <a:cubicBezTo>
                    <a:pt x="750" y="305"/>
                    <a:pt x="747" y="303"/>
                    <a:pt x="745" y="303"/>
                  </a:cubicBezTo>
                  <a:cubicBezTo>
                    <a:pt x="744" y="303"/>
                    <a:pt x="742" y="303"/>
                    <a:pt x="741" y="304"/>
                  </a:cubicBezTo>
                  <a:cubicBezTo>
                    <a:pt x="740" y="305"/>
                    <a:pt x="738" y="306"/>
                    <a:pt x="738" y="307"/>
                  </a:cubicBezTo>
                  <a:cubicBezTo>
                    <a:pt x="738" y="307"/>
                    <a:pt x="738" y="307"/>
                    <a:pt x="738" y="307"/>
                  </a:cubicBezTo>
                  <a:cubicBezTo>
                    <a:pt x="738" y="307"/>
                    <a:pt x="738" y="307"/>
                    <a:pt x="737" y="307"/>
                  </a:cubicBezTo>
                  <a:cubicBezTo>
                    <a:pt x="732" y="307"/>
                    <a:pt x="656" y="287"/>
                    <a:pt x="657" y="284"/>
                  </a:cubicBezTo>
                  <a:cubicBezTo>
                    <a:pt x="657" y="285"/>
                    <a:pt x="657" y="285"/>
                    <a:pt x="657" y="285"/>
                  </a:cubicBezTo>
                  <a:cubicBezTo>
                    <a:pt x="657" y="284"/>
                    <a:pt x="657" y="283"/>
                    <a:pt x="657" y="283"/>
                  </a:cubicBezTo>
                  <a:cubicBezTo>
                    <a:pt x="657" y="280"/>
                    <a:pt x="656" y="278"/>
                    <a:pt x="655" y="275"/>
                  </a:cubicBezTo>
                  <a:cubicBezTo>
                    <a:pt x="653" y="273"/>
                    <a:pt x="710" y="233"/>
                    <a:pt x="712" y="233"/>
                  </a:cubicBezTo>
                  <a:cubicBezTo>
                    <a:pt x="712" y="233"/>
                    <a:pt x="712" y="233"/>
                    <a:pt x="712" y="233"/>
                  </a:cubicBezTo>
                  <a:cubicBezTo>
                    <a:pt x="712" y="233"/>
                    <a:pt x="712" y="233"/>
                    <a:pt x="712" y="233"/>
                  </a:cubicBezTo>
                  <a:cubicBezTo>
                    <a:pt x="714" y="234"/>
                    <a:pt x="716" y="235"/>
                    <a:pt x="718" y="235"/>
                  </a:cubicBezTo>
                  <a:cubicBezTo>
                    <a:pt x="719" y="235"/>
                    <a:pt x="720" y="235"/>
                    <a:pt x="721" y="234"/>
                  </a:cubicBezTo>
                  <a:cubicBezTo>
                    <a:pt x="725" y="233"/>
                    <a:pt x="726" y="228"/>
                    <a:pt x="724" y="225"/>
                  </a:cubicBezTo>
                  <a:cubicBezTo>
                    <a:pt x="723" y="222"/>
                    <a:pt x="720" y="220"/>
                    <a:pt x="718" y="220"/>
                  </a:cubicBezTo>
                  <a:cubicBezTo>
                    <a:pt x="716" y="220"/>
                    <a:pt x="715" y="221"/>
                    <a:pt x="714" y="221"/>
                  </a:cubicBezTo>
                  <a:cubicBezTo>
                    <a:pt x="713" y="222"/>
                    <a:pt x="713" y="222"/>
                    <a:pt x="713" y="222"/>
                  </a:cubicBezTo>
                  <a:cubicBezTo>
                    <a:pt x="713" y="222"/>
                    <a:pt x="713" y="222"/>
                    <a:pt x="713" y="222"/>
                  </a:cubicBezTo>
                  <a:cubicBezTo>
                    <a:pt x="713" y="222"/>
                    <a:pt x="713" y="222"/>
                    <a:pt x="713" y="222"/>
                  </a:cubicBezTo>
                  <a:cubicBezTo>
                    <a:pt x="713" y="222"/>
                    <a:pt x="711" y="220"/>
                    <a:pt x="708" y="218"/>
                  </a:cubicBezTo>
                  <a:cubicBezTo>
                    <a:pt x="735" y="191"/>
                    <a:pt x="763" y="165"/>
                    <a:pt x="764" y="165"/>
                  </a:cubicBezTo>
                  <a:cubicBezTo>
                    <a:pt x="764" y="165"/>
                    <a:pt x="764" y="165"/>
                    <a:pt x="764" y="165"/>
                  </a:cubicBezTo>
                  <a:cubicBezTo>
                    <a:pt x="764" y="165"/>
                    <a:pt x="764" y="165"/>
                    <a:pt x="764" y="165"/>
                  </a:cubicBezTo>
                  <a:cubicBezTo>
                    <a:pt x="765" y="166"/>
                    <a:pt x="767" y="167"/>
                    <a:pt x="768" y="167"/>
                  </a:cubicBezTo>
                  <a:cubicBezTo>
                    <a:pt x="769" y="167"/>
                    <a:pt x="769" y="167"/>
                    <a:pt x="770" y="166"/>
                  </a:cubicBezTo>
                  <a:cubicBezTo>
                    <a:pt x="770" y="167"/>
                    <a:pt x="770" y="167"/>
                    <a:pt x="770" y="167"/>
                  </a:cubicBezTo>
                  <a:cubicBezTo>
                    <a:pt x="770" y="167"/>
                    <a:pt x="770" y="167"/>
                    <a:pt x="770" y="167"/>
                  </a:cubicBezTo>
                  <a:cubicBezTo>
                    <a:pt x="772" y="167"/>
                    <a:pt x="805" y="248"/>
                    <a:pt x="802" y="250"/>
                  </a:cubicBezTo>
                  <a:cubicBezTo>
                    <a:pt x="802" y="250"/>
                    <a:pt x="802" y="250"/>
                    <a:pt x="802" y="250"/>
                  </a:cubicBezTo>
                  <a:cubicBezTo>
                    <a:pt x="793" y="254"/>
                    <a:pt x="790" y="265"/>
                    <a:pt x="794" y="273"/>
                  </a:cubicBezTo>
                  <a:cubicBezTo>
                    <a:pt x="797" y="280"/>
                    <a:pt x="804" y="284"/>
                    <a:pt x="811" y="284"/>
                  </a:cubicBezTo>
                  <a:cubicBezTo>
                    <a:pt x="814" y="284"/>
                    <a:pt x="817" y="283"/>
                    <a:pt x="819" y="282"/>
                  </a:cubicBezTo>
                  <a:cubicBezTo>
                    <a:pt x="829" y="278"/>
                    <a:pt x="833" y="267"/>
                    <a:pt x="828" y="258"/>
                  </a:cubicBezTo>
                  <a:cubicBezTo>
                    <a:pt x="827" y="255"/>
                    <a:pt x="825" y="253"/>
                    <a:pt x="822" y="251"/>
                  </a:cubicBezTo>
                  <a:cubicBezTo>
                    <a:pt x="823" y="251"/>
                    <a:pt x="823" y="251"/>
                    <a:pt x="823" y="251"/>
                  </a:cubicBezTo>
                  <a:cubicBezTo>
                    <a:pt x="820" y="249"/>
                    <a:pt x="844" y="209"/>
                    <a:pt x="845" y="209"/>
                  </a:cubicBezTo>
                  <a:cubicBezTo>
                    <a:pt x="845" y="209"/>
                    <a:pt x="845" y="209"/>
                    <a:pt x="845" y="209"/>
                  </a:cubicBezTo>
                  <a:cubicBezTo>
                    <a:pt x="845" y="209"/>
                    <a:pt x="845" y="209"/>
                    <a:pt x="845" y="209"/>
                  </a:cubicBezTo>
                  <a:cubicBezTo>
                    <a:pt x="846" y="209"/>
                    <a:pt x="847" y="209"/>
                    <a:pt x="848" y="209"/>
                  </a:cubicBezTo>
                  <a:cubicBezTo>
                    <a:pt x="849" y="209"/>
                    <a:pt x="850" y="209"/>
                    <a:pt x="851" y="208"/>
                  </a:cubicBezTo>
                  <a:cubicBezTo>
                    <a:pt x="855" y="207"/>
                    <a:pt x="857" y="202"/>
                    <a:pt x="855" y="199"/>
                  </a:cubicBezTo>
                  <a:cubicBezTo>
                    <a:pt x="854" y="197"/>
                    <a:pt x="852" y="195"/>
                    <a:pt x="850" y="195"/>
                  </a:cubicBezTo>
                  <a:cubicBezTo>
                    <a:pt x="850" y="195"/>
                    <a:pt x="850" y="195"/>
                    <a:pt x="850" y="195"/>
                  </a:cubicBezTo>
                  <a:cubicBezTo>
                    <a:pt x="849" y="194"/>
                    <a:pt x="852" y="155"/>
                    <a:pt x="856" y="155"/>
                  </a:cubicBezTo>
                  <a:cubicBezTo>
                    <a:pt x="856" y="155"/>
                    <a:pt x="856" y="155"/>
                    <a:pt x="856" y="155"/>
                  </a:cubicBezTo>
                  <a:cubicBezTo>
                    <a:pt x="859" y="155"/>
                    <a:pt x="862" y="154"/>
                    <a:pt x="864" y="153"/>
                  </a:cubicBezTo>
                  <a:cubicBezTo>
                    <a:pt x="864" y="153"/>
                    <a:pt x="864" y="153"/>
                    <a:pt x="864" y="153"/>
                  </a:cubicBezTo>
                  <a:cubicBezTo>
                    <a:pt x="864" y="153"/>
                    <a:pt x="864" y="153"/>
                    <a:pt x="864" y="153"/>
                  </a:cubicBezTo>
                  <a:cubicBezTo>
                    <a:pt x="869" y="153"/>
                    <a:pt x="917" y="215"/>
                    <a:pt x="914" y="217"/>
                  </a:cubicBezTo>
                  <a:cubicBezTo>
                    <a:pt x="915" y="217"/>
                    <a:pt x="915" y="217"/>
                    <a:pt x="915" y="217"/>
                  </a:cubicBezTo>
                  <a:cubicBezTo>
                    <a:pt x="910" y="222"/>
                    <a:pt x="909" y="228"/>
                    <a:pt x="912" y="234"/>
                  </a:cubicBezTo>
                  <a:cubicBezTo>
                    <a:pt x="913" y="236"/>
                    <a:pt x="914" y="238"/>
                    <a:pt x="916" y="239"/>
                  </a:cubicBezTo>
                  <a:cubicBezTo>
                    <a:pt x="915" y="239"/>
                    <a:pt x="915" y="239"/>
                    <a:pt x="915" y="239"/>
                  </a:cubicBezTo>
                  <a:cubicBezTo>
                    <a:pt x="918" y="241"/>
                    <a:pt x="860" y="330"/>
                    <a:pt x="858" y="330"/>
                  </a:cubicBezTo>
                  <a:cubicBezTo>
                    <a:pt x="858" y="330"/>
                    <a:pt x="858" y="330"/>
                    <a:pt x="858" y="330"/>
                  </a:cubicBezTo>
                  <a:cubicBezTo>
                    <a:pt x="858" y="330"/>
                    <a:pt x="858" y="330"/>
                    <a:pt x="858" y="330"/>
                  </a:cubicBezTo>
                  <a:cubicBezTo>
                    <a:pt x="857" y="329"/>
                    <a:pt x="856" y="329"/>
                    <a:pt x="855" y="329"/>
                  </a:cubicBezTo>
                  <a:cubicBezTo>
                    <a:pt x="854" y="329"/>
                    <a:pt x="853" y="329"/>
                    <a:pt x="852" y="330"/>
                  </a:cubicBezTo>
                  <a:cubicBezTo>
                    <a:pt x="848" y="332"/>
                    <a:pt x="847" y="336"/>
                    <a:pt x="848" y="340"/>
                  </a:cubicBezTo>
                  <a:cubicBezTo>
                    <a:pt x="850" y="342"/>
                    <a:pt x="852" y="344"/>
                    <a:pt x="855" y="344"/>
                  </a:cubicBezTo>
                  <a:cubicBezTo>
                    <a:pt x="856" y="344"/>
                    <a:pt x="858" y="344"/>
                    <a:pt x="859" y="343"/>
                  </a:cubicBezTo>
                  <a:cubicBezTo>
                    <a:pt x="860" y="343"/>
                    <a:pt x="861" y="342"/>
                    <a:pt x="862" y="341"/>
                  </a:cubicBezTo>
                  <a:cubicBezTo>
                    <a:pt x="862" y="341"/>
                    <a:pt x="862" y="341"/>
                    <a:pt x="862" y="341"/>
                  </a:cubicBezTo>
                  <a:cubicBezTo>
                    <a:pt x="862" y="341"/>
                    <a:pt x="862" y="341"/>
                    <a:pt x="862" y="341"/>
                  </a:cubicBezTo>
                  <a:cubicBezTo>
                    <a:pt x="863" y="341"/>
                    <a:pt x="873" y="344"/>
                    <a:pt x="884" y="349"/>
                  </a:cubicBezTo>
                  <a:cubicBezTo>
                    <a:pt x="872" y="344"/>
                    <a:pt x="863" y="339"/>
                    <a:pt x="863" y="338"/>
                  </a:cubicBezTo>
                  <a:cubicBezTo>
                    <a:pt x="863" y="338"/>
                    <a:pt x="863" y="338"/>
                    <a:pt x="863" y="338"/>
                  </a:cubicBezTo>
                  <a:cubicBezTo>
                    <a:pt x="863" y="337"/>
                    <a:pt x="863" y="335"/>
                    <a:pt x="862" y="333"/>
                  </a:cubicBezTo>
                  <a:cubicBezTo>
                    <a:pt x="862" y="332"/>
                    <a:pt x="861" y="332"/>
                    <a:pt x="860" y="331"/>
                  </a:cubicBezTo>
                  <a:cubicBezTo>
                    <a:pt x="860" y="331"/>
                    <a:pt x="860" y="331"/>
                    <a:pt x="860" y="331"/>
                  </a:cubicBezTo>
                  <a:cubicBezTo>
                    <a:pt x="859" y="330"/>
                    <a:pt x="916" y="241"/>
                    <a:pt x="919" y="241"/>
                  </a:cubicBezTo>
                  <a:cubicBezTo>
                    <a:pt x="919" y="241"/>
                    <a:pt x="919" y="241"/>
                    <a:pt x="919" y="241"/>
                  </a:cubicBezTo>
                  <a:cubicBezTo>
                    <a:pt x="919" y="241"/>
                    <a:pt x="919" y="241"/>
                    <a:pt x="919" y="241"/>
                  </a:cubicBezTo>
                  <a:cubicBezTo>
                    <a:pt x="921" y="242"/>
                    <a:pt x="923" y="242"/>
                    <a:pt x="925" y="242"/>
                  </a:cubicBezTo>
                  <a:cubicBezTo>
                    <a:pt x="928" y="242"/>
                    <a:pt x="930" y="242"/>
                    <a:pt x="932" y="241"/>
                  </a:cubicBezTo>
                  <a:cubicBezTo>
                    <a:pt x="939" y="238"/>
                    <a:pt x="942" y="230"/>
                    <a:pt x="940" y="223"/>
                  </a:cubicBezTo>
                  <a:cubicBezTo>
                    <a:pt x="940" y="223"/>
                    <a:pt x="940" y="223"/>
                    <a:pt x="940" y="223"/>
                  </a:cubicBezTo>
                  <a:cubicBezTo>
                    <a:pt x="939" y="220"/>
                    <a:pt x="990" y="192"/>
                    <a:pt x="999" y="192"/>
                  </a:cubicBezTo>
                  <a:cubicBezTo>
                    <a:pt x="999" y="192"/>
                    <a:pt x="999" y="192"/>
                    <a:pt x="1000" y="192"/>
                  </a:cubicBezTo>
                  <a:cubicBezTo>
                    <a:pt x="1000" y="192"/>
                    <a:pt x="1000" y="192"/>
                    <a:pt x="1000" y="192"/>
                  </a:cubicBezTo>
                  <a:cubicBezTo>
                    <a:pt x="1003" y="196"/>
                    <a:pt x="1008" y="200"/>
                    <a:pt x="1013" y="201"/>
                  </a:cubicBezTo>
                  <a:cubicBezTo>
                    <a:pt x="1013" y="201"/>
                    <a:pt x="1013" y="201"/>
                    <a:pt x="1013" y="201"/>
                  </a:cubicBezTo>
                  <a:cubicBezTo>
                    <a:pt x="1018" y="202"/>
                    <a:pt x="1008" y="276"/>
                    <a:pt x="1004" y="276"/>
                  </a:cubicBezTo>
                  <a:cubicBezTo>
                    <a:pt x="1004" y="276"/>
                    <a:pt x="1004" y="276"/>
                    <a:pt x="1004" y="276"/>
                  </a:cubicBezTo>
                  <a:cubicBezTo>
                    <a:pt x="993" y="277"/>
                    <a:pt x="984" y="286"/>
                    <a:pt x="984" y="297"/>
                  </a:cubicBezTo>
                  <a:cubicBezTo>
                    <a:pt x="984" y="308"/>
                    <a:pt x="994" y="317"/>
                    <a:pt x="1005" y="317"/>
                  </a:cubicBezTo>
                  <a:cubicBezTo>
                    <a:pt x="1017" y="317"/>
                    <a:pt x="1026" y="308"/>
                    <a:pt x="1026" y="297"/>
                  </a:cubicBezTo>
                  <a:cubicBezTo>
                    <a:pt x="1026" y="295"/>
                    <a:pt x="1026" y="293"/>
                    <a:pt x="1025" y="291"/>
                  </a:cubicBezTo>
                  <a:cubicBezTo>
                    <a:pt x="1025" y="291"/>
                    <a:pt x="1025" y="291"/>
                    <a:pt x="1025" y="291"/>
                  </a:cubicBezTo>
                  <a:cubicBezTo>
                    <a:pt x="1024" y="287"/>
                    <a:pt x="1073" y="268"/>
                    <a:pt x="1076" y="268"/>
                  </a:cubicBezTo>
                  <a:cubicBezTo>
                    <a:pt x="1076" y="268"/>
                    <a:pt x="1076" y="268"/>
                    <a:pt x="1076" y="268"/>
                  </a:cubicBezTo>
                  <a:cubicBezTo>
                    <a:pt x="1076" y="268"/>
                    <a:pt x="1076" y="268"/>
                    <a:pt x="1076" y="268"/>
                  </a:cubicBezTo>
                  <a:cubicBezTo>
                    <a:pt x="1078" y="270"/>
                    <a:pt x="1080" y="271"/>
                    <a:pt x="1083" y="271"/>
                  </a:cubicBezTo>
                  <a:cubicBezTo>
                    <a:pt x="1083" y="271"/>
                    <a:pt x="1084" y="271"/>
                    <a:pt x="1085" y="271"/>
                  </a:cubicBezTo>
                  <a:cubicBezTo>
                    <a:pt x="1085" y="271"/>
                    <a:pt x="1085" y="271"/>
                    <a:pt x="1085" y="271"/>
                  </a:cubicBezTo>
                  <a:cubicBezTo>
                    <a:pt x="1085" y="271"/>
                    <a:pt x="1085" y="271"/>
                    <a:pt x="1085" y="271"/>
                  </a:cubicBezTo>
                  <a:cubicBezTo>
                    <a:pt x="1085" y="271"/>
                    <a:pt x="1090" y="279"/>
                    <a:pt x="1095" y="290"/>
                  </a:cubicBezTo>
                  <a:cubicBezTo>
                    <a:pt x="1090" y="279"/>
                    <a:pt x="1087" y="270"/>
                    <a:pt x="1087" y="270"/>
                  </a:cubicBezTo>
                  <a:cubicBezTo>
                    <a:pt x="1087" y="270"/>
                    <a:pt x="1087" y="270"/>
                    <a:pt x="1087" y="270"/>
                  </a:cubicBezTo>
                  <a:cubicBezTo>
                    <a:pt x="1090" y="268"/>
                    <a:pt x="1091" y="264"/>
                    <a:pt x="1090" y="261"/>
                  </a:cubicBezTo>
                  <a:cubicBezTo>
                    <a:pt x="1088" y="258"/>
                    <a:pt x="1086" y="257"/>
                    <a:pt x="1083" y="257"/>
                  </a:cubicBezTo>
                  <a:cubicBezTo>
                    <a:pt x="1082" y="257"/>
                    <a:pt x="1080" y="257"/>
                    <a:pt x="1079" y="257"/>
                  </a:cubicBezTo>
                  <a:cubicBezTo>
                    <a:pt x="1076" y="259"/>
                    <a:pt x="1074" y="262"/>
                    <a:pt x="1075" y="266"/>
                  </a:cubicBezTo>
                  <a:cubicBezTo>
                    <a:pt x="1075" y="266"/>
                    <a:pt x="1075" y="266"/>
                    <a:pt x="1075" y="266"/>
                  </a:cubicBezTo>
                  <a:cubicBezTo>
                    <a:pt x="1076" y="267"/>
                    <a:pt x="1032" y="286"/>
                    <a:pt x="1024" y="286"/>
                  </a:cubicBezTo>
                  <a:cubicBezTo>
                    <a:pt x="1024" y="286"/>
                    <a:pt x="1023" y="286"/>
                    <a:pt x="1023" y="286"/>
                  </a:cubicBezTo>
                  <a:cubicBezTo>
                    <a:pt x="1023" y="286"/>
                    <a:pt x="1023" y="286"/>
                    <a:pt x="1023" y="286"/>
                  </a:cubicBezTo>
                  <a:cubicBezTo>
                    <a:pt x="1020" y="282"/>
                    <a:pt x="1016" y="279"/>
                    <a:pt x="1011" y="277"/>
                  </a:cubicBezTo>
                  <a:cubicBezTo>
                    <a:pt x="1011" y="277"/>
                    <a:pt x="1011" y="277"/>
                    <a:pt x="1011" y="277"/>
                  </a:cubicBezTo>
                  <a:cubicBezTo>
                    <a:pt x="1007" y="276"/>
                    <a:pt x="1016" y="202"/>
                    <a:pt x="1021" y="202"/>
                  </a:cubicBezTo>
                  <a:cubicBezTo>
                    <a:pt x="1021" y="202"/>
                    <a:pt x="1021" y="202"/>
                    <a:pt x="1021" y="202"/>
                  </a:cubicBezTo>
                  <a:cubicBezTo>
                    <a:pt x="1031" y="201"/>
                    <a:pt x="1040" y="195"/>
                    <a:pt x="1044" y="186"/>
                  </a:cubicBezTo>
                  <a:cubicBezTo>
                    <a:pt x="1044" y="184"/>
                    <a:pt x="1046" y="184"/>
                    <a:pt x="1048" y="184"/>
                  </a:cubicBezTo>
                  <a:cubicBezTo>
                    <a:pt x="1048" y="184"/>
                    <a:pt x="1048" y="184"/>
                    <a:pt x="1048" y="184"/>
                  </a:cubicBezTo>
                  <a:cubicBezTo>
                    <a:pt x="1046" y="183"/>
                    <a:pt x="1045" y="182"/>
                    <a:pt x="1045" y="180"/>
                  </a:cubicBezTo>
                  <a:cubicBezTo>
                    <a:pt x="1045" y="180"/>
                    <a:pt x="1045" y="180"/>
                    <a:pt x="1045" y="180"/>
                  </a:cubicBezTo>
                  <a:cubicBezTo>
                    <a:pt x="1045" y="179"/>
                    <a:pt x="1045" y="178"/>
                    <a:pt x="1045" y="178"/>
                  </a:cubicBezTo>
                  <a:cubicBezTo>
                    <a:pt x="1045" y="172"/>
                    <a:pt x="1043" y="167"/>
                    <a:pt x="1040" y="163"/>
                  </a:cubicBezTo>
                  <a:cubicBezTo>
                    <a:pt x="1040" y="163"/>
                    <a:pt x="1040" y="163"/>
                    <a:pt x="1040" y="163"/>
                  </a:cubicBezTo>
                  <a:cubicBezTo>
                    <a:pt x="1037" y="159"/>
                    <a:pt x="1115" y="80"/>
                    <a:pt x="1121" y="78"/>
                  </a:cubicBezTo>
                  <a:cubicBezTo>
                    <a:pt x="1120" y="84"/>
                    <a:pt x="1068" y="180"/>
                    <a:pt x="1067" y="180"/>
                  </a:cubicBezTo>
                  <a:cubicBezTo>
                    <a:pt x="1067" y="180"/>
                    <a:pt x="1067" y="180"/>
                    <a:pt x="1067" y="180"/>
                  </a:cubicBezTo>
                  <a:cubicBezTo>
                    <a:pt x="1067" y="180"/>
                    <a:pt x="1067" y="180"/>
                    <a:pt x="1067" y="180"/>
                  </a:cubicBezTo>
                  <a:cubicBezTo>
                    <a:pt x="1066" y="180"/>
                    <a:pt x="1065" y="180"/>
                    <a:pt x="1064" y="180"/>
                  </a:cubicBezTo>
                  <a:cubicBezTo>
                    <a:pt x="1061" y="180"/>
                    <a:pt x="1059" y="182"/>
                    <a:pt x="1058" y="184"/>
                  </a:cubicBezTo>
                  <a:cubicBezTo>
                    <a:pt x="1058" y="184"/>
                    <a:pt x="1058" y="184"/>
                    <a:pt x="1058" y="184"/>
                  </a:cubicBezTo>
                  <a:cubicBezTo>
                    <a:pt x="1057" y="185"/>
                    <a:pt x="1056" y="185"/>
                    <a:pt x="1055" y="185"/>
                  </a:cubicBezTo>
                  <a:cubicBezTo>
                    <a:pt x="1054" y="185"/>
                    <a:pt x="1054" y="185"/>
                    <a:pt x="1053" y="185"/>
                  </a:cubicBezTo>
                  <a:cubicBezTo>
                    <a:pt x="1055" y="186"/>
                    <a:pt x="1057" y="187"/>
                    <a:pt x="1057" y="187"/>
                  </a:cubicBezTo>
                  <a:cubicBezTo>
                    <a:pt x="1057" y="187"/>
                    <a:pt x="1057" y="187"/>
                    <a:pt x="1057" y="187"/>
                  </a:cubicBezTo>
                  <a:cubicBezTo>
                    <a:pt x="1057" y="187"/>
                    <a:pt x="1057" y="187"/>
                    <a:pt x="1057" y="187"/>
                  </a:cubicBezTo>
                  <a:cubicBezTo>
                    <a:pt x="1057" y="191"/>
                    <a:pt x="1060" y="195"/>
                    <a:pt x="1064" y="195"/>
                  </a:cubicBezTo>
                  <a:cubicBezTo>
                    <a:pt x="1066" y="195"/>
                    <a:pt x="1067" y="194"/>
                    <a:pt x="1069" y="194"/>
                  </a:cubicBezTo>
                  <a:cubicBezTo>
                    <a:pt x="1069" y="194"/>
                    <a:pt x="1069" y="194"/>
                    <a:pt x="1069" y="194"/>
                  </a:cubicBezTo>
                  <a:cubicBezTo>
                    <a:pt x="1069" y="194"/>
                    <a:pt x="1069" y="194"/>
                    <a:pt x="1069" y="194"/>
                  </a:cubicBezTo>
                  <a:cubicBezTo>
                    <a:pt x="1070" y="194"/>
                    <a:pt x="1093" y="219"/>
                    <a:pt x="1093" y="220"/>
                  </a:cubicBezTo>
                  <a:cubicBezTo>
                    <a:pt x="1093" y="220"/>
                    <a:pt x="1093" y="220"/>
                    <a:pt x="1093" y="220"/>
                  </a:cubicBezTo>
                  <a:cubicBezTo>
                    <a:pt x="1092" y="221"/>
                    <a:pt x="1091" y="222"/>
                    <a:pt x="1092" y="224"/>
                  </a:cubicBezTo>
                  <a:cubicBezTo>
                    <a:pt x="1093" y="225"/>
                    <a:pt x="1094" y="226"/>
                    <a:pt x="1096" y="226"/>
                  </a:cubicBezTo>
                  <a:cubicBezTo>
                    <a:pt x="1096" y="226"/>
                    <a:pt x="1097" y="226"/>
                    <a:pt x="1097" y="226"/>
                  </a:cubicBezTo>
                  <a:cubicBezTo>
                    <a:pt x="1099" y="225"/>
                    <a:pt x="1100" y="222"/>
                    <a:pt x="1099" y="221"/>
                  </a:cubicBezTo>
                  <a:cubicBezTo>
                    <a:pt x="1099" y="220"/>
                    <a:pt x="1099" y="220"/>
                    <a:pt x="1099" y="220"/>
                  </a:cubicBezTo>
                  <a:cubicBezTo>
                    <a:pt x="1099" y="220"/>
                    <a:pt x="1099" y="220"/>
                    <a:pt x="1099" y="220"/>
                  </a:cubicBezTo>
                  <a:cubicBezTo>
                    <a:pt x="1099" y="220"/>
                    <a:pt x="1130" y="196"/>
                    <a:pt x="1132" y="196"/>
                  </a:cubicBezTo>
                  <a:cubicBezTo>
                    <a:pt x="1132" y="196"/>
                    <a:pt x="1132" y="196"/>
                    <a:pt x="1132" y="196"/>
                  </a:cubicBezTo>
                  <a:cubicBezTo>
                    <a:pt x="1132" y="196"/>
                    <a:pt x="1132" y="196"/>
                    <a:pt x="1132" y="196"/>
                  </a:cubicBezTo>
                  <a:cubicBezTo>
                    <a:pt x="1133" y="197"/>
                    <a:pt x="1134" y="197"/>
                    <a:pt x="1136" y="197"/>
                  </a:cubicBezTo>
                  <a:cubicBezTo>
                    <a:pt x="1136" y="197"/>
                    <a:pt x="1137" y="197"/>
                    <a:pt x="1138" y="197"/>
                  </a:cubicBezTo>
                  <a:cubicBezTo>
                    <a:pt x="1138" y="197"/>
                    <a:pt x="1138" y="197"/>
                    <a:pt x="1138" y="197"/>
                  </a:cubicBezTo>
                  <a:cubicBezTo>
                    <a:pt x="1138" y="197"/>
                    <a:pt x="1138" y="197"/>
                    <a:pt x="1138" y="197"/>
                  </a:cubicBezTo>
                  <a:cubicBezTo>
                    <a:pt x="1139" y="197"/>
                    <a:pt x="1171" y="245"/>
                    <a:pt x="1169" y="247"/>
                  </a:cubicBezTo>
                  <a:cubicBezTo>
                    <a:pt x="1169" y="247"/>
                    <a:pt x="1169" y="247"/>
                    <a:pt x="1169" y="247"/>
                  </a:cubicBezTo>
                  <a:cubicBezTo>
                    <a:pt x="1164" y="251"/>
                    <a:pt x="1162" y="258"/>
                    <a:pt x="1165" y="264"/>
                  </a:cubicBezTo>
                  <a:cubicBezTo>
                    <a:pt x="1168" y="269"/>
                    <a:pt x="1173" y="272"/>
                    <a:pt x="1179" y="272"/>
                  </a:cubicBezTo>
                  <a:cubicBezTo>
                    <a:pt x="1181" y="272"/>
                    <a:pt x="1183" y="272"/>
                    <a:pt x="1185" y="271"/>
                  </a:cubicBezTo>
                  <a:cubicBezTo>
                    <a:pt x="1193" y="268"/>
                    <a:pt x="1196" y="259"/>
                    <a:pt x="1192" y="252"/>
                  </a:cubicBezTo>
                  <a:cubicBezTo>
                    <a:pt x="1190" y="246"/>
                    <a:pt x="1184" y="243"/>
                    <a:pt x="1179" y="243"/>
                  </a:cubicBezTo>
                  <a:cubicBezTo>
                    <a:pt x="1177" y="243"/>
                    <a:pt x="1175" y="244"/>
                    <a:pt x="1173" y="245"/>
                  </a:cubicBezTo>
                  <a:cubicBezTo>
                    <a:pt x="1173" y="245"/>
                    <a:pt x="1173" y="245"/>
                    <a:pt x="1173" y="245"/>
                  </a:cubicBezTo>
                  <a:cubicBezTo>
                    <a:pt x="1173" y="245"/>
                    <a:pt x="1173" y="245"/>
                    <a:pt x="1173" y="245"/>
                  </a:cubicBezTo>
                  <a:cubicBezTo>
                    <a:pt x="1169" y="245"/>
                    <a:pt x="1138" y="197"/>
                    <a:pt x="1139" y="196"/>
                  </a:cubicBezTo>
                  <a:cubicBezTo>
                    <a:pt x="1139" y="196"/>
                    <a:pt x="1139" y="196"/>
                    <a:pt x="1139" y="196"/>
                  </a:cubicBezTo>
                  <a:cubicBezTo>
                    <a:pt x="1140" y="195"/>
                    <a:pt x="1141" y="194"/>
                    <a:pt x="1141" y="192"/>
                  </a:cubicBezTo>
                  <a:cubicBezTo>
                    <a:pt x="1141" y="190"/>
                    <a:pt x="1139" y="187"/>
                    <a:pt x="1136" y="187"/>
                  </a:cubicBezTo>
                  <a:cubicBezTo>
                    <a:pt x="1133" y="187"/>
                    <a:pt x="1131" y="189"/>
                    <a:pt x="1131" y="191"/>
                  </a:cubicBezTo>
                  <a:cubicBezTo>
                    <a:pt x="1131" y="191"/>
                    <a:pt x="1131" y="191"/>
                    <a:pt x="1131" y="191"/>
                  </a:cubicBezTo>
                  <a:cubicBezTo>
                    <a:pt x="1131" y="191"/>
                    <a:pt x="1130" y="191"/>
                    <a:pt x="1129" y="191"/>
                  </a:cubicBezTo>
                  <a:cubicBezTo>
                    <a:pt x="1119" y="191"/>
                    <a:pt x="1072" y="188"/>
                    <a:pt x="1072" y="187"/>
                  </a:cubicBezTo>
                  <a:cubicBezTo>
                    <a:pt x="1072" y="187"/>
                    <a:pt x="1072" y="187"/>
                    <a:pt x="1072" y="187"/>
                  </a:cubicBezTo>
                  <a:cubicBezTo>
                    <a:pt x="1072" y="185"/>
                    <a:pt x="1071" y="183"/>
                    <a:pt x="1069" y="181"/>
                  </a:cubicBezTo>
                  <a:cubicBezTo>
                    <a:pt x="1069" y="182"/>
                    <a:pt x="1069" y="182"/>
                    <a:pt x="1069" y="182"/>
                  </a:cubicBezTo>
                  <a:cubicBezTo>
                    <a:pt x="1068" y="181"/>
                    <a:pt x="1122" y="80"/>
                    <a:pt x="1125" y="80"/>
                  </a:cubicBezTo>
                  <a:cubicBezTo>
                    <a:pt x="1125" y="80"/>
                    <a:pt x="1125" y="80"/>
                    <a:pt x="1125" y="80"/>
                  </a:cubicBezTo>
                  <a:cubicBezTo>
                    <a:pt x="1125" y="80"/>
                    <a:pt x="1125" y="80"/>
                    <a:pt x="1125" y="80"/>
                  </a:cubicBezTo>
                  <a:cubicBezTo>
                    <a:pt x="1126" y="80"/>
                    <a:pt x="1127" y="80"/>
                    <a:pt x="1129" y="80"/>
                  </a:cubicBezTo>
                  <a:cubicBezTo>
                    <a:pt x="1129" y="80"/>
                    <a:pt x="1130" y="80"/>
                    <a:pt x="1130" y="80"/>
                  </a:cubicBezTo>
                  <a:cubicBezTo>
                    <a:pt x="1130" y="80"/>
                    <a:pt x="1130" y="80"/>
                    <a:pt x="1130" y="80"/>
                  </a:cubicBezTo>
                  <a:cubicBezTo>
                    <a:pt x="1130" y="80"/>
                    <a:pt x="1130" y="80"/>
                    <a:pt x="1130" y="80"/>
                  </a:cubicBezTo>
                  <a:cubicBezTo>
                    <a:pt x="1133" y="80"/>
                    <a:pt x="1146" y="135"/>
                    <a:pt x="1143" y="136"/>
                  </a:cubicBezTo>
                  <a:cubicBezTo>
                    <a:pt x="1143" y="136"/>
                    <a:pt x="1143" y="136"/>
                    <a:pt x="1143" y="136"/>
                  </a:cubicBezTo>
                  <a:cubicBezTo>
                    <a:pt x="1143" y="136"/>
                    <a:pt x="1142" y="136"/>
                    <a:pt x="1142" y="137"/>
                  </a:cubicBezTo>
                  <a:cubicBezTo>
                    <a:pt x="1133" y="141"/>
                    <a:pt x="1129" y="151"/>
                    <a:pt x="1133" y="160"/>
                  </a:cubicBezTo>
                  <a:cubicBezTo>
                    <a:pt x="1136" y="167"/>
                    <a:pt x="1143" y="171"/>
                    <a:pt x="1150" y="171"/>
                  </a:cubicBezTo>
                  <a:cubicBezTo>
                    <a:pt x="1153" y="171"/>
                    <a:pt x="1155" y="170"/>
                    <a:pt x="1158" y="169"/>
                  </a:cubicBezTo>
                  <a:cubicBezTo>
                    <a:pt x="1161" y="168"/>
                    <a:pt x="1163" y="166"/>
                    <a:pt x="1164" y="164"/>
                  </a:cubicBezTo>
                  <a:cubicBezTo>
                    <a:pt x="1164" y="164"/>
                    <a:pt x="1164" y="164"/>
                    <a:pt x="1164" y="164"/>
                  </a:cubicBezTo>
                  <a:cubicBezTo>
                    <a:pt x="1164" y="164"/>
                    <a:pt x="1165" y="164"/>
                    <a:pt x="1165" y="164"/>
                  </a:cubicBezTo>
                  <a:cubicBezTo>
                    <a:pt x="1171" y="164"/>
                    <a:pt x="1256" y="212"/>
                    <a:pt x="1254" y="217"/>
                  </a:cubicBezTo>
                  <a:cubicBezTo>
                    <a:pt x="1253" y="220"/>
                    <a:pt x="1252" y="224"/>
                    <a:pt x="1252" y="228"/>
                  </a:cubicBezTo>
                  <a:cubicBezTo>
                    <a:pt x="1252" y="233"/>
                    <a:pt x="1254" y="238"/>
                    <a:pt x="1257" y="243"/>
                  </a:cubicBezTo>
                  <a:cubicBezTo>
                    <a:pt x="1257" y="243"/>
                    <a:pt x="1257" y="243"/>
                    <a:pt x="1257" y="243"/>
                  </a:cubicBezTo>
                  <a:cubicBezTo>
                    <a:pt x="1259" y="247"/>
                    <a:pt x="1178" y="318"/>
                    <a:pt x="1154" y="334"/>
                  </a:cubicBezTo>
                  <a:cubicBezTo>
                    <a:pt x="1151" y="326"/>
                    <a:pt x="1143" y="320"/>
                    <a:pt x="1134" y="320"/>
                  </a:cubicBezTo>
                  <a:cubicBezTo>
                    <a:pt x="1126" y="320"/>
                    <a:pt x="1120" y="324"/>
                    <a:pt x="1116" y="329"/>
                  </a:cubicBezTo>
                  <a:cubicBezTo>
                    <a:pt x="1113" y="324"/>
                    <a:pt x="1108" y="316"/>
                    <a:pt x="1103" y="307"/>
                  </a:cubicBezTo>
                  <a:cubicBezTo>
                    <a:pt x="1109" y="319"/>
                    <a:pt x="1113" y="329"/>
                    <a:pt x="1113" y="334"/>
                  </a:cubicBezTo>
                  <a:cubicBezTo>
                    <a:pt x="1112" y="336"/>
                    <a:pt x="1112" y="339"/>
                    <a:pt x="1112" y="341"/>
                  </a:cubicBezTo>
                  <a:cubicBezTo>
                    <a:pt x="1112" y="353"/>
                    <a:pt x="1122" y="363"/>
                    <a:pt x="1134" y="363"/>
                  </a:cubicBezTo>
                  <a:cubicBezTo>
                    <a:pt x="1146" y="363"/>
                    <a:pt x="1156" y="353"/>
                    <a:pt x="1156" y="341"/>
                  </a:cubicBezTo>
                  <a:cubicBezTo>
                    <a:pt x="1156" y="341"/>
                    <a:pt x="1156" y="341"/>
                    <a:pt x="1156" y="341"/>
                  </a:cubicBezTo>
                  <a:cubicBezTo>
                    <a:pt x="1169" y="323"/>
                    <a:pt x="1255" y="249"/>
                    <a:pt x="1262" y="249"/>
                  </a:cubicBezTo>
                  <a:cubicBezTo>
                    <a:pt x="1262" y="249"/>
                    <a:pt x="1263" y="249"/>
                    <a:pt x="1263" y="249"/>
                  </a:cubicBezTo>
                  <a:cubicBezTo>
                    <a:pt x="1263" y="249"/>
                    <a:pt x="1263" y="249"/>
                    <a:pt x="1263" y="249"/>
                  </a:cubicBezTo>
                  <a:cubicBezTo>
                    <a:pt x="1266" y="251"/>
                    <a:pt x="1269" y="253"/>
                    <a:pt x="1273" y="254"/>
                  </a:cubicBezTo>
                  <a:cubicBezTo>
                    <a:pt x="1273" y="254"/>
                    <a:pt x="1273" y="254"/>
                    <a:pt x="1273" y="254"/>
                  </a:cubicBezTo>
                  <a:cubicBezTo>
                    <a:pt x="1275" y="255"/>
                    <a:pt x="1274" y="272"/>
                    <a:pt x="1272" y="290"/>
                  </a:cubicBezTo>
                  <a:cubicBezTo>
                    <a:pt x="1275" y="272"/>
                    <a:pt x="1278" y="255"/>
                    <a:pt x="1281" y="255"/>
                  </a:cubicBezTo>
                  <a:cubicBezTo>
                    <a:pt x="1281" y="255"/>
                    <a:pt x="1281" y="255"/>
                    <a:pt x="1281" y="255"/>
                  </a:cubicBezTo>
                  <a:cubicBezTo>
                    <a:pt x="1297" y="255"/>
                    <a:pt x="1309" y="243"/>
                    <a:pt x="1309" y="228"/>
                  </a:cubicBezTo>
                  <a:cubicBezTo>
                    <a:pt x="1309" y="212"/>
                    <a:pt x="1297" y="200"/>
                    <a:pt x="1281" y="200"/>
                  </a:cubicBezTo>
                  <a:cubicBezTo>
                    <a:pt x="1272" y="200"/>
                    <a:pt x="1264" y="204"/>
                    <a:pt x="1258" y="210"/>
                  </a:cubicBezTo>
                  <a:cubicBezTo>
                    <a:pt x="1258" y="210"/>
                    <a:pt x="1258" y="210"/>
                    <a:pt x="1258" y="210"/>
                  </a:cubicBezTo>
                  <a:cubicBezTo>
                    <a:pt x="1248" y="210"/>
                    <a:pt x="1166" y="163"/>
                    <a:pt x="1167" y="159"/>
                  </a:cubicBezTo>
                  <a:cubicBezTo>
                    <a:pt x="1167" y="159"/>
                    <a:pt x="1167" y="159"/>
                    <a:pt x="1167" y="159"/>
                  </a:cubicBezTo>
                  <a:cubicBezTo>
                    <a:pt x="1169" y="155"/>
                    <a:pt x="1169" y="150"/>
                    <a:pt x="1167" y="145"/>
                  </a:cubicBezTo>
                  <a:cubicBezTo>
                    <a:pt x="1164" y="139"/>
                    <a:pt x="1157" y="135"/>
                    <a:pt x="1150" y="135"/>
                  </a:cubicBezTo>
                  <a:cubicBezTo>
                    <a:pt x="1149" y="135"/>
                    <a:pt x="1149" y="135"/>
                    <a:pt x="1148" y="135"/>
                  </a:cubicBezTo>
                  <a:cubicBezTo>
                    <a:pt x="1149" y="135"/>
                    <a:pt x="1149" y="135"/>
                    <a:pt x="1149" y="135"/>
                  </a:cubicBezTo>
                  <a:cubicBezTo>
                    <a:pt x="1149" y="135"/>
                    <a:pt x="1149" y="135"/>
                    <a:pt x="1148" y="135"/>
                  </a:cubicBezTo>
                  <a:cubicBezTo>
                    <a:pt x="1145" y="135"/>
                    <a:pt x="1132" y="80"/>
                    <a:pt x="1134" y="79"/>
                  </a:cubicBezTo>
                  <a:cubicBezTo>
                    <a:pt x="1134" y="79"/>
                    <a:pt x="1134" y="79"/>
                    <a:pt x="1134" y="79"/>
                  </a:cubicBezTo>
                  <a:cubicBezTo>
                    <a:pt x="1135" y="79"/>
                    <a:pt x="1135" y="79"/>
                    <a:pt x="1135" y="79"/>
                  </a:cubicBezTo>
                  <a:cubicBezTo>
                    <a:pt x="1141" y="76"/>
                    <a:pt x="1144" y="68"/>
                    <a:pt x="1141" y="62"/>
                  </a:cubicBezTo>
                  <a:cubicBezTo>
                    <a:pt x="1139" y="57"/>
                    <a:pt x="1134" y="54"/>
                    <a:pt x="1129" y="54"/>
                  </a:cubicBezTo>
                  <a:cubicBezTo>
                    <a:pt x="1127" y="54"/>
                    <a:pt x="1125" y="55"/>
                    <a:pt x="1123" y="56"/>
                  </a:cubicBezTo>
                  <a:cubicBezTo>
                    <a:pt x="1116" y="59"/>
                    <a:pt x="1113" y="66"/>
                    <a:pt x="1117" y="73"/>
                  </a:cubicBezTo>
                  <a:cubicBezTo>
                    <a:pt x="1117" y="74"/>
                    <a:pt x="1118" y="74"/>
                    <a:pt x="1118" y="75"/>
                  </a:cubicBezTo>
                  <a:cubicBezTo>
                    <a:pt x="1118" y="75"/>
                    <a:pt x="1118" y="75"/>
                    <a:pt x="1118" y="75"/>
                  </a:cubicBezTo>
                  <a:cubicBezTo>
                    <a:pt x="1120" y="77"/>
                    <a:pt x="1041" y="158"/>
                    <a:pt x="1035" y="158"/>
                  </a:cubicBezTo>
                  <a:cubicBezTo>
                    <a:pt x="1034" y="158"/>
                    <a:pt x="1034" y="158"/>
                    <a:pt x="1034" y="158"/>
                  </a:cubicBezTo>
                  <a:cubicBezTo>
                    <a:pt x="1034" y="158"/>
                    <a:pt x="1034" y="158"/>
                    <a:pt x="1034" y="158"/>
                  </a:cubicBezTo>
                  <a:cubicBezTo>
                    <a:pt x="1031" y="155"/>
                    <a:pt x="1027" y="154"/>
                    <a:pt x="1023" y="153"/>
                  </a:cubicBezTo>
                  <a:cubicBezTo>
                    <a:pt x="1023" y="153"/>
                    <a:pt x="1023" y="153"/>
                    <a:pt x="1023" y="153"/>
                  </a:cubicBezTo>
                  <a:cubicBezTo>
                    <a:pt x="1018" y="153"/>
                    <a:pt x="1019" y="84"/>
                    <a:pt x="1022" y="84"/>
                  </a:cubicBezTo>
                  <a:cubicBezTo>
                    <a:pt x="1022" y="84"/>
                    <a:pt x="1022" y="84"/>
                    <a:pt x="1022" y="84"/>
                  </a:cubicBezTo>
                  <a:cubicBezTo>
                    <a:pt x="1028" y="83"/>
                    <a:pt x="1033" y="77"/>
                    <a:pt x="1033" y="71"/>
                  </a:cubicBezTo>
                  <a:cubicBezTo>
                    <a:pt x="1033" y="64"/>
                    <a:pt x="1027" y="58"/>
                    <a:pt x="1020" y="58"/>
                  </a:cubicBezTo>
                  <a:cubicBezTo>
                    <a:pt x="1015" y="58"/>
                    <a:pt x="1011" y="60"/>
                    <a:pt x="1009" y="63"/>
                  </a:cubicBezTo>
                  <a:cubicBezTo>
                    <a:pt x="1009" y="63"/>
                    <a:pt x="1009" y="63"/>
                    <a:pt x="1009" y="63"/>
                  </a:cubicBezTo>
                  <a:cubicBezTo>
                    <a:pt x="1009" y="63"/>
                    <a:pt x="1009" y="63"/>
                    <a:pt x="1008" y="63"/>
                  </a:cubicBezTo>
                  <a:cubicBezTo>
                    <a:pt x="1006" y="63"/>
                    <a:pt x="1000" y="60"/>
                    <a:pt x="994" y="57"/>
                  </a:cubicBezTo>
                  <a:cubicBezTo>
                    <a:pt x="1001" y="61"/>
                    <a:pt x="1008" y="65"/>
                    <a:pt x="1007" y="66"/>
                  </a:cubicBezTo>
                  <a:cubicBezTo>
                    <a:pt x="1007" y="66"/>
                    <a:pt x="1007" y="66"/>
                    <a:pt x="1007" y="66"/>
                  </a:cubicBezTo>
                  <a:cubicBezTo>
                    <a:pt x="1007" y="68"/>
                    <a:pt x="1006" y="69"/>
                    <a:pt x="1006" y="71"/>
                  </a:cubicBezTo>
                  <a:cubicBezTo>
                    <a:pt x="1006" y="76"/>
                    <a:pt x="1010" y="81"/>
                    <a:pt x="1014" y="83"/>
                  </a:cubicBezTo>
                  <a:cubicBezTo>
                    <a:pt x="1014" y="83"/>
                    <a:pt x="1014" y="83"/>
                    <a:pt x="1014" y="83"/>
                  </a:cubicBezTo>
                  <a:cubicBezTo>
                    <a:pt x="1016" y="83"/>
                    <a:pt x="1013" y="92"/>
                    <a:pt x="1011" y="101"/>
                  </a:cubicBezTo>
                  <a:cubicBezTo>
                    <a:pt x="1013" y="93"/>
                    <a:pt x="1016" y="85"/>
                    <a:pt x="1018" y="84"/>
                  </a:cubicBezTo>
                  <a:cubicBezTo>
                    <a:pt x="1020" y="87"/>
                    <a:pt x="1021" y="153"/>
                    <a:pt x="1016" y="153"/>
                  </a:cubicBezTo>
                  <a:cubicBezTo>
                    <a:pt x="1016" y="153"/>
                    <a:pt x="1016" y="153"/>
                    <a:pt x="1016" y="153"/>
                  </a:cubicBezTo>
                  <a:cubicBezTo>
                    <a:pt x="1016" y="153"/>
                    <a:pt x="1016" y="153"/>
                    <a:pt x="1016" y="153"/>
                  </a:cubicBezTo>
                  <a:cubicBezTo>
                    <a:pt x="1016" y="153"/>
                    <a:pt x="1016" y="153"/>
                    <a:pt x="1016" y="153"/>
                  </a:cubicBezTo>
                  <a:cubicBezTo>
                    <a:pt x="1014" y="153"/>
                    <a:pt x="1012" y="151"/>
                    <a:pt x="1011" y="147"/>
                  </a:cubicBezTo>
                  <a:cubicBezTo>
                    <a:pt x="1012" y="151"/>
                    <a:pt x="1012" y="154"/>
                    <a:pt x="1010" y="155"/>
                  </a:cubicBezTo>
                  <a:cubicBezTo>
                    <a:pt x="1004" y="157"/>
                    <a:pt x="999" y="162"/>
                    <a:pt x="996" y="168"/>
                  </a:cubicBezTo>
                  <a:cubicBezTo>
                    <a:pt x="996" y="168"/>
                    <a:pt x="996" y="168"/>
                    <a:pt x="994" y="168"/>
                  </a:cubicBezTo>
                  <a:cubicBezTo>
                    <a:pt x="978" y="168"/>
                    <a:pt x="874" y="142"/>
                    <a:pt x="874" y="139"/>
                  </a:cubicBezTo>
                  <a:cubicBezTo>
                    <a:pt x="874" y="139"/>
                    <a:pt x="874" y="139"/>
                    <a:pt x="874" y="139"/>
                  </a:cubicBezTo>
                  <a:cubicBezTo>
                    <a:pt x="874" y="138"/>
                    <a:pt x="874" y="138"/>
                    <a:pt x="874" y="137"/>
                  </a:cubicBezTo>
                  <a:cubicBezTo>
                    <a:pt x="874" y="127"/>
                    <a:pt x="866" y="119"/>
                    <a:pt x="855" y="119"/>
                  </a:cubicBezTo>
                  <a:cubicBezTo>
                    <a:pt x="853" y="119"/>
                    <a:pt x="850" y="120"/>
                    <a:pt x="848" y="121"/>
                  </a:cubicBezTo>
                  <a:cubicBezTo>
                    <a:pt x="848" y="120"/>
                    <a:pt x="848" y="120"/>
                    <a:pt x="848" y="120"/>
                  </a:cubicBezTo>
                  <a:cubicBezTo>
                    <a:pt x="848" y="121"/>
                    <a:pt x="848" y="121"/>
                    <a:pt x="848" y="121"/>
                  </a:cubicBezTo>
                  <a:cubicBezTo>
                    <a:pt x="843" y="121"/>
                    <a:pt x="786" y="34"/>
                    <a:pt x="789" y="31"/>
                  </a:cubicBezTo>
                  <a:cubicBezTo>
                    <a:pt x="789" y="31"/>
                    <a:pt x="789" y="31"/>
                    <a:pt x="789" y="31"/>
                  </a:cubicBezTo>
                  <a:cubicBezTo>
                    <a:pt x="791" y="31"/>
                    <a:pt x="800" y="38"/>
                    <a:pt x="810" y="45"/>
                  </a:cubicBezTo>
                  <a:cubicBezTo>
                    <a:pt x="800" y="37"/>
                    <a:pt x="791" y="29"/>
                    <a:pt x="792" y="28"/>
                  </a:cubicBezTo>
                  <a:cubicBezTo>
                    <a:pt x="792" y="28"/>
                    <a:pt x="792" y="28"/>
                    <a:pt x="792" y="28"/>
                  </a:cubicBezTo>
                  <a:cubicBezTo>
                    <a:pt x="794" y="25"/>
                    <a:pt x="795" y="22"/>
                    <a:pt x="795" y="18"/>
                  </a:cubicBezTo>
                  <a:cubicBezTo>
                    <a:pt x="795" y="8"/>
                    <a:pt x="787" y="0"/>
                    <a:pt x="776" y="0"/>
                  </a:cubicBezTo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6035675" y="2900363"/>
              <a:ext cx="52388" cy="41275"/>
            </a:xfrm>
            <a:custGeom>
              <a:rect b="b" l="l" r="r" t="t"/>
              <a:pathLst>
                <a:path extrusionOk="0" h="11" w="14">
                  <a:moveTo>
                    <a:pt x="14" y="0"/>
                  </a:moveTo>
                  <a:cubicBezTo>
                    <a:pt x="9" y="4"/>
                    <a:pt x="4" y="8"/>
                    <a:pt x="0" y="11"/>
                  </a:cubicBezTo>
                  <a:cubicBezTo>
                    <a:pt x="4" y="8"/>
                    <a:pt x="10" y="4"/>
                    <a:pt x="14" y="0"/>
                  </a:cubicBezTo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5457825" y="2247900"/>
              <a:ext cx="1231900" cy="652463"/>
            </a:xfrm>
            <a:custGeom>
              <a:rect b="b" l="l" r="r" t="t"/>
              <a:pathLst>
                <a:path extrusionOk="0" h="173" w="328">
                  <a:moveTo>
                    <a:pt x="263" y="20"/>
                  </a:moveTo>
                  <a:cubicBezTo>
                    <a:pt x="263" y="20"/>
                    <a:pt x="263" y="20"/>
                    <a:pt x="263" y="20"/>
                  </a:cubicBezTo>
                  <a:cubicBezTo>
                    <a:pt x="266" y="20"/>
                    <a:pt x="296" y="51"/>
                    <a:pt x="294" y="53"/>
                  </a:cubicBezTo>
                  <a:cubicBezTo>
                    <a:pt x="294" y="53"/>
                    <a:pt x="294" y="53"/>
                    <a:pt x="294" y="53"/>
                  </a:cubicBezTo>
                  <a:cubicBezTo>
                    <a:pt x="290" y="57"/>
                    <a:pt x="289" y="63"/>
                    <a:pt x="290" y="68"/>
                  </a:cubicBezTo>
                  <a:cubicBezTo>
                    <a:pt x="290" y="68"/>
                    <a:pt x="290" y="68"/>
                    <a:pt x="290" y="68"/>
                  </a:cubicBezTo>
                  <a:cubicBezTo>
                    <a:pt x="291" y="71"/>
                    <a:pt x="242" y="89"/>
                    <a:pt x="237" y="89"/>
                  </a:cubicBezTo>
                  <a:cubicBezTo>
                    <a:pt x="237" y="89"/>
                    <a:pt x="237" y="89"/>
                    <a:pt x="237" y="89"/>
                  </a:cubicBezTo>
                  <a:cubicBezTo>
                    <a:pt x="237" y="89"/>
                    <a:pt x="237" y="89"/>
                    <a:pt x="237" y="89"/>
                  </a:cubicBezTo>
                  <a:cubicBezTo>
                    <a:pt x="236" y="87"/>
                    <a:pt x="234" y="86"/>
                    <a:pt x="233" y="85"/>
                  </a:cubicBezTo>
                  <a:cubicBezTo>
                    <a:pt x="233" y="85"/>
                    <a:pt x="233" y="85"/>
                    <a:pt x="233" y="85"/>
                  </a:cubicBezTo>
                  <a:cubicBezTo>
                    <a:pt x="231" y="84"/>
                    <a:pt x="253" y="21"/>
                    <a:pt x="255" y="21"/>
                  </a:cubicBezTo>
                  <a:cubicBezTo>
                    <a:pt x="255" y="21"/>
                    <a:pt x="255" y="21"/>
                    <a:pt x="255" y="21"/>
                  </a:cubicBezTo>
                  <a:cubicBezTo>
                    <a:pt x="255" y="21"/>
                    <a:pt x="255" y="21"/>
                    <a:pt x="255" y="21"/>
                  </a:cubicBezTo>
                  <a:cubicBezTo>
                    <a:pt x="256" y="21"/>
                    <a:pt x="256" y="22"/>
                    <a:pt x="257" y="22"/>
                  </a:cubicBezTo>
                  <a:cubicBezTo>
                    <a:pt x="259" y="22"/>
                    <a:pt x="261" y="21"/>
                    <a:pt x="263" y="20"/>
                  </a:cubicBezTo>
                  <a:cubicBezTo>
                    <a:pt x="263" y="20"/>
                    <a:pt x="263" y="20"/>
                    <a:pt x="263" y="20"/>
                  </a:cubicBezTo>
                  <a:moveTo>
                    <a:pt x="257" y="0"/>
                  </a:moveTo>
                  <a:cubicBezTo>
                    <a:pt x="251" y="0"/>
                    <a:pt x="246" y="5"/>
                    <a:pt x="246" y="11"/>
                  </a:cubicBezTo>
                  <a:cubicBezTo>
                    <a:pt x="246" y="15"/>
                    <a:pt x="248" y="19"/>
                    <a:pt x="252" y="20"/>
                  </a:cubicBezTo>
                  <a:cubicBezTo>
                    <a:pt x="252" y="20"/>
                    <a:pt x="252" y="20"/>
                    <a:pt x="252" y="20"/>
                  </a:cubicBezTo>
                  <a:cubicBezTo>
                    <a:pt x="254" y="21"/>
                    <a:pt x="232" y="84"/>
                    <a:pt x="230" y="84"/>
                  </a:cubicBezTo>
                  <a:cubicBezTo>
                    <a:pt x="230" y="84"/>
                    <a:pt x="230" y="84"/>
                    <a:pt x="230" y="84"/>
                  </a:cubicBezTo>
                  <a:cubicBezTo>
                    <a:pt x="230" y="84"/>
                    <a:pt x="230" y="84"/>
                    <a:pt x="230" y="84"/>
                  </a:cubicBezTo>
                  <a:cubicBezTo>
                    <a:pt x="229" y="84"/>
                    <a:pt x="229" y="84"/>
                    <a:pt x="228" y="84"/>
                  </a:cubicBezTo>
                  <a:cubicBezTo>
                    <a:pt x="227" y="84"/>
                    <a:pt x="226" y="84"/>
                    <a:pt x="225" y="85"/>
                  </a:cubicBezTo>
                  <a:cubicBezTo>
                    <a:pt x="225" y="84"/>
                    <a:pt x="225" y="84"/>
                    <a:pt x="225" y="84"/>
                  </a:cubicBezTo>
                  <a:cubicBezTo>
                    <a:pt x="225" y="85"/>
                    <a:pt x="225" y="85"/>
                    <a:pt x="225" y="85"/>
                  </a:cubicBezTo>
                  <a:cubicBezTo>
                    <a:pt x="223" y="85"/>
                    <a:pt x="211" y="60"/>
                    <a:pt x="214" y="59"/>
                  </a:cubicBezTo>
                  <a:cubicBezTo>
                    <a:pt x="213" y="59"/>
                    <a:pt x="213" y="59"/>
                    <a:pt x="213" y="59"/>
                  </a:cubicBezTo>
                  <a:cubicBezTo>
                    <a:pt x="220" y="55"/>
                    <a:pt x="222" y="47"/>
                    <a:pt x="219" y="41"/>
                  </a:cubicBezTo>
                  <a:cubicBezTo>
                    <a:pt x="216" y="36"/>
                    <a:pt x="211" y="33"/>
                    <a:pt x="205" y="33"/>
                  </a:cubicBezTo>
                  <a:cubicBezTo>
                    <a:pt x="203" y="33"/>
                    <a:pt x="201" y="33"/>
                    <a:pt x="199" y="34"/>
                  </a:cubicBezTo>
                  <a:cubicBezTo>
                    <a:pt x="195" y="36"/>
                    <a:pt x="192" y="39"/>
                    <a:pt x="191" y="43"/>
                  </a:cubicBezTo>
                  <a:cubicBezTo>
                    <a:pt x="191" y="43"/>
                    <a:pt x="191" y="43"/>
                    <a:pt x="191" y="43"/>
                  </a:cubicBezTo>
                  <a:cubicBezTo>
                    <a:pt x="191" y="44"/>
                    <a:pt x="189" y="44"/>
                    <a:pt x="185" y="44"/>
                  </a:cubicBezTo>
                  <a:cubicBezTo>
                    <a:pt x="168" y="44"/>
                    <a:pt x="121" y="39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28"/>
                    <a:pt x="114" y="22"/>
                    <a:pt x="104" y="22"/>
                  </a:cubicBezTo>
                  <a:cubicBezTo>
                    <a:pt x="95" y="22"/>
                    <a:pt x="88" y="29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41"/>
                    <a:pt x="24" y="52"/>
                    <a:pt x="17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4" y="48"/>
                    <a:pt x="12" y="47"/>
                    <a:pt x="9" y="47"/>
                  </a:cubicBezTo>
                  <a:cubicBezTo>
                    <a:pt x="8" y="47"/>
                    <a:pt x="7" y="47"/>
                    <a:pt x="6" y="48"/>
                  </a:cubicBezTo>
                  <a:cubicBezTo>
                    <a:pt x="2" y="49"/>
                    <a:pt x="0" y="54"/>
                    <a:pt x="2" y="57"/>
                  </a:cubicBezTo>
                  <a:cubicBezTo>
                    <a:pt x="3" y="60"/>
                    <a:pt x="6" y="61"/>
                    <a:pt x="9" y="61"/>
                  </a:cubicBezTo>
                  <a:cubicBezTo>
                    <a:pt x="10" y="61"/>
                    <a:pt x="11" y="61"/>
                    <a:pt x="12" y="61"/>
                  </a:cubicBezTo>
                  <a:cubicBezTo>
                    <a:pt x="15" y="60"/>
                    <a:pt x="17" y="57"/>
                    <a:pt x="16" y="54"/>
                  </a:cubicBezTo>
                  <a:cubicBezTo>
                    <a:pt x="16" y="54"/>
                    <a:pt x="16" y="54"/>
                    <a:pt x="16" y="54"/>
                  </a:cubicBezTo>
                  <a:cubicBezTo>
                    <a:pt x="16" y="53"/>
                    <a:pt x="73" y="42"/>
                    <a:pt x="86" y="42"/>
                  </a:cubicBezTo>
                  <a:cubicBezTo>
                    <a:pt x="87" y="42"/>
                    <a:pt x="88" y="43"/>
                    <a:pt x="89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91" y="49"/>
                    <a:pt x="97" y="54"/>
                    <a:pt x="104" y="54"/>
                  </a:cubicBezTo>
                  <a:cubicBezTo>
                    <a:pt x="112" y="54"/>
                    <a:pt x="119" y="49"/>
                    <a:pt x="121" y="42"/>
                  </a:cubicBezTo>
                  <a:cubicBezTo>
                    <a:pt x="121" y="42"/>
                    <a:pt x="121" y="42"/>
                    <a:pt x="121" y="42"/>
                  </a:cubicBezTo>
                  <a:cubicBezTo>
                    <a:pt x="121" y="41"/>
                    <a:pt x="124" y="41"/>
                    <a:pt x="128" y="41"/>
                  </a:cubicBezTo>
                  <a:cubicBezTo>
                    <a:pt x="145" y="41"/>
                    <a:pt x="191" y="46"/>
                    <a:pt x="191" y="48"/>
                  </a:cubicBezTo>
                  <a:cubicBezTo>
                    <a:pt x="191" y="48"/>
                    <a:pt x="191" y="48"/>
                    <a:pt x="191" y="48"/>
                  </a:cubicBezTo>
                  <a:cubicBezTo>
                    <a:pt x="191" y="49"/>
                    <a:pt x="191" y="51"/>
                    <a:pt x="192" y="53"/>
                  </a:cubicBezTo>
                  <a:cubicBezTo>
                    <a:pt x="195" y="58"/>
                    <a:pt x="200" y="61"/>
                    <a:pt x="205" y="61"/>
                  </a:cubicBezTo>
                  <a:cubicBezTo>
                    <a:pt x="207" y="61"/>
                    <a:pt x="208" y="61"/>
                    <a:pt x="210" y="60"/>
                  </a:cubicBezTo>
                  <a:cubicBezTo>
                    <a:pt x="210" y="60"/>
                    <a:pt x="210" y="60"/>
                    <a:pt x="210" y="60"/>
                  </a:cubicBezTo>
                  <a:cubicBezTo>
                    <a:pt x="210" y="60"/>
                    <a:pt x="210" y="60"/>
                    <a:pt x="210" y="60"/>
                  </a:cubicBezTo>
                  <a:cubicBezTo>
                    <a:pt x="213" y="60"/>
                    <a:pt x="224" y="85"/>
                    <a:pt x="222" y="86"/>
                  </a:cubicBezTo>
                  <a:cubicBezTo>
                    <a:pt x="222" y="86"/>
                    <a:pt x="222" y="86"/>
                    <a:pt x="222" y="86"/>
                  </a:cubicBezTo>
                  <a:cubicBezTo>
                    <a:pt x="218" y="88"/>
                    <a:pt x="217" y="94"/>
                    <a:pt x="219" y="98"/>
                  </a:cubicBezTo>
                  <a:cubicBezTo>
                    <a:pt x="220" y="99"/>
                    <a:pt x="221" y="101"/>
                    <a:pt x="222" y="101"/>
                  </a:cubicBezTo>
                  <a:cubicBezTo>
                    <a:pt x="222" y="101"/>
                    <a:pt x="222" y="101"/>
                    <a:pt x="222" y="101"/>
                  </a:cubicBezTo>
                  <a:cubicBezTo>
                    <a:pt x="223" y="103"/>
                    <a:pt x="210" y="130"/>
                    <a:pt x="206" y="130"/>
                  </a:cubicBezTo>
                  <a:cubicBezTo>
                    <a:pt x="206" y="130"/>
                    <a:pt x="205" y="130"/>
                    <a:pt x="205" y="130"/>
                  </a:cubicBezTo>
                  <a:cubicBezTo>
                    <a:pt x="205" y="130"/>
                    <a:pt x="205" y="130"/>
                    <a:pt x="205" y="130"/>
                  </a:cubicBezTo>
                  <a:cubicBezTo>
                    <a:pt x="203" y="129"/>
                    <a:pt x="201" y="128"/>
                    <a:pt x="198" y="128"/>
                  </a:cubicBezTo>
                  <a:cubicBezTo>
                    <a:pt x="185" y="128"/>
                    <a:pt x="175" y="138"/>
                    <a:pt x="175" y="150"/>
                  </a:cubicBezTo>
                  <a:cubicBezTo>
                    <a:pt x="175" y="155"/>
                    <a:pt x="176" y="159"/>
                    <a:pt x="178" y="162"/>
                  </a:cubicBezTo>
                  <a:cubicBezTo>
                    <a:pt x="178" y="162"/>
                    <a:pt x="178" y="162"/>
                    <a:pt x="178" y="162"/>
                  </a:cubicBezTo>
                  <a:cubicBezTo>
                    <a:pt x="179" y="163"/>
                    <a:pt x="174" y="168"/>
                    <a:pt x="168" y="173"/>
                  </a:cubicBezTo>
                  <a:cubicBezTo>
                    <a:pt x="174" y="169"/>
                    <a:pt x="179" y="166"/>
                    <a:pt x="181" y="166"/>
                  </a:cubicBezTo>
                  <a:cubicBezTo>
                    <a:pt x="182" y="166"/>
                    <a:pt x="182" y="166"/>
                    <a:pt x="182" y="166"/>
                  </a:cubicBezTo>
                  <a:cubicBezTo>
                    <a:pt x="182" y="166"/>
                    <a:pt x="182" y="166"/>
                    <a:pt x="182" y="166"/>
                  </a:cubicBezTo>
                  <a:cubicBezTo>
                    <a:pt x="186" y="170"/>
                    <a:pt x="192" y="172"/>
                    <a:pt x="198" y="172"/>
                  </a:cubicBezTo>
                  <a:cubicBezTo>
                    <a:pt x="210" y="172"/>
                    <a:pt x="219" y="164"/>
                    <a:pt x="221" y="153"/>
                  </a:cubicBezTo>
                  <a:cubicBezTo>
                    <a:pt x="221" y="153"/>
                    <a:pt x="221" y="153"/>
                    <a:pt x="221" y="153"/>
                  </a:cubicBezTo>
                  <a:cubicBezTo>
                    <a:pt x="221" y="151"/>
                    <a:pt x="223" y="151"/>
                    <a:pt x="226" y="150"/>
                  </a:cubicBezTo>
                  <a:cubicBezTo>
                    <a:pt x="223" y="150"/>
                    <a:pt x="221" y="149"/>
                    <a:pt x="221" y="148"/>
                  </a:cubicBezTo>
                  <a:cubicBezTo>
                    <a:pt x="221" y="148"/>
                    <a:pt x="221" y="148"/>
                    <a:pt x="221" y="148"/>
                  </a:cubicBezTo>
                  <a:cubicBezTo>
                    <a:pt x="220" y="141"/>
                    <a:pt x="216" y="136"/>
                    <a:pt x="211" y="132"/>
                  </a:cubicBezTo>
                  <a:cubicBezTo>
                    <a:pt x="211" y="132"/>
                    <a:pt x="211" y="132"/>
                    <a:pt x="211" y="132"/>
                  </a:cubicBezTo>
                  <a:cubicBezTo>
                    <a:pt x="207" y="130"/>
                    <a:pt x="223" y="103"/>
                    <a:pt x="225" y="103"/>
                  </a:cubicBezTo>
                  <a:cubicBezTo>
                    <a:pt x="225" y="103"/>
                    <a:pt x="225" y="103"/>
                    <a:pt x="225" y="103"/>
                  </a:cubicBezTo>
                  <a:cubicBezTo>
                    <a:pt x="225" y="103"/>
                    <a:pt x="225" y="103"/>
                    <a:pt x="225" y="103"/>
                  </a:cubicBezTo>
                  <a:cubicBezTo>
                    <a:pt x="226" y="103"/>
                    <a:pt x="227" y="103"/>
                    <a:pt x="228" y="103"/>
                  </a:cubicBezTo>
                  <a:cubicBezTo>
                    <a:pt x="229" y="103"/>
                    <a:pt x="229" y="103"/>
                    <a:pt x="230" y="103"/>
                  </a:cubicBezTo>
                  <a:cubicBezTo>
                    <a:pt x="230" y="103"/>
                    <a:pt x="230" y="103"/>
                    <a:pt x="230" y="103"/>
                  </a:cubicBezTo>
                  <a:cubicBezTo>
                    <a:pt x="230" y="103"/>
                    <a:pt x="230" y="103"/>
                    <a:pt x="230" y="103"/>
                  </a:cubicBezTo>
                  <a:cubicBezTo>
                    <a:pt x="232" y="103"/>
                    <a:pt x="245" y="146"/>
                    <a:pt x="244" y="146"/>
                  </a:cubicBezTo>
                  <a:cubicBezTo>
                    <a:pt x="244" y="146"/>
                    <a:pt x="244" y="146"/>
                    <a:pt x="244" y="146"/>
                  </a:cubicBezTo>
                  <a:cubicBezTo>
                    <a:pt x="243" y="147"/>
                    <a:pt x="242" y="148"/>
                    <a:pt x="242" y="150"/>
                  </a:cubicBezTo>
                  <a:cubicBezTo>
                    <a:pt x="242" y="149"/>
                    <a:pt x="242" y="149"/>
                    <a:pt x="242" y="149"/>
                  </a:cubicBezTo>
                  <a:cubicBezTo>
                    <a:pt x="242" y="150"/>
                    <a:pt x="240" y="150"/>
                    <a:pt x="237" y="150"/>
                  </a:cubicBezTo>
                  <a:cubicBezTo>
                    <a:pt x="240" y="151"/>
                    <a:pt x="242" y="151"/>
                    <a:pt x="242" y="151"/>
                  </a:cubicBezTo>
                  <a:cubicBezTo>
                    <a:pt x="242" y="151"/>
                    <a:pt x="242" y="151"/>
                    <a:pt x="242" y="151"/>
                  </a:cubicBezTo>
                  <a:cubicBezTo>
                    <a:pt x="242" y="151"/>
                    <a:pt x="242" y="152"/>
                    <a:pt x="242" y="152"/>
                  </a:cubicBezTo>
                  <a:cubicBezTo>
                    <a:pt x="243" y="154"/>
                    <a:pt x="245" y="155"/>
                    <a:pt x="246" y="155"/>
                  </a:cubicBezTo>
                  <a:cubicBezTo>
                    <a:pt x="247" y="155"/>
                    <a:pt x="248" y="155"/>
                    <a:pt x="248" y="154"/>
                  </a:cubicBezTo>
                  <a:cubicBezTo>
                    <a:pt x="249" y="154"/>
                    <a:pt x="250" y="154"/>
                    <a:pt x="250" y="153"/>
                  </a:cubicBezTo>
                  <a:cubicBezTo>
                    <a:pt x="250" y="153"/>
                    <a:pt x="250" y="153"/>
                    <a:pt x="250" y="153"/>
                  </a:cubicBezTo>
                  <a:cubicBezTo>
                    <a:pt x="250" y="153"/>
                    <a:pt x="250" y="153"/>
                    <a:pt x="250" y="153"/>
                  </a:cubicBezTo>
                  <a:cubicBezTo>
                    <a:pt x="251" y="153"/>
                    <a:pt x="256" y="155"/>
                    <a:pt x="262" y="158"/>
                  </a:cubicBezTo>
                  <a:cubicBezTo>
                    <a:pt x="256" y="155"/>
                    <a:pt x="251" y="152"/>
                    <a:pt x="251" y="152"/>
                  </a:cubicBezTo>
                  <a:cubicBezTo>
                    <a:pt x="251" y="152"/>
                    <a:pt x="251" y="152"/>
                    <a:pt x="251" y="152"/>
                  </a:cubicBezTo>
                  <a:cubicBezTo>
                    <a:pt x="251" y="151"/>
                    <a:pt x="251" y="150"/>
                    <a:pt x="251" y="148"/>
                  </a:cubicBezTo>
                  <a:cubicBezTo>
                    <a:pt x="250" y="147"/>
                    <a:pt x="248" y="146"/>
                    <a:pt x="246" y="146"/>
                  </a:cubicBezTo>
                  <a:cubicBezTo>
                    <a:pt x="246" y="146"/>
                    <a:pt x="246" y="146"/>
                    <a:pt x="246" y="146"/>
                  </a:cubicBezTo>
                  <a:cubicBezTo>
                    <a:pt x="246" y="146"/>
                    <a:pt x="246" y="146"/>
                    <a:pt x="246" y="146"/>
                  </a:cubicBezTo>
                  <a:cubicBezTo>
                    <a:pt x="246" y="146"/>
                    <a:pt x="246" y="146"/>
                    <a:pt x="246" y="146"/>
                  </a:cubicBezTo>
                  <a:cubicBezTo>
                    <a:pt x="245" y="146"/>
                    <a:pt x="231" y="103"/>
                    <a:pt x="232" y="102"/>
                  </a:cubicBezTo>
                  <a:cubicBezTo>
                    <a:pt x="232" y="102"/>
                    <a:pt x="232" y="102"/>
                    <a:pt x="232" y="102"/>
                  </a:cubicBezTo>
                  <a:cubicBezTo>
                    <a:pt x="237" y="101"/>
                    <a:pt x="239" y="96"/>
                    <a:pt x="238" y="92"/>
                  </a:cubicBezTo>
                  <a:cubicBezTo>
                    <a:pt x="238" y="92"/>
                    <a:pt x="238" y="92"/>
                    <a:pt x="238" y="92"/>
                  </a:cubicBezTo>
                  <a:cubicBezTo>
                    <a:pt x="237" y="90"/>
                    <a:pt x="283" y="72"/>
                    <a:pt x="291" y="72"/>
                  </a:cubicBezTo>
                  <a:cubicBezTo>
                    <a:pt x="292" y="72"/>
                    <a:pt x="292" y="72"/>
                    <a:pt x="292" y="73"/>
                  </a:cubicBezTo>
                  <a:cubicBezTo>
                    <a:pt x="292" y="72"/>
                    <a:pt x="292" y="72"/>
                    <a:pt x="292" y="72"/>
                  </a:cubicBezTo>
                  <a:cubicBezTo>
                    <a:pt x="295" y="78"/>
                    <a:pt x="301" y="81"/>
                    <a:pt x="308" y="81"/>
                  </a:cubicBezTo>
                  <a:cubicBezTo>
                    <a:pt x="310" y="81"/>
                    <a:pt x="313" y="81"/>
                    <a:pt x="315" y="80"/>
                  </a:cubicBezTo>
                  <a:cubicBezTo>
                    <a:pt x="324" y="76"/>
                    <a:pt x="328" y="65"/>
                    <a:pt x="324" y="57"/>
                  </a:cubicBezTo>
                  <a:cubicBezTo>
                    <a:pt x="321" y="51"/>
                    <a:pt x="314" y="47"/>
                    <a:pt x="308" y="47"/>
                  </a:cubicBezTo>
                  <a:cubicBezTo>
                    <a:pt x="305" y="47"/>
                    <a:pt x="302" y="47"/>
                    <a:pt x="300" y="49"/>
                  </a:cubicBezTo>
                  <a:cubicBezTo>
                    <a:pt x="299" y="49"/>
                    <a:pt x="298" y="49"/>
                    <a:pt x="297" y="50"/>
                  </a:cubicBezTo>
                  <a:cubicBezTo>
                    <a:pt x="298" y="50"/>
                    <a:pt x="298" y="50"/>
                    <a:pt x="298" y="50"/>
                  </a:cubicBezTo>
                  <a:cubicBezTo>
                    <a:pt x="298" y="50"/>
                    <a:pt x="297" y="50"/>
                    <a:pt x="297" y="50"/>
                  </a:cubicBezTo>
                  <a:cubicBezTo>
                    <a:pt x="293" y="50"/>
                    <a:pt x="264" y="19"/>
                    <a:pt x="266" y="17"/>
                  </a:cubicBezTo>
                  <a:cubicBezTo>
                    <a:pt x="266" y="17"/>
                    <a:pt x="266" y="17"/>
                    <a:pt x="266" y="17"/>
                  </a:cubicBezTo>
                  <a:cubicBezTo>
                    <a:pt x="267" y="16"/>
                    <a:pt x="268" y="13"/>
                    <a:pt x="268" y="11"/>
                  </a:cubicBezTo>
                  <a:cubicBezTo>
                    <a:pt x="268" y="5"/>
                    <a:pt x="263" y="0"/>
                    <a:pt x="257" y="0"/>
                  </a:cubicBezTo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7312025" y="3098800"/>
              <a:ext cx="12700" cy="26988"/>
            </a:xfrm>
            <a:custGeom>
              <a:rect b="b" l="l" r="r" t="t"/>
              <a:pathLst>
                <a:path extrusionOk="0" h="7" w="3">
                  <a:moveTo>
                    <a:pt x="0" y="0"/>
                  </a:moveTo>
                  <a:cubicBezTo>
                    <a:pt x="1" y="2"/>
                    <a:pt x="2" y="4"/>
                    <a:pt x="3" y="7"/>
                  </a:cubicBezTo>
                  <a:cubicBezTo>
                    <a:pt x="2" y="4"/>
                    <a:pt x="1" y="2"/>
                    <a:pt x="0" y="0"/>
                  </a:cubicBezTo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6307138" y="2813050"/>
              <a:ext cx="41275" cy="3175"/>
            </a:xfrm>
            <a:custGeom>
              <a:rect b="b" l="l" r="r" t="t"/>
              <a:pathLst>
                <a:path extrusionOk="0" h="1" w="11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1"/>
                    <a:pt x="4" y="1"/>
                    <a:pt x="5" y="1"/>
                  </a:cubicBezTo>
                  <a:cubicBezTo>
                    <a:pt x="7" y="1"/>
                    <a:pt x="9" y="0"/>
                    <a:pt x="11" y="0"/>
                  </a:cubicBezTo>
                  <a:cubicBezTo>
                    <a:pt x="9" y="0"/>
                    <a:pt x="7" y="0"/>
                    <a:pt x="5" y="0"/>
                  </a:cubicBezTo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9"/>
            <p:cNvSpPr/>
            <p:nvPr/>
          </p:nvSpPr>
          <p:spPr>
            <a:xfrm>
              <a:off x="6442075" y="2843213"/>
              <a:ext cx="11113" cy="7938"/>
            </a:xfrm>
            <a:custGeom>
              <a:rect b="b" l="l" r="r" t="t"/>
              <a:pathLst>
                <a:path extrusionOk="0" h="2" w="3">
                  <a:moveTo>
                    <a:pt x="0" y="0"/>
                  </a:moveTo>
                  <a:cubicBezTo>
                    <a:pt x="1" y="1"/>
                    <a:pt x="2" y="2"/>
                    <a:pt x="3" y="2"/>
                  </a:cubicBezTo>
                  <a:cubicBezTo>
                    <a:pt x="2" y="2"/>
                    <a:pt x="1" y="1"/>
                    <a:pt x="0" y="0"/>
                  </a:cubicBezTo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9"/>
            <p:cNvSpPr/>
            <p:nvPr/>
          </p:nvSpPr>
          <p:spPr>
            <a:xfrm>
              <a:off x="6502400" y="3136900"/>
              <a:ext cx="14288" cy="52388"/>
            </a:xfrm>
            <a:custGeom>
              <a:rect b="b" l="l" r="r" t="t"/>
              <a:pathLst>
                <a:path extrusionOk="0" h="14" w="4">
                  <a:moveTo>
                    <a:pt x="0" y="0"/>
                  </a:moveTo>
                  <a:cubicBezTo>
                    <a:pt x="1" y="4"/>
                    <a:pt x="2" y="9"/>
                    <a:pt x="4" y="14"/>
                  </a:cubicBezTo>
                  <a:cubicBezTo>
                    <a:pt x="3" y="9"/>
                    <a:pt x="1" y="4"/>
                    <a:pt x="0" y="0"/>
                  </a:cubicBezTo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9"/>
            <p:cNvSpPr/>
            <p:nvPr/>
          </p:nvSpPr>
          <p:spPr>
            <a:xfrm>
              <a:off x="5980113" y="2941638"/>
              <a:ext cx="528638" cy="195263"/>
            </a:xfrm>
            <a:custGeom>
              <a:rect b="b" l="l" r="r" t="t"/>
              <a:pathLst>
                <a:path extrusionOk="0" h="52" w="141">
                  <a:moveTo>
                    <a:pt x="96" y="22"/>
                  </a:moveTo>
                  <a:cubicBezTo>
                    <a:pt x="95" y="22"/>
                    <a:pt x="95" y="22"/>
                    <a:pt x="95" y="22"/>
                  </a:cubicBezTo>
                  <a:cubicBezTo>
                    <a:pt x="96" y="23"/>
                    <a:pt x="98" y="24"/>
                    <a:pt x="99" y="24"/>
                  </a:cubicBezTo>
                  <a:cubicBezTo>
                    <a:pt x="100" y="24"/>
                    <a:pt x="100" y="23"/>
                    <a:pt x="101" y="23"/>
                  </a:cubicBezTo>
                  <a:cubicBezTo>
                    <a:pt x="102" y="23"/>
                    <a:pt x="102" y="23"/>
                    <a:pt x="103" y="22"/>
                  </a:cubicBezTo>
                  <a:cubicBezTo>
                    <a:pt x="103" y="22"/>
                    <a:pt x="103" y="22"/>
                    <a:pt x="103" y="22"/>
                  </a:cubicBezTo>
                  <a:cubicBezTo>
                    <a:pt x="103" y="22"/>
                    <a:pt x="103" y="22"/>
                    <a:pt x="103" y="22"/>
                  </a:cubicBezTo>
                  <a:cubicBezTo>
                    <a:pt x="104" y="22"/>
                    <a:pt x="133" y="40"/>
                    <a:pt x="133" y="41"/>
                  </a:cubicBezTo>
                  <a:cubicBezTo>
                    <a:pt x="133" y="41"/>
                    <a:pt x="133" y="41"/>
                    <a:pt x="133" y="41"/>
                  </a:cubicBezTo>
                  <a:cubicBezTo>
                    <a:pt x="132" y="41"/>
                    <a:pt x="132" y="42"/>
                    <a:pt x="132" y="42"/>
                  </a:cubicBezTo>
                  <a:cubicBezTo>
                    <a:pt x="132" y="42"/>
                    <a:pt x="132" y="42"/>
                    <a:pt x="132" y="42"/>
                  </a:cubicBezTo>
                  <a:cubicBezTo>
                    <a:pt x="132" y="43"/>
                    <a:pt x="86" y="45"/>
                    <a:pt x="70" y="45"/>
                  </a:cubicBezTo>
                  <a:cubicBezTo>
                    <a:pt x="67" y="45"/>
                    <a:pt x="65" y="45"/>
                    <a:pt x="65" y="45"/>
                  </a:cubicBezTo>
                  <a:cubicBezTo>
                    <a:pt x="65" y="45"/>
                    <a:pt x="65" y="45"/>
                    <a:pt x="65" y="45"/>
                  </a:cubicBezTo>
                  <a:cubicBezTo>
                    <a:pt x="65" y="44"/>
                    <a:pt x="64" y="43"/>
                    <a:pt x="64" y="43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64" y="42"/>
                    <a:pt x="94" y="22"/>
                    <a:pt x="95" y="22"/>
                  </a:cubicBezTo>
                  <a:cubicBezTo>
                    <a:pt x="96" y="22"/>
                    <a:pt x="96" y="22"/>
                    <a:pt x="96" y="22"/>
                  </a:cubicBezTo>
                  <a:moveTo>
                    <a:pt x="15" y="0"/>
                  </a:moveTo>
                  <a:cubicBezTo>
                    <a:pt x="11" y="3"/>
                    <a:pt x="8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5"/>
                    <a:pt x="5" y="5"/>
                    <a:pt x="4" y="5"/>
                  </a:cubicBezTo>
                  <a:cubicBezTo>
                    <a:pt x="4" y="5"/>
                    <a:pt x="3" y="5"/>
                    <a:pt x="3" y="5"/>
                  </a:cubicBezTo>
                  <a:cubicBezTo>
                    <a:pt x="1" y="6"/>
                    <a:pt x="0" y="8"/>
                    <a:pt x="1" y="10"/>
                  </a:cubicBezTo>
                  <a:cubicBezTo>
                    <a:pt x="1" y="12"/>
                    <a:pt x="3" y="12"/>
                    <a:pt x="4" y="12"/>
                  </a:cubicBezTo>
                  <a:cubicBezTo>
                    <a:pt x="5" y="12"/>
                    <a:pt x="6" y="12"/>
                    <a:pt x="6" y="12"/>
                  </a:cubicBezTo>
                  <a:cubicBezTo>
                    <a:pt x="7" y="12"/>
                    <a:pt x="7" y="12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9" y="11"/>
                    <a:pt x="52" y="42"/>
                    <a:pt x="52" y="43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1" y="44"/>
                    <a:pt x="51" y="47"/>
                    <a:pt x="52" y="49"/>
                  </a:cubicBezTo>
                  <a:cubicBezTo>
                    <a:pt x="53" y="51"/>
                    <a:pt x="55" y="52"/>
                    <a:pt x="58" y="52"/>
                  </a:cubicBezTo>
                  <a:cubicBezTo>
                    <a:pt x="59" y="52"/>
                    <a:pt x="60" y="52"/>
                    <a:pt x="61" y="52"/>
                  </a:cubicBezTo>
                  <a:cubicBezTo>
                    <a:pt x="63" y="51"/>
                    <a:pt x="65" y="49"/>
                    <a:pt x="65" y="46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5"/>
                    <a:pt x="117" y="43"/>
                    <a:pt x="129" y="43"/>
                  </a:cubicBezTo>
                  <a:cubicBezTo>
                    <a:pt x="131" y="43"/>
                    <a:pt x="132" y="43"/>
                    <a:pt x="132" y="43"/>
                  </a:cubicBezTo>
                  <a:cubicBezTo>
                    <a:pt x="132" y="43"/>
                    <a:pt x="132" y="43"/>
                    <a:pt x="132" y="43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33" y="46"/>
                    <a:pt x="135" y="46"/>
                    <a:pt x="136" y="46"/>
                  </a:cubicBezTo>
                  <a:cubicBezTo>
                    <a:pt x="136" y="46"/>
                    <a:pt x="137" y="46"/>
                    <a:pt x="137" y="4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46"/>
                    <a:pt x="138" y="49"/>
                    <a:pt x="139" y="52"/>
                  </a:cubicBezTo>
                  <a:cubicBezTo>
                    <a:pt x="138" y="48"/>
                    <a:pt x="138" y="46"/>
                    <a:pt x="138" y="46"/>
                  </a:cubicBezTo>
                  <a:cubicBezTo>
                    <a:pt x="138" y="46"/>
                    <a:pt x="138" y="46"/>
                    <a:pt x="138" y="46"/>
                  </a:cubicBezTo>
                  <a:cubicBezTo>
                    <a:pt x="140" y="45"/>
                    <a:pt x="141" y="43"/>
                    <a:pt x="140" y="41"/>
                  </a:cubicBezTo>
                  <a:cubicBezTo>
                    <a:pt x="140" y="40"/>
                    <a:pt x="139" y="39"/>
                    <a:pt x="138" y="39"/>
                  </a:cubicBezTo>
                  <a:cubicBezTo>
                    <a:pt x="138" y="39"/>
                    <a:pt x="138" y="39"/>
                    <a:pt x="138" y="39"/>
                  </a:cubicBezTo>
                  <a:cubicBezTo>
                    <a:pt x="138" y="39"/>
                    <a:pt x="139" y="33"/>
                    <a:pt x="141" y="25"/>
                  </a:cubicBezTo>
                  <a:cubicBezTo>
                    <a:pt x="139" y="33"/>
                    <a:pt x="137" y="39"/>
                    <a:pt x="137" y="39"/>
                  </a:cubicBezTo>
                  <a:cubicBezTo>
                    <a:pt x="137" y="39"/>
                    <a:pt x="137" y="39"/>
                    <a:pt x="137" y="39"/>
                  </a:cubicBezTo>
                  <a:cubicBezTo>
                    <a:pt x="137" y="39"/>
                    <a:pt x="137" y="39"/>
                    <a:pt x="137" y="39"/>
                  </a:cubicBezTo>
                  <a:cubicBezTo>
                    <a:pt x="137" y="39"/>
                    <a:pt x="136" y="39"/>
                    <a:pt x="136" y="39"/>
                  </a:cubicBezTo>
                  <a:cubicBezTo>
                    <a:pt x="136" y="39"/>
                    <a:pt x="135" y="39"/>
                    <a:pt x="135" y="39"/>
                  </a:cubicBezTo>
                  <a:cubicBezTo>
                    <a:pt x="134" y="39"/>
                    <a:pt x="134" y="40"/>
                    <a:pt x="133" y="40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2" y="40"/>
                    <a:pt x="103" y="22"/>
                    <a:pt x="103" y="21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4" y="20"/>
                    <a:pt x="104" y="18"/>
                    <a:pt x="103" y="17"/>
                  </a:cubicBezTo>
                  <a:cubicBezTo>
                    <a:pt x="103" y="15"/>
                    <a:pt x="101" y="14"/>
                    <a:pt x="99" y="14"/>
                  </a:cubicBezTo>
                  <a:cubicBezTo>
                    <a:pt x="98" y="14"/>
                    <a:pt x="98" y="15"/>
                    <a:pt x="97" y="15"/>
                  </a:cubicBezTo>
                  <a:cubicBezTo>
                    <a:pt x="95" y="16"/>
                    <a:pt x="94" y="19"/>
                    <a:pt x="95" y="21"/>
                  </a:cubicBezTo>
                  <a:cubicBezTo>
                    <a:pt x="95" y="21"/>
                    <a:pt x="95" y="21"/>
                    <a:pt x="95" y="21"/>
                  </a:cubicBezTo>
                  <a:cubicBezTo>
                    <a:pt x="95" y="22"/>
                    <a:pt x="65" y="41"/>
                    <a:pt x="63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2" y="40"/>
                    <a:pt x="60" y="39"/>
                    <a:pt x="58" y="39"/>
                  </a:cubicBezTo>
                  <a:cubicBezTo>
                    <a:pt x="57" y="39"/>
                    <a:pt x="56" y="39"/>
                    <a:pt x="55" y="40"/>
                  </a:cubicBezTo>
                  <a:cubicBezTo>
                    <a:pt x="54" y="40"/>
                    <a:pt x="54" y="41"/>
                    <a:pt x="53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1" y="41"/>
                    <a:pt x="8" y="11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9"/>
                    <a:pt x="9" y="8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11" y="4"/>
                    <a:pt x="15" y="0"/>
                  </a:cubicBezTo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9"/>
            <p:cNvSpPr/>
            <p:nvPr/>
          </p:nvSpPr>
          <p:spPr>
            <a:xfrm>
              <a:off x="6508750" y="3016250"/>
              <a:ext cx="7938" cy="19050"/>
            </a:xfrm>
            <a:custGeom>
              <a:rect b="b" l="l" r="r" t="t"/>
              <a:pathLst>
                <a:path extrusionOk="0" h="5" w="2">
                  <a:moveTo>
                    <a:pt x="2" y="0"/>
                  </a:moveTo>
                  <a:cubicBezTo>
                    <a:pt x="1" y="2"/>
                    <a:pt x="1" y="4"/>
                    <a:pt x="0" y="5"/>
                  </a:cubicBezTo>
                  <a:cubicBezTo>
                    <a:pt x="1" y="4"/>
                    <a:pt x="1" y="2"/>
                    <a:pt x="2" y="0"/>
                  </a:cubicBezTo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with Image 1">
  <p:cSld name="Text with Image 1">
    <p:bg>
      <p:bgPr>
        <a:solidFill>
          <a:srgbClr val="FEFEFE"/>
        </a:solidFill>
      </p:bgPr>
    </p:bg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81"/>
          <p:cNvSpPr/>
          <p:nvPr>
            <p:ph idx="2" type="pic"/>
          </p:nvPr>
        </p:nvSpPr>
        <p:spPr>
          <a:xfrm>
            <a:off x="594123" y="2571750"/>
            <a:ext cx="3978000" cy="20574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646" name="Google Shape;646;p81"/>
          <p:cNvSpPr txBox="1"/>
          <p:nvPr>
            <p:ph type="title"/>
          </p:nvPr>
        </p:nvSpPr>
        <p:spPr>
          <a:xfrm>
            <a:off x="594404" y="355439"/>
            <a:ext cx="6035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647" name="Google Shape;647;p81"/>
          <p:cNvGrpSpPr/>
          <p:nvPr/>
        </p:nvGrpSpPr>
        <p:grpSpPr>
          <a:xfrm>
            <a:off x="615835" y="695412"/>
            <a:ext cx="377231" cy="68625"/>
            <a:chOff x="792538" y="868707"/>
            <a:chExt cx="502974" cy="91500"/>
          </a:xfrm>
        </p:grpSpPr>
        <p:sp>
          <p:nvSpPr>
            <p:cNvPr id="648" name="Google Shape;648;p81"/>
            <p:cNvSpPr/>
            <p:nvPr/>
          </p:nvSpPr>
          <p:spPr>
            <a:xfrm>
              <a:off x="792538" y="868707"/>
              <a:ext cx="91500" cy="91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81"/>
            <p:cNvSpPr/>
            <p:nvPr/>
          </p:nvSpPr>
          <p:spPr>
            <a:xfrm>
              <a:off x="929696" y="868707"/>
              <a:ext cx="91500" cy="91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81"/>
            <p:cNvSpPr/>
            <p:nvPr/>
          </p:nvSpPr>
          <p:spPr>
            <a:xfrm>
              <a:off x="1066854" y="868707"/>
              <a:ext cx="91500" cy="91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81"/>
            <p:cNvSpPr/>
            <p:nvPr/>
          </p:nvSpPr>
          <p:spPr>
            <a:xfrm>
              <a:off x="1204012" y="868707"/>
              <a:ext cx="91500" cy="91500"/>
            </a:xfrm>
            <a:prstGeom prst="ellipse">
              <a:avLst/>
            </a:prstGeom>
            <a:solidFill>
              <a:srgbClr val="61EBE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with Image 2">
  <p:cSld name="Text with Image 2">
    <p:bg>
      <p:bgPr>
        <a:solidFill>
          <a:srgbClr val="FEFEFE"/>
        </a:solidFill>
      </p:bgPr>
    </p:bg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82"/>
          <p:cNvSpPr/>
          <p:nvPr>
            <p:ph idx="2" type="pic"/>
          </p:nvPr>
        </p:nvSpPr>
        <p:spPr>
          <a:xfrm>
            <a:off x="4571720" y="1405904"/>
            <a:ext cx="3978000" cy="23316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654" name="Google Shape;654;p82"/>
          <p:cNvSpPr txBox="1"/>
          <p:nvPr>
            <p:ph type="title"/>
          </p:nvPr>
        </p:nvSpPr>
        <p:spPr>
          <a:xfrm>
            <a:off x="594404" y="355439"/>
            <a:ext cx="6035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655" name="Google Shape;655;p82"/>
          <p:cNvGrpSpPr/>
          <p:nvPr/>
        </p:nvGrpSpPr>
        <p:grpSpPr>
          <a:xfrm>
            <a:off x="615835" y="695412"/>
            <a:ext cx="377231" cy="68625"/>
            <a:chOff x="792538" y="868707"/>
            <a:chExt cx="502974" cy="91500"/>
          </a:xfrm>
        </p:grpSpPr>
        <p:sp>
          <p:nvSpPr>
            <p:cNvPr id="656" name="Google Shape;656;p82"/>
            <p:cNvSpPr/>
            <p:nvPr/>
          </p:nvSpPr>
          <p:spPr>
            <a:xfrm>
              <a:off x="792538" y="868707"/>
              <a:ext cx="91500" cy="91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82"/>
            <p:cNvSpPr/>
            <p:nvPr/>
          </p:nvSpPr>
          <p:spPr>
            <a:xfrm>
              <a:off x="929696" y="868707"/>
              <a:ext cx="91500" cy="91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82"/>
            <p:cNvSpPr/>
            <p:nvPr/>
          </p:nvSpPr>
          <p:spPr>
            <a:xfrm>
              <a:off x="1066854" y="868707"/>
              <a:ext cx="91500" cy="91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82"/>
            <p:cNvSpPr/>
            <p:nvPr/>
          </p:nvSpPr>
          <p:spPr>
            <a:xfrm>
              <a:off x="1204012" y="868707"/>
              <a:ext cx="91500" cy="91500"/>
            </a:xfrm>
            <a:prstGeom prst="ellipse">
              <a:avLst/>
            </a:prstGeom>
            <a:solidFill>
              <a:srgbClr val="61EBE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stagram">
  <p:cSld name="Instagram">
    <p:bg>
      <p:bgPr>
        <a:solidFill>
          <a:srgbClr val="FEFEFE"/>
        </a:solidFill>
      </p:bgPr>
    </p:bg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1" name="Google Shape;661;p83"/>
          <p:cNvGrpSpPr/>
          <p:nvPr/>
        </p:nvGrpSpPr>
        <p:grpSpPr>
          <a:xfrm>
            <a:off x="182944" y="968176"/>
            <a:ext cx="8778399" cy="3072750"/>
            <a:chOff x="2719388" y="2247900"/>
            <a:chExt cx="6748462" cy="2362200"/>
          </a:xfrm>
        </p:grpSpPr>
        <p:sp>
          <p:nvSpPr>
            <p:cNvPr id="662" name="Google Shape;662;p83"/>
            <p:cNvSpPr/>
            <p:nvPr/>
          </p:nvSpPr>
          <p:spPr>
            <a:xfrm>
              <a:off x="5416550" y="3241675"/>
              <a:ext cx="74613" cy="4763"/>
            </a:xfrm>
            <a:custGeom>
              <a:rect b="b" l="l" r="r" t="t"/>
              <a:pathLst>
                <a:path extrusionOk="0" h="1" w="20">
                  <a:moveTo>
                    <a:pt x="20" y="0"/>
                  </a:moveTo>
                  <a:cubicBezTo>
                    <a:pt x="14" y="0"/>
                    <a:pt x="6" y="0"/>
                    <a:pt x="0" y="1"/>
                  </a:cubicBezTo>
                  <a:cubicBezTo>
                    <a:pt x="6" y="1"/>
                    <a:pt x="14" y="0"/>
                    <a:pt x="20" y="0"/>
                  </a:cubicBezTo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83"/>
            <p:cNvSpPr/>
            <p:nvPr/>
          </p:nvSpPr>
          <p:spPr>
            <a:xfrm>
              <a:off x="5311775" y="3389313"/>
              <a:ext cx="44450" cy="46038"/>
            </a:xfrm>
            <a:custGeom>
              <a:rect b="b" l="l" r="r" t="t"/>
              <a:pathLst>
                <a:path extrusionOk="0" h="12" w="12">
                  <a:moveTo>
                    <a:pt x="0" y="0"/>
                  </a:moveTo>
                  <a:cubicBezTo>
                    <a:pt x="4" y="4"/>
                    <a:pt x="8" y="8"/>
                    <a:pt x="12" y="12"/>
                  </a:cubicBezTo>
                  <a:cubicBezTo>
                    <a:pt x="8" y="8"/>
                    <a:pt x="4" y="4"/>
                    <a:pt x="0" y="0"/>
                  </a:cubicBezTo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83"/>
            <p:cNvSpPr/>
            <p:nvPr/>
          </p:nvSpPr>
          <p:spPr>
            <a:xfrm>
              <a:off x="4608513" y="3027363"/>
              <a:ext cx="117600" cy="1128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83"/>
            <p:cNvSpPr/>
            <p:nvPr/>
          </p:nvSpPr>
          <p:spPr>
            <a:xfrm>
              <a:off x="7437438" y="3773488"/>
              <a:ext cx="720725" cy="381000"/>
            </a:xfrm>
            <a:custGeom>
              <a:rect b="b" l="l" r="r" t="t"/>
              <a:pathLst>
                <a:path extrusionOk="0" h="101" w="192">
                  <a:moveTo>
                    <a:pt x="15" y="39"/>
                  </a:moveTo>
                  <a:cubicBezTo>
                    <a:pt x="15" y="38"/>
                    <a:pt x="68" y="24"/>
                    <a:pt x="78" y="24"/>
                  </a:cubicBezTo>
                  <a:cubicBezTo>
                    <a:pt x="79" y="24"/>
                    <a:pt x="80" y="24"/>
                    <a:pt x="80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1" y="28"/>
                    <a:pt x="84" y="30"/>
                    <a:pt x="86" y="32"/>
                  </a:cubicBezTo>
                  <a:cubicBezTo>
                    <a:pt x="86" y="31"/>
                    <a:pt x="86" y="31"/>
                    <a:pt x="86" y="31"/>
                  </a:cubicBezTo>
                  <a:cubicBezTo>
                    <a:pt x="89" y="33"/>
                    <a:pt x="68" y="74"/>
                    <a:pt x="65" y="74"/>
                  </a:cubicBezTo>
                  <a:cubicBezTo>
                    <a:pt x="65" y="74"/>
                    <a:pt x="65" y="74"/>
                    <a:pt x="65" y="74"/>
                  </a:cubicBezTo>
                  <a:cubicBezTo>
                    <a:pt x="65" y="74"/>
                    <a:pt x="65" y="74"/>
                    <a:pt x="65" y="74"/>
                  </a:cubicBezTo>
                  <a:cubicBezTo>
                    <a:pt x="63" y="74"/>
                    <a:pt x="62" y="74"/>
                    <a:pt x="60" y="74"/>
                  </a:cubicBezTo>
                  <a:cubicBezTo>
                    <a:pt x="58" y="74"/>
                    <a:pt x="56" y="74"/>
                    <a:pt x="54" y="75"/>
                  </a:cubicBezTo>
                  <a:cubicBezTo>
                    <a:pt x="53" y="76"/>
                    <a:pt x="53" y="76"/>
                    <a:pt x="52" y="77"/>
                  </a:cubicBezTo>
                  <a:cubicBezTo>
                    <a:pt x="52" y="77"/>
                    <a:pt x="52" y="77"/>
                    <a:pt x="52" y="77"/>
                  </a:cubicBezTo>
                  <a:cubicBezTo>
                    <a:pt x="52" y="77"/>
                    <a:pt x="52" y="77"/>
                    <a:pt x="52" y="77"/>
                  </a:cubicBezTo>
                  <a:cubicBezTo>
                    <a:pt x="48" y="77"/>
                    <a:pt x="13" y="44"/>
                    <a:pt x="1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5" y="42"/>
                    <a:pt x="15" y="40"/>
                    <a:pt x="15" y="39"/>
                  </a:cubicBezTo>
                  <a:cubicBezTo>
                    <a:pt x="15" y="39"/>
                    <a:pt x="15" y="39"/>
                    <a:pt x="15" y="39"/>
                  </a:cubicBezTo>
                  <a:moveTo>
                    <a:pt x="96" y="0"/>
                  </a:moveTo>
                  <a:cubicBezTo>
                    <a:pt x="94" y="0"/>
                    <a:pt x="91" y="1"/>
                    <a:pt x="89" y="2"/>
                  </a:cubicBezTo>
                  <a:cubicBezTo>
                    <a:pt x="81" y="5"/>
                    <a:pt x="78" y="12"/>
                    <a:pt x="78" y="19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9" y="23"/>
                    <a:pt x="20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5"/>
                    <a:pt x="12" y="34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1" y="22"/>
                    <a:pt x="13" y="9"/>
                  </a:cubicBezTo>
                  <a:cubicBezTo>
                    <a:pt x="11" y="22"/>
                    <a:pt x="9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7" y="33"/>
                    <a:pt x="6" y="33"/>
                    <a:pt x="5" y="34"/>
                  </a:cubicBezTo>
                  <a:cubicBezTo>
                    <a:pt x="2" y="35"/>
                    <a:pt x="0" y="39"/>
                    <a:pt x="2" y="42"/>
                  </a:cubicBezTo>
                  <a:cubicBezTo>
                    <a:pt x="3" y="45"/>
                    <a:pt x="6" y="46"/>
                    <a:pt x="8" y="46"/>
                  </a:cubicBezTo>
                  <a:cubicBezTo>
                    <a:pt x="9" y="46"/>
                    <a:pt x="10" y="46"/>
                    <a:pt x="11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5"/>
                    <a:pt x="51" y="77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6" y="83"/>
                    <a:pt x="46" y="88"/>
                    <a:pt x="48" y="93"/>
                  </a:cubicBezTo>
                  <a:cubicBezTo>
                    <a:pt x="50" y="98"/>
                    <a:pt x="55" y="101"/>
                    <a:pt x="60" y="101"/>
                  </a:cubicBezTo>
                  <a:cubicBezTo>
                    <a:pt x="62" y="101"/>
                    <a:pt x="65" y="100"/>
                    <a:pt x="66" y="99"/>
                  </a:cubicBezTo>
                  <a:cubicBezTo>
                    <a:pt x="73" y="96"/>
                    <a:pt x="76" y="88"/>
                    <a:pt x="73" y="81"/>
                  </a:cubicBezTo>
                  <a:cubicBezTo>
                    <a:pt x="72" y="79"/>
                    <a:pt x="70" y="78"/>
                    <a:pt x="69" y="76"/>
                  </a:cubicBezTo>
                  <a:cubicBezTo>
                    <a:pt x="69" y="76"/>
                    <a:pt x="69" y="76"/>
                    <a:pt x="69" y="76"/>
                  </a:cubicBezTo>
                  <a:cubicBezTo>
                    <a:pt x="66" y="75"/>
                    <a:pt x="87" y="34"/>
                    <a:pt x="91" y="34"/>
                  </a:cubicBezTo>
                  <a:cubicBezTo>
                    <a:pt x="91" y="34"/>
                    <a:pt x="91" y="34"/>
                    <a:pt x="91" y="34"/>
                  </a:cubicBezTo>
                  <a:cubicBezTo>
                    <a:pt x="91" y="34"/>
                    <a:pt x="91" y="34"/>
                    <a:pt x="91" y="34"/>
                  </a:cubicBezTo>
                  <a:cubicBezTo>
                    <a:pt x="92" y="34"/>
                    <a:pt x="94" y="35"/>
                    <a:pt x="96" y="35"/>
                  </a:cubicBezTo>
                  <a:cubicBezTo>
                    <a:pt x="99" y="35"/>
                    <a:pt x="101" y="34"/>
                    <a:pt x="104" y="33"/>
                  </a:cubicBezTo>
                  <a:cubicBezTo>
                    <a:pt x="106" y="32"/>
                    <a:pt x="107" y="31"/>
                    <a:pt x="109" y="29"/>
                  </a:cubicBezTo>
                  <a:cubicBezTo>
                    <a:pt x="109" y="30"/>
                    <a:pt x="109" y="30"/>
                    <a:pt x="109" y="30"/>
                  </a:cubicBezTo>
                  <a:cubicBezTo>
                    <a:pt x="109" y="30"/>
                    <a:pt x="109" y="29"/>
                    <a:pt x="109" y="29"/>
                  </a:cubicBezTo>
                  <a:cubicBezTo>
                    <a:pt x="115" y="29"/>
                    <a:pt x="179" y="76"/>
                    <a:pt x="178" y="78"/>
                  </a:cubicBezTo>
                  <a:cubicBezTo>
                    <a:pt x="178" y="78"/>
                    <a:pt x="178" y="78"/>
                    <a:pt x="178" y="78"/>
                  </a:cubicBezTo>
                  <a:cubicBezTo>
                    <a:pt x="177" y="79"/>
                    <a:pt x="177" y="82"/>
                    <a:pt x="178" y="83"/>
                  </a:cubicBezTo>
                  <a:cubicBezTo>
                    <a:pt x="179" y="86"/>
                    <a:pt x="182" y="87"/>
                    <a:pt x="184" y="87"/>
                  </a:cubicBezTo>
                  <a:cubicBezTo>
                    <a:pt x="185" y="87"/>
                    <a:pt x="186" y="87"/>
                    <a:pt x="187" y="87"/>
                  </a:cubicBezTo>
                  <a:cubicBezTo>
                    <a:pt x="191" y="85"/>
                    <a:pt x="192" y="81"/>
                    <a:pt x="190" y="78"/>
                  </a:cubicBezTo>
                  <a:cubicBezTo>
                    <a:pt x="189" y="75"/>
                    <a:pt x="187" y="74"/>
                    <a:pt x="184" y="74"/>
                  </a:cubicBezTo>
                  <a:cubicBezTo>
                    <a:pt x="183" y="74"/>
                    <a:pt x="182" y="74"/>
                    <a:pt x="181" y="75"/>
                  </a:cubicBezTo>
                  <a:cubicBezTo>
                    <a:pt x="181" y="75"/>
                    <a:pt x="180" y="75"/>
                    <a:pt x="179" y="76"/>
                  </a:cubicBezTo>
                  <a:cubicBezTo>
                    <a:pt x="179" y="76"/>
                    <a:pt x="179" y="76"/>
                    <a:pt x="179" y="76"/>
                  </a:cubicBezTo>
                  <a:cubicBezTo>
                    <a:pt x="179" y="76"/>
                    <a:pt x="179" y="76"/>
                    <a:pt x="179" y="76"/>
                  </a:cubicBezTo>
                  <a:cubicBezTo>
                    <a:pt x="177" y="76"/>
                    <a:pt x="110" y="29"/>
                    <a:pt x="112" y="26"/>
                  </a:cubicBezTo>
                  <a:cubicBezTo>
                    <a:pt x="112" y="26"/>
                    <a:pt x="112" y="26"/>
                    <a:pt x="112" y="26"/>
                  </a:cubicBezTo>
                  <a:cubicBezTo>
                    <a:pt x="115" y="21"/>
                    <a:pt x="115" y="15"/>
                    <a:pt x="112" y="10"/>
                  </a:cubicBezTo>
                  <a:cubicBezTo>
                    <a:pt x="109" y="4"/>
                    <a:pt x="103" y="0"/>
                    <a:pt x="96" y="0"/>
                  </a:cubicBezTo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83"/>
            <p:cNvSpPr/>
            <p:nvPr/>
          </p:nvSpPr>
          <p:spPr>
            <a:xfrm>
              <a:off x="6915150" y="2703513"/>
              <a:ext cx="2552700" cy="1103313"/>
            </a:xfrm>
            <a:custGeom>
              <a:rect b="b" l="l" r="r" t="t"/>
              <a:pathLst>
                <a:path extrusionOk="0" h="293" w="680">
                  <a:moveTo>
                    <a:pt x="305" y="180"/>
                  </a:moveTo>
                  <a:cubicBezTo>
                    <a:pt x="304" y="180"/>
                    <a:pt x="307" y="177"/>
                    <a:pt x="313" y="173"/>
                  </a:cubicBezTo>
                  <a:cubicBezTo>
                    <a:pt x="333" y="207"/>
                    <a:pt x="354" y="243"/>
                    <a:pt x="355" y="247"/>
                  </a:cubicBezTo>
                  <a:cubicBezTo>
                    <a:pt x="350" y="244"/>
                    <a:pt x="302" y="199"/>
                    <a:pt x="304" y="197"/>
                  </a:cubicBezTo>
                  <a:cubicBezTo>
                    <a:pt x="304" y="197"/>
                    <a:pt x="304" y="197"/>
                    <a:pt x="304" y="197"/>
                  </a:cubicBezTo>
                  <a:cubicBezTo>
                    <a:pt x="307" y="193"/>
                    <a:pt x="308" y="187"/>
                    <a:pt x="305" y="182"/>
                  </a:cubicBezTo>
                  <a:cubicBezTo>
                    <a:pt x="305" y="181"/>
                    <a:pt x="305" y="181"/>
                    <a:pt x="305" y="180"/>
                  </a:cubicBezTo>
                  <a:cubicBezTo>
                    <a:pt x="305" y="180"/>
                    <a:pt x="305" y="180"/>
                    <a:pt x="305" y="180"/>
                  </a:cubicBezTo>
                  <a:moveTo>
                    <a:pt x="473" y="198"/>
                  </a:moveTo>
                  <a:cubicBezTo>
                    <a:pt x="472" y="198"/>
                    <a:pt x="469" y="187"/>
                    <a:pt x="465" y="171"/>
                  </a:cubicBezTo>
                  <a:cubicBezTo>
                    <a:pt x="473" y="170"/>
                    <a:pt x="481" y="169"/>
                    <a:pt x="489" y="168"/>
                  </a:cubicBezTo>
                  <a:cubicBezTo>
                    <a:pt x="483" y="184"/>
                    <a:pt x="477" y="198"/>
                    <a:pt x="476" y="198"/>
                  </a:cubicBezTo>
                  <a:cubicBezTo>
                    <a:pt x="476" y="198"/>
                    <a:pt x="476" y="198"/>
                    <a:pt x="476" y="198"/>
                  </a:cubicBezTo>
                  <a:cubicBezTo>
                    <a:pt x="476" y="198"/>
                    <a:pt x="476" y="198"/>
                    <a:pt x="476" y="198"/>
                  </a:cubicBezTo>
                  <a:cubicBezTo>
                    <a:pt x="475" y="198"/>
                    <a:pt x="475" y="198"/>
                    <a:pt x="474" y="198"/>
                  </a:cubicBezTo>
                  <a:cubicBezTo>
                    <a:pt x="473" y="198"/>
                    <a:pt x="473" y="198"/>
                    <a:pt x="473" y="198"/>
                  </a:cubicBezTo>
                  <a:cubicBezTo>
                    <a:pt x="473" y="198"/>
                    <a:pt x="473" y="198"/>
                    <a:pt x="473" y="198"/>
                  </a:cubicBezTo>
                  <a:cubicBezTo>
                    <a:pt x="473" y="198"/>
                    <a:pt x="473" y="198"/>
                    <a:pt x="473" y="198"/>
                  </a:cubicBezTo>
                  <a:moveTo>
                    <a:pt x="632" y="162"/>
                  </a:moveTo>
                  <a:cubicBezTo>
                    <a:pt x="631" y="162"/>
                    <a:pt x="596" y="137"/>
                    <a:pt x="594" y="134"/>
                  </a:cubicBezTo>
                  <a:cubicBezTo>
                    <a:pt x="598" y="135"/>
                    <a:pt x="671" y="163"/>
                    <a:pt x="671" y="164"/>
                  </a:cubicBezTo>
                  <a:cubicBezTo>
                    <a:pt x="671" y="164"/>
                    <a:pt x="671" y="164"/>
                    <a:pt x="671" y="164"/>
                  </a:cubicBezTo>
                  <a:cubicBezTo>
                    <a:pt x="671" y="164"/>
                    <a:pt x="671" y="164"/>
                    <a:pt x="671" y="164"/>
                  </a:cubicBezTo>
                  <a:cubicBezTo>
                    <a:pt x="671" y="164"/>
                    <a:pt x="671" y="164"/>
                    <a:pt x="671" y="164"/>
                  </a:cubicBezTo>
                  <a:cubicBezTo>
                    <a:pt x="671" y="164"/>
                    <a:pt x="663" y="165"/>
                    <a:pt x="655" y="165"/>
                  </a:cubicBezTo>
                  <a:cubicBezTo>
                    <a:pt x="647" y="165"/>
                    <a:pt x="639" y="164"/>
                    <a:pt x="639" y="164"/>
                  </a:cubicBezTo>
                  <a:cubicBezTo>
                    <a:pt x="639" y="164"/>
                    <a:pt x="639" y="164"/>
                    <a:pt x="639" y="164"/>
                  </a:cubicBezTo>
                  <a:cubicBezTo>
                    <a:pt x="639" y="164"/>
                    <a:pt x="639" y="163"/>
                    <a:pt x="639" y="163"/>
                  </a:cubicBezTo>
                  <a:cubicBezTo>
                    <a:pt x="638" y="162"/>
                    <a:pt x="636" y="161"/>
                    <a:pt x="635" y="161"/>
                  </a:cubicBezTo>
                  <a:cubicBezTo>
                    <a:pt x="634" y="161"/>
                    <a:pt x="634" y="161"/>
                    <a:pt x="633" y="161"/>
                  </a:cubicBezTo>
                  <a:cubicBezTo>
                    <a:pt x="633" y="161"/>
                    <a:pt x="632" y="162"/>
                    <a:pt x="632" y="162"/>
                  </a:cubicBezTo>
                  <a:cubicBezTo>
                    <a:pt x="632" y="162"/>
                    <a:pt x="632" y="162"/>
                    <a:pt x="632" y="162"/>
                  </a:cubicBezTo>
                  <a:cubicBezTo>
                    <a:pt x="632" y="162"/>
                    <a:pt x="632" y="162"/>
                    <a:pt x="632" y="162"/>
                  </a:cubicBezTo>
                  <a:moveTo>
                    <a:pt x="137" y="142"/>
                  </a:moveTo>
                  <a:cubicBezTo>
                    <a:pt x="136" y="141"/>
                    <a:pt x="157" y="132"/>
                    <a:pt x="176" y="124"/>
                  </a:cubicBezTo>
                  <a:cubicBezTo>
                    <a:pt x="176" y="130"/>
                    <a:pt x="177" y="134"/>
                    <a:pt x="176" y="134"/>
                  </a:cubicBezTo>
                  <a:cubicBezTo>
                    <a:pt x="176" y="134"/>
                    <a:pt x="176" y="134"/>
                    <a:pt x="176" y="134"/>
                  </a:cubicBezTo>
                  <a:cubicBezTo>
                    <a:pt x="175" y="134"/>
                    <a:pt x="175" y="134"/>
                    <a:pt x="175" y="134"/>
                  </a:cubicBezTo>
                  <a:cubicBezTo>
                    <a:pt x="173" y="136"/>
                    <a:pt x="172" y="138"/>
                    <a:pt x="171" y="140"/>
                  </a:cubicBezTo>
                  <a:cubicBezTo>
                    <a:pt x="171" y="140"/>
                    <a:pt x="171" y="140"/>
                    <a:pt x="171" y="140"/>
                  </a:cubicBezTo>
                  <a:cubicBezTo>
                    <a:pt x="171" y="141"/>
                    <a:pt x="152" y="143"/>
                    <a:pt x="143" y="143"/>
                  </a:cubicBezTo>
                  <a:cubicBezTo>
                    <a:pt x="139" y="143"/>
                    <a:pt x="137" y="143"/>
                    <a:pt x="137" y="142"/>
                  </a:cubicBezTo>
                  <a:cubicBezTo>
                    <a:pt x="137" y="142"/>
                    <a:pt x="137" y="142"/>
                    <a:pt x="137" y="142"/>
                  </a:cubicBezTo>
                  <a:cubicBezTo>
                    <a:pt x="137" y="142"/>
                    <a:pt x="137" y="142"/>
                    <a:pt x="137" y="142"/>
                  </a:cubicBezTo>
                  <a:cubicBezTo>
                    <a:pt x="137" y="142"/>
                    <a:pt x="137" y="142"/>
                    <a:pt x="137" y="142"/>
                  </a:cubicBezTo>
                  <a:moveTo>
                    <a:pt x="209" y="112"/>
                  </a:moveTo>
                  <a:cubicBezTo>
                    <a:pt x="209" y="112"/>
                    <a:pt x="209" y="112"/>
                    <a:pt x="209" y="112"/>
                  </a:cubicBezTo>
                  <a:cubicBezTo>
                    <a:pt x="210" y="112"/>
                    <a:pt x="210" y="112"/>
                    <a:pt x="210" y="112"/>
                  </a:cubicBezTo>
                  <a:cubicBezTo>
                    <a:pt x="210" y="112"/>
                    <a:pt x="210" y="112"/>
                    <a:pt x="210" y="112"/>
                  </a:cubicBezTo>
                  <a:cubicBezTo>
                    <a:pt x="210" y="113"/>
                    <a:pt x="185" y="135"/>
                    <a:pt x="183" y="135"/>
                  </a:cubicBezTo>
                  <a:cubicBezTo>
                    <a:pt x="183" y="135"/>
                    <a:pt x="183" y="135"/>
                    <a:pt x="183" y="135"/>
                  </a:cubicBezTo>
                  <a:cubicBezTo>
                    <a:pt x="183" y="135"/>
                    <a:pt x="183" y="135"/>
                    <a:pt x="183" y="135"/>
                  </a:cubicBezTo>
                  <a:cubicBezTo>
                    <a:pt x="181" y="134"/>
                    <a:pt x="180" y="134"/>
                    <a:pt x="178" y="134"/>
                  </a:cubicBezTo>
                  <a:cubicBezTo>
                    <a:pt x="178" y="134"/>
                    <a:pt x="178" y="134"/>
                    <a:pt x="178" y="134"/>
                  </a:cubicBezTo>
                  <a:cubicBezTo>
                    <a:pt x="178" y="134"/>
                    <a:pt x="177" y="130"/>
                    <a:pt x="176" y="124"/>
                  </a:cubicBezTo>
                  <a:cubicBezTo>
                    <a:pt x="193" y="118"/>
                    <a:pt x="208" y="112"/>
                    <a:pt x="209" y="112"/>
                  </a:cubicBezTo>
                  <a:cubicBezTo>
                    <a:pt x="209" y="112"/>
                    <a:pt x="209" y="112"/>
                    <a:pt x="209" y="112"/>
                  </a:cubicBezTo>
                  <a:moveTo>
                    <a:pt x="289" y="173"/>
                  </a:moveTo>
                  <a:cubicBezTo>
                    <a:pt x="286" y="173"/>
                    <a:pt x="269" y="109"/>
                    <a:pt x="270" y="102"/>
                  </a:cubicBezTo>
                  <a:cubicBezTo>
                    <a:pt x="273" y="106"/>
                    <a:pt x="292" y="138"/>
                    <a:pt x="312" y="171"/>
                  </a:cubicBezTo>
                  <a:cubicBezTo>
                    <a:pt x="306" y="174"/>
                    <a:pt x="302" y="177"/>
                    <a:pt x="302" y="177"/>
                  </a:cubicBezTo>
                  <a:cubicBezTo>
                    <a:pt x="302" y="177"/>
                    <a:pt x="302" y="177"/>
                    <a:pt x="302" y="177"/>
                  </a:cubicBezTo>
                  <a:cubicBezTo>
                    <a:pt x="302" y="177"/>
                    <a:pt x="302" y="177"/>
                    <a:pt x="302" y="177"/>
                  </a:cubicBezTo>
                  <a:cubicBezTo>
                    <a:pt x="299" y="174"/>
                    <a:pt x="295" y="173"/>
                    <a:pt x="291" y="173"/>
                  </a:cubicBezTo>
                  <a:cubicBezTo>
                    <a:pt x="290" y="173"/>
                    <a:pt x="290" y="173"/>
                    <a:pt x="289" y="173"/>
                  </a:cubicBezTo>
                  <a:cubicBezTo>
                    <a:pt x="289" y="173"/>
                    <a:pt x="289" y="173"/>
                    <a:pt x="289" y="173"/>
                  </a:cubicBezTo>
                  <a:cubicBezTo>
                    <a:pt x="289" y="173"/>
                    <a:pt x="289" y="173"/>
                    <a:pt x="289" y="173"/>
                  </a:cubicBezTo>
                  <a:moveTo>
                    <a:pt x="452" y="78"/>
                  </a:moveTo>
                  <a:cubicBezTo>
                    <a:pt x="452" y="78"/>
                    <a:pt x="452" y="78"/>
                    <a:pt x="453" y="78"/>
                  </a:cubicBezTo>
                  <a:cubicBezTo>
                    <a:pt x="457" y="78"/>
                    <a:pt x="501" y="101"/>
                    <a:pt x="501" y="103"/>
                  </a:cubicBezTo>
                  <a:cubicBezTo>
                    <a:pt x="501" y="103"/>
                    <a:pt x="501" y="103"/>
                    <a:pt x="501" y="103"/>
                  </a:cubicBezTo>
                  <a:cubicBezTo>
                    <a:pt x="500" y="105"/>
                    <a:pt x="500" y="108"/>
                    <a:pt x="501" y="110"/>
                  </a:cubicBezTo>
                  <a:cubicBezTo>
                    <a:pt x="502" y="112"/>
                    <a:pt x="504" y="113"/>
                    <a:pt x="506" y="114"/>
                  </a:cubicBezTo>
                  <a:cubicBezTo>
                    <a:pt x="506" y="114"/>
                    <a:pt x="506" y="114"/>
                    <a:pt x="506" y="114"/>
                  </a:cubicBezTo>
                  <a:cubicBezTo>
                    <a:pt x="507" y="115"/>
                    <a:pt x="497" y="144"/>
                    <a:pt x="489" y="168"/>
                  </a:cubicBezTo>
                  <a:cubicBezTo>
                    <a:pt x="481" y="169"/>
                    <a:pt x="473" y="170"/>
                    <a:pt x="465" y="171"/>
                  </a:cubicBezTo>
                  <a:cubicBezTo>
                    <a:pt x="457" y="137"/>
                    <a:pt x="445" y="83"/>
                    <a:pt x="447" y="82"/>
                  </a:cubicBezTo>
                  <a:cubicBezTo>
                    <a:pt x="447" y="82"/>
                    <a:pt x="447" y="82"/>
                    <a:pt x="447" y="82"/>
                  </a:cubicBezTo>
                  <a:cubicBezTo>
                    <a:pt x="448" y="82"/>
                    <a:pt x="448" y="82"/>
                    <a:pt x="448" y="82"/>
                  </a:cubicBezTo>
                  <a:cubicBezTo>
                    <a:pt x="450" y="81"/>
                    <a:pt x="451" y="80"/>
                    <a:pt x="452" y="78"/>
                  </a:cubicBezTo>
                  <a:cubicBezTo>
                    <a:pt x="452" y="78"/>
                    <a:pt x="452" y="78"/>
                    <a:pt x="452" y="78"/>
                  </a:cubicBezTo>
                  <a:moveTo>
                    <a:pt x="277" y="92"/>
                  </a:moveTo>
                  <a:cubicBezTo>
                    <a:pt x="277" y="90"/>
                    <a:pt x="413" y="74"/>
                    <a:pt x="429" y="74"/>
                  </a:cubicBezTo>
                  <a:cubicBezTo>
                    <a:pt x="431" y="74"/>
                    <a:pt x="431" y="74"/>
                    <a:pt x="431" y="75"/>
                  </a:cubicBezTo>
                  <a:cubicBezTo>
                    <a:pt x="431" y="75"/>
                    <a:pt x="431" y="75"/>
                    <a:pt x="431" y="75"/>
                  </a:cubicBezTo>
                  <a:cubicBezTo>
                    <a:pt x="431" y="75"/>
                    <a:pt x="432" y="76"/>
                    <a:pt x="432" y="76"/>
                  </a:cubicBezTo>
                  <a:cubicBezTo>
                    <a:pt x="432" y="77"/>
                    <a:pt x="432" y="77"/>
                    <a:pt x="432" y="77"/>
                  </a:cubicBezTo>
                  <a:cubicBezTo>
                    <a:pt x="432" y="77"/>
                    <a:pt x="432" y="77"/>
                    <a:pt x="432" y="77"/>
                  </a:cubicBezTo>
                  <a:cubicBezTo>
                    <a:pt x="433" y="79"/>
                    <a:pt x="343" y="149"/>
                    <a:pt x="312" y="170"/>
                  </a:cubicBezTo>
                  <a:cubicBezTo>
                    <a:pt x="291" y="135"/>
                    <a:pt x="272" y="101"/>
                    <a:pt x="272" y="100"/>
                  </a:cubicBezTo>
                  <a:cubicBezTo>
                    <a:pt x="272" y="100"/>
                    <a:pt x="272" y="100"/>
                    <a:pt x="272" y="100"/>
                  </a:cubicBezTo>
                  <a:cubicBezTo>
                    <a:pt x="275" y="98"/>
                    <a:pt x="277" y="95"/>
                    <a:pt x="277" y="92"/>
                  </a:cubicBezTo>
                  <a:cubicBezTo>
                    <a:pt x="277" y="92"/>
                    <a:pt x="277" y="92"/>
                    <a:pt x="277" y="92"/>
                  </a:cubicBezTo>
                  <a:moveTo>
                    <a:pt x="165" y="74"/>
                  </a:moveTo>
                  <a:cubicBezTo>
                    <a:pt x="165" y="74"/>
                    <a:pt x="165" y="74"/>
                    <a:pt x="165" y="74"/>
                  </a:cubicBezTo>
                  <a:cubicBezTo>
                    <a:pt x="166" y="74"/>
                    <a:pt x="167" y="74"/>
                    <a:pt x="168" y="74"/>
                  </a:cubicBezTo>
                  <a:cubicBezTo>
                    <a:pt x="168" y="74"/>
                    <a:pt x="168" y="74"/>
                    <a:pt x="168" y="74"/>
                  </a:cubicBezTo>
                  <a:cubicBezTo>
                    <a:pt x="169" y="74"/>
                    <a:pt x="174" y="107"/>
                    <a:pt x="176" y="124"/>
                  </a:cubicBezTo>
                  <a:cubicBezTo>
                    <a:pt x="158" y="131"/>
                    <a:pt x="139" y="139"/>
                    <a:pt x="135" y="139"/>
                  </a:cubicBezTo>
                  <a:cubicBezTo>
                    <a:pt x="135" y="139"/>
                    <a:pt x="135" y="138"/>
                    <a:pt x="135" y="138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34" y="137"/>
                    <a:pt x="133" y="135"/>
                    <a:pt x="131" y="134"/>
                  </a:cubicBezTo>
                  <a:cubicBezTo>
                    <a:pt x="131" y="134"/>
                    <a:pt x="131" y="134"/>
                    <a:pt x="131" y="134"/>
                  </a:cubicBezTo>
                  <a:cubicBezTo>
                    <a:pt x="129" y="133"/>
                    <a:pt x="163" y="74"/>
                    <a:pt x="165" y="74"/>
                  </a:cubicBezTo>
                  <a:cubicBezTo>
                    <a:pt x="165" y="74"/>
                    <a:pt x="165" y="74"/>
                    <a:pt x="165" y="74"/>
                  </a:cubicBezTo>
                  <a:moveTo>
                    <a:pt x="171" y="74"/>
                  </a:moveTo>
                  <a:cubicBezTo>
                    <a:pt x="172" y="74"/>
                    <a:pt x="173" y="73"/>
                    <a:pt x="174" y="72"/>
                  </a:cubicBezTo>
                  <a:cubicBezTo>
                    <a:pt x="174" y="72"/>
                    <a:pt x="174" y="72"/>
                    <a:pt x="174" y="72"/>
                  </a:cubicBezTo>
                  <a:cubicBezTo>
                    <a:pt x="174" y="72"/>
                    <a:pt x="174" y="72"/>
                    <a:pt x="174" y="72"/>
                  </a:cubicBezTo>
                  <a:cubicBezTo>
                    <a:pt x="177" y="72"/>
                    <a:pt x="210" y="106"/>
                    <a:pt x="210" y="107"/>
                  </a:cubicBezTo>
                  <a:cubicBezTo>
                    <a:pt x="210" y="107"/>
                    <a:pt x="210" y="107"/>
                    <a:pt x="210" y="107"/>
                  </a:cubicBezTo>
                  <a:cubicBezTo>
                    <a:pt x="209" y="108"/>
                    <a:pt x="209" y="109"/>
                    <a:pt x="209" y="110"/>
                  </a:cubicBezTo>
                  <a:cubicBezTo>
                    <a:pt x="209" y="110"/>
                    <a:pt x="209" y="110"/>
                    <a:pt x="209" y="110"/>
                  </a:cubicBezTo>
                  <a:cubicBezTo>
                    <a:pt x="209" y="111"/>
                    <a:pt x="193" y="117"/>
                    <a:pt x="176" y="124"/>
                  </a:cubicBezTo>
                  <a:cubicBezTo>
                    <a:pt x="174" y="107"/>
                    <a:pt x="170" y="74"/>
                    <a:pt x="171" y="74"/>
                  </a:cubicBezTo>
                  <a:cubicBezTo>
                    <a:pt x="171" y="74"/>
                    <a:pt x="171" y="74"/>
                    <a:pt x="171" y="74"/>
                  </a:cubicBezTo>
                  <a:moveTo>
                    <a:pt x="8" y="0"/>
                  </a:moveTo>
                  <a:cubicBezTo>
                    <a:pt x="7" y="0"/>
                    <a:pt x="6" y="0"/>
                    <a:pt x="5" y="0"/>
                  </a:cubicBezTo>
                  <a:cubicBezTo>
                    <a:pt x="1" y="2"/>
                    <a:pt x="0" y="6"/>
                    <a:pt x="1" y="9"/>
                  </a:cubicBezTo>
                  <a:cubicBezTo>
                    <a:pt x="3" y="12"/>
                    <a:pt x="5" y="13"/>
                    <a:pt x="8" y="13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3" y="12"/>
                    <a:pt x="114" y="134"/>
                    <a:pt x="112" y="136"/>
                  </a:cubicBezTo>
                  <a:cubicBezTo>
                    <a:pt x="112" y="136"/>
                    <a:pt x="112" y="136"/>
                    <a:pt x="112" y="136"/>
                  </a:cubicBezTo>
                  <a:cubicBezTo>
                    <a:pt x="108" y="140"/>
                    <a:pt x="107" y="146"/>
                    <a:pt x="109" y="152"/>
                  </a:cubicBezTo>
                  <a:cubicBezTo>
                    <a:pt x="112" y="157"/>
                    <a:pt x="117" y="160"/>
                    <a:pt x="122" y="160"/>
                  </a:cubicBezTo>
                  <a:cubicBezTo>
                    <a:pt x="125" y="160"/>
                    <a:pt x="127" y="159"/>
                    <a:pt x="129" y="158"/>
                  </a:cubicBezTo>
                  <a:cubicBezTo>
                    <a:pt x="134" y="156"/>
                    <a:pt x="137" y="151"/>
                    <a:pt x="137" y="146"/>
                  </a:cubicBezTo>
                  <a:cubicBezTo>
                    <a:pt x="137" y="146"/>
                    <a:pt x="137" y="146"/>
                    <a:pt x="137" y="146"/>
                  </a:cubicBezTo>
                  <a:cubicBezTo>
                    <a:pt x="137" y="144"/>
                    <a:pt x="160" y="142"/>
                    <a:pt x="168" y="142"/>
                  </a:cubicBezTo>
                  <a:cubicBezTo>
                    <a:pt x="170" y="142"/>
                    <a:pt x="172" y="142"/>
                    <a:pt x="172" y="142"/>
                  </a:cubicBezTo>
                  <a:cubicBezTo>
                    <a:pt x="172" y="142"/>
                    <a:pt x="172" y="142"/>
                    <a:pt x="172" y="142"/>
                  </a:cubicBezTo>
                  <a:cubicBezTo>
                    <a:pt x="172" y="143"/>
                    <a:pt x="172" y="143"/>
                    <a:pt x="172" y="143"/>
                  </a:cubicBezTo>
                  <a:cubicBezTo>
                    <a:pt x="173" y="146"/>
                    <a:pt x="176" y="147"/>
                    <a:pt x="178" y="147"/>
                  </a:cubicBezTo>
                  <a:cubicBezTo>
                    <a:pt x="179" y="147"/>
                    <a:pt x="180" y="147"/>
                    <a:pt x="181" y="146"/>
                  </a:cubicBezTo>
                  <a:cubicBezTo>
                    <a:pt x="183" y="146"/>
                    <a:pt x="184" y="144"/>
                    <a:pt x="185" y="142"/>
                  </a:cubicBezTo>
                  <a:cubicBezTo>
                    <a:pt x="185" y="142"/>
                    <a:pt x="185" y="142"/>
                    <a:pt x="185" y="142"/>
                  </a:cubicBezTo>
                  <a:cubicBezTo>
                    <a:pt x="185" y="142"/>
                    <a:pt x="186" y="142"/>
                    <a:pt x="187" y="142"/>
                  </a:cubicBezTo>
                  <a:cubicBezTo>
                    <a:pt x="197" y="142"/>
                    <a:pt x="245" y="147"/>
                    <a:pt x="245" y="147"/>
                  </a:cubicBezTo>
                  <a:cubicBezTo>
                    <a:pt x="245" y="147"/>
                    <a:pt x="245" y="147"/>
                    <a:pt x="245" y="147"/>
                  </a:cubicBezTo>
                  <a:cubicBezTo>
                    <a:pt x="245" y="148"/>
                    <a:pt x="245" y="148"/>
                    <a:pt x="245" y="149"/>
                  </a:cubicBezTo>
                  <a:cubicBezTo>
                    <a:pt x="246" y="150"/>
                    <a:pt x="247" y="151"/>
                    <a:pt x="249" y="151"/>
                  </a:cubicBezTo>
                  <a:cubicBezTo>
                    <a:pt x="250" y="151"/>
                    <a:pt x="250" y="151"/>
                    <a:pt x="251" y="151"/>
                  </a:cubicBezTo>
                  <a:cubicBezTo>
                    <a:pt x="253" y="150"/>
                    <a:pt x="254" y="147"/>
                    <a:pt x="253" y="145"/>
                  </a:cubicBezTo>
                  <a:cubicBezTo>
                    <a:pt x="252" y="144"/>
                    <a:pt x="251" y="144"/>
                    <a:pt x="251" y="143"/>
                  </a:cubicBezTo>
                  <a:cubicBezTo>
                    <a:pt x="251" y="143"/>
                    <a:pt x="251" y="143"/>
                    <a:pt x="251" y="143"/>
                  </a:cubicBezTo>
                  <a:cubicBezTo>
                    <a:pt x="250" y="143"/>
                    <a:pt x="261" y="103"/>
                    <a:pt x="264" y="103"/>
                  </a:cubicBezTo>
                  <a:cubicBezTo>
                    <a:pt x="264" y="103"/>
                    <a:pt x="264" y="103"/>
                    <a:pt x="264" y="103"/>
                  </a:cubicBezTo>
                  <a:cubicBezTo>
                    <a:pt x="263" y="103"/>
                    <a:pt x="263" y="103"/>
                    <a:pt x="263" y="103"/>
                  </a:cubicBezTo>
                  <a:cubicBezTo>
                    <a:pt x="264" y="103"/>
                    <a:pt x="265" y="103"/>
                    <a:pt x="265" y="103"/>
                  </a:cubicBezTo>
                  <a:cubicBezTo>
                    <a:pt x="265" y="103"/>
                    <a:pt x="266" y="103"/>
                    <a:pt x="266" y="103"/>
                  </a:cubicBezTo>
                  <a:cubicBezTo>
                    <a:pt x="266" y="103"/>
                    <a:pt x="266" y="103"/>
                    <a:pt x="266" y="103"/>
                  </a:cubicBezTo>
                  <a:cubicBezTo>
                    <a:pt x="266" y="103"/>
                    <a:pt x="266" y="103"/>
                    <a:pt x="266" y="103"/>
                  </a:cubicBezTo>
                  <a:cubicBezTo>
                    <a:pt x="269" y="103"/>
                    <a:pt x="288" y="173"/>
                    <a:pt x="285" y="174"/>
                  </a:cubicBezTo>
                  <a:cubicBezTo>
                    <a:pt x="285" y="174"/>
                    <a:pt x="285" y="174"/>
                    <a:pt x="285" y="174"/>
                  </a:cubicBezTo>
                  <a:cubicBezTo>
                    <a:pt x="284" y="174"/>
                    <a:pt x="284" y="174"/>
                    <a:pt x="284" y="174"/>
                  </a:cubicBezTo>
                  <a:cubicBezTo>
                    <a:pt x="276" y="178"/>
                    <a:pt x="273" y="187"/>
                    <a:pt x="277" y="194"/>
                  </a:cubicBezTo>
                  <a:cubicBezTo>
                    <a:pt x="279" y="200"/>
                    <a:pt x="285" y="203"/>
                    <a:pt x="291" y="203"/>
                  </a:cubicBezTo>
                  <a:cubicBezTo>
                    <a:pt x="293" y="203"/>
                    <a:pt x="295" y="203"/>
                    <a:pt x="298" y="202"/>
                  </a:cubicBezTo>
                  <a:cubicBezTo>
                    <a:pt x="299" y="201"/>
                    <a:pt x="300" y="201"/>
                    <a:pt x="300" y="200"/>
                  </a:cubicBezTo>
                  <a:cubicBezTo>
                    <a:pt x="300" y="200"/>
                    <a:pt x="300" y="200"/>
                    <a:pt x="300" y="200"/>
                  </a:cubicBezTo>
                  <a:cubicBezTo>
                    <a:pt x="300" y="200"/>
                    <a:pt x="300" y="200"/>
                    <a:pt x="301" y="200"/>
                  </a:cubicBezTo>
                  <a:cubicBezTo>
                    <a:pt x="305" y="200"/>
                    <a:pt x="354" y="247"/>
                    <a:pt x="353" y="249"/>
                  </a:cubicBezTo>
                  <a:cubicBezTo>
                    <a:pt x="353" y="249"/>
                    <a:pt x="353" y="249"/>
                    <a:pt x="353" y="249"/>
                  </a:cubicBezTo>
                  <a:cubicBezTo>
                    <a:pt x="351" y="252"/>
                    <a:pt x="351" y="255"/>
                    <a:pt x="352" y="258"/>
                  </a:cubicBezTo>
                  <a:cubicBezTo>
                    <a:pt x="354" y="262"/>
                    <a:pt x="357" y="264"/>
                    <a:pt x="361" y="264"/>
                  </a:cubicBezTo>
                  <a:cubicBezTo>
                    <a:pt x="363" y="264"/>
                    <a:pt x="364" y="264"/>
                    <a:pt x="366" y="263"/>
                  </a:cubicBezTo>
                  <a:cubicBezTo>
                    <a:pt x="371" y="261"/>
                    <a:pt x="373" y="255"/>
                    <a:pt x="370" y="250"/>
                  </a:cubicBezTo>
                  <a:cubicBezTo>
                    <a:pt x="369" y="247"/>
                    <a:pt x="365" y="245"/>
                    <a:pt x="361" y="245"/>
                  </a:cubicBezTo>
                  <a:cubicBezTo>
                    <a:pt x="360" y="245"/>
                    <a:pt x="359" y="245"/>
                    <a:pt x="358" y="245"/>
                  </a:cubicBezTo>
                  <a:cubicBezTo>
                    <a:pt x="358" y="245"/>
                    <a:pt x="358" y="245"/>
                    <a:pt x="358" y="245"/>
                  </a:cubicBezTo>
                  <a:cubicBezTo>
                    <a:pt x="358" y="245"/>
                    <a:pt x="358" y="245"/>
                    <a:pt x="358" y="245"/>
                  </a:cubicBezTo>
                  <a:cubicBezTo>
                    <a:pt x="357" y="245"/>
                    <a:pt x="334" y="209"/>
                    <a:pt x="313" y="172"/>
                  </a:cubicBezTo>
                  <a:cubicBezTo>
                    <a:pt x="341" y="149"/>
                    <a:pt x="431" y="80"/>
                    <a:pt x="435" y="80"/>
                  </a:cubicBezTo>
                  <a:cubicBezTo>
                    <a:pt x="435" y="80"/>
                    <a:pt x="435" y="80"/>
                    <a:pt x="435" y="80"/>
                  </a:cubicBezTo>
                  <a:cubicBezTo>
                    <a:pt x="435" y="80"/>
                    <a:pt x="435" y="80"/>
                    <a:pt x="435" y="80"/>
                  </a:cubicBezTo>
                  <a:cubicBezTo>
                    <a:pt x="437" y="82"/>
                    <a:pt x="440" y="83"/>
                    <a:pt x="443" y="83"/>
                  </a:cubicBezTo>
                  <a:cubicBezTo>
                    <a:pt x="443" y="83"/>
                    <a:pt x="443" y="83"/>
                    <a:pt x="443" y="83"/>
                  </a:cubicBezTo>
                  <a:cubicBezTo>
                    <a:pt x="443" y="83"/>
                    <a:pt x="443" y="83"/>
                    <a:pt x="443" y="83"/>
                  </a:cubicBezTo>
                  <a:cubicBezTo>
                    <a:pt x="443" y="83"/>
                    <a:pt x="443" y="83"/>
                    <a:pt x="443" y="83"/>
                  </a:cubicBezTo>
                  <a:cubicBezTo>
                    <a:pt x="445" y="83"/>
                    <a:pt x="458" y="137"/>
                    <a:pt x="465" y="171"/>
                  </a:cubicBezTo>
                  <a:cubicBezTo>
                    <a:pt x="419" y="178"/>
                    <a:pt x="369" y="185"/>
                    <a:pt x="365" y="185"/>
                  </a:cubicBezTo>
                  <a:cubicBezTo>
                    <a:pt x="365" y="185"/>
                    <a:pt x="365" y="185"/>
                    <a:pt x="365" y="185"/>
                  </a:cubicBezTo>
                  <a:cubicBezTo>
                    <a:pt x="365" y="185"/>
                    <a:pt x="365" y="185"/>
                    <a:pt x="365" y="185"/>
                  </a:cubicBezTo>
                  <a:cubicBezTo>
                    <a:pt x="364" y="184"/>
                    <a:pt x="364" y="184"/>
                    <a:pt x="364" y="184"/>
                  </a:cubicBezTo>
                  <a:cubicBezTo>
                    <a:pt x="364" y="184"/>
                    <a:pt x="364" y="184"/>
                    <a:pt x="364" y="184"/>
                  </a:cubicBezTo>
                  <a:cubicBezTo>
                    <a:pt x="364" y="184"/>
                    <a:pt x="364" y="184"/>
                    <a:pt x="364" y="184"/>
                  </a:cubicBezTo>
                  <a:cubicBezTo>
                    <a:pt x="364" y="183"/>
                    <a:pt x="394" y="163"/>
                    <a:pt x="396" y="163"/>
                  </a:cubicBezTo>
                  <a:cubicBezTo>
                    <a:pt x="396" y="163"/>
                    <a:pt x="396" y="163"/>
                    <a:pt x="396" y="163"/>
                  </a:cubicBezTo>
                  <a:cubicBezTo>
                    <a:pt x="396" y="163"/>
                    <a:pt x="396" y="163"/>
                    <a:pt x="396" y="163"/>
                  </a:cubicBezTo>
                  <a:cubicBezTo>
                    <a:pt x="397" y="164"/>
                    <a:pt x="398" y="165"/>
                    <a:pt x="399" y="165"/>
                  </a:cubicBezTo>
                  <a:cubicBezTo>
                    <a:pt x="400" y="165"/>
                    <a:pt x="401" y="164"/>
                    <a:pt x="401" y="164"/>
                  </a:cubicBezTo>
                  <a:cubicBezTo>
                    <a:pt x="404" y="163"/>
                    <a:pt x="405" y="160"/>
                    <a:pt x="404" y="158"/>
                  </a:cubicBezTo>
                  <a:cubicBezTo>
                    <a:pt x="403" y="156"/>
                    <a:pt x="401" y="155"/>
                    <a:pt x="399" y="155"/>
                  </a:cubicBezTo>
                  <a:cubicBezTo>
                    <a:pt x="398" y="155"/>
                    <a:pt x="398" y="156"/>
                    <a:pt x="397" y="156"/>
                  </a:cubicBezTo>
                  <a:cubicBezTo>
                    <a:pt x="395" y="157"/>
                    <a:pt x="394" y="160"/>
                    <a:pt x="395" y="162"/>
                  </a:cubicBezTo>
                  <a:cubicBezTo>
                    <a:pt x="395" y="162"/>
                    <a:pt x="395" y="162"/>
                    <a:pt x="395" y="162"/>
                  </a:cubicBezTo>
                  <a:cubicBezTo>
                    <a:pt x="395" y="163"/>
                    <a:pt x="365" y="182"/>
                    <a:pt x="363" y="182"/>
                  </a:cubicBezTo>
                  <a:cubicBezTo>
                    <a:pt x="363" y="182"/>
                    <a:pt x="363" y="182"/>
                    <a:pt x="363" y="182"/>
                  </a:cubicBezTo>
                  <a:cubicBezTo>
                    <a:pt x="363" y="182"/>
                    <a:pt x="363" y="182"/>
                    <a:pt x="363" y="182"/>
                  </a:cubicBezTo>
                  <a:cubicBezTo>
                    <a:pt x="362" y="181"/>
                    <a:pt x="360" y="180"/>
                    <a:pt x="358" y="180"/>
                  </a:cubicBezTo>
                  <a:cubicBezTo>
                    <a:pt x="357" y="180"/>
                    <a:pt x="356" y="180"/>
                    <a:pt x="355" y="181"/>
                  </a:cubicBezTo>
                  <a:cubicBezTo>
                    <a:pt x="352" y="182"/>
                    <a:pt x="350" y="186"/>
                    <a:pt x="352" y="190"/>
                  </a:cubicBezTo>
                  <a:cubicBezTo>
                    <a:pt x="353" y="192"/>
                    <a:pt x="356" y="193"/>
                    <a:pt x="358" y="193"/>
                  </a:cubicBezTo>
                  <a:cubicBezTo>
                    <a:pt x="359" y="193"/>
                    <a:pt x="360" y="193"/>
                    <a:pt x="361" y="193"/>
                  </a:cubicBezTo>
                  <a:cubicBezTo>
                    <a:pt x="363" y="192"/>
                    <a:pt x="365" y="190"/>
                    <a:pt x="365" y="187"/>
                  </a:cubicBezTo>
                  <a:cubicBezTo>
                    <a:pt x="365" y="188"/>
                    <a:pt x="365" y="188"/>
                    <a:pt x="365" y="188"/>
                  </a:cubicBezTo>
                  <a:cubicBezTo>
                    <a:pt x="365" y="186"/>
                    <a:pt x="417" y="184"/>
                    <a:pt x="430" y="184"/>
                  </a:cubicBezTo>
                  <a:cubicBezTo>
                    <a:pt x="431" y="184"/>
                    <a:pt x="432" y="184"/>
                    <a:pt x="432" y="184"/>
                  </a:cubicBezTo>
                  <a:cubicBezTo>
                    <a:pt x="432" y="184"/>
                    <a:pt x="432" y="184"/>
                    <a:pt x="432" y="184"/>
                  </a:cubicBezTo>
                  <a:cubicBezTo>
                    <a:pt x="433" y="185"/>
                    <a:pt x="433" y="185"/>
                    <a:pt x="433" y="185"/>
                  </a:cubicBezTo>
                  <a:cubicBezTo>
                    <a:pt x="433" y="187"/>
                    <a:pt x="435" y="187"/>
                    <a:pt x="436" y="187"/>
                  </a:cubicBezTo>
                  <a:cubicBezTo>
                    <a:pt x="437" y="187"/>
                    <a:pt x="438" y="187"/>
                    <a:pt x="438" y="187"/>
                  </a:cubicBezTo>
                  <a:cubicBezTo>
                    <a:pt x="440" y="186"/>
                    <a:pt x="441" y="184"/>
                    <a:pt x="440" y="182"/>
                  </a:cubicBezTo>
                  <a:cubicBezTo>
                    <a:pt x="439" y="180"/>
                    <a:pt x="438" y="180"/>
                    <a:pt x="436" y="180"/>
                  </a:cubicBezTo>
                  <a:cubicBezTo>
                    <a:pt x="436" y="180"/>
                    <a:pt x="435" y="180"/>
                    <a:pt x="435" y="180"/>
                  </a:cubicBezTo>
                  <a:cubicBezTo>
                    <a:pt x="433" y="181"/>
                    <a:pt x="432" y="182"/>
                    <a:pt x="432" y="183"/>
                  </a:cubicBezTo>
                  <a:cubicBezTo>
                    <a:pt x="432" y="183"/>
                    <a:pt x="432" y="183"/>
                    <a:pt x="432" y="183"/>
                  </a:cubicBezTo>
                  <a:cubicBezTo>
                    <a:pt x="432" y="184"/>
                    <a:pt x="387" y="186"/>
                    <a:pt x="370" y="186"/>
                  </a:cubicBezTo>
                  <a:cubicBezTo>
                    <a:pt x="370" y="186"/>
                    <a:pt x="370" y="186"/>
                    <a:pt x="370" y="186"/>
                  </a:cubicBezTo>
                  <a:cubicBezTo>
                    <a:pt x="383" y="183"/>
                    <a:pt x="425" y="177"/>
                    <a:pt x="465" y="171"/>
                  </a:cubicBezTo>
                  <a:cubicBezTo>
                    <a:pt x="468" y="187"/>
                    <a:pt x="470" y="198"/>
                    <a:pt x="469" y="199"/>
                  </a:cubicBezTo>
                  <a:cubicBezTo>
                    <a:pt x="469" y="199"/>
                    <a:pt x="469" y="199"/>
                    <a:pt x="469" y="199"/>
                  </a:cubicBezTo>
                  <a:cubicBezTo>
                    <a:pt x="464" y="201"/>
                    <a:pt x="460" y="205"/>
                    <a:pt x="460" y="211"/>
                  </a:cubicBezTo>
                  <a:cubicBezTo>
                    <a:pt x="460" y="218"/>
                    <a:pt x="466" y="224"/>
                    <a:pt x="474" y="224"/>
                  </a:cubicBezTo>
                  <a:cubicBezTo>
                    <a:pt x="476" y="224"/>
                    <a:pt x="478" y="223"/>
                    <a:pt x="480" y="222"/>
                  </a:cubicBezTo>
                  <a:cubicBezTo>
                    <a:pt x="480" y="222"/>
                    <a:pt x="480" y="222"/>
                    <a:pt x="480" y="222"/>
                  </a:cubicBezTo>
                  <a:cubicBezTo>
                    <a:pt x="480" y="222"/>
                    <a:pt x="480" y="222"/>
                    <a:pt x="480" y="222"/>
                  </a:cubicBezTo>
                  <a:cubicBezTo>
                    <a:pt x="483" y="222"/>
                    <a:pt x="520" y="269"/>
                    <a:pt x="518" y="271"/>
                  </a:cubicBezTo>
                  <a:cubicBezTo>
                    <a:pt x="518" y="271"/>
                    <a:pt x="518" y="271"/>
                    <a:pt x="518" y="271"/>
                  </a:cubicBezTo>
                  <a:cubicBezTo>
                    <a:pt x="514" y="275"/>
                    <a:pt x="513" y="281"/>
                    <a:pt x="516" y="286"/>
                  </a:cubicBezTo>
                  <a:cubicBezTo>
                    <a:pt x="518" y="290"/>
                    <a:pt x="523" y="293"/>
                    <a:pt x="528" y="293"/>
                  </a:cubicBezTo>
                  <a:cubicBezTo>
                    <a:pt x="530" y="293"/>
                    <a:pt x="532" y="293"/>
                    <a:pt x="534" y="292"/>
                  </a:cubicBezTo>
                  <a:cubicBezTo>
                    <a:pt x="540" y="289"/>
                    <a:pt x="543" y="281"/>
                    <a:pt x="540" y="275"/>
                  </a:cubicBezTo>
                  <a:cubicBezTo>
                    <a:pt x="538" y="270"/>
                    <a:pt x="533" y="267"/>
                    <a:pt x="528" y="267"/>
                  </a:cubicBezTo>
                  <a:cubicBezTo>
                    <a:pt x="526" y="267"/>
                    <a:pt x="524" y="268"/>
                    <a:pt x="522" y="268"/>
                  </a:cubicBezTo>
                  <a:cubicBezTo>
                    <a:pt x="521" y="269"/>
                    <a:pt x="521" y="269"/>
                    <a:pt x="521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1" y="269"/>
                  </a:cubicBezTo>
                  <a:cubicBezTo>
                    <a:pt x="518" y="269"/>
                    <a:pt x="482" y="222"/>
                    <a:pt x="484" y="220"/>
                  </a:cubicBezTo>
                  <a:cubicBezTo>
                    <a:pt x="483" y="220"/>
                    <a:pt x="483" y="220"/>
                    <a:pt x="483" y="220"/>
                  </a:cubicBezTo>
                  <a:cubicBezTo>
                    <a:pt x="486" y="218"/>
                    <a:pt x="487" y="214"/>
                    <a:pt x="487" y="211"/>
                  </a:cubicBezTo>
                  <a:cubicBezTo>
                    <a:pt x="487" y="206"/>
                    <a:pt x="484" y="201"/>
                    <a:pt x="480" y="199"/>
                  </a:cubicBezTo>
                  <a:cubicBezTo>
                    <a:pt x="480" y="199"/>
                    <a:pt x="480" y="199"/>
                    <a:pt x="480" y="199"/>
                  </a:cubicBezTo>
                  <a:cubicBezTo>
                    <a:pt x="479" y="199"/>
                    <a:pt x="483" y="184"/>
                    <a:pt x="489" y="168"/>
                  </a:cubicBezTo>
                  <a:cubicBezTo>
                    <a:pt x="516" y="164"/>
                    <a:pt x="539" y="161"/>
                    <a:pt x="541" y="161"/>
                  </a:cubicBezTo>
                  <a:cubicBezTo>
                    <a:pt x="542" y="161"/>
                    <a:pt x="542" y="161"/>
                    <a:pt x="542" y="161"/>
                  </a:cubicBezTo>
                  <a:cubicBezTo>
                    <a:pt x="542" y="161"/>
                    <a:pt x="542" y="161"/>
                    <a:pt x="542" y="161"/>
                  </a:cubicBezTo>
                  <a:cubicBezTo>
                    <a:pt x="542" y="162"/>
                    <a:pt x="542" y="162"/>
                    <a:pt x="542" y="162"/>
                  </a:cubicBezTo>
                  <a:cubicBezTo>
                    <a:pt x="543" y="164"/>
                    <a:pt x="546" y="166"/>
                    <a:pt x="548" y="166"/>
                  </a:cubicBezTo>
                  <a:cubicBezTo>
                    <a:pt x="549" y="166"/>
                    <a:pt x="550" y="165"/>
                    <a:pt x="551" y="165"/>
                  </a:cubicBezTo>
                  <a:cubicBezTo>
                    <a:pt x="552" y="165"/>
                    <a:pt x="553" y="164"/>
                    <a:pt x="553" y="164"/>
                  </a:cubicBezTo>
                  <a:cubicBezTo>
                    <a:pt x="553" y="164"/>
                    <a:pt x="553" y="164"/>
                    <a:pt x="553" y="164"/>
                  </a:cubicBezTo>
                  <a:cubicBezTo>
                    <a:pt x="553" y="164"/>
                    <a:pt x="553" y="164"/>
                    <a:pt x="553" y="164"/>
                  </a:cubicBezTo>
                  <a:cubicBezTo>
                    <a:pt x="555" y="164"/>
                    <a:pt x="586" y="185"/>
                    <a:pt x="585" y="185"/>
                  </a:cubicBezTo>
                  <a:cubicBezTo>
                    <a:pt x="585" y="185"/>
                    <a:pt x="585" y="185"/>
                    <a:pt x="585" y="185"/>
                  </a:cubicBezTo>
                  <a:cubicBezTo>
                    <a:pt x="584" y="187"/>
                    <a:pt x="584" y="188"/>
                    <a:pt x="585" y="189"/>
                  </a:cubicBezTo>
                  <a:cubicBezTo>
                    <a:pt x="586" y="191"/>
                    <a:pt x="588" y="192"/>
                    <a:pt x="589" y="192"/>
                  </a:cubicBezTo>
                  <a:cubicBezTo>
                    <a:pt x="590" y="192"/>
                    <a:pt x="591" y="192"/>
                    <a:pt x="591" y="192"/>
                  </a:cubicBezTo>
                  <a:cubicBezTo>
                    <a:pt x="594" y="191"/>
                    <a:pt x="595" y="188"/>
                    <a:pt x="594" y="186"/>
                  </a:cubicBezTo>
                  <a:cubicBezTo>
                    <a:pt x="593" y="184"/>
                    <a:pt x="591" y="183"/>
                    <a:pt x="589" y="183"/>
                  </a:cubicBezTo>
                  <a:cubicBezTo>
                    <a:pt x="589" y="183"/>
                    <a:pt x="588" y="183"/>
                    <a:pt x="587" y="183"/>
                  </a:cubicBezTo>
                  <a:cubicBezTo>
                    <a:pt x="587" y="184"/>
                    <a:pt x="586" y="184"/>
                    <a:pt x="586" y="184"/>
                  </a:cubicBezTo>
                  <a:cubicBezTo>
                    <a:pt x="586" y="184"/>
                    <a:pt x="586" y="184"/>
                    <a:pt x="586" y="184"/>
                  </a:cubicBezTo>
                  <a:cubicBezTo>
                    <a:pt x="586" y="184"/>
                    <a:pt x="586" y="184"/>
                    <a:pt x="586" y="184"/>
                  </a:cubicBezTo>
                  <a:cubicBezTo>
                    <a:pt x="584" y="184"/>
                    <a:pt x="554" y="163"/>
                    <a:pt x="554" y="162"/>
                  </a:cubicBezTo>
                  <a:cubicBezTo>
                    <a:pt x="554" y="162"/>
                    <a:pt x="554" y="162"/>
                    <a:pt x="554" y="162"/>
                  </a:cubicBezTo>
                  <a:cubicBezTo>
                    <a:pt x="555" y="160"/>
                    <a:pt x="556" y="158"/>
                    <a:pt x="555" y="156"/>
                  </a:cubicBezTo>
                  <a:cubicBezTo>
                    <a:pt x="555" y="156"/>
                    <a:pt x="555" y="156"/>
                    <a:pt x="555" y="156"/>
                  </a:cubicBezTo>
                  <a:cubicBezTo>
                    <a:pt x="555" y="156"/>
                    <a:pt x="555" y="156"/>
                    <a:pt x="555" y="156"/>
                  </a:cubicBezTo>
                  <a:cubicBezTo>
                    <a:pt x="554" y="155"/>
                    <a:pt x="584" y="135"/>
                    <a:pt x="586" y="135"/>
                  </a:cubicBezTo>
                  <a:cubicBezTo>
                    <a:pt x="586" y="135"/>
                    <a:pt x="586" y="135"/>
                    <a:pt x="586" y="135"/>
                  </a:cubicBezTo>
                  <a:cubicBezTo>
                    <a:pt x="586" y="135"/>
                    <a:pt x="586" y="135"/>
                    <a:pt x="586" y="135"/>
                  </a:cubicBezTo>
                  <a:cubicBezTo>
                    <a:pt x="587" y="136"/>
                    <a:pt x="588" y="137"/>
                    <a:pt x="589" y="137"/>
                  </a:cubicBezTo>
                  <a:cubicBezTo>
                    <a:pt x="590" y="137"/>
                    <a:pt x="591" y="137"/>
                    <a:pt x="591" y="136"/>
                  </a:cubicBezTo>
                  <a:cubicBezTo>
                    <a:pt x="592" y="136"/>
                    <a:pt x="592" y="136"/>
                    <a:pt x="593" y="135"/>
                  </a:cubicBezTo>
                  <a:cubicBezTo>
                    <a:pt x="593" y="135"/>
                    <a:pt x="593" y="135"/>
                    <a:pt x="593" y="135"/>
                  </a:cubicBezTo>
                  <a:cubicBezTo>
                    <a:pt x="593" y="135"/>
                    <a:pt x="593" y="135"/>
                    <a:pt x="593" y="135"/>
                  </a:cubicBezTo>
                  <a:cubicBezTo>
                    <a:pt x="594" y="135"/>
                    <a:pt x="632" y="162"/>
                    <a:pt x="631" y="163"/>
                  </a:cubicBezTo>
                  <a:cubicBezTo>
                    <a:pt x="631" y="163"/>
                    <a:pt x="631" y="163"/>
                    <a:pt x="631" y="163"/>
                  </a:cubicBezTo>
                  <a:cubicBezTo>
                    <a:pt x="631" y="164"/>
                    <a:pt x="631" y="165"/>
                    <a:pt x="631" y="166"/>
                  </a:cubicBezTo>
                  <a:cubicBezTo>
                    <a:pt x="632" y="168"/>
                    <a:pt x="633" y="169"/>
                    <a:pt x="635" y="169"/>
                  </a:cubicBezTo>
                  <a:cubicBezTo>
                    <a:pt x="635" y="169"/>
                    <a:pt x="636" y="168"/>
                    <a:pt x="637" y="168"/>
                  </a:cubicBezTo>
                  <a:cubicBezTo>
                    <a:pt x="638" y="168"/>
                    <a:pt x="639" y="166"/>
                    <a:pt x="639" y="165"/>
                  </a:cubicBezTo>
                  <a:cubicBezTo>
                    <a:pt x="639" y="165"/>
                    <a:pt x="639" y="165"/>
                    <a:pt x="639" y="165"/>
                  </a:cubicBezTo>
                  <a:cubicBezTo>
                    <a:pt x="639" y="165"/>
                    <a:pt x="647" y="165"/>
                    <a:pt x="655" y="165"/>
                  </a:cubicBezTo>
                  <a:cubicBezTo>
                    <a:pt x="663" y="165"/>
                    <a:pt x="671" y="165"/>
                    <a:pt x="671" y="165"/>
                  </a:cubicBezTo>
                  <a:cubicBezTo>
                    <a:pt x="671" y="165"/>
                    <a:pt x="671" y="165"/>
                    <a:pt x="671" y="165"/>
                  </a:cubicBezTo>
                  <a:cubicBezTo>
                    <a:pt x="671" y="166"/>
                    <a:pt x="671" y="166"/>
                    <a:pt x="671" y="166"/>
                  </a:cubicBezTo>
                  <a:cubicBezTo>
                    <a:pt x="671" y="167"/>
                    <a:pt x="672" y="167"/>
                    <a:pt x="672" y="167"/>
                  </a:cubicBezTo>
                  <a:cubicBezTo>
                    <a:pt x="672" y="167"/>
                    <a:pt x="672" y="167"/>
                    <a:pt x="672" y="167"/>
                  </a:cubicBezTo>
                  <a:cubicBezTo>
                    <a:pt x="672" y="168"/>
                    <a:pt x="595" y="258"/>
                    <a:pt x="593" y="258"/>
                  </a:cubicBezTo>
                  <a:cubicBezTo>
                    <a:pt x="593" y="258"/>
                    <a:pt x="593" y="258"/>
                    <a:pt x="593" y="258"/>
                  </a:cubicBezTo>
                  <a:cubicBezTo>
                    <a:pt x="593" y="258"/>
                    <a:pt x="593" y="258"/>
                    <a:pt x="593" y="258"/>
                  </a:cubicBezTo>
                  <a:cubicBezTo>
                    <a:pt x="592" y="258"/>
                    <a:pt x="591" y="257"/>
                    <a:pt x="589" y="257"/>
                  </a:cubicBezTo>
                  <a:cubicBezTo>
                    <a:pt x="588" y="257"/>
                    <a:pt x="587" y="258"/>
                    <a:pt x="586" y="258"/>
                  </a:cubicBezTo>
                  <a:cubicBezTo>
                    <a:pt x="583" y="260"/>
                    <a:pt x="582" y="264"/>
                    <a:pt x="583" y="267"/>
                  </a:cubicBezTo>
                  <a:cubicBezTo>
                    <a:pt x="584" y="269"/>
                    <a:pt x="587" y="271"/>
                    <a:pt x="589" y="271"/>
                  </a:cubicBezTo>
                  <a:cubicBezTo>
                    <a:pt x="590" y="271"/>
                    <a:pt x="591" y="270"/>
                    <a:pt x="592" y="270"/>
                  </a:cubicBezTo>
                  <a:cubicBezTo>
                    <a:pt x="596" y="268"/>
                    <a:pt x="597" y="264"/>
                    <a:pt x="596" y="261"/>
                  </a:cubicBezTo>
                  <a:cubicBezTo>
                    <a:pt x="595" y="261"/>
                    <a:pt x="595" y="260"/>
                    <a:pt x="595" y="260"/>
                  </a:cubicBezTo>
                  <a:cubicBezTo>
                    <a:pt x="595" y="260"/>
                    <a:pt x="595" y="260"/>
                    <a:pt x="595" y="260"/>
                  </a:cubicBezTo>
                  <a:cubicBezTo>
                    <a:pt x="594" y="259"/>
                    <a:pt x="672" y="168"/>
                    <a:pt x="673" y="168"/>
                  </a:cubicBezTo>
                  <a:cubicBezTo>
                    <a:pt x="673" y="168"/>
                    <a:pt x="673" y="168"/>
                    <a:pt x="673" y="168"/>
                  </a:cubicBezTo>
                  <a:cubicBezTo>
                    <a:pt x="673" y="168"/>
                    <a:pt x="673" y="168"/>
                    <a:pt x="673" y="168"/>
                  </a:cubicBezTo>
                  <a:cubicBezTo>
                    <a:pt x="673" y="168"/>
                    <a:pt x="674" y="169"/>
                    <a:pt x="675" y="169"/>
                  </a:cubicBezTo>
                  <a:cubicBezTo>
                    <a:pt x="675" y="169"/>
                    <a:pt x="676" y="168"/>
                    <a:pt x="677" y="168"/>
                  </a:cubicBezTo>
                  <a:cubicBezTo>
                    <a:pt x="679" y="167"/>
                    <a:pt x="680" y="165"/>
                    <a:pt x="679" y="163"/>
                  </a:cubicBezTo>
                  <a:cubicBezTo>
                    <a:pt x="678" y="162"/>
                    <a:pt x="676" y="161"/>
                    <a:pt x="675" y="161"/>
                  </a:cubicBezTo>
                  <a:cubicBezTo>
                    <a:pt x="674" y="161"/>
                    <a:pt x="674" y="161"/>
                    <a:pt x="673" y="161"/>
                  </a:cubicBezTo>
                  <a:cubicBezTo>
                    <a:pt x="672" y="161"/>
                    <a:pt x="672" y="162"/>
                    <a:pt x="671" y="163"/>
                  </a:cubicBezTo>
                  <a:cubicBezTo>
                    <a:pt x="671" y="163"/>
                    <a:pt x="671" y="163"/>
                    <a:pt x="671" y="163"/>
                  </a:cubicBezTo>
                  <a:cubicBezTo>
                    <a:pt x="671" y="163"/>
                    <a:pt x="671" y="163"/>
                    <a:pt x="671" y="163"/>
                  </a:cubicBezTo>
                  <a:cubicBezTo>
                    <a:pt x="669" y="163"/>
                    <a:pt x="594" y="134"/>
                    <a:pt x="594" y="133"/>
                  </a:cubicBezTo>
                  <a:cubicBezTo>
                    <a:pt x="594" y="133"/>
                    <a:pt x="594" y="133"/>
                    <a:pt x="594" y="133"/>
                  </a:cubicBezTo>
                  <a:cubicBezTo>
                    <a:pt x="594" y="132"/>
                    <a:pt x="594" y="131"/>
                    <a:pt x="594" y="130"/>
                  </a:cubicBezTo>
                  <a:cubicBezTo>
                    <a:pt x="593" y="129"/>
                    <a:pt x="591" y="128"/>
                    <a:pt x="589" y="128"/>
                  </a:cubicBezTo>
                  <a:cubicBezTo>
                    <a:pt x="589" y="128"/>
                    <a:pt x="588" y="128"/>
                    <a:pt x="587" y="128"/>
                  </a:cubicBezTo>
                  <a:cubicBezTo>
                    <a:pt x="585" y="129"/>
                    <a:pt x="584" y="132"/>
                    <a:pt x="585" y="134"/>
                  </a:cubicBezTo>
                  <a:cubicBezTo>
                    <a:pt x="585" y="134"/>
                    <a:pt x="585" y="134"/>
                    <a:pt x="585" y="134"/>
                  </a:cubicBezTo>
                  <a:cubicBezTo>
                    <a:pt x="585" y="135"/>
                    <a:pt x="556" y="154"/>
                    <a:pt x="553" y="154"/>
                  </a:cubicBezTo>
                  <a:cubicBezTo>
                    <a:pt x="553" y="154"/>
                    <a:pt x="553" y="154"/>
                    <a:pt x="553" y="154"/>
                  </a:cubicBezTo>
                  <a:cubicBezTo>
                    <a:pt x="553" y="154"/>
                    <a:pt x="553" y="154"/>
                    <a:pt x="553" y="154"/>
                  </a:cubicBezTo>
                  <a:cubicBezTo>
                    <a:pt x="552" y="153"/>
                    <a:pt x="550" y="152"/>
                    <a:pt x="548" y="152"/>
                  </a:cubicBezTo>
                  <a:cubicBezTo>
                    <a:pt x="547" y="152"/>
                    <a:pt x="546" y="153"/>
                    <a:pt x="545" y="153"/>
                  </a:cubicBezTo>
                  <a:cubicBezTo>
                    <a:pt x="543" y="154"/>
                    <a:pt x="541" y="156"/>
                    <a:pt x="541" y="159"/>
                  </a:cubicBezTo>
                  <a:cubicBezTo>
                    <a:pt x="541" y="159"/>
                    <a:pt x="541" y="159"/>
                    <a:pt x="541" y="159"/>
                  </a:cubicBezTo>
                  <a:cubicBezTo>
                    <a:pt x="541" y="159"/>
                    <a:pt x="518" y="163"/>
                    <a:pt x="489" y="167"/>
                  </a:cubicBezTo>
                  <a:cubicBezTo>
                    <a:pt x="497" y="144"/>
                    <a:pt x="507" y="115"/>
                    <a:pt x="509" y="115"/>
                  </a:cubicBezTo>
                  <a:cubicBezTo>
                    <a:pt x="509" y="115"/>
                    <a:pt x="509" y="115"/>
                    <a:pt x="509" y="115"/>
                  </a:cubicBezTo>
                  <a:cubicBezTo>
                    <a:pt x="509" y="115"/>
                    <a:pt x="509" y="115"/>
                    <a:pt x="509" y="115"/>
                  </a:cubicBezTo>
                  <a:cubicBezTo>
                    <a:pt x="509" y="115"/>
                    <a:pt x="510" y="115"/>
                    <a:pt x="510" y="115"/>
                  </a:cubicBezTo>
                  <a:cubicBezTo>
                    <a:pt x="512" y="115"/>
                    <a:pt x="513" y="115"/>
                    <a:pt x="515" y="115"/>
                  </a:cubicBezTo>
                  <a:cubicBezTo>
                    <a:pt x="520" y="112"/>
                    <a:pt x="522" y="107"/>
                    <a:pt x="519" y="102"/>
                  </a:cubicBezTo>
                  <a:cubicBezTo>
                    <a:pt x="518" y="98"/>
                    <a:pt x="514" y="96"/>
                    <a:pt x="510" y="96"/>
                  </a:cubicBezTo>
                  <a:cubicBezTo>
                    <a:pt x="509" y="96"/>
                    <a:pt x="507" y="97"/>
                    <a:pt x="506" y="97"/>
                  </a:cubicBezTo>
                  <a:cubicBezTo>
                    <a:pt x="504" y="98"/>
                    <a:pt x="503" y="99"/>
                    <a:pt x="502" y="100"/>
                  </a:cubicBezTo>
                  <a:cubicBezTo>
                    <a:pt x="502" y="100"/>
                    <a:pt x="502" y="100"/>
                    <a:pt x="502" y="100"/>
                  </a:cubicBezTo>
                  <a:cubicBezTo>
                    <a:pt x="502" y="100"/>
                    <a:pt x="502" y="100"/>
                    <a:pt x="502" y="100"/>
                  </a:cubicBezTo>
                  <a:cubicBezTo>
                    <a:pt x="498" y="100"/>
                    <a:pt x="453" y="77"/>
                    <a:pt x="454" y="75"/>
                  </a:cubicBezTo>
                  <a:cubicBezTo>
                    <a:pt x="454" y="75"/>
                    <a:pt x="454" y="75"/>
                    <a:pt x="454" y="75"/>
                  </a:cubicBezTo>
                  <a:cubicBezTo>
                    <a:pt x="455" y="73"/>
                    <a:pt x="455" y="69"/>
                    <a:pt x="453" y="67"/>
                  </a:cubicBezTo>
                  <a:cubicBezTo>
                    <a:pt x="451" y="62"/>
                    <a:pt x="447" y="60"/>
                    <a:pt x="443" y="60"/>
                  </a:cubicBezTo>
                  <a:cubicBezTo>
                    <a:pt x="441" y="60"/>
                    <a:pt x="439" y="60"/>
                    <a:pt x="438" y="61"/>
                  </a:cubicBezTo>
                  <a:cubicBezTo>
                    <a:pt x="433" y="63"/>
                    <a:pt x="431" y="67"/>
                    <a:pt x="431" y="71"/>
                  </a:cubicBezTo>
                  <a:cubicBezTo>
                    <a:pt x="431" y="71"/>
                    <a:pt x="431" y="71"/>
                    <a:pt x="431" y="71"/>
                  </a:cubicBezTo>
                  <a:cubicBezTo>
                    <a:pt x="431" y="73"/>
                    <a:pt x="295" y="88"/>
                    <a:pt x="278" y="88"/>
                  </a:cubicBezTo>
                  <a:cubicBezTo>
                    <a:pt x="277" y="88"/>
                    <a:pt x="277" y="88"/>
                    <a:pt x="277" y="88"/>
                  </a:cubicBezTo>
                  <a:cubicBezTo>
                    <a:pt x="277" y="88"/>
                    <a:pt x="277" y="88"/>
                    <a:pt x="277" y="88"/>
                  </a:cubicBezTo>
                  <a:cubicBezTo>
                    <a:pt x="276" y="88"/>
                    <a:pt x="276" y="87"/>
                    <a:pt x="276" y="86"/>
                  </a:cubicBezTo>
                  <a:cubicBezTo>
                    <a:pt x="274" y="82"/>
                    <a:pt x="270" y="80"/>
                    <a:pt x="265" y="80"/>
                  </a:cubicBezTo>
                  <a:cubicBezTo>
                    <a:pt x="263" y="80"/>
                    <a:pt x="262" y="80"/>
                    <a:pt x="260" y="81"/>
                  </a:cubicBezTo>
                  <a:cubicBezTo>
                    <a:pt x="254" y="84"/>
                    <a:pt x="251" y="90"/>
                    <a:pt x="254" y="96"/>
                  </a:cubicBezTo>
                  <a:cubicBezTo>
                    <a:pt x="256" y="99"/>
                    <a:pt x="258" y="101"/>
                    <a:pt x="260" y="102"/>
                  </a:cubicBezTo>
                  <a:cubicBezTo>
                    <a:pt x="260" y="102"/>
                    <a:pt x="260" y="102"/>
                    <a:pt x="260" y="102"/>
                  </a:cubicBezTo>
                  <a:cubicBezTo>
                    <a:pt x="262" y="103"/>
                    <a:pt x="250" y="143"/>
                    <a:pt x="249" y="143"/>
                  </a:cubicBezTo>
                  <a:cubicBezTo>
                    <a:pt x="249" y="143"/>
                    <a:pt x="249" y="143"/>
                    <a:pt x="249" y="143"/>
                  </a:cubicBezTo>
                  <a:cubicBezTo>
                    <a:pt x="249" y="143"/>
                    <a:pt x="249" y="143"/>
                    <a:pt x="249" y="143"/>
                  </a:cubicBezTo>
                  <a:cubicBezTo>
                    <a:pt x="249" y="143"/>
                    <a:pt x="249" y="143"/>
                    <a:pt x="249" y="143"/>
                  </a:cubicBezTo>
                  <a:cubicBezTo>
                    <a:pt x="248" y="143"/>
                    <a:pt x="248" y="143"/>
                    <a:pt x="247" y="143"/>
                  </a:cubicBezTo>
                  <a:cubicBezTo>
                    <a:pt x="246" y="144"/>
                    <a:pt x="245" y="145"/>
                    <a:pt x="245" y="146"/>
                  </a:cubicBezTo>
                  <a:cubicBezTo>
                    <a:pt x="245" y="146"/>
                    <a:pt x="245" y="146"/>
                    <a:pt x="245" y="146"/>
                  </a:cubicBezTo>
                  <a:cubicBezTo>
                    <a:pt x="245" y="146"/>
                    <a:pt x="245" y="146"/>
                    <a:pt x="244" y="146"/>
                  </a:cubicBezTo>
                  <a:cubicBezTo>
                    <a:pt x="237" y="146"/>
                    <a:pt x="185" y="141"/>
                    <a:pt x="185" y="140"/>
                  </a:cubicBezTo>
                  <a:cubicBezTo>
                    <a:pt x="185" y="140"/>
                    <a:pt x="185" y="140"/>
                    <a:pt x="185" y="140"/>
                  </a:cubicBezTo>
                  <a:cubicBezTo>
                    <a:pt x="185" y="139"/>
                    <a:pt x="185" y="138"/>
                    <a:pt x="184" y="138"/>
                  </a:cubicBezTo>
                  <a:cubicBezTo>
                    <a:pt x="184" y="137"/>
                    <a:pt x="184" y="137"/>
                    <a:pt x="184" y="137"/>
                  </a:cubicBezTo>
                  <a:cubicBezTo>
                    <a:pt x="184" y="137"/>
                    <a:pt x="184" y="137"/>
                    <a:pt x="184" y="137"/>
                  </a:cubicBezTo>
                  <a:cubicBezTo>
                    <a:pt x="183" y="136"/>
                    <a:pt x="209" y="113"/>
                    <a:pt x="211" y="113"/>
                  </a:cubicBezTo>
                  <a:cubicBezTo>
                    <a:pt x="211" y="113"/>
                    <a:pt x="211" y="113"/>
                    <a:pt x="211" y="113"/>
                  </a:cubicBezTo>
                  <a:cubicBezTo>
                    <a:pt x="210" y="113"/>
                    <a:pt x="210" y="113"/>
                    <a:pt x="210" y="113"/>
                  </a:cubicBezTo>
                  <a:cubicBezTo>
                    <a:pt x="211" y="114"/>
                    <a:pt x="212" y="114"/>
                    <a:pt x="214" y="114"/>
                  </a:cubicBezTo>
                  <a:cubicBezTo>
                    <a:pt x="214" y="114"/>
                    <a:pt x="215" y="114"/>
                    <a:pt x="216" y="114"/>
                  </a:cubicBezTo>
                  <a:cubicBezTo>
                    <a:pt x="218" y="113"/>
                    <a:pt x="219" y="110"/>
                    <a:pt x="218" y="107"/>
                  </a:cubicBezTo>
                  <a:cubicBezTo>
                    <a:pt x="217" y="106"/>
                    <a:pt x="215" y="105"/>
                    <a:pt x="214" y="105"/>
                  </a:cubicBezTo>
                  <a:cubicBezTo>
                    <a:pt x="213" y="105"/>
                    <a:pt x="212" y="105"/>
                    <a:pt x="211" y="105"/>
                  </a:cubicBezTo>
                  <a:cubicBezTo>
                    <a:pt x="211" y="106"/>
                    <a:pt x="211" y="106"/>
                    <a:pt x="211" y="106"/>
                  </a:cubicBezTo>
                  <a:cubicBezTo>
                    <a:pt x="211" y="106"/>
                    <a:pt x="211" y="106"/>
                    <a:pt x="211" y="106"/>
                  </a:cubicBezTo>
                  <a:cubicBezTo>
                    <a:pt x="211" y="106"/>
                    <a:pt x="211" y="106"/>
                    <a:pt x="211" y="106"/>
                  </a:cubicBezTo>
                  <a:cubicBezTo>
                    <a:pt x="209" y="106"/>
                    <a:pt x="175" y="72"/>
                    <a:pt x="176" y="70"/>
                  </a:cubicBezTo>
                  <a:cubicBezTo>
                    <a:pt x="176" y="70"/>
                    <a:pt x="176" y="70"/>
                    <a:pt x="176" y="70"/>
                  </a:cubicBezTo>
                  <a:cubicBezTo>
                    <a:pt x="177" y="69"/>
                    <a:pt x="178" y="67"/>
                    <a:pt x="178" y="65"/>
                  </a:cubicBezTo>
                  <a:cubicBezTo>
                    <a:pt x="178" y="59"/>
                    <a:pt x="174" y="55"/>
                    <a:pt x="168" y="55"/>
                  </a:cubicBezTo>
                  <a:cubicBezTo>
                    <a:pt x="163" y="55"/>
                    <a:pt x="158" y="59"/>
                    <a:pt x="158" y="65"/>
                  </a:cubicBezTo>
                  <a:cubicBezTo>
                    <a:pt x="158" y="68"/>
                    <a:pt x="160" y="70"/>
                    <a:pt x="16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3"/>
                    <a:pt x="131" y="132"/>
                    <a:pt x="127" y="132"/>
                  </a:cubicBezTo>
                  <a:cubicBezTo>
                    <a:pt x="127" y="132"/>
                    <a:pt x="127" y="132"/>
                    <a:pt x="127" y="132"/>
                  </a:cubicBezTo>
                  <a:cubicBezTo>
                    <a:pt x="127" y="132"/>
                    <a:pt x="127" y="132"/>
                    <a:pt x="127" y="132"/>
                  </a:cubicBezTo>
                  <a:cubicBezTo>
                    <a:pt x="126" y="132"/>
                    <a:pt x="124" y="132"/>
                    <a:pt x="122" y="132"/>
                  </a:cubicBezTo>
                  <a:cubicBezTo>
                    <a:pt x="121" y="132"/>
                    <a:pt x="120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ubicBezTo>
                    <a:pt x="118" y="132"/>
                    <a:pt x="113" y="122"/>
                    <a:pt x="109" y="112"/>
                  </a:cubicBezTo>
                  <a:cubicBezTo>
                    <a:pt x="113" y="122"/>
                    <a:pt x="117" y="133"/>
                    <a:pt x="115" y="133"/>
                  </a:cubicBezTo>
                  <a:cubicBezTo>
                    <a:pt x="116" y="133"/>
                    <a:pt x="116" y="133"/>
                    <a:pt x="116" y="133"/>
                  </a:cubicBezTo>
                  <a:cubicBezTo>
                    <a:pt x="115" y="133"/>
                    <a:pt x="115" y="133"/>
                    <a:pt x="115" y="133"/>
                  </a:cubicBezTo>
                  <a:cubicBezTo>
                    <a:pt x="115" y="133"/>
                    <a:pt x="115" y="133"/>
                    <a:pt x="115" y="133"/>
                  </a:cubicBezTo>
                  <a:cubicBezTo>
                    <a:pt x="115" y="133"/>
                    <a:pt x="115" y="133"/>
                    <a:pt x="115" y="133"/>
                  </a:cubicBezTo>
                  <a:cubicBezTo>
                    <a:pt x="112" y="133"/>
                    <a:pt x="26" y="30"/>
                    <a:pt x="14" y="13"/>
                  </a:cubicBezTo>
                  <a:cubicBezTo>
                    <a:pt x="28" y="23"/>
                    <a:pt x="95" y="83"/>
                    <a:pt x="95" y="84"/>
                  </a:cubicBezTo>
                  <a:cubicBezTo>
                    <a:pt x="95" y="84"/>
                    <a:pt x="95" y="84"/>
                    <a:pt x="95" y="84"/>
                  </a:cubicBezTo>
                  <a:cubicBezTo>
                    <a:pt x="94" y="85"/>
                    <a:pt x="94" y="86"/>
                    <a:pt x="95" y="88"/>
                  </a:cubicBezTo>
                  <a:cubicBezTo>
                    <a:pt x="95" y="89"/>
                    <a:pt x="97" y="90"/>
                    <a:pt x="98" y="90"/>
                  </a:cubicBezTo>
                  <a:cubicBezTo>
                    <a:pt x="99" y="90"/>
                    <a:pt x="99" y="90"/>
                    <a:pt x="99" y="90"/>
                  </a:cubicBezTo>
                  <a:cubicBezTo>
                    <a:pt x="99" y="90"/>
                    <a:pt x="99" y="90"/>
                    <a:pt x="99" y="90"/>
                  </a:cubicBezTo>
                  <a:cubicBezTo>
                    <a:pt x="99" y="90"/>
                    <a:pt x="99" y="90"/>
                    <a:pt x="99" y="90"/>
                  </a:cubicBezTo>
                  <a:cubicBezTo>
                    <a:pt x="100" y="90"/>
                    <a:pt x="103" y="97"/>
                    <a:pt x="106" y="105"/>
                  </a:cubicBezTo>
                  <a:cubicBezTo>
                    <a:pt x="103" y="97"/>
                    <a:pt x="100" y="90"/>
                    <a:pt x="101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2" y="89"/>
                    <a:pt x="103" y="86"/>
                    <a:pt x="102" y="84"/>
                  </a:cubicBezTo>
                  <a:cubicBezTo>
                    <a:pt x="102" y="83"/>
                    <a:pt x="100" y="82"/>
                    <a:pt x="98" y="82"/>
                  </a:cubicBezTo>
                  <a:cubicBezTo>
                    <a:pt x="98" y="82"/>
                    <a:pt x="97" y="82"/>
                    <a:pt x="97" y="83"/>
                  </a:cubicBezTo>
                  <a:cubicBezTo>
                    <a:pt x="96" y="83"/>
                    <a:pt x="96" y="83"/>
                    <a:pt x="96" y="83"/>
                  </a:cubicBezTo>
                  <a:cubicBezTo>
                    <a:pt x="96" y="83"/>
                    <a:pt x="96" y="83"/>
                    <a:pt x="96" y="83"/>
                  </a:cubicBezTo>
                  <a:cubicBezTo>
                    <a:pt x="96" y="83"/>
                    <a:pt x="96" y="83"/>
                    <a:pt x="96" y="83"/>
                  </a:cubicBezTo>
                  <a:cubicBezTo>
                    <a:pt x="95" y="83"/>
                    <a:pt x="13" y="11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5" y="8"/>
                    <a:pt x="15" y="6"/>
                    <a:pt x="14" y="3"/>
                  </a:cubicBezTo>
                  <a:cubicBezTo>
                    <a:pt x="13" y="1"/>
                    <a:pt x="10" y="0"/>
                    <a:pt x="8" y="0"/>
                  </a:cubicBezTo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83"/>
            <p:cNvSpPr/>
            <p:nvPr/>
          </p:nvSpPr>
          <p:spPr>
            <a:xfrm>
              <a:off x="6415088" y="4025900"/>
              <a:ext cx="315913" cy="323850"/>
            </a:xfrm>
            <a:custGeom>
              <a:rect b="b" l="l" r="r" t="t"/>
              <a:pathLst>
                <a:path extrusionOk="0" h="86" w="84">
                  <a:moveTo>
                    <a:pt x="14" y="43"/>
                  </a:moveTo>
                  <a:cubicBezTo>
                    <a:pt x="13" y="42"/>
                    <a:pt x="43" y="13"/>
                    <a:pt x="45" y="13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6" y="14"/>
                    <a:pt x="48" y="14"/>
                    <a:pt x="49" y="14"/>
                  </a:cubicBezTo>
                  <a:cubicBezTo>
                    <a:pt x="50" y="14"/>
                    <a:pt x="51" y="14"/>
                    <a:pt x="52" y="14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4" y="14"/>
                    <a:pt x="76" y="48"/>
                    <a:pt x="76" y="49"/>
                  </a:cubicBezTo>
                  <a:cubicBezTo>
                    <a:pt x="76" y="49"/>
                    <a:pt x="76" y="49"/>
                    <a:pt x="76" y="49"/>
                  </a:cubicBezTo>
                  <a:cubicBezTo>
                    <a:pt x="75" y="50"/>
                    <a:pt x="74" y="51"/>
                    <a:pt x="74" y="53"/>
                  </a:cubicBezTo>
                  <a:cubicBezTo>
                    <a:pt x="74" y="54"/>
                    <a:pt x="74" y="54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6"/>
                    <a:pt x="43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1" y="79"/>
                    <a:pt x="40" y="79"/>
                    <a:pt x="39" y="79"/>
                  </a:cubicBezTo>
                  <a:cubicBezTo>
                    <a:pt x="38" y="79"/>
                    <a:pt x="38" y="79"/>
                    <a:pt x="37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6" y="79"/>
                    <a:pt x="13" y="54"/>
                    <a:pt x="14" y="52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5" y="51"/>
                    <a:pt x="15" y="49"/>
                    <a:pt x="15" y="48"/>
                  </a:cubicBezTo>
                  <a:cubicBezTo>
                    <a:pt x="15" y="46"/>
                    <a:pt x="15" y="44"/>
                    <a:pt x="14" y="43"/>
                  </a:cubicBezTo>
                  <a:cubicBezTo>
                    <a:pt x="14" y="43"/>
                    <a:pt x="14" y="43"/>
                    <a:pt x="14" y="43"/>
                  </a:cubicBezTo>
                  <a:moveTo>
                    <a:pt x="49" y="0"/>
                  </a:moveTo>
                  <a:cubicBezTo>
                    <a:pt x="48" y="0"/>
                    <a:pt x="47" y="0"/>
                    <a:pt x="46" y="0"/>
                  </a:cubicBezTo>
                  <a:cubicBezTo>
                    <a:pt x="42" y="2"/>
                    <a:pt x="41" y="7"/>
                    <a:pt x="42" y="10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4" y="13"/>
                    <a:pt x="14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1"/>
                    <a:pt x="9" y="40"/>
                    <a:pt x="8" y="40"/>
                  </a:cubicBezTo>
                  <a:cubicBezTo>
                    <a:pt x="4" y="40"/>
                    <a:pt x="0" y="44"/>
                    <a:pt x="0" y="48"/>
                  </a:cubicBezTo>
                  <a:cubicBezTo>
                    <a:pt x="0" y="52"/>
                    <a:pt x="4" y="55"/>
                    <a:pt x="8" y="55"/>
                  </a:cubicBezTo>
                  <a:cubicBezTo>
                    <a:pt x="9" y="55"/>
                    <a:pt x="11" y="55"/>
                    <a:pt x="12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4" y="54"/>
                    <a:pt x="36" y="79"/>
                    <a:pt x="36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35" y="81"/>
                    <a:pt x="35" y="83"/>
                    <a:pt x="35" y="84"/>
                  </a:cubicBezTo>
                  <a:cubicBezTo>
                    <a:pt x="36" y="85"/>
                    <a:pt x="37" y="86"/>
                    <a:pt x="39" y="86"/>
                  </a:cubicBezTo>
                  <a:cubicBezTo>
                    <a:pt x="40" y="86"/>
                    <a:pt x="40" y="86"/>
                    <a:pt x="41" y="86"/>
                  </a:cubicBezTo>
                  <a:cubicBezTo>
                    <a:pt x="43" y="85"/>
                    <a:pt x="44" y="83"/>
                    <a:pt x="43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2" y="80"/>
                    <a:pt x="74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6" y="57"/>
                    <a:pt x="78" y="58"/>
                    <a:pt x="79" y="58"/>
                  </a:cubicBezTo>
                  <a:cubicBezTo>
                    <a:pt x="82" y="58"/>
                    <a:pt x="84" y="55"/>
                    <a:pt x="84" y="53"/>
                  </a:cubicBezTo>
                  <a:cubicBezTo>
                    <a:pt x="84" y="50"/>
                    <a:pt x="82" y="48"/>
                    <a:pt x="79" y="48"/>
                  </a:cubicBezTo>
                  <a:cubicBezTo>
                    <a:pt x="78" y="48"/>
                    <a:pt x="78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6" y="48"/>
                    <a:pt x="53" y="14"/>
                    <a:pt x="54" y="13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7" y="11"/>
                    <a:pt x="58" y="7"/>
                    <a:pt x="56" y="4"/>
                  </a:cubicBezTo>
                  <a:cubicBezTo>
                    <a:pt x="55" y="1"/>
                    <a:pt x="52" y="0"/>
                    <a:pt x="49" y="0"/>
                  </a:cubicBezTo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83"/>
            <p:cNvSpPr/>
            <p:nvPr/>
          </p:nvSpPr>
          <p:spPr>
            <a:xfrm>
              <a:off x="4856163" y="2439988"/>
              <a:ext cx="87313" cy="74613"/>
            </a:xfrm>
            <a:custGeom>
              <a:rect b="b" l="l" r="r" t="t"/>
              <a:pathLst>
                <a:path extrusionOk="0" h="20" w="23">
                  <a:moveTo>
                    <a:pt x="12" y="0"/>
                  </a:moveTo>
                  <a:cubicBezTo>
                    <a:pt x="10" y="0"/>
                    <a:pt x="9" y="1"/>
                    <a:pt x="7" y="1"/>
                  </a:cubicBezTo>
                  <a:cubicBezTo>
                    <a:pt x="2" y="4"/>
                    <a:pt x="0" y="9"/>
                    <a:pt x="3" y="14"/>
                  </a:cubicBezTo>
                  <a:cubicBezTo>
                    <a:pt x="4" y="18"/>
                    <a:pt x="8" y="20"/>
                    <a:pt x="12" y="20"/>
                  </a:cubicBezTo>
                  <a:cubicBezTo>
                    <a:pt x="13" y="20"/>
                    <a:pt x="15" y="19"/>
                    <a:pt x="16" y="19"/>
                  </a:cubicBezTo>
                  <a:cubicBezTo>
                    <a:pt x="21" y="16"/>
                    <a:pt x="23" y="11"/>
                    <a:pt x="21" y="6"/>
                  </a:cubicBezTo>
                  <a:cubicBezTo>
                    <a:pt x="19" y="2"/>
                    <a:pt x="15" y="0"/>
                    <a:pt x="12" y="0"/>
                  </a:cubicBezTo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83"/>
            <p:cNvSpPr/>
            <p:nvPr/>
          </p:nvSpPr>
          <p:spPr>
            <a:xfrm>
              <a:off x="3411538" y="2424113"/>
              <a:ext cx="1062038" cy="1203325"/>
            </a:xfrm>
            <a:custGeom>
              <a:rect b="b" l="l" r="r" t="t"/>
              <a:pathLst>
                <a:path extrusionOk="0" h="319" w="283">
                  <a:moveTo>
                    <a:pt x="135" y="80"/>
                  </a:moveTo>
                  <a:cubicBezTo>
                    <a:pt x="135" y="80"/>
                    <a:pt x="135" y="80"/>
                    <a:pt x="135" y="80"/>
                  </a:cubicBezTo>
                  <a:cubicBezTo>
                    <a:pt x="135" y="81"/>
                    <a:pt x="137" y="81"/>
                    <a:pt x="138" y="81"/>
                  </a:cubicBezTo>
                  <a:cubicBezTo>
                    <a:pt x="139" y="81"/>
                    <a:pt x="139" y="81"/>
                    <a:pt x="140" y="81"/>
                  </a:cubicBezTo>
                  <a:cubicBezTo>
                    <a:pt x="141" y="81"/>
                    <a:pt x="141" y="80"/>
                    <a:pt x="142" y="80"/>
                  </a:cubicBezTo>
                  <a:cubicBezTo>
                    <a:pt x="141" y="80"/>
                    <a:pt x="141" y="80"/>
                    <a:pt x="141" y="80"/>
                  </a:cubicBezTo>
                  <a:cubicBezTo>
                    <a:pt x="141" y="80"/>
                    <a:pt x="141" y="80"/>
                    <a:pt x="141" y="80"/>
                  </a:cubicBezTo>
                  <a:cubicBezTo>
                    <a:pt x="143" y="80"/>
                    <a:pt x="180" y="107"/>
                    <a:pt x="180" y="107"/>
                  </a:cubicBezTo>
                  <a:cubicBezTo>
                    <a:pt x="180" y="107"/>
                    <a:pt x="180" y="107"/>
                    <a:pt x="180" y="107"/>
                  </a:cubicBezTo>
                  <a:cubicBezTo>
                    <a:pt x="180" y="108"/>
                    <a:pt x="180" y="108"/>
                    <a:pt x="180" y="108"/>
                  </a:cubicBezTo>
                  <a:cubicBezTo>
                    <a:pt x="180" y="108"/>
                    <a:pt x="180" y="108"/>
                    <a:pt x="180" y="108"/>
                  </a:cubicBezTo>
                  <a:cubicBezTo>
                    <a:pt x="180" y="108"/>
                    <a:pt x="179" y="108"/>
                    <a:pt x="178" y="108"/>
                  </a:cubicBezTo>
                  <a:cubicBezTo>
                    <a:pt x="169" y="108"/>
                    <a:pt x="104" y="104"/>
                    <a:pt x="104" y="103"/>
                  </a:cubicBezTo>
                  <a:cubicBezTo>
                    <a:pt x="104" y="103"/>
                    <a:pt x="104" y="103"/>
                    <a:pt x="104" y="103"/>
                  </a:cubicBezTo>
                  <a:cubicBezTo>
                    <a:pt x="104" y="102"/>
                    <a:pt x="104" y="101"/>
                    <a:pt x="103" y="101"/>
                  </a:cubicBezTo>
                  <a:cubicBezTo>
                    <a:pt x="103" y="101"/>
                    <a:pt x="103" y="101"/>
                    <a:pt x="103" y="101"/>
                  </a:cubicBezTo>
                  <a:cubicBezTo>
                    <a:pt x="103" y="101"/>
                    <a:pt x="103" y="101"/>
                    <a:pt x="103" y="101"/>
                  </a:cubicBezTo>
                  <a:cubicBezTo>
                    <a:pt x="103" y="99"/>
                    <a:pt x="133" y="80"/>
                    <a:pt x="135" y="80"/>
                  </a:cubicBezTo>
                  <a:cubicBezTo>
                    <a:pt x="135" y="80"/>
                    <a:pt x="135" y="80"/>
                    <a:pt x="135" y="80"/>
                  </a:cubicBezTo>
                  <a:moveTo>
                    <a:pt x="207" y="0"/>
                  </a:moveTo>
                  <a:cubicBezTo>
                    <a:pt x="204" y="0"/>
                    <a:pt x="202" y="1"/>
                    <a:pt x="199" y="2"/>
                  </a:cubicBezTo>
                  <a:cubicBezTo>
                    <a:pt x="190" y="6"/>
                    <a:pt x="186" y="16"/>
                    <a:pt x="191" y="25"/>
                  </a:cubicBezTo>
                  <a:cubicBezTo>
                    <a:pt x="193" y="30"/>
                    <a:pt x="197" y="33"/>
                    <a:pt x="202" y="34"/>
                  </a:cubicBezTo>
                  <a:cubicBezTo>
                    <a:pt x="202" y="34"/>
                    <a:pt x="202" y="34"/>
                    <a:pt x="202" y="34"/>
                  </a:cubicBezTo>
                  <a:cubicBezTo>
                    <a:pt x="203" y="34"/>
                    <a:pt x="200" y="67"/>
                    <a:pt x="195" y="107"/>
                  </a:cubicBezTo>
                  <a:cubicBezTo>
                    <a:pt x="191" y="107"/>
                    <a:pt x="188" y="108"/>
                    <a:pt x="188" y="108"/>
                  </a:cubicBezTo>
                  <a:cubicBezTo>
                    <a:pt x="187" y="108"/>
                    <a:pt x="187" y="108"/>
                    <a:pt x="187" y="108"/>
                  </a:cubicBezTo>
                  <a:cubicBezTo>
                    <a:pt x="187" y="108"/>
                    <a:pt x="187" y="108"/>
                    <a:pt x="187" y="108"/>
                  </a:cubicBezTo>
                  <a:cubicBezTo>
                    <a:pt x="187" y="107"/>
                    <a:pt x="187" y="107"/>
                    <a:pt x="187" y="107"/>
                  </a:cubicBezTo>
                  <a:cubicBezTo>
                    <a:pt x="187" y="106"/>
                    <a:pt x="185" y="105"/>
                    <a:pt x="184" y="105"/>
                  </a:cubicBezTo>
                  <a:cubicBezTo>
                    <a:pt x="183" y="105"/>
                    <a:pt x="182" y="105"/>
                    <a:pt x="182" y="106"/>
                  </a:cubicBezTo>
                  <a:cubicBezTo>
                    <a:pt x="181" y="106"/>
                    <a:pt x="181" y="106"/>
                    <a:pt x="181" y="106"/>
                  </a:cubicBezTo>
                  <a:cubicBezTo>
                    <a:pt x="181" y="106"/>
                    <a:pt x="181" y="106"/>
                    <a:pt x="181" y="106"/>
                  </a:cubicBezTo>
                  <a:cubicBezTo>
                    <a:pt x="181" y="106"/>
                    <a:pt x="181" y="106"/>
                    <a:pt x="181" y="106"/>
                  </a:cubicBezTo>
                  <a:cubicBezTo>
                    <a:pt x="179" y="106"/>
                    <a:pt x="142" y="80"/>
                    <a:pt x="142" y="79"/>
                  </a:cubicBezTo>
                  <a:cubicBezTo>
                    <a:pt x="142" y="79"/>
                    <a:pt x="142" y="79"/>
                    <a:pt x="142" y="79"/>
                  </a:cubicBezTo>
                  <a:cubicBezTo>
                    <a:pt x="143" y="78"/>
                    <a:pt x="143" y="76"/>
                    <a:pt x="142" y="75"/>
                  </a:cubicBezTo>
                  <a:cubicBezTo>
                    <a:pt x="142" y="73"/>
                    <a:pt x="140" y="72"/>
                    <a:pt x="138" y="72"/>
                  </a:cubicBezTo>
                  <a:cubicBezTo>
                    <a:pt x="137" y="72"/>
                    <a:pt x="137" y="72"/>
                    <a:pt x="136" y="72"/>
                  </a:cubicBezTo>
                  <a:cubicBezTo>
                    <a:pt x="134" y="74"/>
                    <a:pt x="133" y="76"/>
                    <a:pt x="134" y="79"/>
                  </a:cubicBezTo>
                  <a:cubicBezTo>
                    <a:pt x="134" y="79"/>
                    <a:pt x="134" y="79"/>
                    <a:pt x="134" y="79"/>
                  </a:cubicBezTo>
                  <a:cubicBezTo>
                    <a:pt x="134" y="79"/>
                    <a:pt x="104" y="99"/>
                    <a:pt x="102" y="99"/>
                  </a:cubicBezTo>
                  <a:cubicBezTo>
                    <a:pt x="102" y="99"/>
                    <a:pt x="102" y="99"/>
                    <a:pt x="102" y="99"/>
                  </a:cubicBezTo>
                  <a:cubicBezTo>
                    <a:pt x="102" y="99"/>
                    <a:pt x="102" y="99"/>
                    <a:pt x="102" y="99"/>
                  </a:cubicBezTo>
                  <a:cubicBezTo>
                    <a:pt x="101" y="98"/>
                    <a:pt x="99" y="97"/>
                    <a:pt x="97" y="97"/>
                  </a:cubicBezTo>
                  <a:cubicBezTo>
                    <a:pt x="96" y="97"/>
                    <a:pt x="95" y="97"/>
                    <a:pt x="94" y="97"/>
                  </a:cubicBezTo>
                  <a:cubicBezTo>
                    <a:pt x="91" y="99"/>
                    <a:pt x="89" y="103"/>
                    <a:pt x="91" y="106"/>
                  </a:cubicBezTo>
                  <a:cubicBezTo>
                    <a:pt x="92" y="109"/>
                    <a:pt x="94" y="110"/>
                    <a:pt x="97" y="110"/>
                  </a:cubicBezTo>
                  <a:cubicBezTo>
                    <a:pt x="97" y="110"/>
                    <a:pt x="98" y="110"/>
                    <a:pt x="98" y="110"/>
                  </a:cubicBezTo>
                  <a:cubicBezTo>
                    <a:pt x="98" y="110"/>
                    <a:pt x="98" y="110"/>
                    <a:pt x="98" y="110"/>
                  </a:cubicBezTo>
                  <a:cubicBezTo>
                    <a:pt x="98" y="110"/>
                    <a:pt x="98" y="110"/>
                    <a:pt x="98" y="110"/>
                  </a:cubicBezTo>
                  <a:cubicBezTo>
                    <a:pt x="100" y="110"/>
                    <a:pt x="136" y="202"/>
                    <a:pt x="135" y="203"/>
                  </a:cubicBezTo>
                  <a:cubicBezTo>
                    <a:pt x="135" y="203"/>
                    <a:pt x="135" y="203"/>
                    <a:pt x="135" y="203"/>
                  </a:cubicBezTo>
                  <a:cubicBezTo>
                    <a:pt x="132" y="204"/>
                    <a:pt x="130" y="208"/>
                    <a:pt x="132" y="211"/>
                  </a:cubicBezTo>
                  <a:cubicBezTo>
                    <a:pt x="133" y="214"/>
                    <a:pt x="136" y="215"/>
                    <a:pt x="138" y="215"/>
                  </a:cubicBezTo>
                  <a:cubicBezTo>
                    <a:pt x="139" y="215"/>
                    <a:pt x="140" y="215"/>
                    <a:pt x="141" y="214"/>
                  </a:cubicBezTo>
                  <a:cubicBezTo>
                    <a:pt x="144" y="213"/>
                    <a:pt x="146" y="209"/>
                    <a:pt x="144" y="206"/>
                  </a:cubicBezTo>
                  <a:cubicBezTo>
                    <a:pt x="143" y="203"/>
                    <a:pt x="141" y="202"/>
                    <a:pt x="138" y="202"/>
                  </a:cubicBezTo>
                  <a:cubicBezTo>
                    <a:pt x="138" y="202"/>
                    <a:pt x="137" y="202"/>
                    <a:pt x="137" y="202"/>
                  </a:cubicBezTo>
                  <a:cubicBezTo>
                    <a:pt x="137" y="202"/>
                    <a:pt x="137" y="202"/>
                    <a:pt x="137" y="202"/>
                  </a:cubicBezTo>
                  <a:cubicBezTo>
                    <a:pt x="137" y="202"/>
                    <a:pt x="137" y="202"/>
                    <a:pt x="137" y="202"/>
                  </a:cubicBezTo>
                  <a:cubicBezTo>
                    <a:pt x="135" y="202"/>
                    <a:pt x="99" y="110"/>
                    <a:pt x="100" y="109"/>
                  </a:cubicBezTo>
                  <a:cubicBezTo>
                    <a:pt x="100" y="109"/>
                    <a:pt x="100" y="109"/>
                    <a:pt x="100" y="109"/>
                  </a:cubicBezTo>
                  <a:cubicBezTo>
                    <a:pt x="101" y="109"/>
                    <a:pt x="101" y="108"/>
                    <a:pt x="102" y="108"/>
                  </a:cubicBezTo>
                  <a:cubicBezTo>
                    <a:pt x="102" y="108"/>
                    <a:pt x="102" y="108"/>
                    <a:pt x="102" y="108"/>
                  </a:cubicBezTo>
                  <a:cubicBezTo>
                    <a:pt x="102" y="108"/>
                    <a:pt x="102" y="108"/>
                    <a:pt x="102" y="108"/>
                  </a:cubicBezTo>
                  <a:cubicBezTo>
                    <a:pt x="104" y="108"/>
                    <a:pt x="134" y="129"/>
                    <a:pt x="134" y="130"/>
                  </a:cubicBezTo>
                  <a:cubicBezTo>
                    <a:pt x="134" y="130"/>
                    <a:pt x="134" y="130"/>
                    <a:pt x="134" y="130"/>
                  </a:cubicBezTo>
                  <a:cubicBezTo>
                    <a:pt x="133" y="131"/>
                    <a:pt x="133" y="133"/>
                    <a:pt x="134" y="134"/>
                  </a:cubicBezTo>
                  <a:cubicBezTo>
                    <a:pt x="135" y="136"/>
                    <a:pt x="136" y="137"/>
                    <a:pt x="138" y="137"/>
                  </a:cubicBezTo>
                  <a:cubicBezTo>
                    <a:pt x="139" y="137"/>
                    <a:pt x="139" y="136"/>
                    <a:pt x="140" y="136"/>
                  </a:cubicBezTo>
                  <a:cubicBezTo>
                    <a:pt x="143" y="135"/>
                    <a:pt x="144" y="132"/>
                    <a:pt x="142" y="130"/>
                  </a:cubicBezTo>
                  <a:cubicBezTo>
                    <a:pt x="142" y="128"/>
                    <a:pt x="140" y="127"/>
                    <a:pt x="138" y="127"/>
                  </a:cubicBezTo>
                  <a:cubicBezTo>
                    <a:pt x="137" y="127"/>
                    <a:pt x="137" y="127"/>
                    <a:pt x="136" y="128"/>
                  </a:cubicBezTo>
                  <a:cubicBezTo>
                    <a:pt x="136" y="128"/>
                    <a:pt x="135" y="128"/>
                    <a:pt x="135" y="129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3" y="129"/>
                    <a:pt x="103" y="108"/>
                    <a:pt x="103" y="106"/>
                  </a:cubicBezTo>
                  <a:cubicBezTo>
                    <a:pt x="103" y="106"/>
                    <a:pt x="103" y="106"/>
                    <a:pt x="103" y="106"/>
                  </a:cubicBezTo>
                  <a:cubicBezTo>
                    <a:pt x="103" y="106"/>
                    <a:pt x="104" y="105"/>
                    <a:pt x="104" y="105"/>
                  </a:cubicBezTo>
                  <a:cubicBezTo>
                    <a:pt x="104" y="105"/>
                    <a:pt x="104" y="105"/>
                    <a:pt x="104" y="105"/>
                  </a:cubicBezTo>
                  <a:cubicBezTo>
                    <a:pt x="104" y="105"/>
                    <a:pt x="105" y="105"/>
                    <a:pt x="106" y="105"/>
                  </a:cubicBezTo>
                  <a:cubicBezTo>
                    <a:pt x="120" y="105"/>
                    <a:pt x="179" y="109"/>
                    <a:pt x="179" y="109"/>
                  </a:cubicBezTo>
                  <a:cubicBezTo>
                    <a:pt x="179" y="109"/>
                    <a:pt x="179" y="109"/>
                    <a:pt x="179" y="109"/>
                  </a:cubicBezTo>
                  <a:cubicBezTo>
                    <a:pt x="180" y="110"/>
                    <a:pt x="180" y="110"/>
                    <a:pt x="180" y="111"/>
                  </a:cubicBezTo>
                  <a:cubicBezTo>
                    <a:pt x="181" y="112"/>
                    <a:pt x="182" y="113"/>
                    <a:pt x="184" y="113"/>
                  </a:cubicBezTo>
                  <a:cubicBezTo>
                    <a:pt x="184" y="113"/>
                    <a:pt x="185" y="113"/>
                    <a:pt x="185" y="113"/>
                  </a:cubicBezTo>
                  <a:cubicBezTo>
                    <a:pt x="187" y="112"/>
                    <a:pt x="188" y="110"/>
                    <a:pt x="188" y="109"/>
                  </a:cubicBezTo>
                  <a:cubicBezTo>
                    <a:pt x="188" y="109"/>
                    <a:pt x="188" y="109"/>
                    <a:pt x="188" y="109"/>
                  </a:cubicBezTo>
                  <a:cubicBezTo>
                    <a:pt x="188" y="109"/>
                    <a:pt x="190" y="108"/>
                    <a:pt x="195" y="107"/>
                  </a:cubicBezTo>
                  <a:cubicBezTo>
                    <a:pt x="187" y="171"/>
                    <a:pt x="176" y="252"/>
                    <a:pt x="174" y="252"/>
                  </a:cubicBezTo>
                  <a:cubicBezTo>
                    <a:pt x="174" y="252"/>
                    <a:pt x="174" y="252"/>
                    <a:pt x="174" y="252"/>
                  </a:cubicBezTo>
                  <a:cubicBezTo>
                    <a:pt x="170" y="252"/>
                    <a:pt x="167" y="253"/>
                    <a:pt x="164" y="256"/>
                  </a:cubicBezTo>
                  <a:cubicBezTo>
                    <a:pt x="164" y="256"/>
                    <a:pt x="164" y="256"/>
                    <a:pt x="164" y="256"/>
                  </a:cubicBezTo>
                  <a:cubicBezTo>
                    <a:pt x="164" y="256"/>
                    <a:pt x="164" y="256"/>
                    <a:pt x="164" y="256"/>
                  </a:cubicBezTo>
                  <a:cubicBezTo>
                    <a:pt x="159" y="256"/>
                    <a:pt x="68" y="193"/>
                    <a:pt x="70" y="189"/>
                  </a:cubicBezTo>
                  <a:cubicBezTo>
                    <a:pt x="70" y="189"/>
                    <a:pt x="70" y="189"/>
                    <a:pt x="70" y="189"/>
                  </a:cubicBezTo>
                  <a:cubicBezTo>
                    <a:pt x="74" y="181"/>
                    <a:pt x="72" y="170"/>
                    <a:pt x="64" y="164"/>
                  </a:cubicBezTo>
                  <a:cubicBezTo>
                    <a:pt x="61" y="161"/>
                    <a:pt x="56" y="160"/>
                    <a:pt x="51" y="160"/>
                  </a:cubicBezTo>
                  <a:cubicBezTo>
                    <a:pt x="45" y="160"/>
                    <a:pt x="39" y="162"/>
                    <a:pt x="35" y="167"/>
                  </a:cubicBezTo>
                  <a:cubicBezTo>
                    <a:pt x="27" y="176"/>
                    <a:pt x="29" y="188"/>
                    <a:pt x="38" y="195"/>
                  </a:cubicBezTo>
                  <a:cubicBezTo>
                    <a:pt x="39" y="196"/>
                    <a:pt x="40" y="197"/>
                    <a:pt x="41" y="197"/>
                  </a:cubicBezTo>
                  <a:cubicBezTo>
                    <a:pt x="40" y="197"/>
                    <a:pt x="40" y="197"/>
                    <a:pt x="40" y="197"/>
                  </a:cubicBezTo>
                  <a:cubicBezTo>
                    <a:pt x="44" y="199"/>
                    <a:pt x="15" y="269"/>
                    <a:pt x="13" y="269"/>
                  </a:cubicBezTo>
                  <a:cubicBezTo>
                    <a:pt x="13" y="269"/>
                    <a:pt x="13" y="269"/>
                    <a:pt x="13" y="269"/>
                  </a:cubicBezTo>
                  <a:cubicBezTo>
                    <a:pt x="13" y="269"/>
                    <a:pt x="13" y="269"/>
                    <a:pt x="13" y="269"/>
                  </a:cubicBezTo>
                  <a:cubicBezTo>
                    <a:pt x="12" y="269"/>
                    <a:pt x="11" y="268"/>
                    <a:pt x="11" y="268"/>
                  </a:cubicBezTo>
                  <a:cubicBezTo>
                    <a:pt x="9" y="268"/>
                    <a:pt x="8" y="269"/>
                    <a:pt x="7" y="269"/>
                  </a:cubicBezTo>
                  <a:cubicBezTo>
                    <a:pt x="2" y="271"/>
                    <a:pt x="0" y="277"/>
                    <a:pt x="2" y="281"/>
                  </a:cubicBezTo>
                  <a:cubicBezTo>
                    <a:pt x="4" y="284"/>
                    <a:pt x="7" y="286"/>
                    <a:pt x="11" y="286"/>
                  </a:cubicBezTo>
                  <a:cubicBezTo>
                    <a:pt x="12" y="286"/>
                    <a:pt x="13" y="286"/>
                    <a:pt x="15" y="285"/>
                  </a:cubicBezTo>
                  <a:cubicBezTo>
                    <a:pt x="16" y="284"/>
                    <a:pt x="17" y="284"/>
                    <a:pt x="18" y="282"/>
                  </a:cubicBezTo>
                  <a:cubicBezTo>
                    <a:pt x="18" y="283"/>
                    <a:pt x="18" y="283"/>
                    <a:pt x="18" y="283"/>
                  </a:cubicBezTo>
                  <a:cubicBezTo>
                    <a:pt x="18" y="282"/>
                    <a:pt x="18" y="282"/>
                    <a:pt x="18" y="282"/>
                  </a:cubicBezTo>
                  <a:cubicBezTo>
                    <a:pt x="21" y="282"/>
                    <a:pt x="63" y="305"/>
                    <a:pt x="63" y="306"/>
                  </a:cubicBezTo>
                  <a:cubicBezTo>
                    <a:pt x="63" y="306"/>
                    <a:pt x="63" y="306"/>
                    <a:pt x="63" y="306"/>
                  </a:cubicBezTo>
                  <a:cubicBezTo>
                    <a:pt x="61" y="310"/>
                    <a:pt x="62" y="314"/>
                    <a:pt x="66" y="317"/>
                  </a:cubicBezTo>
                  <a:cubicBezTo>
                    <a:pt x="68" y="319"/>
                    <a:pt x="70" y="319"/>
                    <a:pt x="72" y="319"/>
                  </a:cubicBezTo>
                  <a:cubicBezTo>
                    <a:pt x="75" y="319"/>
                    <a:pt x="78" y="318"/>
                    <a:pt x="80" y="316"/>
                  </a:cubicBezTo>
                  <a:cubicBezTo>
                    <a:pt x="83" y="312"/>
                    <a:pt x="83" y="306"/>
                    <a:pt x="79" y="302"/>
                  </a:cubicBezTo>
                  <a:cubicBezTo>
                    <a:pt x="77" y="301"/>
                    <a:pt x="74" y="300"/>
                    <a:pt x="72" y="300"/>
                  </a:cubicBezTo>
                  <a:cubicBezTo>
                    <a:pt x="69" y="300"/>
                    <a:pt x="66" y="301"/>
                    <a:pt x="64" y="304"/>
                  </a:cubicBezTo>
                  <a:cubicBezTo>
                    <a:pt x="64" y="304"/>
                    <a:pt x="64" y="304"/>
                    <a:pt x="64" y="304"/>
                  </a:cubicBezTo>
                  <a:cubicBezTo>
                    <a:pt x="64" y="304"/>
                    <a:pt x="64" y="304"/>
                    <a:pt x="64" y="304"/>
                  </a:cubicBezTo>
                  <a:cubicBezTo>
                    <a:pt x="64" y="304"/>
                    <a:pt x="64" y="304"/>
                    <a:pt x="64" y="304"/>
                  </a:cubicBezTo>
                  <a:cubicBezTo>
                    <a:pt x="60" y="304"/>
                    <a:pt x="19" y="282"/>
                    <a:pt x="19" y="280"/>
                  </a:cubicBezTo>
                  <a:cubicBezTo>
                    <a:pt x="19" y="280"/>
                    <a:pt x="19" y="280"/>
                    <a:pt x="19" y="280"/>
                  </a:cubicBezTo>
                  <a:cubicBezTo>
                    <a:pt x="20" y="278"/>
                    <a:pt x="20" y="276"/>
                    <a:pt x="19" y="273"/>
                  </a:cubicBezTo>
                  <a:cubicBezTo>
                    <a:pt x="18" y="272"/>
                    <a:pt x="17" y="271"/>
                    <a:pt x="15" y="270"/>
                  </a:cubicBezTo>
                  <a:cubicBezTo>
                    <a:pt x="15" y="270"/>
                    <a:pt x="15" y="270"/>
                    <a:pt x="15" y="270"/>
                  </a:cubicBezTo>
                  <a:cubicBezTo>
                    <a:pt x="14" y="269"/>
                    <a:pt x="42" y="200"/>
                    <a:pt x="46" y="200"/>
                  </a:cubicBezTo>
                  <a:cubicBezTo>
                    <a:pt x="46" y="200"/>
                    <a:pt x="46" y="200"/>
                    <a:pt x="46" y="200"/>
                  </a:cubicBezTo>
                  <a:cubicBezTo>
                    <a:pt x="46" y="199"/>
                    <a:pt x="46" y="199"/>
                    <a:pt x="46" y="199"/>
                  </a:cubicBezTo>
                  <a:cubicBezTo>
                    <a:pt x="48" y="200"/>
                    <a:pt x="49" y="200"/>
                    <a:pt x="51" y="200"/>
                  </a:cubicBezTo>
                  <a:cubicBezTo>
                    <a:pt x="57" y="200"/>
                    <a:pt x="62" y="198"/>
                    <a:pt x="66" y="194"/>
                  </a:cubicBezTo>
                  <a:cubicBezTo>
                    <a:pt x="66" y="194"/>
                    <a:pt x="66" y="194"/>
                    <a:pt x="66" y="194"/>
                  </a:cubicBezTo>
                  <a:cubicBezTo>
                    <a:pt x="66" y="194"/>
                    <a:pt x="66" y="194"/>
                    <a:pt x="66" y="194"/>
                  </a:cubicBezTo>
                  <a:cubicBezTo>
                    <a:pt x="73" y="194"/>
                    <a:pt x="163" y="257"/>
                    <a:pt x="161" y="259"/>
                  </a:cubicBezTo>
                  <a:cubicBezTo>
                    <a:pt x="161" y="259"/>
                    <a:pt x="161" y="259"/>
                    <a:pt x="161" y="259"/>
                  </a:cubicBezTo>
                  <a:cubicBezTo>
                    <a:pt x="160" y="261"/>
                    <a:pt x="160" y="263"/>
                    <a:pt x="160" y="266"/>
                  </a:cubicBezTo>
                  <a:cubicBezTo>
                    <a:pt x="160" y="273"/>
                    <a:pt x="166" y="280"/>
                    <a:pt x="174" y="280"/>
                  </a:cubicBezTo>
                  <a:cubicBezTo>
                    <a:pt x="182" y="280"/>
                    <a:pt x="189" y="273"/>
                    <a:pt x="189" y="266"/>
                  </a:cubicBezTo>
                  <a:cubicBezTo>
                    <a:pt x="189" y="259"/>
                    <a:pt x="184" y="254"/>
                    <a:pt x="178" y="252"/>
                  </a:cubicBezTo>
                  <a:cubicBezTo>
                    <a:pt x="178" y="252"/>
                    <a:pt x="178" y="252"/>
                    <a:pt x="178" y="252"/>
                  </a:cubicBezTo>
                  <a:cubicBezTo>
                    <a:pt x="177" y="252"/>
                    <a:pt x="187" y="170"/>
                    <a:pt x="195" y="107"/>
                  </a:cubicBezTo>
                  <a:cubicBezTo>
                    <a:pt x="213" y="104"/>
                    <a:pt x="255" y="97"/>
                    <a:pt x="262" y="97"/>
                  </a:cubicBezTo>
                  <a:cubicBezTo>
                    <a:pt x="263" y="97"/>
                    <a:pt x="263" y="97"/>
                    <a:pt x="263" y="97"/>
                  </a:cubicBezTo>
                  <a:cubicBezTo>
                    <a:pt x="263" y="97"/>
                    <a:pt x="263" y="97"/>
                    <a:pt x="263" y="97"/>
                  </a:cubicBezTo>
                  <a:cubicBezTo>
                    <a:pt x="264" y="101"/>
                    <a:pt x="268" y="103"/>
                    <a:pt x="273" y="103"/>
                  </a:cubicBezTo>
                  <a:cubicBezTo>
                    <a:pt x="278" y="103"/>
                    <a:pt x="283" y="99"/>
                    <a:pt x="283" y="94"/>
                  </a:cubicBezTo>
                  <a:cubicBezTo>
                    <a:pt x="283" y="88"/>
                    <a:pt x="278" y="84"/>
                    <a:pt x="273" y="84"/>
                  </a:cubicBezTo>
                  <a:cubicBezTo>
                    <a:pt x="267" y="84"/>
                    <a:pt x="262" y="88"/>
                    <a:pt x="262" y="94"/>
                  </a:cubicBezTo>
                  <a:cubicBezTo>
                    <a:pt x="262" y="94"/>
                    <a:pt x="262" y="94"/>
                    <a:pt x="262" y="94"/>
                  </a:cubicBezTo>
                  <a:cubicBezTo>
                    <a:pt x="262" y="94"/>
                    <a:pt x="262" y="94"/>
                    <a:pt x="262" y="94"/>
                  </a:cubicBezTo>
                  <a:cubicBezTo>
                    <a:pt x="263" y="96"/>
                    <a:pt x="215" y="104"/>
                    <a:pt x="195" y="107"/>
                  </a:cubicBezTo>
                  <a:cubicBezTo>
                    <a:pt x="201" y="67"/>
                    <a:pt x="206" y="35"/>
                    <a:pt x="207" y="35"/>
                  </a:cubicBezTo>
                  <a:cubicBezTo>
                    <a:pt x="207" y="35"/>
                    <a:pt x="207" y="35"/>
                    <a:pt x="207" y="35"/>
                  </a:cubicBezTo>
                  <a:cubicBezTo>
                    <a:pt x="210" y="35"/>
                    <a:pt x="212" y="34"/>
                    <a:pt x="214" y="33"/>
                  </a:cubicBezTo>
                  <a:cubicBezTo>
                    <a:pt x="223" y="29"/>
                    <a:pt x="227" y="19"/>
                    <a:pt x="223" y="10"/>
                  </a:cubicBezTo>
                  <a:cubicBezTo>
                    <a:pt x="220" y="4"/>
                    <a:pt x="214" y="0"/>
                    <a:pt x="207" y="0"/>
                  </a:cubicBezTo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83"/>
            <p:cNvSpPr/>
            <p:nvPr/>
          </p:nvSpPr>
          <p:spPr>
            <a:xfrm>
              <a:off x="5762625" y="2805113"/>
              <a:ext cx="36513" cy="30163"/>
            </a:xfrm>
            <a:custGeom>
              <a:rect b="b" l="l" r="r" t="t"/>
              <a:pathLst>
                <a:path extrusionOk="0" h="8" w="10">
                  <a:moveTo>
                    <a:pt x="0" y="0"/>
                  </a:moveTo>
                  <a:cubicBezTo>
                    <a:pt x="3" y="3"/>
                    <a:pt x="6" y="6"/>
                    <a:pt x="10" y="8"/>
                  </a:cubicBezTo>
                  <a:cubicBezTo>
                    <a:pt x="6" y="6"/>
                    <a:pt x="3" y="3"/>
                    <a:pt x="0" y="0"/>
                  </a:cubicBezTo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83"/>
            <p:cNvSpPr/>
            <p:nvPr/>
          </p:nvSpPr>
          <p:spPr>
            <a:xfrm>
              <a:off x="5799138" y="2613025"/>
              <a:ext cx="241300" cy="293688"/>
            </a:xfrm>
            <a:custGeom>
              <a:rect b="b" l="l" r="r" t="t"/>
              <a:pathLst>
                <a:path extrusionOk="0" h="78" w="64">
                  <a:moveTo>
                    <a:pt x="28" y="13"/>
                  </a:moveTo>
                  <a:cubicBezTo>
                    <a:pt x="29" y="13"/>
                    <a:pt x="30" y="13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2" y="12"/>
                    <a:pt x="49" y="37"/>
                    <a:pt x="48" y="38"/>
                  </a:cubicBezTo>
                  <a:cubicBezTo>
                    <a:pt x="48" y="38"/>
                    <a:pt x="48" y="38"/>
                    <a:pt x="48" y="38"/>
                  </a:cubicBezTo>
                  <a:cubicBezTo>
                    <a:pt x="45" y="41"/>
                    <a:pt x="44" y="45"/>
                    <a:pt x="46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7" y="51"/>
                    <a:pt x="21" y="70"/>
                    <a:pt x="20" y="70"/>
                  </a:cubicBezTo>
                  <a:cubicBezTo>
                    <a:pt x="20" y="70"/>
                    <a:pt x="20" y="70"/>
                    <a:pt x="20" y="70"/>
                  </a:cubicBezTo>
                  <a:cubicBezTo>
                    <a:pt x="20" y="70"/>
                    <a:pt x="20" y="70"/>
                    <a:pt x="20" y="70"/>
                  </a:cubicBezTo>
                  <a:cubicBezTo>
                    <a:pt x="19" y="70"/>
                    <a:pt x="19" y="69"/>
                    <a:pt x="18" y="69"/>
                  </a:cubicBezTo>
                  <a:cubicBezTo>
                    <a:pt x="18" y="69"/>
                    <a:pt x="18" y="69"/>
                    <a:pt x="18" y="69"/>
                  </a:cubicBezTo>
                  <a:cubicBezTo>
                    <a:pt x="17" y="69"/>
                    <a:pt x="26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moveTo>
                    <a:pt x="28" y="0"/>
                  </a:moveTo>
                  <a:cubicBezTo>
                    <a:pt x="27" y="0"/>
                    <a:pt x="26" y="0"/>
                    <a:pt x="25" y="0"/>
                  </a:cubicBezTo>
                  <a:cubicBezTo>
                    <a:pt x="21" y="2"/>
                    <a:pt x="20" y="6"/>
                    <a:pt x="22" y="9"/>
                  </a:cubicBezTo>
                  <a:cubicBezTo>
                    <a:pt x="22" y="11"/>
                    <a:pt x="24" y="12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7" y="13"/>
                    <a:pt x="18" y="69"/>
                    <a:pt x="17" y="69"/>
                  </a:cubicBezTo>
                  <a:cubicBezTo>
                    <a:pt x="17" y="69"/>
                    <a:pt x="17" y="69"/>
                    <a:pt x="17" y="69"/>
                  </a:cubicBezTo>
                  <a:cubicBezTo>
                    <a:pt x="17" y="69"/>
                    <a:pt x="17" y="69"/>
                    <a:pt x="17" y="69"/>
                  </a:cubicBezTo>
                  <a:cubicBezTo>
                    <a:pt x="16" y="69"/>
                    <a:pt x="15" y="69"/>
                    <a:pt x="15" y="69"/>
                  </a:cubicBezTo>
                  <a:cubicBezTo>
                    <a:pt x="14" y="70"/>
                    <a:pt x="14" y="70"/>
                    <a:pt x="13" y="70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3" y="70"/>
                    <a:pt x="7" y="65"/>
                    <a:pt x="0" y="59"/>
                  </a:cubicBezTo>
                  <a:cubicBezTo>
                    <a:pt x="7" y="66"/>
                    <a:pt x="13" y="71"/>
                    <a:pt x="12" y="71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12" y="72"/>
                    <a:pt x="12" y="74"/>
                    <a:pt x="12" y="75"/>
                  </a:cubicBezTo>
                  <a:cubicBezTo>
                    <a:pt x="13" y="77"/>
                    <a:pt x="15" y="78"/>
                    <a:pt x="17" y="78"/>
                  </a:cubicBezTo>
                  <a:cubicBezTo>
                    <a:pt x="17" y="78"/>
                    <a:pt x="18" y="78"/>
                    <a:pt x="19" y="78"/>
                  </a:cubicBezTo>
                  <a:cubicBezTo>
                    <a:pt x="21" y="77"/>
                    <a:pt x="22" y="74"/>
                    <a:pt x="21" y="72"/>
                  </a:cubicBezTo>
                  <a:cubicBezTo>
                    <a:pt x="21" y="71"/>
                    <a:pt x="21" y="71"/>
                    <a:pt x="21" y="71"/>
                  </a:cubicBezTo>
                  <a:cubicBezTo>
                    <a:pt x="21" y="71"/>
                    <a:pt x="21" y="71"/>
                    <a:pt x="21" y="71"/>
                  </a:cubicBezTo>
                  <a:cubicBezTo>
                    <a:pt x="20" y="70"/>
                    <a:pt x="45" y="51"/>
                    <a:pt x="48" y="5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9" y="53"/>
                    <a:pt x="52" y="54"/>
                    <a:pt x="54" y="54"/>
                  </a:cubicBezTo>
                  <a:cubicBezTo>
                    <a:pt x="55" y="54"/>
                    <a:pt x="57" y="53"/>
                    <a:pt x="58" y="53"/>
                  </a:cubicBezTo>
                  <a:cubicBezTo>
                    <a:pt x="63" y="51"/>
                    <a:pt x="64" y="46"/>
                    <a:pt x="62" y="41"/>
                  </a:cubicBezTo>
                  <a:cubicBezTo>
                    <a:pt x="61" y="38"/>
                    <a:pt x="57" y="36"/>
                    <a:pt x="54" y="36"/>
                  </a:cubicBezTo>
                  <a:cubicBezTo>
                    <a:pt x="53" y="36"/>
                    <a:pt x="51" y="36"/>
                    <a:pt x="50" y="37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48" y="37"/>
                    <a:pt x="32" y="12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5" y="9"/>
                    <a:pt x="35" y="6"/>
                    <a:pt x="34" y="4"/>
                  </a:cubicBezTo>
                  <a:cubicBezTo>
                    <a:pt x="33" y="1"/>
                    <a:pt x="30" y="0"/>
                    <a:pt x="28" y="0"/>
                  </a:cubicBezTo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83"/>
            <p:cNvSpPr/>
            <p:nvPr/>
          </p:nvSpPr>
          <p:spPr>
            <a:xfrm>
              <a:off x="6832600" y="3729038"/>
              <a:ext cx="30163" cy="63500"/>
            </a:xfrm>
            <a:custGeom>
              <a:rect b="b" l="l" r="r" t="t"/>
              <a:pathLst>
                <a:path extrusionOk="0" h="17" w="8">
                  <a:moveTo>
                    <a:pt x="0" y="0"/>
                  </a:moveTo>
                  <a:cubicBezTo>
                    <a:pt x="3" y="5"/>
                    <a:pt x="6" y="11"/>
                    <a:pt x="8" y="17"/>
                  </a:cubicBezTo>
                  <a:cubicBezTo>
                    <a:pt x="6" y="11"/>
                    <a:pt x="3" y="5"/>
                    <a:pt x="0" y="0"/>
                  </a:cubicBezTo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83"/>
            <p:cNvSpPr/>
            <p:nvPr/>
          </p:nvSpPr>
          <p:spPr>
            <a:xfrm>
              <a:off x="6656388" y="3328988"/>
              <a:ext cx="17463" cy="3175"/>
            </a:xfrm>
            <a:custGeom>
              <a:rect b="b" l="l" r="r" t="t"/>
              <a:pathLst>
                <a:path extrusionOk="0" h="1" w="5">
                  <a:moveTo>
                    <a:pt x="0" y="0"/>
                  </a:moveTo>
                  <a:cubicBezTo>
                    <a:pt x="2" y="0"/>
                    <a:pt x="4" y="1"/>
                    <a:pt x="5" y="1"/>
                  </a:cubicBezTo>
                  <a:cubicBezTo>
                    <a:pt x="4" y="0"/>
                    <a:pt x="2" y="0"/>
                    <a:pt x="0" y="0"/>
                  </a:cubicBezTo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83"/>
            <p:cNvSpPr/>
            <p:nvPr/>
          </p:nvSpPr>
          <p:spPr>
            <a:xfrm>
              <a:off x="6040438" y="3951288"/>
              <a:ext cx="44450" cy="19050"/>
            </a:xfrm>
            <a:custGeom>
              <a:rect b="b" l="l" r="r" t="t"/>
              <a:pathLst>
                <a:path extrusionOk="0" h="5" w="12">
                  <a:moveTo>
                    <a:pt x="0" y="0"/>
                  </a:moveTo>
                  <a:cubicBezTo>
                    <a:pt x="4" y="1"/>
                    <a:pt x="8" y="3"/>
                    <a:pt x="12" y="5"/>
                  </a:cubicBezTo>
                  <a:cubicBezTo>
                    <a:pt x="8" y="3"/>
                    <a:pt x="4" y="1"/>
                    <a:pt x="0" y="0"/>
                  </a:cubicBezTo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83"/>
            <p:cNvSpPr/>
            <p:nvPr/>
          </p:nvSpPr>
          <p:spPr>
            <a:xfrm>
              <a:off x="7485063" y="3729038"/>
              <a:ext cx="11113" cy="77788"/>
            </a:xfrm>
            <a:custGeom>
              <a:rect b="b" l="l" r="r" t="t"/>
              <a:pathLst>
                <a:path extrusionOk="0" h="21" w="3">
                  <a:moveTo>
                    <a:pt x="3" y="0"/>
                  </a:moveTo>
                  <a:cubicBezTo>
                    <a:pt x="2" y="7"/>
                    <a:pt x="1" y="15"/>
                    <a:pt x="0" y="21"/>
                  </a:cubicBezTo>
                  <a:cubicBezTo>
                    <a:pt x="1" y="15"/>
                    <a:pt x="2" y="7"/>
                    <a:pt x="3" y="0"/>
                  </a:cubicBezTo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83"/>
            <p:cNvSpPr/>
            <p:nvPr/>
          </p:nvSpPr>
          <p:spPr>
            <a:xfrm>
              <a:off x="2719388" y="2635250"/>
              <a:ext cx="4916489" cy="1974850"/>
            </a:xfrm>
            <a:custGeom>
              <a:rect b="b" l="l" r="r" t="t"/>
              <a:pathLst>
                <a:path extrusionOk="0" h="524" w="1309">
                  <a:moveTo>
                    <a:pt x="897" y="418"/>
                  </a:moveTo>
                  <a:cubicBezTo>
                    <a:pt x="895" y="415"/>
                    <a:pt x="923" y="393"/>
                    <a:pt x="929" y="393"/>
                  </a:cubicBezTo>
                  <a:cubicBezTo>
                    <a:pt x="930" y="393"/>
                    <a:pt x="930" y="394"/>
                    <a:pt x="930" y="394"/>
                  </a:cubicBezTo>
                  <a:cubicBezTo>
                    <a:pt x="930" y="394"/>
                    <a:pt x="930" y="394"/>
                    <a:pt x="930" y="394"/>
                  </a:cubicBezTo>
                  <a:cubicBezTo>
                    <a:pt x="932" y="395"/>
                    <a:pt x="934" y="397"/>
                    <a:pt x="936" y="398"/>
                  </a:cubicBezTo>
                  <a:cubicBezTo>
                    <a:pt x="938" y="399"/>
                    <a:pt x="941" y="400"/>
                    <a:pt x="943" y="400"/>
                  </a:cubicBezTo>
                  <a:cubicBezTo>
                    <a:pt x="943" y="400"/>
                    <a:pt x="943" y="400"/>
                    <a:pt x="943" y="400"/>
                  </a:cubicBezTo>
                  <a:cubicBezTo>
                    <a:pt x="948" y="401"/>
                    <a:pt x="942" y="495"/>
                    <a:pt x="939" y="496"/>
                  </a:cubicBezTo>
                  <a:cubicBezTo>
                    <a:pt x="939" y="496"/>
                    <a:pt x="939" y="496"/>
                    <a:pt x="939" y="496"/>
                  </a:cubicBezTo>
                  <a:cubicBezTo>
                    <a:pt x="938" y="496"/>
                    <a:pt x="936" y="496"/>
                    <a:pt x="935" y="497"/>
                  </a:cubicBezTo>
                  <a:cubicBezTo>
                    <a:pt x="935" y="497"/>
                    <a:pt x="935" y="497"/>
                    <a:pt x="935" y="497"/>
                  </a:cubicBezTo>
                  <a:cubicBezTo>
                    <a:pt x="935" y="497"/>
                    <a:pt x="935" y="497"/>
                    <a:pt x="935" y="497"/>
                  </a:cubicBezTo>
                  <a:cubicBezTo>
                    <a:pt x="932" y="497"/>
                    <a:pt x="891" y="439"/>
                    <a:pt x="893" y="437"/>
                  </a:cubicBezTo>
                  <a:cubicBezTo>
                    <a:pt x="893" y="437"/>
                    <a:pt x="893" y="437"/>
                    <a:pt x="893" y="437"/>
                  </a:cubicBezTo>
                  <a:cubicBezTo>
                    <a:pt x="896" y="434"/>
                    <a:pt x="898" y="430"/>
                    <a:pt x="898" y="426"/>
                  </a:cubicBezTo>
                  <a:cubicBezTo>
                    <a:pt x="899" y="423"/>
                    <a:pt x="898" y="420"/>
                    <a:pt x="896" y="418"/>
                  </a:cubicBezTo>
                  <a:cubicBezTo>
                    <a:pt x="897" y="418"/>
                    <a:pt x="897" y="418"/>
                    <a:pt x="897" y="418"/>
                  </a:cubicBezTo>
                  <a:moveTo>
                    <a:pt x="382" y="350"/>
                  </a:moveTo>
                  <a:cubicBezTo>
                    <a:pt x="383" y="350"/>
                    <a:pt x="384" y="350"/>
                    <a:pt x="385" y="349"/>
                  </a:cubicBezTo>
                  <a:cubicBezTo>
                    <a:pt x="385" y="349"/>
                    <a:pt x="385" y="349"/>
                    <a:pt x="385" y="349"/>
                  </a:cubicBezTo>
                  <a:cubicBezTo>
                    <a:pt x="385" y="349"/>
                    <a:pt x="385" y="349"/>
                    <a:pt x="385" y="349"/>
                  </a:cubicBezTo>
                  <a:cubicBezTo>
                    <a:pt x="386" y="349"/>
                    <a:pt x="403" y="374"/>
                    <a:pt x="402" y="375"/>
                  </a:cubicBezTo>
                  <a:cubicBezTo>
                    <a:pt x="402" y="375"/>
                    <a:pt x="402" y="375"/>
                    <a:pt x="402" y="375"/>
                  </a:cubicBezTo>
                  <a:cubicBezTo>
                    <a:pt x="399" y="378"/>
                    <a:pt x="398" y="382"/>
                    <a:pt x="400" y="385"/>
                  </a:cubicBezTo>
                  <a:cubicBezTo>
                    <a:pt x="400" y="386"/>
                    <a:pt x="400" y="386"/>
                    <a:pt x="400" y="386"/>
                  </a:cubicBezTo>
                  <a:cubicBezTo>
                    <a:pt x="400" y="386"/>
                    <a:pt x="400" y="386"/>
                    <a:pt x="400" y="386"/>
                  </a:cubicBezTo>
                  <a:cubicBezTo>
                    <a:pt x="401" y="388"/>
                    <a:pt x="375" y="407"/>
                    <a:pt x="374" y="407"/>
                  </a:cubicBezTo>
                  <a:cubicBezTo>
                    <a:pt x="374" y="407"/>
                    <a:pt x="374" y="407"/>
                    <a:pt x="374" y="407"/>
                  </a:cubicBezTo>
                  <a:cubicBezTo>
                    <a:pt x="374" y="407"/>
                    <a:pt x="374" y="407"/>
                    <a:pt x="374" y="407"/>
                  </a:cubicBezTo>
                  <a:cubicBezTo>
                    <a:pt x="373" y="406"/>
                    <a:pt x="373" y="406"/>
                    <a:pt x="372" y="406"/>
                  </a:cubicBezTo>
                  <a:cubicBezTo>
                    <a:pt x="372" y="406"/>
                    <a:pt x="372" y="406"/>
                    <a:pt x="372" y="406"/>
                  </a:cubicBezTo>
                  <a:cubicBezTo>
                    <a:pt x="371" y="406"/>
                    <a:pt x="380" y="350"/>
                    <a:pt x="382" y="350"/>
                  </a:cubicBezTo>
                  <a:cubicBezTo>
                    <a:pt x="382" y="350"/>
                    <a:pt x="382" y="350"/>
                    <a:pt x="382" y="350"/>
                  </a:cubicBezTo>
                  <a:cubicBezTo>
                    <a:pt x="382" y="350"/>
                    <a:pt x="382" y="350"/>
                    <a:pt x="382" y="350"/>
                  </a:cubicBezTo>
                  <a:moveTo>
                    <a:pt x="110" y="294"/>
                  </a:moveTo>
                  <a:cubicBezTo>
                    <a:pt x="110" y="294"/>
                    <a:pt x="110" y="294"/>
                    <a:pt x="110" y="294"/>
                  </a:cubicBezTo>
                  <a:cubicBezTo>
                    <a:pt x="110" y="294"/>
                    <a:pt x="111" y="295"/>
                    <a:pt x="112" y="295"/>
                  </a:cubicBezTo>
                  <a:cubicBezTo>
                    <a:pt x="112" y="295"/>
                    <a:pt x="112" y="295"/>
                    <a:pt x="112" y="295"/>
                  </a:cubicBezTo>
                  <a:cubicBezTo>
                    <a:pt x="113" y="295"/>
                    <a:pt x="113" y="332"/>
                    <a:pt x="112" y="332"/>
                  </a:cubicBezTo>
                  <a:cubicBezTo>
                    <a:pt x="112" y="332"/>
                    <a:pt x="112" y="332"/>
                    <a:pt x="112" y="332"/>
                  </a:cubicBezTo>
                  <a:cubicBezTo>
                    <a:pt x="112" y="333"/>
                    <a:pt x="111" y="333"/>
                    <a:pt x="111" y="333"/>
                  </a:cubicBezTo>
                  <a:cubicBezTo>
                    <a:pt x="110" y="333"/>
                    <a:pt x="109" y="334"/>
                    <a:pt x="109" y="335"/>
                  </a:cubicBezTo>
                  <a:cubicBezTo>
                    <a:pt x="109" y="334"/>
                    <a:pt x="109" y="334"/>
                    <a:pt x="109" y="334"/>
                  </a:cubicBezTo>
                  <a:cubicBezTo>
                    <a:pt x="109" y="334"/>
                    <a:pt x="109" y="334"/>
                    <a:pt x="109" y="334"/>
                  </a:cubicBezTo>
                  <a:cubicBezTo>
                    <a:pt x="107" y="334"/>
                    <a:pt x="70" y="323"/>
                    <a:pt x="70" y="322"/>
                  </a:cubicBezTo>
                  <a:cubicBezTo>
                    <a:pt x="70" y="322"/>
                    <a:pt x="70" y="322"/>
                    <a:pt x="70" y="322"/>
                  </a:cubicBezTo>
                  <a:cubicBezTo>
                    <a:pt x="70" y="321"/>
                    <a:pt x="70" y="321"/>
                    <a:pt x="70" y="320"/>
                  </a:cubicBezTo>
                  <a:cubicBezTo>
                    <a:pt x="70" y="320"/>
                    <a:pt x="70" y="320"/>
                    <a:pt x="70" y="320"/>
                  </a:cubicBezTo>
                  <a:cubicBezTo>
                    <a:pt x="70" y="320"/>
                    <a:pt x="70" y="320"/>
                    <a:pt x="70" y="320"/>
                  </a:cubicBezTo>
                  <a:cubicBezTo>
                    <a:pt x="69" y="319"/>
                    <a:pt x="108" y="294"/>
                    <a:pt x="110" y="294"/>
                  </a:cubicBezTo>
                  <a:cubicBezTo>
                    <a:pt x="110" y="294"/>
                    <a:pt x="110" y="294"/>
                    <a:pt x="110" y="294"/>
                  </a:cubicBezTo>
                  <a:moveTo>
                    <a:pt x="656" y="271"/>
                  </a:moveTo>
                  <a:cubicBezTo>
                    <a:pt x="663" y="262"/>
                    <a:pt x="685" y="240"/>
                    <a:pt x="708" y="218"/>
                  </a:cubicBezTo>
                  <a:cubicBezTo>
                    <a:pt x="710" y="221"/>
                    <a:pt x="712" y="223"/>
                    <a:pt x="711" y="223"/>
                  </a:cubicBezTo>
                  <a:cubicBezTo>
                    <a:pt x="711" y="223"/>
                    <a:pt x="711" y="223"/>
                    <a:pt x="711" y="223"/>
                  </a:cubicBezTo>
                  <a:cubicBezTo>
                    <a:pt x="710" y="225"/>
                    <a:pt x="709" y="228"/>
                    <a:pt x="711" y="231"/>
                  </a:cubicBezTo>
                  <a:cubicBezTo>
                    <a:pt x="711" y="231"/>
                    <a:pt x="711" y="231"/>
                    <a:pt x="711" y="231"/>
                  </a:cubicBezTo>
                  <a:cubicBezTo>
                    <a:pt x="711" y="231"/>
                    <a:pt x="711" y="231"/>
                    <a:pt x="711" y="231"/>
                  </a:cubicBezTo>
                  <a:cubicBezTo>
                    <a:pt x="711" y="232"/>
                    <a:pt x="669" y="263"/>
                    <a:pt x="656" y="271"/>
                  </a:cubicBezTo>
                  <a:moveTo>
                    <a:pt x="516" y="214"/>
                  </a:moveTo>
                  <a:cubicBezTo>
                    <a:pt x="516" y="214"/>
                    <a:pt x="516" y="214"/>
                    <a:pt x="516" y="214"/>
                  </a:cubicBezTo>
                  <a:cubicBezTo>
                    <a:pt x="521" y="214"/>
                    <a:pt x="573" y="327"/>
                    <a:pt x="571" y="328"/>
                  </a:cubicBezTo>
                  <a:cubicBezTo>
                    <a:pt x="571" y="328"/>
                    <a:pt x="571" y="328"/>
                    <a:pt x="571" y="328"/>
                  </a:cubicBezTo>
                  <a:cubicBezTo>
                    <a:pt x="570" y="329"/>
                    <a:pt x="569" y="330"/>
                    <a:pt x="568" y="331"/>
                  </a:cubicBezTo>
                  <a:cubicBezTo>
                    <a:pt x="568" y="331"/>
                    <a:pt x="568" y="331"/>
                    <a:pt x="568" y="331"/>
                  </a:cubicBezTo>
                  <a:cubicBezTo>
                    <a:pt x="568" y="331"/>
                    <a:pt x="568" y="331"/>
                    <a:pt x="568" y="331"/>
                  </a:cubicBezTo>
                  <a:cubicBezTo>
                    <a:pt x="564" y="331"/>
                    <a:pt x="519" y="308"/>
                    <a:pt x="520" y="306"/>
                  </a:cubicBezTo>
                  <a:cubicBezTo>
                    <a:pt x="520" y="306"/>
                    <a:pt x="520" y="306"/>
                    <a:pt x="520" y="306"/>
                  </a:cubicBezTo>
                  <a:cubicBezTo>
                    <a:pt x="521" y="303"/>
                    <a:pt x="521" y="300"/>
                    <a:pt x="520" y="297"/>
                  </a:cubicBezTo>
                  <a:cubicBezTo>
                    <a:pt x="518" y="294"/>
                    <a:pt x="515" y="292"/>
                    <a:pt x="511" y="291"/>
                  </a:cubicBezTo>
                  <a:cubicBezTo>
                    <a:pt x="511" y="291"/>
                    <a:pt x="511" y="291"/>
                    <a:pt x="511" y="291"/>
                  </a:cubicBezTo>
                  <a:cubicBezTo>
                    <a:pt x="509" y="291"/>
                    <a:pt x="508" y="215"/>
                    <a:pt x="513" y="214"/>
                  </a:cubicBezTo>
                  <a:cubicBezTo>
                    <a:pt x="513" y="214"/>
                    <a:pt x="513" y="214"/>
                    <a:pt x="513" y="214"/>
                  </a:cubicBezTo>
                  <a:cubicBezTo>
                    <a:pt x="514" y="214"/>
                    <a:pt x="515" y="214"/>
                    <a:pt x="516" y="214"/>
                  </a:cubicBezTo>
                  <a:cubicBezTo>
                    <a:pt x="516" y="214"/>
                    <a:pt x="516" y="214"/>
                    <a:pt x="516" y="214"/>
                  </a:cubicBezTo>
                  <a:moveTo>
                    <a:pt x="1072" y="189"/>
                  </a:moveTo>
                  <a:cubicBezTo>
                    <a:pt x="1072" y="189"/>
                    <a:pt x="1073" y="189"/>
                    <a:pt x="1075" y="189"/>
                  </a:cubicBezTo>
                  <a:cubicBezTo>
                    <a:pt x="1088" y="189"/>
                    <a:pt x="1130" y="192"/>
                    <a:pt x="1130" y="193"/>
                  </a:cubicBezTo>
                  <a:cubicBezTo>
                    <a:pt x="1130" y="193"/>
                    <a:pt x="1130" y="193"/>
                    <a:pt x="1130" y="193"/>
                  </a:cubicBezTo>
                  <a:cubicBezTo>
                    <a:pt x="1131" y="194"/>
                    <a:pt x="1131" y="194"/>
                    <a:pt x="1131" y="195"/>
                  </a:cubicBezTo>
                  <a:cubicBezTo>
                    <a:pt x="1131" y="195"/>
                    <a:pt x="1131" y="195"/>
                    <a:pt x="1131" y="195"/>
                  </a:cubicBezTo>
                  <a:cubicBezTo>
                    <a:pt x="1132" y="196"/>
                    <a:pt x="1100" y="219"/>
                    <a:pt x="1098" y="219"/>
                  </a:cubicBezTo>
                  <a:cubicBezTo>
                    <a:pt x="1098" y="219"/>
                    <a:pt x="1098" y="219"/>
                    <a:pt x="1098" y="219"/>
                  </a:cubicBezTo>
                  <a:cubicBezTo>
                    <a:pt x="1098" y="219"/>
                    <a:pt x="1098" y="219"/>
                    <a:pt x="1098" y="219"/>
                  </a:cubicBezTo>
                  <a:cubicBezTo>
                    <a:pt x="1098" y="219"/>
                    <a:pt x="1097" y="218"/>
                    <a:pt x="1096" y="218"/>
                  </a:cubicBezTo>
                  <a:cubicBezTo>
                    <a:pt x="1095" y="218"/>
                    <a:pt x="1095" y="219"/>
                    <a:pt x="1094" y="219"/>
                  </a:cubicBezTo>
                  <a:cubicBezTo>
                    <a:pt x="1094" y="219"/>
                    <a:pt x="1094" y="219"/>
                    <a:pt x="1094" y="219"/>
                  </a:cubicBezTo>
                  <a:cubicBezTo>
                    <a:pt x="1094" y="219"/>
                    <a:pt x="1094" y="219"/>
                    <a:pt x="1094" y="219"/>
                  </a:cubicBezTo>
                  <a:cubicBezTo>
                    <a:pt x="1094" y="219"/>
                    <a:pt x="1094" y="219"/>
                    <a:pt x="1094" y="219"/>
                  </a:cubicBezTo>
                  <a:cubicBezTo>
                    <a:pt x="1093" y="219"/>
                    <a:pt x="1069" y="193"/>
                    <a:pt x="1070" y="192"/>
                  </a:cubicBezTo>
                  <a:cubicBezTo>
                    <a:pt x="1070" y="192"/>
                    <a:pt x="1070" y="192"/>
                    <a:pt x="1070" y="192"/>
                  </a:cubicBezTo>
                  <a:cubicBezTo>
                    <a:pt x="1071" y="191"/>
                    <a:pt x="1072" y="190"/>
                    <a:pt x="1072" y="189"/>
                  </a:cubicBezTo>
                  <a:cubicBezTo>
                    <a:pt x="1072" y="189"/>
                    <a:pt x="1072" y="189"/>
                    <a:pt x="1072" y="189"/>
                  </a:cubicBezTo>
                  <a:moveTo>
                    <a:pt x="76" y="193"/>
                  </a:moveTo>
                  <a:cubicBezTo>
                    <a:pt x="75" y="193"/>
                    <a:pt x="62" y="176"/>
                    <a:pt x="54" y="165"/>
                  </a:cubicBezTo>
                  <a:cubicBezTo>
                    <a:pt x="56" y="165"/>
                    <a:pt x="58" y="164"/>
                    <a:pt x="61" y="164"/>
                  </a:cubicBezTo>
                  <a:cubicBezTo>
                    <a:pt x="83" y="181"/>
                    <a:pt x="126" y="212"/>
                    <a:pt x="125" y="212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5" y="213"/>
                    <a:pt x="125" y="213"/>
                    <a:pt x="125" y="213"/>
                  </a:cubicBezTo>
                  <a:cubicBezTo>
                    <a:pt x="125" y="213"/>
                    <a:pt x="125" y="213"/>
                    <a:pt x="125" y="213"/>
                  </a:cubicBezTo>
                  <a:cubicBezTo>
                    <a:pt x="125" y="213"/>
                    <a:pt x="125" y="213"/>
                    <a:pt x="125" y="213"/>
                  </a:cubicBezTo>
                  <a:cubicBezTo>
                    <a:pt x="122" y="213"/>
                    <a:pt x="86" y="201"/>
                    <a:pt x="86" y="200"/>
                  </a:cubicBezTo>
                  <a:cubicBezTo>
                    <a:pt x="86" y="200"/>
                    <a:pt x="86" y="200"/>
                    <a:pt x="86" y="200"/>
                  </a:cubicBezTo>
                  <a:cubicBezTo>
                    <a:pt x="86" y="199"/>
                    <a:pt x="86" y="197"/>
                    <a:pt x="86" y="196"/>
                  </a:cubicBezTo>
                  <a:cubicBezTo>
                    <a:pt x="84" y="194"/>
                    <a:pt x="82" y="192"/>
                    <a:pt x="79" y="192"/>
                  </a:cubicBezTo>
                  <a:cubicBezTo>
                    <a:pt x="78" y="192"/>
                    <a:pt x="77" y="193"/>
                    <a:pt x="76" y="193"/>
                  </a:cubicBezTo>
                  <a:cubicBezTo>
                    <a:pt x="76" y="193"/>
                    <a:pt x="76" y="193"/>
                    <a:pt x="76" y="193"/>
                  </a:cubicBezTo>
                  <a:cubicBezTo>
                    <a:pt x="76" y="193"/>
                    <a:pt x="76" y="193"/>
                    <a:pt x="76" y="193"/>
                  </a:cubicBezTo>
                  <a:cubicBezTo>
                    <a:pt x="76" y="193"/>
                    <a:pt x="76" y="193"/>
                    <a:pt x="76" y="193"/>
                  </a:cubicBezTo>
                  <a:moveTo>
                    <a:pt x="772" y="166"/>
                  </a:moveTo>
                  <a:cubicBezTo>
                    <a:pt x="773" y="165"/>
                    <a:pt x="774" y="165"/>
                    <a:pt x="774" y="164"/>
                  </a:cubicBezTo>
                  <a:cubicBezTo>
                    <a:pt x="774" y="164"/>
                    <a:pt x="774" y="164"/>
                    <a:pt x="774" y="164"/>
                  </a:cubicBezTo>
                  <a:cubicBezTo>
                    <a:pt x="774" y="164"/>
                    <a:pt x="775" y="164"/>
                    <a:pt x="775" y="164"/>
                  </a:cubicBezTo>
                  <a:cubicBezTo>
                    <a:pt x="778" y="164"/>
                    <a:pt x="841" y="198"/>
                    <a:pt x="841" y="199"/>
                  </a:cubicBezTo>
                  <a:cubicBezTo>
                    <a:pt x="841" y="199"/>
                    <a:pt x="841" y="199"/>
                    <a:pt x="841" y="199"/>
                  </a:cubicBezTo>
                  <a:cubicBezTo>
                    <a:pt x="840" y="201"/>
                    <a:pt x="840" y="203"/>
                    <a:pt x="841" y="205"/>
                  </a:cubicBezTo>
                  <a:cubicBezTo>
                    <a:pt x="842" y="206"/>
                    <a:pt x="842" y="207"/>
                    <a:pt x="843" y="208"/>
                  </a:cubicBezTo>
                  <a:cubicBezTo>
                    <a:pt x="843" y="208"/>
                    <a:pt x="843" y="208"/>
                    <a:pt x="843" y="208"/>
                  </a:cubicBezTo>
                  <a:cubicBezTo>
                    <a:pt x="844" y="208"/>
                    <a:pt x="822" y="249"/>
                    <a:pt x="818" y="249"/>
                  </a:cubicBezTo>
                  <a:cubicBezTo>
                    <a:pt x="818" y="249"/>
                    <a:pt x="818" y="249"/>
                    <a:pt x="818" y="249"/>
                  </a:cubicBezTo>
                  <a:cubicBezTo>
                    <a:pt x="818" y="249"/>
                    <a:pt x="818" y="249"/>
                    <a:pt x="818" y="249"/>
                  </a:cubicBezTo>
                  <a:cubicBezTo>
                    <a:pt x="816" y="248"/>
                    <a:pt x="813" y="247"/>
                    <a:pt x="811" y="247"/>
                  </a:cubicBezTo>
                  <a:cubicBezTo>
                    <a:pt x="810" y="247"/>
                    <a:pt x="808" y="247"/>
                    <a:pt x="807" y="248"/>
                  </a:cubicBezTo>
                  <a:cubicBezTo>
                    <a:pt x="807" y="248"/>
                    <a:pt x="807" y="248"/>
                    <a:pt x="807" y="248"/>
                  </a:cubicBezTo>
                  <a:cubicBezTo>
                    <a:pt x="807" y="248"/>
                    <a:pt x="807" y="248"/>
                    <a:pt x="807" y="248"/>
                  </a:cubicBezTo>
                  <a:cubicBezTo>
                    <a:pt x="803" y="248"/>
                    <a:pt x="771" y="166"/>
                    <a:pt x="772" y="166"/>
                  </a:cubicBezTo>
                  <a:cubicBezTo>
                    <a:pt x="772" y="166"/>
                    <a:pt x="772" y="166"/>
                    <a:pt x="772" y="166"/>
                  </a:cubicBezTo>
                  <a:moveTo>
                    <a:pt x="54" y="165"/>
                  </a:moveTo>
                  <a:cubicBezTo>
                    <a:pt x="50" y="159"/>
                    <a:pt x="47" y="155"/>
                    <a:pt x="47" y="155"/>
                  </a:cubicBezTo>
                  <a:cubicBezTo>
                    <a:pt x="48" y="155"/>
                    <a:pt x="53" y="159"/>
                    <a:pt x="61" y="164"/>
                  </a:cubicBezTo>
                  <a:cubicBezTo>
                    <a:pt x="58" y="164"/>
                    <a:pt x="56" y="164"/>
                    <a:pt x="54" y="165"/>
                  </a:cubicBezTo>
                  <a:moveTo>
                    <a:pt x="47" y="155"/>
                  </a:moveTo>
                  <a:cubicBezTo>
                    <a:pt x="47" y="155"/>
                    <a:pt x="47" y="155"/>
                    <a:pt x="47" y="155"/>
                  </a:cubicBezTo>
                  <a:cubicBezTo>
                    <a:pt x="47" y="155"/>
                    <a:pt x="47" y="155"/>
                    <a:pt x="47" y="155"/>
                  </a:cubicBezTo>
                  <a:cubicBezTo>
                    <a:pt x="47" y="155"/>
                    <a:pt x="47" y="155"/>
                    <a:pt x="47" y="155"/>
                  </a:cubicBezTo>
                  <a:moveTo>
                    <a:pt x="872" y="144"/>
                  </a:moveTo>
                  <a:cubicBezTo>
                    <a:pt x="873" y="144"/>
                    <a:pt x="873" y="144"/>
                    <a:pt x="874" y="144"/>
                  </a:cubicBezTo>
                  <a:cubicBezTo>
                    <a:pt x="886" y="144"/>
                    <a:pt x="995" y="171"/>
                    <a:pt x="995" y="175"/>
                  </a:cubicBezTo>
                  <a:cubicBezTo>
                    <a:pt x="995" y="175"/>
                    <a:pt x="995" y="175"/>
                    <a:pt x="995" y="175"/>
                  </a:cubicBezTo>
                  <a:cubicBezTo>
                    <a:pt x="994" y="176"/>
                    <a:pt x="994" y="177"/>
                    <a:pt x="994" y="178"/>
                  </a:cubicBezTo>
                  <a:cubicBezTo>
                    <a:pt x="994" y="181"/>
                    <a:pt x="995" y="183"/>
                    <a:pt x="996" y="186"/>
                  </a:cubicBezTo>
                  <a:cubicBezTo>
                    <a:pt x="998" y="190"/>
                    <a:pt x="943" y="219"/>
                    <a:pt x="938" y="219"/>
                  </a:cubicBezTo>
                  <a:cubicBezTo>
                    <a:pt x="938" y="219"/>
                    <a:pt x="937" y="219"/>
                    <a:pt x="937" y="219"/>
                  </a:cubicBezTo>
                  <a:cubicBezTo>
                    <a:pt x="937" y="219"/>
                    <a:pt x="937" y="219"/>
                    <a:pt x="937" y="219"/>
                  </a:cubicBezTo>
                  <a:cubicBezTo>
                    <a:pt x="934" y="215"/>
                    <a:pt x="930" y="213"/>
                    <a:pt x="925" y="213"/>
                  </a:cubicBezTo>
                  <a:cubicBezTo>
                    <a:pt x="923" y="213"/>
                    <a:pt x="921" y="213"/>
                    <a:pt x="919" y="214"/>
                  </a:cubicBezTo>
                  <a:cubicBezTo>
                    <a:pt x="918" y="215"/>
                    <a:pt x="918" y="215"/>
                    <a:pt x="918" y="215"/>
                  </a:cubicBezTo>
                  <a:cubicBezTo>
                    <a:pt x="918" y="215"/>
                    <a:pt x="918" y="215"/>
                    <a:pt x="918" y="215"/>
                  </a:cubicBezTo>
                  <a:cubicBezTo>
                    <a:pt x="918" y="215"/>
                    <a:pt x="918" y="215"/>
                    <a:pt x="918" y="215"/>
                  </a:cubicBezTo>
                  <a:cubicBezTo>
                    <a:pt x="915" y="215"/>
                    <a:pt x="866" y="152"/>
                    <a:pt x="869" y="150"/>
                  </a:cubicBezTo>
                  <a:cubicBezTo>
                    <a:pt x="869" y="150"/>
                    <a:pt x="869" y="150"/>
                    <a:pt x="869" y="150"/>
                  </a:cubicBezTo>
                  <a:cubicBezTo>
                    <a:pt x="870" y="148"/>
                    <a:pt x="872" y="146"/>
                    <a:pt x="872" y="144"/>
                  </a:cubicBezTo>
                  <a:cubicBezTo>
                    <a:pt x="872" y="144"/>
                    <a:pt x="872" y="144"/>
                    <a:pt x="872" y="144"/>
                  </a:cubicBezTo>
                  <a:moveTo>
                    <a:pt x="776" y="159"/>
                  </a:moveTo>
                  <a:cubicBezTo>
                    <a:pt x="776" y="157"/>
                    <a:pt x="826" y="144"/>
                    <a:pt x="836" y="144"/>
                  </a:cubicBezTo>
                  <a:cubicBezTo>
                    <a:pt x="837" y="144"/>
                    <a:pt x="838" y="144"/>
                    <a:pt x="838" y="144"/>
                  </a:cubicBezTo>
                  <a:cubicBezTo>
                    <a:pt x="838" y="144"/>
                    <a:pt x="838" y="144"/>
                    <a:pt x="838" y="144"/>
                  </a:cubicBezTo>
                  <a:cubicBezTo>
                    <a:pt x="840" y="149"/>
                    <a:pt x="845" y="153"/>
                    <a:pt x="851" y="154"/>
                  </a:cubicBezTo>
                  <a:cubicBezTo>
                    <a:pt x="851" y="154"/>
                    <a:pt x="851" y="154"/>
                    <a:pt x="851" y="154"/>
                  </a:cubicBezTo>
                  <a:cubicBezTo>
                    <a:pt x="854" y="155"/>
                    <a:pt x="849" y="194"/>
                    <a:pt x="847" y="195"/>
                  </a:cubicBezTo>
                  <a:cubicBezTo>
                    <a:pt x="847" y="195"/>
                    <a:pt x="847" y="195"/>
                    <a:pt x="847" y="195"/>
                  </a:cubicBezTo>
                  <a:cubicBezTo>
                    <a:pt x="846" y="195"/>
                    <a:pt x="846" y="195"/>
                    <a:pt x="845" y="195"/>
                  </a:cubicBezTo>
                  <a:cubicBezTo>
                    <a:pt x="844" y="196"/>
                    <a:pt x="843" y="196"/>
                    <a:pt x="842" y="197"/>
                  </a:cubicBezTo>
                  <a:cubicBezTo>
                    <a:pt x="842" y="197"/>
                    <a:pt x="842" y="197"/>
                    <a:pt x="842" y="197"/>
                  </a:cubicBezTo>
                  <a:cubicBezTo>
                    <a:pt x="842" y="197"/>
                    <a:pt x="842" y="197"/>
                    <a:pt x="842" y="197"/>
                  </a:cubicBezTo>
                  <a:cubicBezTo>
                    <a:pt x="839" y="197"/>
                    <a:pt x="775" y="163"/>
                    <a:pt x="776" y="162"/>
                  </a:cubicBezTo>
                  <a:cubicBezTo>
                    <a:pt x="776" y="162"/>
                    <a:pt x="776" y="162"/>
                    <a:pt x="776" y="162"/>
                  </a:cubicBezTo>
                  <a:cubicBezTo>
                    <a:pt x="776" y="161"/>
                    <a:pt x="776" y="160"/>
                    <a:pt x="776" y="159"/>
                  </a:cubicBezTo>
                  <a:cubicBezTo>
                    <a:pt x="776" y="159"/>
                    <a:pt x="776" y="159"/>
                    <a:pt x="776" y="159"/>
                  </a:cubicBezTo>
                  <a:moveTo>
                    <a:pt x="48" y="137"/>
                  </a:moveTo>
                  <a:cubicBezTo>
                    <a:pt x="48" y="137"/>
                    <a:pt x="48" y="137"/>
                    <a:pt x="48" y="137"/>
                  </a:cubicBezTo>
                  <a:cubicBezTo>
                    <a:pt x="51" y="137"/>
                    <a:pt x="108" y="159"/>
                    <a:pt x="108" y="160"/>
                  </a:cubicBezTo>
                  <a:cubicBezTo>
                    <a:pt x="108" y="160"/>
                    <a:pt x="108" y="160"/>
                    <a:pt x="108" y="160"/>
                  </a:cubicBezTo>
                  <a:cubicBezTo>
                    <a:pt x="108" y="161"/>
                    <a:pt x="108" y="161"/>
                    <a:pt x="108" y="161"/>
                  </a:cubicBezTo>
                  <a:cubicBezTo>
                    <a:pt x="108" y="161"/>
                    <a:pt x="108" y="161"/>
                    <a:pt x="108" y="161"/>
                  </a:cubicBezTo>
                  <a:cubicBezTo>
                    <a:pt x="107" y="161"/>
                    <a:pt x="84" y="163"/>
                    <a:pt x="61" y="164"/>
                  </a:cubicBezTo>
                  <a:cubicBezTo>
                    <a:pt x="53" y="158"/>
                    <a:pt x="47" y="154"/>
                    <a:pt x="48" y="154"/>
                  </a:cubicBezTo>
                  <a:cubicBezTo>
                    <a:pt x="48" y="154"/>
                    <a:pt x="48" y="154"/>
                    <a:pt x="48" y="154"/>
                  </a:cubicBezTo>
                  <a:cubicBezTo>
                    <a:pt x="48" y="153"/>
                    <a:pt x="48" y="151"/>
                    <a:pt x="48" y="150"/>
                  </a:cubicBezTo>
                  <a:cubicBezTo>
                    <a:pt x="47" y="149"/>
                    <a:pt x="45" y="148"/>
                    <a:pt x="44" y="148"/>
                  </a:cubicBezTo>
                  <a:cubicBezTo>
                    <a:pt x="43" y="148"/>
                    <a:pt x="43" y="148"/>
                    <a:pt x="42" y="148"/>
                  </a:cubicBezTo>
                  <a:cubicBezTo>
                    <a:pt x="40" y="149"/>
                    <a:pt x="39" y="152"/>
                    <a:pt x="40" y="153"/>
                  </a:cubicBezTo>
                  <a:cubicBezTo>
                    <a:pt x="41" y="155"/>
                    <a:pt x="42" y="156"/>
                    <a:pt x="44" y="156"/>
                  </a:cubicBezTo>
                  <a:cubicBezTo>
                    <a:pt x="45" y="156"/>
                    <a:pt x="45" y="156"/>
                    <a:pt x="46" y="155"/>
                  </a:cubicBezTo>
                  <a:cubicBezTo>
                    <a:pt x="46" y="155"/>
                    <a:pt x="46" y="155"/>
                    <a:pt x="46" y="155"/>
                  </a:cubicBezTo>
                  <a:cubicBezTo>
                    <a:pt x="46" y="155"/>
                    <a:pt x="46" y="155"/>
                    <a:pt x="46" y="155"/>
                  </a:cubicBezTo>
                  <a:cubicBezTo>
                    <a:pt x="46" y="155"/>
                    <a:pt x="46" y="155"/>
                    <a:pt x="46" y="155"/>
                  </a:cubicBezTo>
                  <a:cubicBezTo>
                    <a:pt x="46" y="155"/>
                    <a:pt x="49" y="159"/>
                    <a:pt x="53" y="165"/>
                  </a:cubicBezTo>
                  <a:cubicBezTo>
                    <a:pt x="38" y="165"/>
                    <a:pt x="24" y="166"/>
                    <a:pt x="18" y="166"/>
                  </a:cubicBezTo>
                  <a:cubicBezTo>
                    <a:pt x="16" y="166"/>
                    <a:pt x="15" y="166"/>
                    <a:pt x="15" y="166"/>
                  </a:cubicBezTo>
                  <a:cubicBezTo>
                    <a:pt x="15" y="166"/>
                    <a:pt x="15" y="166"/>
                    <a:pt x="15" y="166"/>
                  </a:cubicBezTo>
                  <a:cubicBezTo>
                    <a:pt x="14" y="165"/>
                    <a:pt x="14" y="165"/>
                    <a:pt x="14" y="164"/>
                  </a:cubicBezTo>
                  <a:cubicBezTo>
                    <a:pt x="13" y="163"/>
                    <a:pt x="13" y="163"/>
                    <a:pt x="13" y="163"/>
                  </a:cubicBezTo>
                  <a:cubicBezTo>
                    <a:pt x="13" y="163"/>
                    <a:pt x="13" y="163"/>
                    <a:pt x="13" y="163"/>
                  </a:cubicBezTo>
                  <a:cubicBezTo>
                    <a:pt x="13" y="162"/>
                    <a:pt x="40" y="138"/>
                    <a:pt x="41" y="138"/>
                  </a:cubicBezTo>
                  <a:cubicBezTo>
                    <a:pt x="41" y="138"/>
                    <a:pt x="41" y="138"/>
                    <a:pt x="41" y="138"/>
                  </a:cubicBezTo>
                  <a:cubicBezTo>
                    <a:pt x="41" y="138"/>
                    <a:pt x="41" y="138"/>
                    <a:pt x="41" y="138"/>
                  </a:cubicBezTo>
                  <a:cubicBezTo>
                    <a:pt x="42" y="139"/>
                    <a:pt x="43" y="139"/>
                    <a:pt x="44" y="139"/>
                  </a:cubicBezTo>
                  <a:cubicBezTo>
                    <a:pt x="45" y="139"/>
                    <a:pt x="45" y="139"/>
                    <a:pt x="46" y="139"/>
                  </a:cubicBezTo>
                  <a:cubicBezTo>
                    <a:pt x="47" y="138"/>
                    <a:pt x="48" y="138"/>
                    <a:pt x="48" y="137"/>
                  </a:cubicBezTo>
                  <a:cubicBezTo>
                    <a:pt x="48" y="137"/>
                    <a:pt x="48" y="137"/>
                    <a:pt x="48" y="137"/>
                  </a:cubicBezTo>
                  <a:moveTo>
                    <a:pt x="586" y="70"/>
                  </a:moveTo>
                  <a:cubicBezTo>
                    <a:pt x="586" y="70"/>
                    <a:pt x="586" y="70"/>
                    <a:pt x="586" y="70"/>
                  </a:cubicBezTo>
                  <a:cubicBezTo>
                    <a:pt x="588" y="70"/>
                    <a:pt x="590" y="71"/>
                    <a:pt x="592" y="71"/>
                  </a:cubicBezTo>
                  <a:cubicBezTo>
                    <a:pt x="594" y="71"/>
                    <a:pt x="596" y="70"/>
                    <a:pt x="598" y="70"/>
                  </a:cubicBezTo>
                  <a:cubicBezTo>
                    <a:pt x="597" y="70"/>
                    <a:pt x="597" y="70"/>
                    <a:pt x="597" y="70"/>
                  </a:cubicBezTo>
                  <a:cubicBezTo>
                    <a:pt x="597" y="70"/>
                    <a:pt x="597" y="70"/>
                    <a:pt x="598" y="70"/>
                  </a:cubicBezTo>
                  <a:cubicBezTo>
                    <a:pt x="601" y="70"/>
                    <a:pt x="642" y="138"/>
                    <a:pt x="637" y="142"/>
                  </a:cubicBezTo>
                  <a:cubicBezTo>
                    <a:pt x="637" y="142"/>
                    <a:pt x="637" y="142"/>
                    <a:pt x="637" y="142"/>
                  </a:cubicBezTo>
                  <a:cubicBezTo>
                    <a:pt x="630" y="147"/>
                    <a:pt x="625" y="156"/>
                    <a:pt x="625" y="165"/>
                  </a:cubicBezTo>
                  <a:cubicBezTo>
                    <a:pt x="625" y="179"/>
                    <a:pt x="634" y="190"/>
                    <a:pt x="648" y="194"/>
                  </a:cubicBezTo>
                  <a:cubicBezTo>
                    <a:pt x="653" y="195"/>
                    <a:pt x="643" y="267"/>
                    <a:pt x="640" y="268"/>
                  </a:cubicBezTo>
                  <a:cubicBezTo>
                    <a:pt x="640" y="268"/>
                    <a:pt x="640" y="268"/>
                    <a:pt x="640" y="268"/>
                  </a:cubicBezTo>
                  <a:cubicBezTo>
                    <a:pt x="632" y="268"/>
                    <a:pt x="625" y="274"/>
                    <a:pt x="625" y="283"/>
                  </a:cubicBezTo>
                  <a:cubicBezTo>
                    <a:pt x="625" y="286"/>
                    <a:pt x="626" y="288"/>
                    <a:pt x="628" y="291"/>
                  </a:cubicBezTo>
                  <a:cubicBezTo>
                    <a:pt x="628" y="291"/>
                    <a:pt x="628" y="291"/>
                    <a:pt x="628" y="291"/>
                  </a:cubicBezTo>
                  <a:cubicBezTo>
                    <a:pt x="629" y="293"/>
                    <a:pt x="586" y="329"/>
                    <a:pt x="583" y="329"/>
                  </a:cubicBezTo>
                  <a:cubicBezTo>
                    <a:pt x="583" y="329"/>
                    <a:pt x="583" y="329"/>
                    <a:pt x="583" y="329"/>
                  </a:cubicBezTo>
                  <a:cubicBezTo>
                    <a:pt x="583" y="329"/>
                    <a:pt x="583" y="329"/>
                    <a:pt x="583" y="329"/>
                  </a:cubicBezTo>
                  <a:cubicBezTo>
                    <a:pt x="581" y="328"/>
                    <a:pt x="579" y="327"/>
                    <a:pt x="576" y="327"/>
                  </a:cubicBezTo>
                  <a:cubicBezTo>
                    <a:pt x="576" y="327"/>
                    <a:pt x="575" y="327"/>
                    <a:pt x="574" y="327"/>
                  </a:cubicBezTo>
                  <a:cubicBezTo>
                    <a:pt x="574" y="327"/>
                    <a:pt x="574" y="327"/>
                    <a:pt x="574" y="327"/>
                  </a:cubicBezTo>
                  <a:cubicBezTo>
                    <a:pt x="574" y="327"/>
                    <a:pt x="574" y="327"/>
                    <a:pt x="574" y="327"/>
                  </a:cubicBezTo>
                  <a:cubicBezTo>
                    <a:pt x="572" y="327"/>
                    <a:pt x="518" y="213"/>
                    <a:pt x="523" y="211"/>
                  </a:cubicBezTo>
                  <a:cubicBezTo>
                    <a:pt x="523" y="211"/>
                    <a:pt x="523" y="211"/>
                    <a:pt x="523" y="211"/>
                  </a:cubicBezTo>
                  <a:cubicBezTo>
                    <a:pt x="530" y="206"/>
                    <a:pt x="535" y="199"/>
                    <a:pt x="535" y="190"/>
                  </a:cubicBezTo>
                  <a:cubicBezTo>
                    <a:pt x="535" y="182"/>
                    <a:pt x="531" y="175"/>
                    <a:pt x="525" y="171"/>
                  </a:cubicBezTo>
                  <a:cubicBezTo>
                    <a:pt x="525" y="171"/>
                    <a:pt x="525" y="171"/>
                    <a:pt x="525" y="171"/>
                  </a:cubicBezTo>
                  <a:cubicBezTo>
                    <a:pt x="521" y="168"/>
                    <a:pt x="583" y="70"/>
                    <a:pt x="586" y="70"/>
                  </a:cubicBezTo>
                  <a:cubicBezTo>
                    <a:pt x="586" y="70"/>
                    <a:pt x="586" y="70"/>
                    <a:pt x="586" y="70"/>
                  </a:cubicBezTo>
                  <a:moveTo>
                    <a:pt x="678" y="145"/>
                  </a:moveTo>
                  <a:cubicBezTo>
                    <a:pt x="674" y="141"/>
                    <a:pt x="762" y="34"/>
                    <a:pt x="767" y="34"/>
                  </a:cubicBezTo>
                  <a:cubicBezTo>
                    <a:pt x="767" y="34"/>
                    <a:pt x="767" y="34"/>
                    <a:pt x="767" y="34"/>
                  </a:cubicBezTo>
                  <a:cubicBezTo>
                    <a:pt x="767" y="34"/>
                    <a:pt x="767" y="34"/>
                    <a:pt x="767" y="34"/>
                  </a:cubicBezTo>
                  <a:cubicBezTo>
                    <a:pt x="770" y="35"/>
                    <a:pt x="773" y="36"/>
                    <a:pt x="776" y="36"/>
                  </a:cubicBezTo>
                  <a:cubicBezTo>
                    <a:pt x="779" y="36"/>
                    <a:pt x="781" y="35"/>
                    <a:pt x="784" y="34"/>
                  </a:cubicBezTo>
                  <a:cubicBezTo>
                    <a:pt x="784" y="34"/>
                    <a:pt x="784" y="34"/>
                    <a:pt x="784" y="34"/>
                  </a:cubicBezTo>
                  <a:cubicBezTo>
                    <a:pt x="784" y="34"/>
                    <a:pt x="784" y="34"/>
                    <a:pt x="784" y="34"/>
                  </a:cubicBezTo>
                  <a:cubicBezTo>
                    <a:pt x="788" y="34"/>
                    <a:pt x="846" y="121"/>
                    <a:pt x="843" y="124"/>
                  </a:cubicBezTo>
                  <a:cubicBezTo>
                    <a:pt x="843" y="123"/>
                    <a:pt x="843" y="123"/>
                    <a:pt x="843" y="123"/>
                  </a:cubicBezTo>
                  <a:cubicBezTo>
                    <a:pt x="839" y="127"/>
                    <a:pt x="837" y="132"/>
                    <a:pt x="837" y="137"/>
                  </a:cubicBezTo>
                  <a:cubicBezTo>
                    <a:pt x="837" y="138"/>
                    <a:pt x="837" y="138"/>
                    <a:pt x="837" y="139"/>
                  </a:cubicBezTo>
                  <a:cubicBezTo>
                    <a:pt x="837" y="139"/>
                    <a:pt x="837" y="139"/>
                    <a:pt x="837" y="139"/>
                  </a:cubicBezTo>
                  <a:cubicBezTo>
                    <a:pt x="837" y="142"/>
                    <a:pt x="781" y="156"/>
                    <a:pt x="776" y="156"/>
                  </a:cubicBezTo>
                  <a:cubicBezTo>
                    <a:pt x="776" y="156"/>
                    <a:pt x="775" y="156"/>
                    <a:pt x="775" y="156"/>
                  </a:cubicBezTo>
                  <a:cubicBezTo>
                    <a:pt x="775" y="156"/>
                    <a:pt x="775" y="156"/>
                    <a:pt x="775" y="156"/>
                  </a:cubicBezTo>
                  <a:cubicBezTo>
                    <a:pt x="775" y="156"/>
                    <a:pt x="775" y="156"/>
                    <a:pt x="775" y="156"/>
                  </a:cubicBezTo>
                  <a:cubicBezTo>
                    <a:pt x="774" y="153"/>
                    <a:pt x="771" y="152"/>
                    <a:pt x="768" y="152"/>
                  </a:cubicBezTo>
                  <a:cubicBezTo>
                    <a:pt x="767" y="152"/>
                    <a:pt x="766" y="152"/>
                    <a:pt x="765" y="153"/>
                  </a:cubicBezTo>
                  <a:cubicBezTo>
                    <a:pt x="763" y="154"/>
                    <a:pt x="761" y="156"/>
                    <a:pt x="761" y="158"/>
                  </a:cubicBezTo>
                  <a:cubicBezTo>
                    <a:pt x="761" y="158"/>
                    <a:pt x="761" y="158"/>
                    <a:pt x="761" y="158"/>
                  </a:cubicBezTo>
                  <a:cubicBezTo>
                    <a:pt x="761" y="159"/>
                    <a:pt x="751" y="160"/>
                    <a:pt x="738" y="161"/>
                  </a:cubicBezTo>
                  <a:cubicBezTo>
                    <a:pt x="744" y="161"/>
                    <a:pt x="749" y="161"/>
                    <a:pt x="753" y="161"/>
                  </a:cubicBezTo>
                  <a:cubicBezTo>
                    <a:pt x="758" y="161"/>
                    <a:pt x="761" y="161"/>
                    <a:pt x="761" y="161"/>
                  </a:cubicBezTo>
                  <a:cubicBezTo>
                    <a:pt x="761" y="161"/>
                    <a:pt x="761" y="161"/>
                    <a:pt x="761" y="161"/>
                  </a:cubicBezTo>
                  <a:cubicBezTo>
                    <a:pt x="761" y="161"/>
                    <a:pt x="761" y="162"/>
                    <a:pt x="761" y="162"/>
                  </a:cubicBezTo>
                  <a:cubicBezTo>
                    <a:pt x="762" y="163"/>
                    <a:pt x="762" y="163"/>
                    <a:pt x="762" y="164"/>
                  </a:cubicBezTo>
                  <a:cubicBezTo>
                    <a:pt x="762" y="164"/>
                    <a:pt x="762" y="164"/>
                    <a:pt x="762" y="164"/>
                  </a:cubicBezTo>
                  <a:cubicBezTo>
                    <a:pt x="763" y="164"/>
                    <a:pt x="736" y="191"/>
                    <a:pt x="708" y="218"/>
                  </a:cubicBezTo>
                  <a:cubicBezTo>
                    <a:pt x="706" y="216"/>
                    <a:pt x="704" y="214"/>
                    <a:pt x="702" y="212"/>
                  </a:cubicBezTo>
                  <a:cubicBezTo>
                    <a:pt x="704" y="214"/>
                    <a:pt x="706" y="216"/>
                    <a:pt x="707" y="218"/>
                  </a:cubicBezTo>
                  <a:cubicBezTo>
                    <a:pt x="680" y="244"/>
                    <a:pt x="652" y="270"/>
                    <a:pt x="650" y="270"/>
                  </a:cubicBezTo>
                  <a:cubicBezTo>
                    <a:pt x="650" y="270"/>
                    <a:pt x="650" y="270"/>
                    <a:pt x="650" y="270"/>
                  </a:cubicBezTo>
                  <a:cubicBezTo>
                    <a:pt x="650" y="270"/>
                    <a:pt x="650" y="270"/>
                    <a:pt x="650" y="270"/>
                  </a:cubicBezTo>
                  <a:cubicBezTo>
                    <a:pt x="649" y="269"/>
                    <a:pt x="647" y="269"/>
                    <a:pt x="645" y="268"/>
                  </a:cubicBezTo>
                  <a:cubicBezTo>
                    <a:pt x="645" y="268"/>
                    <a:pt x="645" y="268"/>
                    <a:pt x="645" y="268"/>
                  </a:cubicBezTo>
                  <a:cubicBezTo>
                    <a:pt x="642" y="267"/>
                    <a:pt x="650" y="195"/>
                    <a:pt x="656" y="195"/>
                  </a:cubicBezTo>
                  <a:cubicBezTo>
                    <a:pt x="656" y="195"/>
                    <a:pt x="656" y="195"/>
                    <a:pt x="656" y="195"/>
                  </a:cubicBezTo>
                  <a:cubicBezTo>
                    <a:pt x="663" y="194"/>
                    <a:pt x="669" y="192"/>
                    <a:pt x="674" y="189"/>
                  </a:cubicBezTo>
                  <a:cubicBezTo>
                    <a:pt x="674" y="189"/>
                    <a:pt x="674" y="189"/>
                    <a:pt x="674" y="189"/>
                  </a:cubicBezTo>
                  <a:cubicBezTo>
                    <a:pt x="674" y="189"/>
                    <a:pt x="674" y="189"/>
                    <a:pt x="674" y="189"/>
                  </a:cubicBezTo>
                  <a:cubicBezTo>
                    <a:pt x="677" y="189"/>
                    <a:pt x="683" y="194"/>
                    <a:pt x="690" y="200"/>
                  </a:cubicBezTo>
                  <a:cubicBezTo>
                    <a:pt x="683" y="192"/>
                    <a:pt x="678" y="186"/>
                    <a:pt x="679" y="184"/>
                  </a:cubicBezTo>
                  <a:cubicBezTo>
                    <a:pt x="679" y="184"/>
                    <a:pt x="679" y="184"/>
                    <a:pt x="679" y="184"/>
                  </a:cubicBezTo>
                  <a:cubicBezTo>
                    <a:pt x="683" y="179"/>
                    <a:pt x="686" y="174"/>
                    <a:pt x="686" y="168"/>
                  </a:cubicBezTo>
                  <a:cubicBezTo>
                    <a:pt x="686" y="168"/>
                    <a:pt x="686" y="168"/>
                    <a:pt x="686" y="168"/>
                  </a:cubicBezTo>
                  <a:cubicBezTo>
                    <a:pt x="686" y="165"/>
                    <a:pt x="701" y="163"/>
                    <a:pt x="718" y="162"/>
                  </a:cubicBezTo>
                  <a:cubicBezTo>
                    <a:pt x="713" y="162"/>
                    <a:pt x="709" y="162"/>
                    <a:pt x="705" y="162"/>
                  </a:cubicBezTo>
                  <a:cubicBezTo>
                    <a:pt x="694" y="162"/>
                    <a:pt x="686" y="161"/>
                    <a:pt x="686" y="160"/>
                  </a:cubicBezTo>
                  <a:cubicBezTo>
                    <a:pt x="686" y="160"/>
                    <a:pt x="686" y="160"/>
                    <a:pt x="686" y="160"/>
                  </a:cubicBezTo>
                  <a:cubicBezTo>
                    <a:pt x="685" y="154"/>
                    <a:pt x="682" y="149"/>
                    <a:pt x="678" y="145"/>
                  </a:cubicBezTo>
                  <a:cubicBezTo>
                    <a:pt x="678" y="145"/>
                    <a:pt x="678" y="145"/>
                    <a:pt x="678" y="145"/>
                  </a:cubicBezTo>
                  <a:moveTo>
                    <a:pt x="789" y="31"/>
                  </a:moveTo>
                  <a:cubicBezTo>
                    <a:pt x="789" y="31"/>
                    <a:pt x="789" y="31"/>
                    <a:pt x="789" y="31"/>
                  </a:cubicBezTo>
                  <a:cubicBezTo>
                    <a:pt x="789" y="31"/>
                    <a:pt x="789" y="31"/>
                    <a:pt x="789" y="31"/>
                  </a:cubicBezTo>
                  <a:cubicBezTo>
                    <a:pt x="789" y="31"/>
                    <a:pt x="789" y="31"/>
                    <a:pt x="789" y="31"/>
                  </a:cubicBezTo>
                  <a:moveTo>
                    <a:pt x="776" y="0"/>
                  </a:moveTo>
                  <a:cubicBezTo>
                    <a:pt x="766" y="0"/>
                    <a:pt x="757" y="8"/>
                    <a:pt x="757" y="18"/>
                  </a:cubicBezTo>
                  <a:cubicBezTo>
                    <a:pt x="757" y="23"/>
                    <a:pt x="759" y="27"/>
                    <a:pt x="763" y="30"/>
                  </a:cubicBezTo>
                  <a:cubicBezTo>
                    <a:pt x="762" y="30"/>
                    <a:pt x="762" y="30"/>
                    <a:pt x="762" y="30"/>
                  </a:cubicBezTo>
                  <a:cubicBezTo>
                    <a:pt x="765" y="33"/>
                    <a:pt x="678" y="140"/>
                    <a:pt x="671" y="140"/>
                  </a:cubicBezTo>
                  <a:cubicBezTo>
                    <a:pt x="671" y="140"/>
                    <a:pt x="671" y="140"/>
                    <a:pt x="671" y="140"/>
                  </a:cubicBezTo>
                  <a:cubicBezTo>
                    <a:pt x="671" y="140"/>
                    <a:pt x="671" y="140"/>
                    <a:pt x="671" y="140"/>
                  </a:cubicBezTo>
                  <a:cubicBezTo>
                    <a:pt x="666" y="137"/>
                    <a:pt x="661" y="136"/>
                    <a:pt x="656" y="136"/>
                  </a:cubicBezTo>
                  <a:cubicBezTo>
                    <a:pt x="652" y="136"/>
                    <a:pt x="648" y="136"/>
                    <a:pt x="645" y="138"/>
                  </a:cubicBezTo>
                  <a:cubicBezTo>
                    <a:pt x="645" y="138"/>
                    <a:pt x="645" y="138"/>
                    <a:pt x="644" y="138"/>
                  </a:cubicBezTo>
                  <a:cubicBezTo>
                    <a:pt x="638" y="138"/>
                    <a:pt x="600" y="69"/>
                    <a:pt x="602" y="67"/>
                  </a:cubicBezTo>
                  <a:cubicBezTo>
                    <a:pt x="602" y="68"/>
                    <a:pt x="602" y="68"/>
                    <a:pt x="602" y="68"/>
                  </a:cubicBezTo>
                  <a:cubicBezTo>
                    <a:pt x="606" y="65"/>
                    <a:pt x="608" y="60"/>
                    <a:pt x="608" y="56"/>
                  </a:cubicBezTo>
                  <a:cubicBezTo>
                    <a:pt x="608" y="47"/>
                    <a:pt x="601" y="41"/>
                    <a:pt x="592" y="41"/>
                  </a:cubicBezTo>
                  <a:cubicBezTo>
                    <a:pt x="584" y="41"/>
                    <a:pt x="576" y="47"/>
                    <a:pt x="576" y="56"/>
                  </a:cubicBezTo>
                  <a:cubicBezTo>
                    <a:pt x="576" y="60"/>
                    <a:pt x="579" y="64"/>
                    <a:pt x="582" y="67"/>
                  </a:cubicBezTo>
                  <a:cubicBezTo>
                    <a:pt x="582" y="67"/>
                    <a:pt x="582" y="67"/>
                    <a:pt x="582" y="67"/>
                  </a:cubicBezTo>
                  <a:cubicBezTo>
                    <a:pt x="584" y="69"/>
                    <a:pt x="525" y="167"/>
                    <a:pt x="519" y="167"/>
                  </a:cubicBezTo>
                  <a:cubicBezTo>
                    <a:pt x="519" y="167"/>
                    <a:pt x="519" y="167"/>
                    <a:pt x="519" y="167"/>
                  </a:cubicBezTo>
                  <a:cubicBezTo>
                    <a:pt x="516" y="166"/>
                    <a:pt x="512" y="165"/>
                    <a:pt x="509" y="165"/>
                  </a:cubicBezTo>
                  <a:cubicBezTo>
                    <a:pt x="495" y="165"/>
                    <a:pt x="483" y="176"/>
                    <a:pt x="483" y="190"/>
                  </a:cubicBezTo>
                  <a:cubicBezTo>
                    <a:pt x="483" y="202"/>
                    <a:pt x="493" y="213"/>
                    <a:pt x="505" y="214"/>
                  </a:cubicBezTo>
                  <a:cubicBezTo>
                    <a:pt x="505" y="214"/>
                    <a:pt x="505" y="214"/>
                    <a:pt x="505" y="214"/>
                  </a:cubicBezTo>
                  <a:cubicBezTo>
                    <a:pt x="510" y="215"/>
                    <a:pt x="509" y="291"/>
                    <a:pt x="507" y="291"/>
                  </a:cubicBezTo>
                  <a:cubicBezTo>
                    <a:pt x="507" y="291"/>
                    <a:pt x="507" y="291"/>
                    <a:pt x="507" y="291"/>
                  </a:cubicBezTo>
                  <a:cubicBezTo>
                    <a:pt x="506" y="291"/>
                    <a:pt x="505" y="291"/>
                    <a:pt x="504" y="292"/>
                  </a:cubicBezTo>
                  <a:cubicBezTo>
                    <a:pt x="500" y="294"/>
                    <a:pt x="497" y="298"/>
                    <a:pt x="497" y="302"/>
                  </a:cubicBezTo>
                  <a:cubicBezTo>
                    <a:pt x="497" y="302"/>
                    <a:pt x="497" y="302"/>
                    <a:pt x="497" y="302"/>
                  </a:cubicBezTo>
                  <a:cubicBezTo>
                    <a:pt x="497" y="304"/>
                    <a:pt x="361" y="319"/>
                    <a:pt x="345" y="319"/>
                  </a:cubicBezTo>
                  <a:cubicBezTo>
                    <a:pt x="343" y="319"/>
                    <a:pt x="343" y="319"/>
                    <a:pt x="343" y="319"/>
                  </a:cubicBezTo>
                  <a:cubicBezTo>
                    <a:pt x="343" y="319"/>
                    <a:pt x="343" y="319"/>
                    <a:pt x="343" y="319"/>
                  </a:cubicBezTo>
                  <a:cubicBezTo>
                    <a:pt x="343" y="318"/>
                    <a:pt x="342" y="318"/>
                    <a:pt x="342" y="317"/>
                  </a:cubicBezTo>
                  <a:cubicBezTo>
                    <a:pt x="340" y="313"/>
                    <a:pt x="336" y="311"/>
                    <a:pt x="331" y="311"/>
                  </a:cubicBezTo>
                  <a:cubicBezTo>
                    <a:pt x="330" y="311"/>
                    <a:pt x="328" y="311"/>
                    <a:pt x="326" y="312"/>
                  </a:cubicBezTo>
                  <a:cubicBezTo>
                    <a:pt x="323" y="313"/>
                    <a:pt x="321" y="315"/>
                    <a:pt x="320" y="318"/>
                  </a:cubicBezTo>
                  <a:cubicBezTo>
                    <a:pt x="320" y="318"/>
                    <a:pt x="320" y="318"/>
                    <a:pt x="320" y="318"/>
                  </a:cubicBezTo>
                  <a:cubicBezTo>
                    <a:pt x="320" y="318"/>
                    <a:pt x="320" y="318"/>
                    <a:pt x="320" y="318"/>
                  </a:cubicBezTo>
                  <a:cubicBezTo>
                    <a:pt x="310" y="318"/>
                    <a:pt x="180" y="290"/>
                    <a:pt x="180" y="287"/>
                  </a:cubicBezTo>
                  <a:cubicBezTo>
                    <a:pt x="180" y="287"/>
                    <a:pt x="180" y="287"/>
                    <a:pt x="180" y="287"/>
                  </a:cubicBezTo>
                  <a:cubicBezTo>
                    <a:pt x="180" y="283"/>
                    <a:pt x="178" y="279"/>
                    <a:pt x="175" y="276"/>
                  </a:cubicBezTo>
                  <a:cubicBezTo>
                    <a:pt x="172" y="273"/>
                    <a:pt x="169" y="272"/>
                    <a:pt x="165" y="272"/>
                  </a:cubicBezTo>
                  <a:cubicBezTo>
                    <a:pt x="161" y="272"/>
                    <a:pt x="157" y="274"/>
                    <a:pt x="154" y="277"/>
                  </a:cubicBezTo>
                  <a:cubicBezTo>
                    <a:pt x="154" y="278"/>
                    <a:pt x="153" y="279"/>
                    <a:pt x="153" y="280"/>
                  </a:cubicBezTo>
                  <a:cubicBezTo>
                    <a:pt x="153" y="280"/>
                    <a:pt x="153" y="280"/>
                    <a:pt x="153" y="280"/>
                  </a:cubicBezTo>
                  <a:cubicBezTo>
                    <a:pt x="153" y="280"/>
                    <a:pt x="152" y="280"/>
                    <a:pt x="152" y="280"/>
                  </a:cubicBezTo>
                  <a:cubicBezTo>
                    <a:pt x="148" y="280"/>
                    <a:pt x="124" y="272"/>
                    <a:pt x="103" y="265"/>
                  </a:cubicBezTo>
                  <a:cubicBezTo>
                    <a:pt x="94" y="241"/>
                    <a:pt x="82" y="205"/>
                    <a:pt x="83" y="205"/>
                  </a:cubicBezTo>
                  <a:cubicBezTo>
                    <a:pt x="82" y="205"/>
                    <a:pt x="82" y="205"/>
                    <a:pt x="82" y="205"/>
                  </a:cubicBezTo>
                  <a:cubicBezTo>
                    <a:pt x="84" y="204"/>
                    <a:pt x="85" y="203"/>
                    <a:pt x="85" y="202"/>
                  </a:cubicBezTo>
                  <a:cubicBezTo>
                    <a:pt x="85" y="202"/>
                    <a:pt x="85" y="202"/>
                    <a:pt x="85" y="202"/>
                  </a:cubicBezTo>
                  <a:cubicBezTo>
                    <a:pt x="85" y="202"/>
                    <a:pt x="86" y="202"/>
                    <a:pt x="86" y="202"/>
                  </a:cubicBezTo>
                  <a:cubicBezTo>
                    <a:pt x="90" y="202"/>
                    <a:pt x="125" y="213"/>
                    <a:pt x="125" y="214"/>
                  </a:cubicBezTo>
                  <a:cubicBezTo>
                    <a:pt x="125" y="214"/>
                    <a:pt x="125" y="214"/>
                    <a:pt x="125" y="214"/>
                  </a:cubicBezTo>
                  <a:cubicBezTo>
                    <a:pt x="125" y="215"/>
                    <a:pt x="125" y="216"/>
                    <a:pt x="125" y="217"/>
                  </a:cubicBezTo>
                  <a:cubicBezTo>
                    <a:pt x="126" y="218"/>
                    <a:pt x="128" y="219"/>
                    <a:pt x="130" y="219"/>
                  </a:cubicBezTo>
                  <a:cubicBezTo>
                    <a:pt x="130" y="219"/>
                    <a:pt x="131" y="219"/>
                    <a:pt x="132" y="219"/>
                  </a:cubicBezTo>
                  <a:cubicBezTo>
                    <a:pt x="134" y="218"/>
                    <a:pt x="135" y="215"/>
                    <a:pt x="134" y="213"/>
                  </a:cubicBezTo>
                  <a:cubicBezTo>
                    <a:pt x="133" y="211"/>
                    <a:pt x="131" y="210"/>
                    <a:pt x="130" y="210"/>
                  </a:cubicBezTo>
                  <a:cubicBezTo>
                    <a:pt x="129" y="210"/>
                    <a:pt x="128" y="210"/>
                    <a:pt x="128" y="210"/>
                  </a:cubicBezTo>
                  <a:cubicBezTo>
                    <a:pt x="127" y="211"/>
                    <a:pt x="127" y="211"/>
                    <a:pt x="126" y="211"/>
                  </a:cubicBezTo>
                  <a:cubicBezTo>
                    <a:pt x="126" y="211"/>
                    <a:pt x="126" y="211"/>
                    <a:pt x="126" y="211"/>
                  </a:cubicBezTo>
                  <a:cubicBezTo>
                    <a:pt x="126" y="211"/>
                    <a:pt x="126" y="211"/>
                    <a:pt x="126" y="211"/>
                  </a:cubicBezTo>
                  <a:cubicBezTo>
                    <a:pt x="125" y="211"/>
                    <a:pt x="83" y="181"/>
                    <a:pt x="61" y="164"/>
                  </a:cubicBezTo>
                  <a:cubicBezTo>
                    <a:pt x="81" y="163"/>
                    <a:pt x="100" y="162"/>
                    <a:pt x="106" y="162"/>
                  </a:cubicBezTo>
                  <a:cubicBezTo>
                    <a:pt x="107" y="162"/>
                    <a:pt x="108" y="162"/>
                    <a:pt x="108" y="162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08" y="163"/>
                    <a:pt x="108" y="163"/>
                    <a:pt x="108" y="163"/>
                  </a:cubicBezTo>
                  <a:cubicBezTo>
                    <a:pt x="109" y="165"/>
                    <a:pt x="111" y="166"/>
                    <a:pt x="112" y="166"/>
                  </a:cubicBezTo>
                  <a:cubicBezTo>
                    <a:pt x="113" y="166"/>
                    <a:pt x="114" y="166"/>
                    <a:pt x="114" y="165"/>
                  </a:cubicBezTo>
                  <a:cubicBezTo>
                    <a:pt x="117" y="164"/>
                    <a:pt x="118" y="162"/>
                    <a:pt x="117" y="159"/>
                  </a:cubicBezTo>
                  <a:cubicBezTo>
                    <a:pt x="116" y="158"/>
                    <a:pt x="114" y="157"/>
                    <a:pt x="112" y="157"/>
                  </a:cubicBezTo>
                  <a:cubicBezTo>
                    <a:pt x="112" y="157"/>
                    <a:pt x="111" y="157"/>
                    <a:pt x="110" y="157"/>
                  </a:cubicBezTo>
                  <a:cubicBezTo>
                    <a:pt x="109" y="158"/>
                    <a:pt x="109" y="158"/>
                    <a:pt x="108" y="159"/>
                  </a:cubicBezTo>
                  <a:cubicBezTo>
                    <a:pt x="108" y="159"/>
                    <a:pt x="108" y="159"/>
                    <a:pt x="108" y="159"/>
                  </a:cubicBezTo>
                  <a:cubicBezTo>
                    <a:pt x="108" y="159"/>
                    <a:pt x="108" y="159"/>
                    <a:pt x="108" y="159"/>
                  </a:cubicBezTo>
                  <a:cubicBezTo>
                    <a:pt x="106" y="159"/>
                    <a:pt x="49" y="136"/>
                    <a:pt x="49" y="135"/>
                  </a:cubicBezTo>
                  <a:cubicBezTo>
                    <a:pt x="49" y="136"/>
                    <a:pt x="49" y="136"/>
                    <a:pt x="49" y="136"/>
                  </a:cubicBezTo>
                  <a:cubicBezTo>
                    <a:pt x="49" y="135"/>
                    <a:pt x="49" y="133"/>
                    <a:pt x="48" y="132"/>
                  </a:cubicBezTo>
                  <a:cubicBezTo>
                    <a:pt x="48" y="131"/>
                    <a:pt x="46" y="130"/>
                    <a:pt x="44" y="130"/>
                  </a:cubicBezTo>
                  <a:cubicBezTo>
                    <a:pt x="43" y="130"/>
                    <a:pt x="43" y="130"/>
                    <a:pt x="42" y="130"/>
                  </a:cubicBezTo>
                  <a:cubicBezTo>
                    <a:pt x="40" y="131"/>
                    <a:pt x="39" y="134"/>
                    <a:pt x="40" y="136"/>
                  </a:cubicBezTo>
                  <a:cubicBezTo>
                    <a:pt x="40" y="137"/>
                    <a:pt x="40" y="137"/>
                    <a:pt x="40" y="137"/>
                  </a:cubicBezTo>
                  <a:cubicBezTo>
                    <a:pt x="40" y="137"/>
                    <a:pt x="40" y="137"/>
                    <a:pt x="40" y="137"/>
                  </a:cubicBezTo>
                  <a:cubicBezTo>
                    <a:pt x="41" y="138"/>
                    <a:pt x="14" y="162"/>
                    <a:pt x="12" y="162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1" y="161"/>
                    <a:pt x="9" y="161"/>
                    <a:pt x="8" y="161"/>
                  </a:cubicBezTo>
                  <a:cubicBezTo>
                    <a:pt x="7" y="161"/>
                    <a:pt x="6" y="161"/>
                    <a:pt x="5" y="161"/>
                  </a:cubicBezTo>
                  <a:cubicBezTo>
                    <a:pt x="1" y="163"/>
                    <a:pt x="0" y="167"/>
                    <a:pt x="2" y="170"/>
                  </a:cubicBezTo>
                  <a:cubicBezTo>
                    <a:pt x="3" y="172"/>
                    <a:pt x="5" y="174"/>
                    <a:pt x="8" y="174"/>
                  </a:cubicBezTo>
                  <a:cubicBezTo>
                    <a:pt x="9" y="174"/>
                    <a:pt x="10" y="174"/>
                    <a:pt x="11" y="173"/>
                  </a:cubicBezTo>
                  <a:cubicBezTo>
                    <a:pt x="13" y="172"/>
                    <a:pt x="14" y="170"/>
                    <a:pt x="15" y="168"/>
                  </a:cubicBezTo>
                  <a:cubicBezTo>
                    <a:pt x="15" y="168"/>
                    <a:pt x="15" y="168"/>
                    <a:pt x="15" y="168"/>
                  </a:cubicBezTo>
                  <a:cubicBezTo>
                    <a:pt x="15" y="167"/>
                    <a:pt x="33" y="166"/>
                    <a:pt x="53" y="165"/>
                  </a:cubicBezTo>
                  <a:cubicBezTo>
                    <a:pt x="62" y="176"/>
                    <a:pt x="75" y="194"/>
                    <a:pt x="74" y="194"/>
                  </a:cubicBezTo>
                  <a:cubicBezTo>
                    <a:pt x="75" y="194"/>
                    <a:pt x="75" y="194"/>
                    <a:pt x="75" y="194"/>
                  </a:cubicBezTo>
                  <a:cubicBezTo>
                    <a:pt x="72" y="196"/>
                    <a:pt x="72" y="199"/>
                    <a:pt x="73" y="202"/>
                  </a:cubicBezTo>
                  <a:cubicBezTo>
                    <a:pt x="74" y="204"/>
                    <a:pt x="77" y="206"/>
                    <a:pt x="79" y="206"/>
                  </a:cubicBezTo>
                  <a:cubicBezTo>
                    <a:pt x="80" y="206"/>
                    <a:pt x="80" y="206"/>
                    <a:pt x="81" y="206"/>
                  </a:cubicBezTo>
                  <a:cubicBezTo>
                    <a:pt x="81" y="206"/>
                    <a:pt x="81" y="206"/>
                    <a:pt x="81" y="206"/>
                  </a:cubicBezTo>
                  <a:cubicBezTo>
                    <a:pt x="81" y="206"/>
                    <a:pt x="81" y="206"/>
                    <a:pt x="81" y="206"/>
                  </a:cubicBezTo>
                  <a:cubicBezTo>
                    <a:pt x="81" y="206"/>
                    <a:pt x="94" y="241"/>
                    <a:pt x="103" y="265"/>
                  </a:cubicBezTo>
                  <a:cubicBezTo>
                    <a:pt x="91" y="261"/>
                    <a:pt x="79" y="257"/>
                    <a:pt x="73" y="254"/>
                  </a:cubicBezTo>
                  <a:cubicBezTo>
                    <a:pt x="74" y="251"/>
                    <a:pt x="72" y="247"/>
                    <a:pt x="70" y="245"/>
                  </a:cubicBezTo>
                  <a:cubicBezTo>
                    <a:pt x="68" y="244"/>
                    <a:pt x="65" y="243"/>
                    <a:pt x="63" y="243"/>
                  </a:cubicBezTo>
                  <a:cubicBezTo>
                    <a:pt x="60" y="243"/>
                    <a:pt x="57" y="244"/>
                    <a:pt x="55" y="246"/>
                  </a:cubicBezTo>
                  <a:cubicBezTo>
                    <a:pt x="52" y="251"/>
                    <a:pt x="52" y="257"/>
                    <a:pt x="57" y="260"/>
                  </a:cubicBezTo>
                  <a:cubicBezTo>
                    <a:pt x="59" y="262"/>
                    <a:pt x="61" y="262"/>
                    <a:pt x="63" y="262"/>
                  </a:cubicBezTo>
                  <a:cubicBezTo>
                    <a:pt x="66" y="262"/>
                    <a:pt x="69" y="261"/>
                    <a:pt x="71" y="259"/>
                  </a:cubicBezTo>
                  <a:cubicBezTo>
                    <a:pt x="72" y="258"/>
                    <a:pt x="72" y="257"/>
                    <a:pt x="73" y="256"/>
                  </a:cubicBezTo>
                  <a:cubicBezTo>
                    <a:pt x="79" y="258"/>
                    <a:pt x="91" y="261"/>
                    <a:pt x="103" y="265"/>
                  </a:cubicBezTo>
                  <a:cubicBezTo>
                    <a:pt x="108" y="278"/>
                    <a:pt x="111" y="288"/>
                    <a:pt x="111" y="288"/>
                  </a:cubicBezTo>
                  <a:cubicBezTo>
                    <a:pt x="111" y="288"/>
                    <a:pt x="111" y="288"/>
                    <a:pt x="111" y="288"/>
                  </a:cubicBezTo>
                  <a:cubicBezTo>
                    <a:pt x="109" y="289"/>
                    <a:pt x="108" y="291"/>
                    <a:pt x="109" y="293"/>
                  </a:cubicBezTo>
                  <a:cubicBezTo>
                    <a:pt x="109" y="293"/>
                    <a:pt x="109" y="293"/>
                    <a:pt x="109" y="293"/>
                  </a:cubicBezTo>
                  <a:cubicBezTo>
                    <a:pt x="109" y="293"/>
                    <a:pt x="109" y="293"/>
                    <a:pt x="109" y="293"/>
                  </a:cubicBezTo>
                  <a:cubicBezTo>
                    <a:pt x="109" y="293"/>
                    <a:pt x="70" y="319"/>
                    <a:pt x="69" y="319"/>
                  </a:cubicBezTo>
                  <a:cubicBezTo>
                    <a:pt x="69" y="319"/>
                    <a:pt x="69" y="319"/>
                    <a:pt x="69" y="319"/>
                  </a:cubicBezTo>
                  <a:cubicBezTo>
                    <a:pt x="69" y="319"/>
                    <a:pt x="69" y="319"/>
                    <a:pt x="69" y="319"/>
                  </a:cubicBezTo>
                  <a:cubicBezTo>
                    <a:pt x="68" y="319"/>
                    <a:pt x="67" y="318"/>
                    <a:pt x="66" y="318"/>
                  </a:cubicBezTo>
                  <a:cubicBezTo>
                    <a:pt x="66" y="318"/>
                    <a:pt x="66" y="318"/>
                    <a:pt x="65" y="318"/>
                  </a:cubicBezTo>
                  <a:cubicBezTo>
                    <a:pt x="63" y="319"/>
                    <a:pt x="63" y="321"/>
                    <a:pt x="63" y="323"/>
                  </a:cubicBezTo>
                  <a:cubicBezTo>
                    <a:pt x="64" y="324"/>
                    <a:pt x="65" y="325"/>
                    <a:pt x="67" y="325"/>
                  </a:cubicBezTo>
                  <a:cubicBezTo>
                    <a:pt x="67" y="325"/>
                    <a:pt x="67" y="324"/>
                    <a:pt x="68" y="324"/>
                  </a:cubicBezTo>
                  <a:cubicBezTo>
                    <a:pt x="69" y="324"/>
                    <a:pt x="69" y="323"/>
                    <a:pt x="69" y="323"/>
                  </a:cubicBezTo>
                  <a:cubicBezTo>
                    <a:pt x="69" y="323"/>
                    <a:pt x="69" y="323"/>
                    <a:pt x="69" y="323"/>
                  </a:cubicBezTo>
                  <a:cubicBezTo>
                    <a:pt x="69" y="323"/>
                    <a:pt x="69" y="323"/>
                    <a:pt x="70" y="323"/>
                  </a:cubicBezTo>
                  <a:cubicBezTo>
                    <a:pt x="71" y="323"/>
                    <a:pt x="109" y="335"/>
                    <a:pt x="109" y="336"/>
                  </a:cubicBezTo>
                  <a:cubicBezTo>
                    <a:pt x="109" y="335"/>
                    <a:pt x="109" y="335"/>
                    <a:pt x="109" y="335"/>
                  </a:cubicBezTo>
                  <a:cubicBezTo>
                    <a:pt x="108" y="336"/>
                    <a:pt x="109" y="337"/>
                    <a:pt x="109" y="338"/>
                  </a:cubicBezTo>
                  <a:cubicBezTo>
                    <a:pt x="110" y="339"/>
                    <a:pt x="111" y="340"/>
                    <a:pt x="112" y="340"/>
                  </a:cubicBezTo>
                  <a:cubicBezTo>
                    <a:pt x="113" y="340"/>
                    <a:pt x="114" y="340"/>
                    <a:pt x="114" y="340"/>
                  </a:cubicBezTo>
                  <a:cubicBezTo>
                    <a:pt x="116" y="339"/>
                    <a:pt x="117" y="336"/>
                    <a:pt x="116" y="335"/>
                  </a:cubicBezTo>
                  <a:cubicBezTo>
                    <a:pt x="115" y="333"/>
                    <a:pt x="114" y="333"/>
                    <a:pt x="113" y="332"/>
                  </a:cubicBezTo>
                  <a:cubicBezTo>
                    <a:pt x="113" y="332"/>
                    <a:pt x="113" y="332"/>
                    <a:pt x="113" y="332"/>
                  </a:cubicBezTo>
                  <a:cubicBezTo>
                    <a:pt x="112" y="332"/>
                    <a:pt x="112" y="295"/>
                    <a:pt x="113" y="295"/>
                  </a:cubicBezTo>
                  <a:cubicBezTo>
                    <a:pt x="113" y="295"/>
                    <a:pt x="113" y="295"/>
                    <a:pt x="113" y="295"/>
                  </a:cubicBezTo>
                  <a:cubicBezTo>
                    <a:pt x="113" y="295"/>
                    <a:pt x="114" y="295"/>
                    <a:pt x="114" y="295"/>
                  </a:cubicBezTo>
                  <a:cubicBezTo>
                    <a:pt x="116" y="294"/>
                    <a:pt x="117" y="291"/>
                    <a:pt x="116" y="290"/>
                  </a:cubicBezTo>
                  <a:cubicBezTo>
                    <a:pt x="115" y="288"/>
                    <a:pt x="114" y="287"/>
                    <a:pt x="112" y="287"/>
                  </a:cubicBezTo>
                  <a:cubicBezTo>
                    <a:pt x="112" y="287"/>
                    <a:pt x="112" y="287"/>
                    <a:pt x="112" y="287"/>
                  </a:cubicBezTo>
                  <a:cubicBezTo>
                    <a:pt x="112" y="287"/>
                    <a:pt x="112" y="287"/>
                    <a:pt x="112" y="287"/>
                  </a:cubicBezTo>
                  <a:cubicBezTo>
                    <a:pt x="112" y="287"/>
                    <a:pt x="112" y="287"/>
                    <a:pt x="112" y="287"/>
                  </a:cubicBezTo>
                  <a:cubicBezTo>
                    <a:pt x="112" y="287"/>
                    <a:pt x="108" y="278"/>
                    <a:pt x="103" y="265"/>
                  </a:cubicBezTo>
                  <a:cubicBezTo>
                    <a:pt x="126" y="273"/>
                    <a:pt x="151" y="282"/>
                    <a:pt x="151" y="284"/>
                  </a:cubicBezTo>
                  <a:cubicBezTo>
                    <a:pt x="151" y="284"/>
                    <a:pt x="151" y="284"/>
                    <a:pt x="151" y="284"/>
                  </a:cubicBezTo>
                  <a:cubicBezTo>
                    <a:pt x="150" y="289"/>
                    <a:pt x="152" y="294"/>
                    <a:pt x="156" y="297"/>
                  </a:cubicBezTo>
                  <a:cubicBezTo>
                    <a:pt x="159" y="299"/>
                    <a:pt x="162" y="300"/>
                    <a:pt x="165" y="300"/>
                  </a:cubicBezTo>
                  <a:cubicBezTo>
                    <a:pt x="170" y="300"/>
                    <a:pt x="174" y="299"/>
                    <a:pt x="177" y="295"/>
                  </a:cubicBezTo>
                  <a:cubicBezTo>
                    <a:pt x="178" y="294"/>
                    <a:pt x="178" y="293"/>
                    <a:pt x="179" y="291"/>
                  </a:cubicBezTo>
                  <a:cubicBezTo>
                    <a:pt x="179" y="291"/>
                    <a:pt x="179" y="291"/>
                    <a:pt x="179" y="291"/>
                  </a:cubicBezTo>
                  <a:cubicBezTo>
                    <a:pt x="179" y="291"/>
                    <a:pt x="179" y="291"/>
                    <a:pt x="180" y="291"/>
                  </a:cubicBezTo>
                  <a:cubicBezTo>
                    <a:pt x="191" y="291"/>
                    <a:pt x="320" y="319"/>
                    <a:pt x="319" y="321"/>
                  </a:cubicBezTo>
                  <a:cubicBezTo>
                    <a:pt x="319" y="321"/>
                    <a:pt x="319" y="321"/>
                    <a:pt x="319" y="321"/>
                  </a:cubicBezTo>
                  <a:cubicBezTo>
                    <a:pt x="319" y="323"/>
                    <a:pt x="320" y="325"/>
                    <a:pt x="321" y="327"/>
                  </a:cubicBezTo>
                  <a:cubicBezTo>
                    <a:pt x="323" y="331"/>
                    <a:pt x="327" y="333"/>
                    <a:pt x="331" y="333"/>
                  </a:cubicBezTo>
                  <a:cubicBezTo>
                    <a:pt x="333" y="333"/>
                    <a:pt x="335" y="333"/>
                    <a:pt x="336" y="332"/>
                  </a:cubicBezTo>
                  <a:cubicBezTo>
                    <a:pt x="339" y="331"/>
                    <a:pt x="340" y="330"/>
                    <a:pt x="341" y="328"/>
                  </a:cubicBezTo>
                  <a:cubicBezTo>
                    <a:pt x="341" y="328"/>
                    <a:pt x="341" y="328"/>
                    <a:pt x="341" y="328"/>
                  </a:cubicBezTo>
                  <a:cubicBezTo>
                    <a:pt x="342" y="328"/>
                    <a:pt x="342" y="328"/>
                    <a:pt x="342" y="328"/>
                  </a:cubicBezTo>
                  <a:cubicBezTo>
                    <a:pt x="347" y="328"/>
                    <a:pt x="375" y="340"/>
                    <a:pt x="375" y="342"/>
                  </a:cubicBezTo>
                  <a:cubicBezTo>
                    <a:pt x="375" y="342"/>
                    <a:pt x="375" y="342"/>
                    <a:pt x="375" y="342"/>
                  </a:cubicBezTo>
                  <a:cubicBezTo>
                    <a:pt x="375" y="343"/>
                    <a:pt x="375" y="345"/>
                    <a:pt x="375" y="346"/>
                  </a:cubicBezTo>
                  <a:cubicBezTo>
                    <a:pt x="376" y="348"/>
                    <a:pt x="378" y="349"/>
                    <a:pt x="380" y="350"/>
                  </a:cubicBezTo>
                  <a:cubicBezTo>
                    <a:pt x="380" y="350"/>
                    <a:pt x="380" y="350"/>
                    <a:pt x="380" y="350"/>
                  </a:cubicBezTo>
                  <a:cubicBezTo>
                    <a:pt x="381" y="350"/>
                    <a:pt x="371" y="406"/>
                    <a:pt x="370" y="406"/>
                  </a:cubicBezTo>
                  <a:cubicBezTo>
                    <a:pt x="371" y="406"/>
                    <a:pt x="371" y="406"/>
                    <a:pt x="371" y="406"/>
                  </a:cubicBezTo>
                  <a:cubicBezTo>
                    <a:pt x="371" y="406"/>
                    <a:pt x="371" y="406"/>
                    <a:pt x="370" y="406"/>
                  </a:cubicBezTo>
                  <a:cubicBezTo>
                    <a:pt x="370" y="406"/>
                    <a:pt x="369" y="406"/>
                    <a:pt x="368" y="406"/>
                  </a:cubicBezTo>
                  <a:cubicBezTo>
                    <a:pt x="366" y="407"/>
                    <a:pt x="365" y="410"/>
                    <a:pt x="366" y="412"/>
                  </a:cubicBezTo>
                  <a:cubicBezTo>
                    <a:pt x="367" y="414"/>
                    <a:pt x="369" y="415"/>
                    <a:pt x="370" y="415"/>
                  </a:cubicBezTo>
                  <a:cubicBezTo>
                    <a:pt x="371" y="415"/>
                    <a:pt x="372" y="415"/>
                    <a:pt x="373" y="414"/>
                  </a:cubicBezTo>
                  <a:cubicBezTo>
                    <a:pt x="375" y="413"/>
                    <a:pt x="376" y="411"/>
                    <a:pt x="375" y="408"/>
                  </a:cubicBezTo>
                  <a:cubicBezTo>
                    <a:pt x="375" y="408"/>
                    <a:pt x="375" y="408"/>
                    <a:pt x="375" y="408"/>
                  </a:cubicBezTo>
                  <a:cubicBezTo>
                    <a:pt x="375" y="408"/>
                    <a:pt x="375" y="408"/>
                    <a:pt x="375" y="408"/>
                  </a:cubicBezTo>
                  <a:cubicBezTo>
                    <a:pt x="374" y="407"/>
                    <a:pt x="399" y="388"/>
                    <a:pt x="401" y="388"/>
                  </a:cubicBezTo>
                  <a:cubicBezTo>
                    <a:pt x="402" y="388"/>
                    <a:pt x="402" y="388"/>
                    <a:pt x="402" y="388"/>
                  </a:cubicBezTo>
                  <a:cubicBezTo>
                    <a:pt x="402" y="388"/>
                    <a:pt x="402" y="388"/>
                    <a:pt x="402" y="388"/>
                  </a:cubicBezTo>
                  <a:cubicBezTo>
                    <a:pt x="403" y="390"/>
                    <a:pt x="406" y="390"/>
                    <a:pt x="408" y="390"/>
                  </a:cubicBezTo>
                  <a:cubicBezTo>
                    <a:pt x="409" y="390"/>
                    <a:pt x="411" y="390"/>
                    <a:pt x="412" y="390"/>
                  </a:cubicBezTo>
                  <a:cubicBezTo>
                    <a:pt x="416" y="388"/>
                    <a:pt x="418" y="382"/>
                    <a:pt x="416" y="378"/>
                  </a:cubicBezTo>
                  <a:cubicBezTo>
                    <a:pt x="415" y="375"/>
                    <a:pt x="411" y="373"/>
                    <a:pt x="408" y="373"/>
                  </a:cubicBezTo>
                  <a:cubicBezTo>
                    <a:pt x="407" y="373"/>
                    <a:pt x="405" y="373"/>
                    <a:pt x="404" y="374"/>
                  </a:cubicBezTo>
                  <a:cubicBezTo>
                    <a:pt x="404" y="374"/>
                    <a:pt x="404" y="374"/>
                    <a:pt x="404" y="374"/>
                  </a:cubicBezTo>
                  <a:cubicBezTo>
                    <a:pt x="404" y="374"/>
                    <a:pt x="404" y="374"/>
                    <a:pt x="404" y="374"/>
                  </a:cubicBezTo>
                  <a:cubicBezTo>
                    <a:pt x="402" y="374"/>
                    <a:pt x="385" y="349"/>
                    <a:pt x="386" y="348"/>
                  </a:cubicBezTo>
                  <a:cubicBezTo>
                    <a:pt x="386" y="348"/>
                    <a:pt x="386" y="348"/>
                    <a:pt x="386" y="348"/>
                  </a:cubicBezTo>
                  <a:cubicBezTo>
                    <a:pt x="389" y="346"/>
                    <a:pt x="389" y="343"/>
                    <a:pt x="388" y="340"/>
                  </a:cubicBezTo>
                  <a:cubicBezTo>
                    <a:pt x="387" y="338"/>
                    <a:pt x="384" y="337"/>
                    <a:pt x="382" y="337"/>
                  </a:cubicBezTo>
                  <a:cubicBezTo>
                    <a:pt x="381" y="337"/>
                    <a:pt x="380" y="337"/>
                    <a:pt x="379" y="337"/>
                  </a:cubicBezTo>
                  <a:cubicBezTo>
                    <a:pt x="378" y="338"/>
                    <a:pt x="377" y="339"/>
                    <a:pt x="376" y="340"/>
                  </a:cubicBezTo>
                  <a:cubicBezTo>
                    <a:pt x="376" y="340"/>
                    <a:pt x="376" y="340"/>
                    <a:pt x="376" y="340"/>
                  </a:cubicBezTo>
                  <a:cubicBezTo>
                    <a:pt x="376" y="340"/>
                    <a:pt x="376" y="340"/>
                    <a:pt x="376" y="340"/>
                  </a:cubicBezTo>
                  <a:cubicBezTo>
                    <a:pt x="373" y="340"/>
                    <a:pt x="342" y="327"/>
                    <a:pt x="343" y="325"/>
                  </a:cubicBezTo>
                  <a:cubicBezTo>
                    <a:pt x="343" y="325"/>
                    <a:pt x="343" y="325"/>
                    <a:pt x="343" y="325"/>
                  </a:cubicBezTo>
                  <a:cubicBezTo>
                    <a:pt x="343" y="324"/>
                    <a:pt x="343" y="323"/>
                    <a:pt x="343" y="322"/>
                  </a:cubicBezTo>
                  <a:cubicBezTo>
                    <a:pt x="343" y="322"/>
                    <a:pt x="343" y="322"/>
                    <a:pt x="343" y="322"/>
                  </a:cubicBezTo>
                  <a:cubicBezTo>
                    <a:pt x="343" y="320"/>
                    <a:pt x="479" y="305"/>
                    <a:pt x="496" y="305"/>
                  </a:cubicBezTo>
                  <a:cubicBezTo>
                    <a:pt x="497" y="305"/>
                    <a:pt x="497" y="305"/>
                    <a:pt x="497" y="305"/>
                  </a:cubicBezTo>
                  <a:cubicBezTo>
                    <a:pt x="497" y="305"/>
                    <a:pt x="497" y="305"/>
                    <a:pt x="497" y="305"/>
                  </a:cubicBezTo>
                  <a:cubicBezTo>
                    <a:pt x="498" y="306"/>
                    <a:pt x="498" y="306"/>
                    <a:pt x="498" y="307"/>
                  </a:cubicBezTo>
                  <a:cubicBezTo>
                    <a:pt x="500" y="311"/>
                    <a:pt x="504" y="314"/>
                    <a:pt x="509" y="314"/>
                  </a:cubicBezTo>
                  <a:cubicBezTo>
                    <a:pt x="511" y="314"/>
                    <a:pt x="512" y="313"/>
                    <a:pt x="514" y="313"/>
                  </a:cubicBezTo>
                  <a:cubicBezTo>
                    <a:pt x="516" y="312"/>
                    <a:pt x="517" y="311"/>
                    <a:pt x="519" y="309"/>
                  </a:cubicBezTo>
                  <a:cubicBezTo>
                    <a:pt x="519" y="309"/>
                    <a:pt x="519" y="309"/>
                    <a:pt x="519" y="309"/>
                  </a:cubicBezTo>
                  <a:cubicBezTo>
                    <a:pt x="519" y="309"/>
                    <a:pt x="519" y="309"/>
                    <a:pt x="519" y="309"/>
                  </a:cubicBezTo>
                  <a:cubicBezTo>
                    <a:pt x="523" y="309"/>
                    <a:pt x="568" y="332"/>
                    <a:pt x="567" y="333"/>
                  </a:cubicBezTo>
                  <a:cubicBezTo>
                    <a:pt x="567" y="333"/>
                    <a:pt x="567" y="333"/>
                    <a:pt x="567" y="333"/>
                  </a:cubicBezTo>
                  <a:cubicBezTo>
                    <a:pt x="566" y="336"/>
                    <a:pt x="566" y="338"/>
                    <a:pt x="567" y="341"/>
                  </a:cubicBezTo>
                  <a:cubicBezTo>
                    <a:pt x="569" y="344"/>
                    <a:pt x="573" y="346"/>
                    <a:pt x="576" y="346"/>
                  </a:cubicBezTo>
                  <a:cubicBezTo>
                    <a:pt x="578" y="346"/>
                    <a:pt x="579" y="346"/>
                    <a:pt x="581" y="345"/>
                  </a:cubicBezTo>
                  <a:cubicBezTo>
                    <a:pt x="586" y="343"/>
                    <a:pt x="588" y="337"/>
                    <a:pt x="586" y="332"/>
                  </a:cubicBezTo>
                  <a:cubicBezTo>
                    <a:pt x="585" y="331"/>
                    <a:pt x="585" y="331"/>
                    <a:pt x="585" y="331"/>
                  </a:cubicBezTo>
                  <a:cubicBezTo>
                    <a:pt x="585" y="331"/>
                    <a:pt x="585" y="331"/>
                    <a:pt x="585" y="331"/>
                  </a:cubicBezTo>
                  <a:cubicBezTo>
                    <a:pt x="584" y="330"/>
                    <a:pt x="626" y="294"/>
                    <a:pt x="631" y="294"/>
                  </a:cubicBezTo>
                  <a:cubicBezTo>
                    <a:pt x="631" y="294"/>
                    <a:pt x="631" y="294"/>
                    <a:pt x="631" y="294"/>
                  </a:cubicBezTo>
                  <a:cubicBezTo>
                    <a:pt x="631" y="294"/>
                    <a:pt x="631" y="294"/>
                    <a:pt x="631" y="294"/>
                  </a:cubicBezTo>
                  <a:cubicBezTo>
                    <a:pt x="634" y="296"/>
                    <a:pt x="637" y="298"/>
                    <a:pt x="641" y="298"/>
                  </a:cubicBezTo>
                  <a:cubicBezTo>
                    <a:pt x="647" y="298"/>
                    <a:pt x="653" y="294"/>
                    <a:pt x="655" y="289"/>
                  </a:cubicBezTo>
                  <a:cubicBezTo>
                    <a:pt x="655" y="289"/>
                    <a:pt x="655" y="289"/>
                    <a:pt x="655" y="289"/>
                  </a:cubicBezTo>
                  <a:cubicBezTo>
                    <a:pt x="655" y="289"/>
                    <a:pt x="656" y="289"/>
                    <a:pt x="656" y="289"/>
                  </a:cubicBezTo>
                  <a:cubicBezTo>
                    <a:pt x="666" y="289"/>
                    <a:pt x="737" y="308"/>
                    <a:pt x="737" y="310"/>
                  </a:cubicBezTo>
                  <a:cubicBezTo>
                    <a:pt x="737" y="310"/>
                    <a:pt x="737" y="310"/>
                    <a:pt x="737" y="310"/>
                  </a:cubicBezTo>
                  <a:cubicBezTo>
                    <a:pt x="737" y="311"/>
                    <a:pt x="737" y="312"/>
                    <a:pt x="738" y="314"/>
                  </a:cubicBezTo>
                  <a:cubicBezTo>
                    <a:pt x="738" y="314"/>
                    <a:pt x="739" y="315"/>
                    <a:pt x="739" y="316"/>
                  </a:cubicBezTo>
                  <a:cubicBezTo>
                    <a:pt x="739" y="316"/>
                    <a:pt x="739" y="316"/>
                    <a:pt x="739" y="316"/>
                  </a:cubicBezTo>
                  <a:cubicBezTo>
                    <a:pt x="740" y="317"/>
                    <a:pt x="692" y="378"/>
                    <a:pt x="689" y="378"/>
                  </a:cubicBezTo>
                  <a:cubicBezTo>
                    <a:pt x="689" y="378"/>
                    <a:pt x="689" y="378"/>
                    <a:pt x="689" y="378"/>
                  </a:cubicBezTo>
                  <a:cubicBezTo>
                    <a:pt x="687" y="377"/>
                    <a:pt x="684" y="376"/>
                    <a:pt x="682" y="376"/>
                  </a:cubicBezTo>
                  <a:cubicBezTo>
                    <a:pt x="674" y="376"/>
                    <a:pt x="667" y="382"/>
                    <a:pt x="667" y="390"/>
                  </a:cubicBezTo>
                  <a:cubicBezTo>
                    <a:pt x="667" y="391"/>
                    <a:pt x="667" y="392"/>
                    <a:pt x="668" y="393"/>
                  </a:cubicBezTo>
                  <a:cubicBezTo>
                    <a:pt x="668" y="396"/>
                    <a:pt x="559" y="435"/>
                    <a:pt x="552" y="435"/>
                  </a:cubicBezTo>
                  <a:cubicBezTo>
                    <a:pt x="552" y="435"/>
                    <a:pt x="552" y="435"/>
                    <a:pt x="552" y="435"/>
                  </a:cubicBezTo>
                  <a:cubicBezTo>
                    <a:pt x="552" y="435"/>
                    <a:pt x="552" y="435"/>
                    <a:pt x="552" y="435"/>
                  </a:cubicBezTo>
                  <a:cubicBezTo>
                    <a:pt x="550" y="431"/>
                    <a:pt x="545" y="429"/>
                    <a:pt x="540" y="429"/>
                  </a:cubicBezTo>
                  <a:cubicBezTo>
                    <a:pt x="533" y="429"/>
                    <a:pt x="527" y="434"/>
                    <a:pt x="527" y="442"/>
                  </a:cubicBezTo>
                  <a:cubicBezTo>
                    <a:pt x="527" y="449"/>
                    <a:pt x="533" y="455"/>
                    <a:pt x="540" y="455"/>
                  </a:cubicBezTo>
                  <a:cubicBezTo>
                    <a:pt x="548" y="455"/>
                    <a:pt x="554" y="449"/>
                    <a:pt x="554" y="442"/>
                  </a:cubicBezTo>
                  <a:cubicBezTo>
                    <a:pt x="554" y="441"/>
                    <a:pt x="554" y="440"/>
                    <a:pt x="553" y="439"/>
                  </a:cubicBezTo>
                  <a:cubicBezTo>
                    <a:pt x="553" y="436"/>
                    <a:pt x="661" y="397"/>
                    <a:pt x="669" y="397"/>
                  </a:cubicBezTo>
                  <a:cubicBezTo>
                    <a:pt x="669" y="397"/>
                    <a:pt x="669" y="397"/>
                    <a:pt x="669" y="397"/>
                  </a:cubicBezTo>
                  <a:cubicBezTo>
                    <a:pt x="669" y="397"/>
                    <a:pt x="669" y="397"/>
                    <a:pt x="669" y="397"/>
                  </a:cubicBezTo>
                  <a:cubicBezTo>
                    <a:pt x="671" y="401"/>
                    <a:pt x="675" y="403"/>
                    <a:pt x="680" y="404"/>
                  </a:cubicBezTo>
                  <a:cubicBezTo>
                    <a:pt x="680" y="404"/>
                    <a:pt x="680" y="404"/>
                    <a:pt x="680" y="404"/>
                  </a:cubicBezTo>
                  <a:cubicBezTo>
                    <a:pt x="683" y="404"/>
                    <a:pt x="682" y="478"/>
                    <a:pt x="681" y="478"/>
                  </a:cubicBezTo>
                  <a:cubicBezTo>
                    <a:pt x="681" y="478"/>
                    <a:pt x="681" y="478"/>
                    <a:pt x="681" y="478"/>
                  </a:cubicBezTo>
                  <a:cubicBezTo>
                    <a:pt x="680" y="478"/>
                    <a:pt x="679" y="479"/>
                    <a:pt x="679" y="479"/>
                  </a:cubicBezTo>
                  <a:cubicBezTo>
                    <a:pt x="676" y="480"/>
                    <a:pt x="674" y="483"/>
                    <a:pt x="674" y="486"/>
                  </a:cubicBezTo>
                  <a:cubicBezTo>
                    <a:pt x="674" y="486"/>
                    <a:pt x="674" y="486"/>
                    <a:pt x="674" y="486"/>
                  </a:cubicBezTo>
                  <a:cubicBezTo>
                    <a:pt x="674" y="488"/>
                    <a:pt x="615" y="505"/>
                    <a:pt x="607" y="505"/>
                  </a:cubicBezTo>
                  <a:cubicBezTo>
                    <a:pt x="607" y="505"/>
                    <a:pt x="606" y="505"/>
                    <a:pt x="606" y="505"/>
                  </a:cubicBezTo>
                  <a:cubicBezTo>
                    <a:pt x="606" y="505"/>
                    <a:pt x="606" y="505"/>
                    <a:pt x="606" y="505"/>
                  </a:cubicBezTo>
                  <a:cubicBezTo>
                    <a:pt x="604" y="501"/>
                    <a:pt x="599" y="498"/>
                    <a:pt x="594" y="498"/>
                  </a:cubicBezTo>
                  <a:cubicBezTo>
                    <a:pt x="592" y="498"/>
                    <a:pt x="590" y="498"/>
                    <a:pt x="588" y="499"/>
                  </a:cubicBezTo>
                  <a:cubicBezTo>
                    <a:pt x="582" y="502"/>
                    <a:pt x="579" y="510"/>
                    <a:pt x="582" y="516"/>
                  </a:cubicBezTo>
                  <a:cubicBezTo>
                    <a:pt x="584" y="521"/>
                    <a:pt x="589" y="524"/>
                    <a:pt x="594" y="524"/>
                  </a:cubicBezTo>
                  <a:cubicBezTo>
                    <a:pt x="596" y="524"/>
                    <a:pt x="598" y="523"/>
                    <a:pt x="600" y="523"/>
                  </a:cubicBezTo>
                  <a:cubicBezTo>
                    <a:pt x="605" y="520"/>
                    <a:pt x="608" y="515"/>
                    <a:pt x="608" y="509"/>
                  </a:cubicBezTo>
                  <a:cubicBezTo>
                    <a:pt x="608" y="509"/>
                    <a:pt x="608" y="509"/>
                    <a:pt x="608" y="509"/>
                  </a:cubicBezTo>
                  <a:cubicBezTo>
                    <a:pt x="607" y="507"/>
                    <a:pt x="670" y="489"/>
                    <a:pt x="675" y="489"/>
                  </a:cubicBezTo>
                  <a:cubicBezTo>
                    <a:pt x="675" y="489"/>
                    <a:pt x="675" y="489"/>
                    <a:pt x="675" y="489"/>
                  </a:cubicBezTo>
                  <a:cubicBezTo>
                    <a:pt x="675" y="489"/>
                    <a:pt x="675" y="489"/>
                    <a:pt x="675" y="489"/>
                  </a:cubicBezTo>
                  <a:cubicBezTo>
                    <a:pt x="676" y="491"/>
                    <a:pt x="679" y="493"/>
                    <a:pt x="682" y="493"/>
                  </a:cubicBezTo>
                  <a:cubicBezTo>
                    <a:pt x="683" y="493"/>
                    <a:pt x="684" y="493"/>
                    <a:pt x="685" y="492"/>
                  </a:cubicBezTo>
                  <a:cubicBezTo>
                    <a:pt x="689" y="490"/>
                    <a:pt x="690" y="486"/>
                    <a:pt x="689" y="482"/>
                  </a:cubicBezTo>
                  <a:cubicBezTo>
                    <a:pt x="688" y="480"/>
                    <a:pt x="685" y="479"/>
                    <a:pt x="683" y="478"/>
                  </a:cubicBezTo>
                  <a:cubicBezTo>
                    <a:pt x="683" y="478"/>
                    <a:pt x="683" y="478"/>
                    <a:pt x="683" y="478"/>
                  </a:cubicBezTo>
                  <a:cubicBezTo>
                    <a:pt x="682" y="478"/>
                    <a:pt x="681" y="404"/>
                    <a:pt x="684" y="404"/>
                  </a:cubicBezTo>
                  <a:cubicBezTo>
                    <a:pt x="684" y="404"/>
                    <a:pt x="684" y="404"/>
                    <a:pt x="684" y="404"/>
                  </a:cubicBezTo>
                  <a:cubicBezTo>
                    <a:pt x="689" y="403"/>
                    <a:pt x="693" y="400"/>
                    <a:pt x="695" y="396"/>
                  </a:cubicBezTo>
                  <a:cubicBezTo>
                    <a:pt x="695" y="396"/>
                    <a:pt x="695" y="396"/>
                    <a:pt x="695" y="396"/>
                  </a:cubicBezTo>
                  <a:cubicBezTo>
                    <a:pt x="695" y="396"/>
                    <a:pt x="695" y="396"/>
                    <a:pt x="696" y="396"/>
                  </a:cubicBezTo>
                  <a:cubicBezTo>
                    <a:pt x="704" y="396"/>
                    <a:pt x="759" y="413"/>
                    <a:pt x="758" y="416"/>
                  </a:cubicBezTo>
                  <a:cubicBezTo>
                    <a:pt x="758" y="416"/>
                    <a:pt x="758" y="416"/>
                    <a:pt x="758" y="416"/>
                  </a:cubicBezTo>
                  <a:cubicBezTo>
                    <a:pt x="758" y="417"/>
                    <a:pt x="758" y="418"/>
                    <a:pt x="758" y="419"/>
                  </a:cubicBezTo>
                  <a:cubicBezTo>
                    <a:pt x="758" y="429"/>
                    <a:pt x="766" y="437"/>
                    <a:pt x="776" y="437"/>
                  </a:cubicBezTo>
                  <a:cubicBezTo>
                    <a:pt x="786" y="437"/>
                    <a:pt x="795" y="429"/>
                    <a:pt x="795" y="419"/>
                  </a:cubicBezTo>
                  <a:cubicBezTo>
                    <a:pt x="795" y="409"/>
                    <a:pt x="786" y="401"/>
                    <a:pt x="776" y="401"/>
                  </a:cubicBezTo>
                  <a:cubicBezTo>
                    <a:pt x="769" y="401"/>
                    <a:pt x="763" y="405"/>
                    <a:pt x="760" y="411"/>
                  </a:cubicBezTo>
                  <a:cubicBezTo>
                    <a:pt x="760" y="411"/>
                    <a:pt x="760" y="411"/>
                    <a:pt x="760" y="411"/>
                  </a:cubicBezTo>
                  <a:cubicBezTo>
                    <a:pt x="760" y="411"/>
                    <a:pt x="759" y="411"/>
                    <a:pt x="759" y="411"/>
                  </a:cubicBezTo>
                  <a:cubicBezTo>
                    <a:pt x="749" y="411"/>
                    <a:pt x="696" y="395"/>
                    <a:pt x="696" y="392"/>
                  </a:cubicBezTo>
                  <a:cubicBezTo>
                    <a:pt x="696" y="392"/>
                    <a:pt x="696" y="392"/>
                    <a:pt x="696" y="392"/>
                  </a:cubicBezTo>
                  <a:cubicBezTo>
                    <a:pt x="696" y="391"/>
                    <a:pt x="696" y="391"/>
                    <a:pt x="696" y="390"/>
                  </a:cubicBezTo>
                  <a:cubicBezTo>
                    <a:pt x="696" y="386"/>
                    <a:pt x="695" y="383"/>
                    <a:pt x="692" y="380"/>
                  </a:cubicBezTo>
                  <a:cubicBezTo>
                    <a:pt x="692" y="380"/>
                    <a:pt x="692" y="380"/>
                    <a:pt x="692" y="380"/>
                  </a:cubicBezTo>
                  <a:cubicBezTo>
                    <a:pt x="690" y="378"/>
                    <a:pt x="739" y="317"/>
                    <a:pt x="741" y="317"/>
                  </a:cubicBezTo>
                  <a:cubicBezTo>
                    <a:pt x="741" y="317"/>
                    <a:pt x="741" y="317"/>
                    <a:pt x="741" y="317"/>
                  </a:cubicBezTo>
                  <a:cubicBezTo>
                    <a:pt x="741" y="317"/>
                    <a:pt x="741" y="317"/>
                    <a:pt x="741" y="317"/>
                  </a:cubicBezTo>
                  <a:cubicBezTo>
                    <a:pt x="742" y="318"/>
                    <a:pt x="743" y="318"/>
                    <a:pt x="745" y="318"/>
                  </a:cubicBezTo>
                  <a:cubicBezTo>
                    <a:pt x="746" y="318"/>
                    <a:pt x="747" y="318"/>
                    <a:pt x="748" y="317"/>
                  </a:cubicBezTo>
                  <a:cubicBezTo>
                    <a:pt x="748" y="317"/>
                    <a:pt x="749" y="316"/>
                    <a:pt x="750" y="316"/>
                  </a:cubicBezTo>
                  <a:cubicBezTo>
                    <a:pt x="749" y="316"/>
                    <a:pt x="749" y="316"/>
                    <a:pt x="749" y="316"/>
                  </a:cubicBezTo>
                  <a:cubicBezTo>
                    <a:pt x="749" y="316"/>
                    <a:pt x="750" y="316"/>
                    <a:pt x="750" y="316"/>
                  </a:cubicBezTo>
                  <a:cubicBezTo>
                    <a:pt x="752" y="316"/>
                    <a:pt x="870" y="414"/>
                    <a:pt x="868" y="417"/>
                  </a:cubicBezTo>
                  <a:cubicBezTo>
                    <a:pt x="868" y="417"/>
                    <a:pt x="868" y="417"/>
                    <a:pt x="868" y="417"/>
                  </a:cubicBezTo>
                  <a:cubicBezTo>
                    <a:pt x="867" y="419"/>
                    <a:pt x="866" y="421"/>
                    <a:pt x="866" y="424"/>
                  </a:cubicBezTo>
                  <a:cubicBezTo>
                    <a:pt x="865" y="433"/>
                    <a:pt x="872" y="440"/>
                    <a:pt x="881" y="441"/>
                  </a:cubicBezTo>
                  <a:cubicBezTo>
                    <a:pt x="882" y="441"/>
                    <a:pt x="882" y="441"/>
                    <a:pt x="882" y="441"/>
                  </a:cubicBezTo>
                  <a:cubicBezTo>
                    <a:pt x="885" y="441"/>
                    <a:pt x="887" y="440"/>
                    <a:pt x="889" y="439"/>
                  </a:cubicBezTo>
                  <a:cubicBezTo>
                    <a:pt x="889" y="439"/>
                    <a:pt x="889" y="439"/>
                    <a:pt x="889" y="439"/>
                  </a:cubicBezTo>
                  <a:cubicBezTo>
                    <a:pt x="889" y="439"/>
                    <a:pt x="889" y="439"/>
                    <a:pt x="889" y="439"/>
                  </a:cubicBezTo>
                  <a:cubicBezTo>
                    <a:pt x="893" y="439"/>
                    <a:pt x="933" y="497"/>
                    <a:pt x="931" y="499"/>
                  </a:cubicBezTo>
                  <a:cubicBezTo>
                    <a:pt x="931" y="499"/>
                    <a:pt x="931" y="499"/>
                    <a:pt x="931" y="499"/>
                  </a:cubicBezTo>
                  <a:cubicBezTo>
                    <a:pt x="929" y="501"/>
                    <a:pt x="927" y="504"/>
                    <a:pt x="927" y="508"/>
                  </a:cubicBezTo>
                  <a:cubicBezTo>
                    <a:pt x="926" y="515"/>
                    <a:pt x="932" y="522"/>
                    <a:pt x="940" y="522"/>
                  </a:cubicBezTo>
                  <a:cubicBezTo>
                    <a:pt x="940" y="522"/>
                    <a:pt x="940" y="522"/>
                    <a:pt x="941" y="522"/>
                  </a:cubicBezTo>
                  <a:cubicBezTo>
                    <a:pt x="948" y="522"/>
                    <a:pt x="954" y="516"/>
                    <a:pt x="954" y="509"/>
                  </a:cubicBezTo>
                  <a:cubicBezTo>
                    <a:pt x="955" y="503"/>
                    <a:pt x="950" y="497"/>
                    <a:pt x="944" y="496"/>
                  </a:cubicBezTo>
                  <a:cubicBezTo>
                    <a:pt x="944" y="496"/>
                    <a:pt x="944" y="496"/>
                    <a:pt x="944" y="496"/>
                  </a:cubicBezTo>
                  <a:cubicBezTo>
                    <a:pt x="941" y="495"/>
                    <a:pt x="946" y="401"/>
                    <a:pt x="951" y="401"/>
                  </a:cubicBezTo>
                  <a:cubicBezTo>
                    <a:pt x="951" y="401"/>
                    <a:pt x="951" y="401"/>
                    <a:pt x="951" y="401"/>
                  </a:cubicBezTo>
                  <a:cubicBezTo>
                    <a:pt x="959" y="400"/>
                    <a:pt x="967" y="395"/>
                    <a:pt x="971" y="388"/>
                  </a:cubicBezTo>
                  <a:cubicBezTo>
                    <a:pt x="978" y="376"/>
                    <a:pt x="973" y="361"/>
                    <a:pt x="960" y="354"/>
                  </a:cubicBezTo>
                  <a:cubicBezTo>
                    <a:pt x="957" y="352"/>
                    <a:pt x="952" y="351"/>
                    <a:pt x="948" y="351"/>
                  </a:cubicBezTo>
                  <a:cubicBezTo>
                    <a:pt x="940" y="351"/>
                    <a:pt x="931" y="355"/>
                    <a:pt x="926" y="363"/>
                  </a:cubicBezTo>
                  <a:cubicBezTo>
                    <a:pt x="926" y="363"/>
                    <a:pt x="926" y="363"/>
                    <a:pt x="926" y="363"/>
                  </a:cubicBezTo>
                  <a:cubicBezTo>
                    <a:pt x="926" y="363"/>
                    <a:pt x="926" y="363"/>
                    <a:pt x="925" y="363"/>
                  </a:cubicBezTo>
                  <a:cubicBezTo>
                    <a:pt x="921" y="363"/>
                    <a:pt x="909" y="359"/>
                    <a:pt x="896" y="354"/>
                  </a:cubicBezTo>
                  <a:cubicBezTo>
                    <a:pt x="911" y="360"/>
                    <a:pt x="924" y="367"/>
                    <a:pt x="923" y="369"/>
                  </a:cubicBezTo>
                  <a:cubicBezTo>
                    <a:pt x="923" y="369"/>
                    <a:pt x="923" y="369"/>
                    <a:pt x="923" y="369"/>
                  </a:cubicBezTo>
                  <a:cubicBezTo>
                    <a:pt x="921" y="376"/>
                    <a:pt x="922" y="382"/>
                    <a:pt x="926" y="388"/>
                  </a:cubicBezTo>
                  <a:cubicBezTo>
                    <a:pt x="926" y="388"/>
                    <a:pt x="926" y="388"/>
                    <a:pt x="926" y="388"/>
                  </a:cubicBezTo>
                  <a:cubicBezTo>
                    <a:pt x="928" y="392"/>
                    <a:pt x="898" y="414"/>
                    <a:pt x="894" y="414"/>
                  </a:cubicBezTo>
                  <a:cubicBezTo>
                    <a:pt x="893" y="414"/>
                    <a:pt x="893" y="414"/>
                    <a:pt x="893" y="413"/>
                  </a:cubicBezTo>
                  <a:cubicBezTo>
                    <a:pt x="893" y="413"/>
                    <a:pt x="893" y="413"/>
                    <a:pt x="893" y="413"/>
                  </a:cubicBezTo>
                  <a:cubicBezTo>
                    <a:pt x="890" y="411"/>
                    <a:pt x="887" y="410"/>
                    <a:pt x="883" y="409"/>
                  </a:cubicBezTo>
                  <a:cubicBezTo>
                    <a:pt x="883" y="409"/>
                    <a:pt x="882" y="409"/>
                    <a:pt x="882" y="409"/>
                  </a:cubicBezTo>
                  <a:cubicBezTo>
                    <a:pt x="878" y="409"/>
                    <a:pt x="874" y="411"/>
                    <a:pt x="871" y="413"/>
                  </a:cubicBezTo>
                  <a:cubicBezTo>
                    <a:pt x="871" y="413"/>
                    <a:pt x="871" y="413"/>
                    <a:pt x="871" y="413"/>
                  </a:cubicBezTo>
                  <a:cubicBezTo>
                    <a:pt x="871" y="413"/>
                    <a:pt x="871" y="413"/>
                    <a:pt x="871" y="413"/>
                  </a:cubicBezTo>
                  <a:cubicBezTo>
                    <a:pt x="867" y="413"/>
                    <a:pt x="750" y="316"/>
                    <a:pt x="751" y="314"/>
                  </a:cubicBezTo>
                  <a:cubicBezTo>
                    <a:pt x="751" y="314"/>
                    <a:pt x="751" y="314"/>
                    <a:pt x="751" y="314"/>
                  </a:cubicBezTo>
                  <a:cubicBezTo>
                    <a:pt x="752" y="312"/>
                    <a:pt x="753" y="310"/>
                    <a:pt x="752" y="307"/>
                  </a:cubicBezTo>
                  <a:cubicBezTo>
                    <a:pt x="750" y="305"/>
                    <a:pt x="747" y="303"/>
                    <a:pt x="745" y="303"/>
                  </a:cubicBezTo>
                  <a:cubicBezTo>
                    <a:pt x="744" y="303"/>
                    <a:pt x="742" y="303"/>
                    <a:pt x="741" y="304"/>
                  </a:cubicBezTo>
                  <a:cubicBezTo>
                    <a:pt x="740" y="305"/>
                    <a:pt x="738" y="306"/>
                    <a:pt x="738" y="307"/>
                  </a:cubicBezTo>
                  <a:cubicBezTo>
                    <a:pt x="738" y="307"/>
                    <a:pt x="738" y="307"/>
                    <a:pt x="738" y="307"/>
                  </a:cubicBezTo>
                  <a:cubicBezTo>
                    <a:pt x="738" y="307"/>
                    <a:pt x="738" y="307"/>
                    <a:pt x="737" y="307"/>
                  </a:cubicBezTo>
                  <a:cubicBezTo>
                    <a:pt x="732" y="307"/>
                    <a:pt x="656" y="287"/>
                    <a:pt x="657" y="284"/>
                  </a:cubicBezTo>
                  <a:cubicBezTo>
                    <a:pt x="657" y="285"/>
                    <a:pt x="657" y="285"/>
                    <a:pt x="657" y="285"/>
                  </a:cubicBezTo>
                  <a:cubicBezTo>
                    <a:pt x="657" y="284"/>
                    <a:pt x="657" y="283"/>
                    <a:pt x="657" y="283"/>
                  </a:cubicBezTo>
                  <a:cubicBezTo>
                    <a:pt x="657" y="280"/>
                    <a:pt x="656" y="278"/>
                    <a:pt x="655" y="275"/>
                  </a:cubicBezTo>
                  <a:cubicBezTo>
                    <a:pt x="653" y="273"/>
                    <a:pt x="710" y="233"/>
                    <a:pt x="712" y="233"/>
                  </a:cubicBezTo>
                  <a:cubicBezTo>
                    <a:pt x="712" y="233"/>
                    <a:pt x="712" y="233"/>
                    <a:pt x="712" y="233"/>
                  </a:cubicBezTo>
                  <a:cubicBezTo>
                    <a:pt x="712" y="233"/>
                    <a:pt x="712" y="233"/>
                    <a:pt x="712" y="233"/>
                  </a:cubicBezTo>
                  <a:cubicBezTo>
                    <a:pt x="714" y="234"/>
                    <a:pt x="716" y="235"/>
                    <a:pt x="718" y="235"/>
                  </a:cubicBezTo>
                  <a:cubicBezTo>
                    <a:pt x="719" y="235"/>
                    <a:pt x="720" y="235"/>
                    <a:pt x="721" y="234"/>
                  </a:cubicBezTo>
                  <a:cubicBezTo>
                    <a:pt x="725" y="233"/>
                    <a:pt x="726" y="228"/>
                    <a:pt x="724" y="225"/>
                  </a:cubicBezTo>
                  <a:cubicBezTo>
                    <a:pt x="723" y="222"/>
                    <a:pt x="720" y="220"/>
                    <a:pt x="718" y="220"/>
                  </a:cubicBezTo>
                  <a:cubicBezTo>
                    <a:pt x="716" y="220"/>
                    <a:pt x="715" y="221"/>
                    <a:pt x="714" y="221"/>
                  </a:cubicBezTo>
                  <a:cubicBezTo>
                    <a:pt x="713" y="222"/>
                    <a:pt x="713" y="222"/>
                    <a:pt x="713" y="222"/>
                  </a:cubicBezTo>
                  <a:cubicBezTo>
                    <a:pt x="713" y="222"/>
                    <a:pt x="713" y="222"/>
                    <a:pt x="713" y="222"/>
                  </a:cubicBezTo>
                  <a:cubicBezTo>
                    <a:pt x="713" y="222"/>
                    <a:pt x="713" y="222"/>
                    <a:pt x="713" y="222"/>
                  </a:cubicBezTo>
                  <a:cubicBezTo>
                    <a:pt x="713" y="222"/>
                    <a:pt x="711" y="220"/>
                    <a:pt x="708" y="218"/>
                  </a:cubicBezTo>
                  <a:cubicBezTo>
                    <a:pt x="735" y="191"/>
                    <a:pt x="763" y="165"/>
                    <a:pt x="764" y="165"/>
                  </a:cubicBezTo>
                  <a:cubicBezTo>
                    <a:pt x="764" y="165"/>
                    <a:pt x="764" y="165"/>
                    <a:pt x="764" y="165"/>
                  </a:cubicBezTo>
                  <a:cubicBezTo>
                    <a:pt x="764" y="165"/>
                    <a:pt x="764" y="165"/>
                    <a:pt x="764" y="165"/>
                  </a:cubicBezTo>
                  <a:cubicBezTo>
                    <a:pt x="765" y="166"/>
                    <a:pt x="767" y="167"/>
                    <a:pt x="768" y="167"/>
                  </a:cubicBezTo>
                  <a:cubicBezTo>
                    <a:pt x="769" y="167"/>
                    <a:pt x="769" y="167"/>
                    <a:pt x="770" y="166"/>
                  </a:cubicBezTo>
                  <a:cubicBezTo>
                    <a:pt x="770" y="167"/>
                    <a:pt x="770" y="167"/>
                    <a:pt x="770" y="167"/>
                  </a:cubicBezTo>
                  <a:cubicBezTo>
                    <a:pt x="770" y="167"/>
                    <a:pt x="770" y="167"/>
                    <a:pt x="770" y="167"/>
                  </a:cubicBezTo>
                  <a:cubicBezTo>
                    <a:pt x="772" y="167"/>
                    <a:pt x="805" y="248"/>
                    <a:pt x="802" y="250"/>
                  </a:cubicBezTo>
                  <a:cubicBezTo>
                    <a:pt x="802" y="250"/>
                    <a:pt x="802" y="250"/>
                    <a:pt x="802" y="250"/>
                  </a:cubicBezTo>
                  <a:cubicBezTo>
                    <a:pt x="793" y="254"/>
                    <a:pt x="790" y="265"/>
                    <a:pt x="794" y="273"/>
                  </a:cubicBezTo>
                  <a:cubicBezTo>
                    <a:pt x="797" y="280"/>
                    <a:pt x="804" y="284"/>
                    <a:pt x="811" y="284"/>
                  </a:cubicBezTo>
                  <a:cubicBezTo>
                    <a:pt x="814" y="284"/>
                    <a:pt x="817" y="283"/>
                    <a:pt x="819" y="282"/>
                  </a:cubicBezTo>
                  <a:cubicBezTo>
                    <a:pt x="829" y="278"/>
                    <a:pt x="833" y="267"/>
                    <a:pt x="828" y="258"/>
                  </a:cubicBezTo>
                  <a:cubicBezTo>
                    <a:pt x="827" y="255"/>
                    <a:pt x="825" y="253"/>
                    <a:pt x="822" y="251"/>
                  </a:cubicBezTo>
                  <a:cubicBezTo>
                    <a:pt x="823" y="251"/>
                    <a:pt x="823" y="251"/>
                    <a:pt x="823" y="251"/>
                  </a:cubicBezTo>
                  <a:cubicBezTo>
                    <a:pt x="820" y="249"/>
                    <a:pt x="844" y="209"/>
                    <a:pt x="845" y="209"/>
                  </a:cubicBezTo>
                  <a:cubicBezTo>
                    <a:pt x="845" y="209"/>
                    <a:pt x="845" y="209"/>
                    <a:pt x="845" y="209"/>
                  </a:cubicBezTo>
                  <a:cubicBezTo>
                    <a:pt x="845" y="209"/>
                    <a:pt x="845" y="209"/>
                    <a:pt x="845" y="209"/>
                  </a:cubicBezTo>
                  <a:cubicBezTo>
                    <a:pt x="846" y="209"/>
                    <a:pt x="847" y="209"/>
                    <a:pt x="848" y="209"/>
                  </a:cubicBezTo>
                  <a:cubicBezTo>
                    <a:pt x="849" y="209"/>
                    <a:pt x="850" y="209"/>
                    <a:pt x="851" y="208"/>
                  </a:cubicBezTo>
                  <a:cubicBezTo>
                    <a:pt x="855" y="207"/>
                    <a:pt x="857" y="202"/>
                    <a:pt x="855" y="199"/>
                  </a:cubicBezTo>
                  <a:cubicBezTo>
                    <a:pt x="854" y="197"/>
                    <a:pt x="852" y="195"/>
                    <a:pt x="850" y="195"/>
                  </a:cubicBezTo>
                  <a:cubicBezTo>
                    <a:pt x="850" y="195"/>
                    <a:pt x="850" y="195"/>
                    <a:pt x="850" y="195"/>
                  </a:cubicBezTo>
                  <a:cubicBezTo>
                    <a:pt x="849" y="194"/>
                    <a:pt x="852" y="155"/>
                    <a:pt x="856" y="155"/>
                  </a:cubicBezTo>
                  <a:cubicBezTo>
                    <a:pt x="856" y="155"/>
                    <a:pt x="856" y="155"/>
                    <a:pt x="856" y="155"/>
                  </a:cubicBezTo>
                  <a:cubicBezTo>
                    <a:pt x="859" y="155"/>
                    <a:pt x="862" y="154"/>
                    <a:pt x="864" y="153"/>
                  </a:cubicBezTo>
                  <a:cubicBezTo>
                    <a:pt x="864" y="153"/>
                    <a:pt x="864" y="153"/>
                    <a:pt x="864" y="153"/>
                  </a:cubicBezTo>
                  <a:cubicBezTo>
                    <a:pt x="864" y="153"/>
                    <a:pt x="864" y="153"/>
                    <a:pt x="864" y="153"/>
                  </a:cubicBezTo>
                  <a:cubicBezTo>
                    <a:pt x="869" y="153"/>
                    <a:pt x="917" y="215"/>
                    <a:pt x="914" y="217"/>
                  </a:cubicBezTo>
                  <a:cubicBezTo>
                    <a:pt x="915" y="217"/>
                    <a:pt x="915" y="217"/>
                    <a:pt x="915" y="217"/>
                  </a:cubicBezTo>
                  <a:cubicBezTo>
                    <a:pt x="910" y="222"/>
                    <a:pt x="909" y="228"/>
                    <a:pt x="912" y="234"/>
                  </a:cubicBezTo>
                  <a:cubicBezTo>
                    <a:pt x="913" y="236"/>
                    <a:pt x="914" y="238"/>
                    <a:pt x="916" y="239"/>
                  </a:cubicBezTo>
                  <a:cubicBezTo>
                    <a:pt x="915" y="239"/>
                    <a:pt x="915" y="239"/>
                    <a:pt x="915" y="239"/>
                  </a:cubicBezTo>
                  <a:cubicBezTo>
                    <a:pt x="918" y="241"/>
                    <a:pt x="860" y="330"/>
                    <a:pt x="858" y="330"/>
                  </a:cubicBezTo>
                  <a:cubicBezTo>
                    <a:pt x="858" y="330"/>
                    <a:pt x="858" y="330"/>
                    <a:pt x="858" y="330"/>
                  </a:cubicBezTo>
                  <a:cubicBezTo>
                    <a:pt x="858" y="330"/>
                    <a:pt x="858" y="330"/>
                    <a:pt x="858" y="330"/>
                  </a:cubicBezTo>
                  <a:cubicBezTo>
                    <a:pt x="857" y="329"/>
                    <a:pt x="856" y="329"/>
                    <a:pt x="855" y="329"/>
                  </a:cubicBezTo>
                  <a:cubicBezTo>
                    <a:pt x="854" y="329"/>
                    <a:pt x="853" y="329"/>
                    <a:pt x="852" y="330"/>
                  </a:cubicBezTo>
                  <a:cubicBezTo>
                    <a:pt x="848" y="332"/>
                    <a:pt x="847" y="336"/>
                    <a:pt x="848" y="340"/>
                  </a:cubicBezTo>
                  <a:cubicBezTo>
                    <a:pt x="850" y="342"/>
                    <a:pt x="852" y="344"/>
                    <a:pt x="855" y="344"/>
                  </a:cubicBezTo>
                  <a:cubicBezTo>
                    <a:pt x="856" y="344"/>
                    <a:pt x="858" y="344"/>
                    <a:pt x="859" y="343"/>
                  </a:cubicBezTo>
                  <a:cubicBezTo>
                    <a:pt x="860" y="343"/>
                    <a:pt x="861" y="342"/>
                    <a:pt x="862" y="341"/>
                  </a:cubicBezTo>
                  <a:cubicBezTo>
                    <a:pt x="862" y="341"/>
                    <a:pt x="862" y="341"/>
                    <a:pt x="862" y="341"/>
                  </a:cubicBezTo>
                  <a:cubicBezTo>
                    <a:pt x="862" y="341"/>
                    <a:pt x="862" y="341"/>
                    <a:pt x="862" y="341"/>
                  </a:cubicBezTo>
                  <a:cubicBezTo>
                    <a:pt x="863" y="341"/>
                    <a:pt x="873" y="344"/>
                    <a:pt x="884" y="349"/>
                  </a:cubicBezTo>
                  <a:cubicBezTo>
                    <a:pt x="872" y="344"/>
                    <a:pt x="863" y="339"/>
                    <a:pt x="863" y="338"/>
                  </a:cubicBezTo>
                  <a:cubicBezTo>
                    <a:pt x="863" y="338"/>
                    <a:pt x="863" y="338"/>
                    <a:pt x="863" y="338"/>
                  </a:cubicBezTo>
                  <a:cubicBezTo>
                    <a:pt x="863" y="337"/>
                    <a:pt x="863" y="335"/>
                    <a:pt x="862" y="333"/>
                  </a:cubicBezTo>
                  <a:cubicBezTo>
                    <a:pt x="862" y="332"/>
                    <a:pt x="861" y="332"/>
                    <a:pt x="860" y="331"/>
                  </a:cubicBezTo>
                  <a:cubicBezTo>
                    <a:pt x="860" y="331"/>
                    <a:pt x="860" y="331"/>
                    <a:pt x="860" y="331"/>
                  </a:cubicBezTo>
                  <a:cubicBezTo>
                    <a:pt x="859" y="330"/>
                    <a:pt x="916" y="241"/>
                    <a:pt x="919" y="241"/>
                  </a:cubicBezTo>
                  <a:cubicBezTo>
                    <a:pt x="919" y="241"/>
                    <a:pt x="919" y="241"/>
                    <a:pt x="919" y="241"/>
                  </a:cubicBezTo>
                  <a:cubicBezTo>
                    <a:pt x="919" y="241"/>
                    <a:pt x="919" y="241"/>
                    <a:pt x="919" y="241"/>
                  </a:cubicBezTo>
                  <a:cubicBezTo>
                    <a:pt x="921" y="242"/>
                    <a:pt x="923" y="242"/>
                    <a:pt x="925" y="242"/>
                  </a:cubicBezTo>
                  <a:cubicBezTo>
                    <a:pt x="928" y="242"/>
                    <a:pt x="930" y="242"/>
                    <a:pt x="932" y="241"/>
                  </a:cubicBezTo>
                  <a:cubicBezTo>
                    <a:pt x="939" y="238"/>
                    <a:pt x="942" y="230"/>
                    <a:pt x="940" y="223"/>
                  </a:cubicBezTo>
                  <a:cubicBezTo>
                    <a:pt x="940" y="223"/>
                    <a:pt x="940" y="223"/>
                    <a:pt x="940" y="223"/>
                  </a:cubicBezTo>
                  <a:cubicBezTo>
                    <a:pt x="939" y="220"/>
                    <a:pt x="990" y="192"/>
                    <a:pt x="999" y="192"/>
                  </a:cubicBezTo>
                  <a:cubicBezTo>
                    <a:pt x="999" y="192"/>
                    <a:pt x="999" y="192"/>
                    <a:pt x="1000" y="192"/>
                  </a:cubicBezTo>
                  <a:cubicBezTo>
                    <a:pt x="1000" y="192"/>
                    <a:pt x="1000" y="192"/>
                    <a:pt x="1000" y="192"/>
                  </a:cubicBezTo>
                  <a:cubicBezTo>
                    <a:pt x="1003" y="196"/>
                    <a:pt x="1008" y="200"/>
                    <a:pt x="1013" y="201"/>
                  </a:cubicBezTo>
                  <a:cubicBezTo>
                    <a:pt x="1013" y="201"/>
                    <a:pt x="1013" y="201"/>
                    <a:pt x="1013" y="201"/>
                  </a:cubicBezTo>
                  <a:cubicBezTo>
                    <a:pt x="1018" y="202"/>
                    <a:pt x="1008" y="276"/>
                    <a:pt x="1004" y="276"/>
                  </a:cubicBezTo>
                  <a:cubicBezTo>
                    <a:pt x="1004" y="276"/>
                    <a:pt x="1004" y="276"/>
                    <a:pt x="1004" y="276"/>
                  </a:cubicBezTo>
                  <a:cubicBezTo>
                    <a:pt x="993" y="277"/>
                    <a:pt x="984" y="286"/>
                    <a:pt x="984" y="297"/>
                  </a:cubicBezTo>
                  <a:cubicBezTo>
                    <a:pt x="984" y="308"/>
                    <a:pt x="994" y="317"/>
                    <a:pt x="1005" y="317"/>
                  </a:cubicBezTo>
                  <a:cubicBezTo>
                    <a:pt x="1017" y="317"/>
                    <a:pt x="1026" y="308"/>
                    <a:pt x="1026" y="297"/>
                  </a:cubicBezTo>
                  <a:cubicBezTo>
                    <a:pt x="1026" y="295"/>
                    <a:pt x="1026" y="293"/>
                    <a:pt x="1025" y="291"/>
                  </a:cubicBezTo>
                  <a:cubicBezTo>
                    <a:pt x="1025" y="291"/>
                    <a:pt x="1025" y="291"/>
                    <a:pt x="1025" y="291"/>
                  </a:cubicBezTo>
                  <a:cubicBezTo>
                    <a:pt x="1024" y="287"/>
                    <a:pt x="1073" y="268"/>
                    <a:pt x="1076" y="268"/>
                  </a:cubicBezTo>
                  <a:cubicBezTo>
                    <a:pt x="1076" y="268"/>
                    <a:pt x="1076" y="268"/>
                    <a:pt x="1076" y="268"/>
                  </a:cubicBezTo>
                  <a:cubicBezTo>
                    <a:pt x="1076" y="268"/>
                    <a:pt x="1076" y="268"/>
                    <a:pt x="1076" y="268"/>
                  </a:cubicBezTo>
                  <a:cubicBezTo>
                    <a:pt x="1078" y="270"/>
                    <a:pt x="1080" y="271"/>
                    <a:pt x="1083" y="271"/>
                  </a:cubicBezTo>
                  <a:cubicBezTo>
                    <a:pt x="1083" y="271"/>
                    <a:pt x="1084" y="271"/>
                    <a:pt x="1085" y="271"/>
                  </a:cubicBezTo>
                  <a:cubicBezTo>
                    <a:pt x="1085" y="271"/>
                    <a:pt x="1085" y="271"/>
                    <a:pt x="1085" y="271"/>
                  </a:cubicBezTo>
                  <a:cubicBezTo>
                    <a:pt x="1085" y="271"/>
                    <a:pt x="1085" y="271"/>
                    <a:pt x="1085" y="271"/>
                  </a:cubicBezTo>
                  <a:cubicBezTo>
                    <a:pt x="1085" y="271"/>
                    <a:pt x="1090" y="279"/>
                    <a:pt x="1095" y="290"/>
                  </a:cubicBezTo>
                  <a:cubicBezTo>
                    <a:pt x="1090" y="279"/>
                    <a:pt x="1087" y="270"/>
                    <a:pt x="1087" y="270"/>
                  </a:cubicBezTo>
                  <a:cubicBezTo>
                    <a:pt x="1087" y="270"/>
                    <a:pt x="1087" y="270"/>
                    <a:pt x="1087" y="270"/>
                  </a:cubicBezTo>
                  <a:cubicBezTo>
                    <a:pt x="1090" y="268"/>
                    <a:pt x="1091" y="264"/>
                    <a:pt x="1090" y="261"/>
                  </a:cubicBezTo>
                  <a:cubicBezTo>
                    <a:pt x="1088" y="258"/>
                    <a:pt x="1086" y="257"/>
                    <a:pt x="1083" y="257"/>
                  </a:cubicBezTo>
                  <a:cubicBezTo>
                    <a:pt x="1082" y="257"/>
                    <a:pt x="1080" y="257"/>
                    <a:pt x="1079" y="257"/>
                  </a:cubicBezTo>
                  <a:cubicBezTo>
                    <a:pt x="1076" y="259"/>
                    <a:pt x="1074" y="262"/>
                    <a:pt x="1075" y="266"/>
                  </a:cubicBezTo>
                  <a:cubicBezTo>
                    <a:pt x="1075" y="266"/>
                    <a:pt x="1075" y="266"/>
                    <a:pt x="1075" y="266"/>
                  </a:cubicBezTo>
                  <a:cubicBezTo>
                    <a:pt x="1076" y="267"/>
                    <a:pt x="1032" y="286"/>
                    <a:pt x="1024" y="286"/>
                  </a:cubicBezTo>
                  <a:cubicBezTo>
                    <a:pt x="1024" y="286"/>
                    <a:pt x="1023" y="286"/>
                    <a:pt x="1023" y="286"/>
                  </a:cubicBezTo>
                  <a:cubicBezTo>
                    <a:pt x="1023" y="286"/>
                    <a:pt x="1023" y="286"/>
                    <a:pt x="1023" y="286"/>
                  </a:cubicBezTo>
                  <a:cubicBezTo>
                    <a:pt x="1020" y="282"/>
                    <a:pt x="1016" y="279"/>
                    <a:pt x="1011" y="277"/>
                  </a:cubicBezTo>
                  <a:cubicBezTo>
                    <a:pt x="1011" y="277"/>
                    <a:pt x="1011" y="277"/>
                    <a:pt x="1011" y="277"/>
                  </a:cubicBezTo>
                  <a:cubicBezTo>
                    <a:pt x="1007" y="276"/>
                    <a:pt x="1016" y="202"/>
                    <a:pt x="1021" y="202"/>
                  </a:cubicBezTo>
                  <a:cubicBezTo>
                    <a:pt x="1021" y="202"/>
                    <a:pt x="1021" y="202"/>
                    <a:pt x="1021" y="202"/>
                  </a:cubicBezTo>
                  <a:cubicBezTo>
                    <a:pt x="1031" y="201"/>
                    <a:pt x="1040" y="195"/>
                    <a:pt x="1044" y="186"/>
                  </a:cubicBezTo>
                  <a:cubicBezTo>
                    <a:pt x="1044" y="184"/>
                    <a:pt x="1046" y="184"/>
                    <a:pt x="1048" y="184"/>
                  </a:cubicBezTo>
                  <a:cubicBezTo>
                    <a:pt x="1048" y="184"/>
                    <a:pt x="1048" y="184"/>
                    <a:pt x="1048" y="184"/>
                  </a:cubicBezTo>
                  <a:cubicBezTo>
                    <a:pt x="1046" y="183"/>
                    <a:pt x="1045" y="182"/>
                    <a:pt x="1045" y="180"/>
                  </a:cubicBezTo>
                  <a:cubicBezTo>
                    <a:pt x="1045" y="180"/>
                    <a:pt x="1045" y="180"/>
                    <a:pt x="1045" y="180"/>
                  </a:cubicBezTo>
                  <a:cubicBezTo>
                    <a:pt x="1045" y="179"/>
                    <a:pt x="1045" y="178"/>
                    <a:pt x="1045" y="178"/>
                  </a:cubicBezTo>
                  <a:cubicBezTo>
                    <a:pt x="1045" y="172"/>
                    <a:pt x="1043" y="167"/>
                    <a:pt x="1040" y="163"/>
                  </a:cubicBezTo>
                  <a:cubicBezTo>
                    <a:pt x="1040" y="163"/>
                    <a:pt x="1040" y="163"/>
                    <a:pt x="1040" y="163"/>
                  </a:cubicBezTo>
                  <a:cubicBezTo>
                    <a:pt x="1037" y="159"/>
                    <a:pt x="1115" y="80"/>
                    <a:pt x="1121" y="78"/>
                  </a:cubicBezTo>
                  <a:cubicBezTo>
                    <a:pt x="1120" y="84"/>
                    <a:pt x="1068" y="180"/>
                    <a:pt x="1067" y="180"/>
                  </a:cubicBezTo>
                  <a:cubicBezTo>
                    <a:pt x="1067" y="180"/>
                    <a:pt x="1067" y="180"/>
                    <a:pt x="1067" y="180"/>
                  </a:cubicBezTo>
                  <a:cubicBezTo>
                    <a:pt x="1067" y="180"/>
                    <a:pt x="1067" y="180"/>
                    <a:pt x="1067" y="180"/>
                  </a:cubicBezTo>
                  <a:cubicBezTo>
                    <a:pt x="1066" y="180"/>
                    <a:pt x="1065" y="180"/>
                    <a:pt x="1064" y="180"/>
                  </a:cubicBezTo>
                  <a:cubicBezTo>
                    <a:pt x="1061" y="180"/>
                    <a:pt x="1059" y="182"/>
                    <a:pt x="1058" y="184"/>
                  </a:cubicBezTo>
                  <a:cubicBezTo>
                    <a:pt x="1058" y="184"/>
                    <a:pt x="1058" y="184"/>
                    <a:pt x="1058" y="184"/>
                  </a:cubicBezTo>
                  <a:cubicBezTo>
                    <a:pt x="1057" y="185"/>
                    <a:pt x="1056" y="185"/>
                    <a:pt x="1055" y="185"/>
                  </a:cubicBezTo>
                  <a:cubicBezTo>
                    <a:pt x="1054" y="185"/>
                    <a:pt x="1054" y="185"/>
                    <a:pt x="1053" y="185"/>
                  </a:cubicBezTo>
                  <a:cubicBezTo>
                    <a:pt x="1055" y="186"/>
                    <a:pt x="1057" y="187"/>
                    <a:pt x="1057" y="187"/>
                  </a:cubicBezTo>
                  <a:cubicBezTo>
                    <a:pt x="1057" y="187"/>
                    <a:pt x="1057" y="187"/>
                    <a:pt x="1057" y="187"/>
                  </a:cubicBezTo>
                  <a:cubicBezTo>
                    <a:pt x="1057" y="187"/>
                    <a:pt x="1057" y="187"/>
                    <a:pt x="1057" y="187"/>
                  </a:cubicBezTo>
                  <a:cubicBezTo>
                    <a:pt x="1057" y="191"/>
                    <a:pt x="1060" y="195"/>
                    <a:pt x="1064" y="195"/>
                  </a:cubicBezTo>
                  <a:cubicBezTo>
                    <a:pt x="1066" y="195"/>
                    <a:pt x="1067" y="194"/>
                    <a:pt x="1069" y="194"/>
                  </a:cubicBezTo>
                  <a:cubicBezTo>
                    <a:pt x="1069" y="194"/>
                    <a:pt x="1069" y="194"/>
                    <a:pt x="1069" y="194"/>
                  </a:cubicBezTo>
                  <a:cubicBezTo>
                    <a:pt x="1069" y="194"/>
                    <a:pt x="1069" y="194"/>
                    <a:pt x="1069" y="194"/>
                  </a:cubicBezTo>
                  <a:cubicBezTo>
                    <a:pt x="1070" y="194"/>
                    <a:pt x="1093" y="219"/>
                    <a:pt x="1093" y="220"/>
                  </a:cubicBezTo>
                  <a:cubicBezTo>
                    <a:pt x="1093" y="220"/>
                    <a:pt x="1093" y="220"/>
                    <a:pt x="1093" y="220"/>
                  </a:cubicBezTo>
                  <a:cubicBezTo>
                    <a:pt x="1092" y="221"/>
                    <a:pt x="1091" y="222"/>
                    <a:pt x="1092" y="224"/>
                  </a:cubicBezTo>
                  <a:cubicBezTo>
                    <a:pt x="1093" y="225"/>
                    <a:pt x="1094" y="226"/>
                    <a:pt x="1096" y="226"/>
                  </a:cubicBezTo>
                  <a:cubicBezTo>
                    <a:pt x="1096" y="226"/>
                    <a:pt x="1097" y="226"/>
                    <a:pt x="1097" y="226"/>
                  </a:cubicBezTo>
                  <a:cubicBezTo>
                    <a:pt x="1099" y="225"/>
                    <a:pt x="1100" y="222"/>
                    <a:pt x="1099" y="221"/>
                  </a:cubicBezTo>
                  <a:cubicBezTo>
                    <a:pt x="1099" y="220"/>
                    <a:pt x="1099" y="220"/>
                    <a:pt x="1099" y="220"/>
                  </a:cubicBezTo>
                  <a:cubicBezTo>
                    <a:pt x="1099" y="220"/>
                    <a:pt x="1099" y="220"/>
                    <a:pt x="1099" y="220"/>
                  </a:cubicBezTo>
                  <a:cubicBezTo>
                    <a:pt x="1099" y="220"/>
                    <a:pt x="1130" y="196"/>
                    <a:pt x="1132" y="196"/>
                  </a:cubicBezTo>
                  <a:cubicBezTo>
                    <a:pt x="1132" y="196"/>
                    <a:pt x="1132" y="196"/>
                    <a:pt x="1132" y="196"/>
                  </a:cubicBezTo>
                  <a:cubicBezTo>
                    <a:pt x="1132" y="196"/>
                    <a:pt x="1132" y="196"/>
                    <a:pt x="1132" y="196"/>
                  </a:cubicBezTo>
                  <a:cubicBezTo>
                    <a:pt x="1133" y="197"/>
                    <a:pt x="1134" y="197"/>
                    <a:pt x="1136" y="197"/>
                  </a:cubicBezTo>
                  <a:cubicBezTo>
                    <a:pt x="1136" y="197"/>
                    <a:pt x="1137" y="197"/>
                    <a:pt x="1138" y="197"/>
                  </a:cubicBezTo>
                  <a:cubicBezTo>
                    <a:pt x="1138" y="197"/>
                    <a:pt x="1138" y="197"/>
                    <a:pt x="1138" y="197"/>
                  </a:cubicBezTo>
                  <a:cubicBezTo>
                    <a:pt x="1138" y="197"/>
                    <a:pt x="1138" y="197"/>
                    <a:pt x="1138" y="197"/>
                  </a:cubicBezTo>
                  <a:cubicBezTo>
                    <a:pt x="1139" y="197"/>
                    <a:pt x="1171" y="245"/>
                    <a:pt x="1169" y="247"/>
                  </a:cubicBezTo>
                  <a:cubicBezTo>
                    <a:pt x="1169" y="247"/>
                    <a:pt x="1169" y="247"/>
                    <a:pt x="1169" y="247"/>
                  </a:cubicBezTo>
                  <a:cubicBezTo>
                    <a:pt x="1164" y="251"/>
                    <a:pt x="1162" y="258"/>
                    <a:pt x="1165" y="264"/>
                  </a:cubicBezTo>
                  <a:cubicBezTo>
                    <a:pt x="1168" y="269"/>
                    <a:pt x="1173" y="272"/>
                    <a:pt x="1179" y="272"/>
                  </a:cubicBezTo>
                  <a:cubicBezTo>
                    <a:pt x="1181" y="272"/>
                    <a:pt x="1183" y="272"/>
                    <a:pt x="1185" y="271"/>
                  </a:cubicBezTo>
                  <a:cubicBezTo>
                    <a:pt x="1193" y="268"/>
                    <a:pt x="1196" y="259"/>
                    <a:pt x="1192" y="252"/>
                  </a:cubicBezTo>
                  <a:cubicBezTo>
                    <a:pt x="1190" y="246"/>
                    <a:pt x="1184" y="243"/>
                    <a:pt x="1179" y="243"/>
                  </a:cubicBezTo>
                  <a:cubicBezTo>
                    <a:pt x="1177" y="243"/>
                    <a:pt x="1175" y="244"/>
                    <a:pt x="1173" y="245"/>
                  </a:cubicBezTo>
                  <a:cubicBezTo>
                    <a:pt x="1173" y="245"/>
                    <a:pt x="1173" y="245"/>
                    <a:pt x="1173" y="245"/>
                  </a:cubicBezTo>
                  <a:cubicBezTo>
                    <a:pt x="1173" y="245"/>
                    <a:pt x="1173" y="245"/>
                    <a:pt x="1173" y="245"/>
                  </a:cubicBezTo>
                  <a:cubicBezTo>
                    <a:pt x="1169" y="245"/>
                    <a:pt x="1138" y="197"/>
                    <a:pt x="1139" y="196"/>
                  </a:cubicBezTo>
                  <a:cubicBezTo>
                    <a:pt x="1139" y="196"/>
                    <a:pt x="1139" y="196"/>
                    <a:pt x="1139" y="196"/>
                  </a:cubicBezTo>
                  <a:cubicBezTo>
                    <a:pt x="1140" y="195"/>
                    <a:pt x="1141" y="194"/>
                    <a:pt x="1141" y="192"/>
                  </a:cubicBezTo>
                  <a:cubicBezTo>
                    <a:pt x="1141" y="190"/>
                    <a:pt x="1139" y="187"/>
                    <a:pt x="1136" y="187"/>
                  </a:cubicBezTo>
                  <a:cubicBezTo>
                    <a:pt x="1133" y="187"/>
                    <a:pt x="1131" y="189"/>
                    <a:pt x="1131" y="191"/>
                  </a:cubicBezTo>
                  <a:cubicBezTo>
                    <a:pt x="1131" y="191"/>
                    <a:pt x="1131" y="191"/>
                    <a:pt x="1131" y="191"/>
                  </a:cubicBezTo>
                  <a:cubicBezTo>
                    <a:pt x="1131" y="191"/>
                    <a:pt x="1130" y="191"/>
                    <a:pt x="1129" y="191"/>
                  </a:cubicBezTo>
                  <a:cubicBezTo>
                    <a:pt x="1119" y="191"/>
                    <a:pt x="1072" y="188"/>
                    <a:pt x="1072" y="187"/>
                  </a:cubicBezTo>
                  <a:cubicBezTo>
                    <a:pt x="1072" y="187"/>
                    <a:pt x="1072" y="187"/>
                    <a:pt x="1072" y="187"/>
                  </a:cubicBezTo>
                  <a:cubicBezTo>
                    <a:pt x="1072" y="185"/>
                    <a:pt x="1071" y="183"/>
                    <a:pt x="1069" y="181"/>
                  </a:cubicBezTo>
                  <a:cubicBezTo>
                    <a:pt x="1069" y="182"/>
                    <a:pt x="1069" y="182"/>
                    <a:pt x="1069" y="182"/>
                  </a:cubicBezTo>
                  <a:cubicBezTo>
                    <a:pt x="1068" y="181"/>
                    <a:pt x="1122" y="80"/>
                    <a:pt x="1125" y="80"/>
                  </a:cubicBezTo>
                  <a:cubicBezTo>
                    <a:pt x="1125" y="80"/>
                    <a:pt x="1125" y="80"/>
                    <a:pt x="1125" y="80"/>
                  </a:cubicBezTo>
                  <a:cubicBezTo>
                    <a:pt x="1125" y="80"/>
                    <a:pt x="1125" y="80"/>
                    <a:pt x="1125" y="80"/>
                  </a:cubicBezTo>
                  <a:cubicBezTo>
                    <a:pt x="1126" y="80"/>
                    <a:pt x="1127" y="80"/>
                    <a:pt x="1129" y="80"/>
                  </a:cubicBezTo>
                  <a:cubicBezTo>
                    <a:pt x="1129" y="80"/>
                    <a:pt x="1130" y="80"/>
                    <a:pt x="1130" y="80"/>
                  </a:cubicBezTo>
                  <a:cubicBezTo>
                    <a:pt x="1130" y="80"/>
                    <a:pt x="1130" y="80"/>
                    <a:pt x="1130" y="80"/>
                  </a:cubicBezTo>
                  <a:cubicBezTo>
                    <a:pt x="1130" y="80"/>
                    <a:pt x="1130" y="80"/>
                    <a:pt x="1130" y="80"/>
                  </a:cubicBezTo>
                  <a:cubicBezTo>
                    <a:pt x="1133" y="80"/>
                    <a:pt x="1146" y="135"/>
                    <a:pt x="1143" y="136"/>
                  </a:cubicBezTo>
                  <a:cubicBezTo>
                    <a:pt x="1143" y="136"/>
                    <a:pt x="1143" y="136"/>
                    <a:pt x="1143" y="136"/>
                  </a:cubicBezTo>
                  <a:cubicBezTo>
                    <a:pt x="1143" y="136"/>
                    <a:pt x="1142" y="136"/>
                    <a:pt x="1142" y="137"/>
                  </a:cubicBezTo>
                  <a:cubicBezTo>
                    <a:pt x="1133" y="141"/>
                    <a:pt x="1129" y="151"/>
                    <a:pt x="1133" y="160"/>
                  </a:cubicBezTo>
                  <a:cubicBezTo>
                    <a:pt x="1136" y="167"/>
                    <a:pt x="1143" y="171"/>
                    <a:pt x="1150" y="171"/>
                  </a:cubicBezTo>
                  <a:cubicBezTo>
                    <a:pt x="1153" y="171"/>
                    <a:pt x="1155" y="170"/>
                    <a:pt x="1158" y="169"/>
                  </a:cubicBezTo>
                  <a:cubicBezTo>
                    <a:pt x="1161" y="168"/>
                    <a:pt x="1163" y="166"/>
                    <a:pt x="1164" y="164"/>
                  </a:cubicBezTo>
                  <a:cubicBezTo>
                    <a:pt x="1164" y="164"/>
                    <a:pt x="1164" y="164"/>
                    <a:pt x="1164" y="164"/>
                  </a:cubicBezTo>
                  <a:cubicBezTo>
                    <a:pt x="1164" y="164"/>
                    <a:pt x="1165" y="164"/>
                    <a:pt x="1165" y="164"/>
                  </a:cubicBezTo>
                  <a:cubicBezTo>
                    <a:pt x="1171" y="164"/>
                    <a:pt x="1256" y="212"/>
                    <a:pt x="1254" y="217"/>
                  </a:cubicBezTo>
                  <a:cubicBezTo>
                    <a:pt x="1253" y="220"/>
                    <a:pt x="1252" y="224"/>
                    <a:pt x="1252" y="228"/>
                  </a:cubicBezTo>
                  <a:cubicBezTo>
                    <a:pt x="1252" y="233"/>
                    <a:pt x="1254" y="238"/>
                    <a:pt x="1257" y="243"/>
                  </a:cubicBezTo>
                  <a:cubicBezTo>
                    <a:pt x="1257" y="243"/>
                    <a:pt x="1257" y="243"/>
                    <a:pt x="1257" y="243"/>
                  </a:cubicBezTo>
                  <a:cubicBezTo>
                    <a:pt x="1259" y="247"/>
                    <a:pt x="1178" y="318"/>
                    <a:pt x="1154" y="334"/>
                  </a:cubicBezTo>
                  <a:cubicBezTo>
                    <a:pt x="1151" y="326"/>
                    <a:pt x="1143" y="320"/>
                    <a:pt x="1134" y="320"/>
                  </a:cubicBezTo>
                  <a:cubicBezTo>
                    <a:pt x="1126" y="320"/>
                    <a:pt x="1120" y="324"/>
                    <a:pt x="1116" y="329"/>
                  </a:cubicBezTo>
                  <a:cubicBezTo>
                    <a:pt x="1113" y="324"/>
                    <a:pt x="1108" y="316"/>
                    <a:pt x="1103" y="307"/>
                  </a:cubicBezTo>
                  <a:cubicBezTo>
                    <a:pt x="1109" y="319"/>
                    <a:pt x="1113" y="329"/>
                    <a:pt x="1113" y="334"/>
                  </a:cubicBezTo>
                  <a:cubicBezTo>
                    <a:pt x="1112" y="336"/>
                    <a:pt x="1112" y="339"/>
                    <a:pt x="1112" y="341"/>
                  </a:cubicBezTo>
                  <a:cubicBezTo>
                    <a:pt x="1112" y="353"/>
                    <a:pt x="1122" y="363"/>
                    <a:pt x="1134" y="363"/>
                  </a:cubicBezTo>
                  <a:cubicBezTo>
                    <a:pt x="1146" y="363"/>
                    <a:pt x="1156" y="353"/>
                    <a:pt x="1156" y="341"/>
                  </a:cubicBezTo>
                  <a:cubicBezTo>
                    <a:pt x="1156" y="341"/>
                    <a:pt x="1156" y="341"/>
                    <a:pt x="1156" y="341"/>
                  </a:cubicBezTo>
                  <a:cubicBezTo>
                    <a:pt x="1169" y="323"/>
                    <a:pt x="1255" y="249"/>
                    <a:pt x="1262" y="249"/>
                  </a:cubicBezTo>
                  <a:cubicBezTo>
                    <a:pt x="1262" y="249"/>
                    <a:pt x="1263" y="249"/>
                    <a:pt x="1263" y="249"/>
                  </a:cubicBezTo>
                  <a:cubicBezTo>
                    <a:pt x="1263" y="249"/>
                    <a:pt x="1263" y="249"/>
                    <a:pt x="1263" y="249"/>
                  </a:cubicBezTo>
                  <a:cubicBezTo>
                    <a:pt x="1266" y="251"/>
                    <a:pt x="1269" y="253"/>
                    <a:pt x="1273" y="254"/>
                  </a:cubicBezTo>
                  <a:cubicBezTo>
                    <a:pt x="1273" y="254"/>
                    <a:pt x="1273" y="254"/>
                    <a:pt x="1273" y="254"/>
                  </a:cubicBezTo>
                  <a:cubicBezTo>
                    <a:pt x="1275" y="255"/>
                    <a:pt x="1274" y="272"/>
                    <a:pt x="1272" y="290"/>
                  </a:cubicBezTo>
                  <a:cubicBezTo>
                    <a:pt x="1275" y="272"/>
                    <a:pt x="1278" y="255"/>
                    <a:pt x="1281" y="255"/>
                  </a:cubicBezTo>
                  <a:cubicBezTo>
                    <a:pt x="1281" y="255"/>
                    <a:pt x="1281" y="255"/>
                    <a:pt x="1281" y="255"/>
                  </a:cubicBezTo>
                  <a:cubicBezTo>
                    <a:pt x="1297" y="255"/>
                    <a:pt x="1309" y="243"/>
                    <a:pt x="1309" y="228"/>
                  </a:cubicBezTo>
                  <a:cubicBezTo>
                    <a:pt x="1309" y="212"/>
                    <a:pt x="1297" y="200"/>
                    <a:pt x="1281" y="200"/>
                  </a:cubicBezTo>
                  <a:cubicBezTo>
                    <a:pt x="1272" y="200"/>
                    <a:pt x="1264" y="204"/>
                    <a:pt x="1258" y="210"/>
                  </a:cubicBezTo>
                  <a:cubicBezTo>
                    <a:pt x="1258" y="210"/>
                    <a:pt x="1258" y="210"/>
                    <a:pt x="1258" y="210"/>
                  </a:cubicBezTo>
                  <a:cubicBezTo>
                    <a:pt x="1248" y="210"/>
                    <a:pt x="1166" y="163"/>
                    <a:pt x="1167" y="159"/>
                  </a:cubicBezTo>
                  <a:cubicBezTo>
                    <a:pt x="1167" y="159"/>
                    <a:pt x="1167" y="159"/>
                    <a:pt x="1167" y="159"/>
                  </a:cubicBezTo>
                  <a:cubicBezTo>
                    <a:pt x="1169" y="155"/>
                    <a:pt x="1169" y="150"/>
                    <a:pt x="1167" y="145"/>
                  </a:cubicBezTo>
                  <a:cubicBezTo>
                    <a:pt x="1164" y="139"/>
                    <a:pt x="1157" y="135"/>
                    <a:pt x="1150" y="135"/>
                  </a:cubicBezTo>
                  <a:cubicBezTo>
                    <a:pt x="1149" y="135"/>
                    <a:pt x="1149" y="135"/>
                    <a:pt x="1148" y="135"/>
                  </a:cubicBezTo>
                  <a:cubicBezTo>
                    <a:pt x="1149" y="135"/>
                    <a:pt x="1149" y="135"/>
                    <a:pt x="1149" y="135"/>
                  </a:cubicBezTo>
                  <a:cubicBezTo>
                    <a:pt x="1149" y="135"/>
                    <a:pt x="1149" y="135"/>
                    <a:pt x="1148" y="135"/>
                  </a:cubicBezTo>
                  <a:cubicBezTo>
                    <a:pt x="1145" y="135"/>
                    <a:pt x="1132" y="80"/>
                    <a:pt x="1134" y="79"/>
                  </a:cubicBezTo>
                  <a:cubicBezTo>
                    <a:pt x="1134" y="79"/>
                    <a:pt x="1134" y="79"/>
                    <a:pt x="1134" y="79"/>
                  </a:cubicBezTo>
                  <a:cubicBezTo>
                    <a:pt x="1135" y="79"/>
                    <a:pt x="1135" y="79"/>
                    <a:pt x="1135" y="79"/>
                  </a:cubicBezTo>
                  <a:cubicBezTo>
                    <a:pt x="1141" y="76"/>
                    <a:pt x="1144" y="68"/>
                    <a:pt x="1141" y="62"/>
                  </a:cubicBezTo>
                  <a:cubicBezTo>
                    <a:pt x="1139" y="57"/>
                    <a:pt x="1134" y="54"/>
                    <a:pt x="1129" y="54"/>
                  </a:cubicBezTo>
                  <a:cubicBezTo>
                    <a:pt x="1127" y="54"/>
                    <a:pt x="1125" y="55"/>
                    <a:pt x="1123" y="56"/>
                  </a:cubicBezTo>
                  <a:cubicBezTo>
                    <a:pt x="1116" y="59"/>
                    <a:pt x="1113" y="66"/>
                    <a:pt x="1117" y="73"/>
                  </a:cubicBezTo>
                  <a:cubicBezTo>
                    <a:pt x="1117" y="74"/>
                    <a:pt x="1118" y="74"/>
                    <a:pt x="1118" y="75"/>
                  </a:cubicBezTo>
                  <a:cubicBezTo>
                    <a:pt x="1118" y="75"/>
                    <a:pt x="1118" y="75"/>
                    <a:pt x="1118" y="75"/>
                  </a:cubicBezTo>
                  <a:cubicBezTo>
                    <a:pt x="1120" y="77"/>
                    <a:pt x="1041" y="158"/>
                    <a:pt x="1035" y="158"/>
                  </a:cubicBezTo>
                  <a:cubicBezTo>
                    <a:pt x="1034" y="158"/>
                    <a:pt x="1034" y="158"/>
                    <a:pt x="1034" y="158"/>
                  </a:cubicBezTo>
                  <a:cubicBezTo>
                    <a:pt x="1034" y="158"/>
                    <a:pt x="1034" y="158"/>
                    <a:pt x="1034" y="158"/>
                  </a:cubicBezTo>
                  <a:cubicBezTo>
                    <a:pt x="1031" y="155"/>
                    <a:pt x="1027" y="154"/>
                    <a:pt x="1023" y="153"/>
                  </a:cubicBezTo>
                  <a:cubicBezTo>
                    <a:pt x="1023" y="153"/>
                    <a:pt x="1023" y="153"/>
                    <a:pt x="1023" y="153"/>
                  </a:cubicBezTo>
                  <a:cubicBezTo>
                    <a:pt x="1018" y="153"/>
                    <a:pt x="1019" y="84"/>
                    <a:pt x="1022" y="84"/>
                  </a:cubicBezTo>
                  <a:cubicBezTo>
                    <a:pt x="1022" y="84"/>
                    <a:pt x="1022" y="84"/>
                    <a:pt x="1022" y="84"/>
                  </a:cubicBezTo>
                  <a:cubicBezTo>
                    <a:pt x="1028" y="83"/>
                    <a:pt x="1033" y="77"/>
                    <a:pt x="1033" y="71"/>
                  </a:cubicBezTo>
                  <a:cubicBezTo>
                    <a:pt x="1033" y="64"/>
                    <a:pt x="1027" y="58"/>
                    <a:pt x="1020" y="58"/>
                  </a:cubicBezTo>
                  <a:cubicBezTo>
                    <a:pt x="1015" y="58"/>
                    <a:pt x="1011" y="60"/>
                    <a:pt x="1009" y="63"/>
                  </a:cubicBezTo>
                  <a:cubicBezTo>
                    <a:pt x="1009" y="63"/>
                    <a:pt x="1009" y="63"/>
                    <a:pt x="1009" y="63"/>
                  </a:cubicBezTo>
                  <a:cubicBezTo>
                    <a:pt x="1009" y="63"/>
                    <a:pt x="1009" y="63"/>
                    <a:pt x="1008" y="63"/>
                  </a:cubicBezTo>
                  <a:cubicBezTo>
                    <a:pt x="1006" y="63"/>
                    <a:pt x="1000" y="60"/>
                    <a:pt x="994" y="57"/>
                  </a:cubicBezTo>
                  <a:cubicBezTo>
                    <a:pt x="1001" y="61"/>
                    <a:pt x="1008" y="65"/>
                    <a:pt x="1007" y="66"/>
                  </a:cubicBezTo>
                  <a:cubicBezTo>
                    <a:pt x="1007" y="66"/>
                    <a:pt x="1007" y="66"/>
                    <a:pt x="1007" y="66"/>
                  </a:cubicBezTo>
                  <a:cubicBezTo>
                    <a:pt x="1007" y="68"/>
                    <a:pt x="1006" y="69"/>
                    <a:pt x="1006" y="71"/>
                  </a:cubicBezTo>
                  <a:cubicBezTo>
                    <a:pt x="1006" y="76"/>
                    <a:pt x="1010" y="81"/>
                    <a:pt x="1014" y="83"/>
                  </a:cubicBezTo>
                  <a:cubicBezTo>
                    <a:pt x="1014" y="83"/>
                    <a:pt x="1014" y="83"/>
                    <a:pt x="1014" y="83"/>
                  </a:cubicBezTo>
                  <a:cubicBezTo>
                    <a:pt x="1016" y="83"/>
                    <a:pt x="1013" y="92"/>
                    <a:pt x="1011" y="101"/>
                  </a:cubicBezTo>
                  <a:cubicBezTo>
                    <a:pt x="1013" y="93"/>
                    <a:pt x="1016" y="85"/>
                    <a:pt x="1018" y="84"/>
                  </a:cubicBezTo>
                  <a:cubicBezTo>
                    <a:pt x="1020" y="87"/>
                    <a:pt x="1021" y="153"/>
                    <a:pt x="1016" y="153"/>
                  </a:cubicBezTo>
                  <a:cubicBezTo>
                    <a:pt x="1016" y="153"/>
                    <a:pt x="1016" y="153"/>
                    <a:pt x="1016" y="153"/>
                  </a:cubicBezTo>
                  <a:cubicBezTo>
                    <a:pt x="1016" y="153"/>
                    <a:pt x="1016" y="153"/>
                    <a:pt x="1016" y="153"/>
                  </a:cubicBezTo>
                  <a:cubicBezTo>
                    <a:pt x="1016" y="153"/>
                    <a:pt x="1016" y="153"/>
                    <a:pt x="1016" y="153"/>
                  </a:cubicBezTo>
                  <a:cubicBezTo>
                    <a:pt x="1014" y="153"/>
                    <a:pt x="1012" y="151"/>
                    <a:pt x="1011" y="147"/>
                  </a:cubicBezTo>
                  <a:cubicBezTo>
                    <a:pt x="1012" y="151"/>
                    <a:pt x="1012" y="154"/>
                    <a:pt x="1010" y="155"/>
                  </a:cubicBezTo>
                  <a:cubicBezTo>
                    <a:pt x="1004" y="157"/>
                    <a:pt x="999" y="162"/>
                    <a:pt x="996" y="168"/>
                  </a:cubicBezTo>
                  <a:cubicBezTo>
                    <a:pt x="996" y="168"/>
                    <a:pt x="996" y="168"/>
                    <a:pt x="994" y="168"/>
                  </a:cubicBezTo>
                  <a:cubicBezTo>
                    <a:pt x="978" y="168"/>
                    <a:pt x="874" y="142"/>
                    <a:pt x="874" y="139"/>
                  </a:cubicBezTo>
                  <a:cubicBezTo>
                    <a:pt x="874" y="139"/>
                    <a:pt x="874" y="139"/>
                    <a:pt x="874" y="139"/>
                  </a:cubicBezTo>
                  <a:cubicBezTo>
                    <a:pt x="874" y="138"/>
                    <a:pt x="874" y="138"/>
                    <a:pt x="874" y="137"/>
                  </a:cubicBezTo>
                  <a:cubicBezTo>
                    <a:pt x="874" y="127"/>
                    <a:pt x="866" y="119"/>
                    <a:pt x="855" y="119"/>
                  </a:cubicBezTo>
                  <a:cubicBezTo>
                    <a:pt x="853" y="119"/>
                    <a:pt x="850" y="120"/>
                    <a:pt x="848" y="121"/>
                  </a:cubicBezTo>
                  <a:cubicBezTo>
                    <a:pt x="848" y="120"/>
                    <a:pt x="848" y="120"/>
                    <a:pt x="848" y="120"/>
                  </a:cubicBezTo>
                  <a:cubicBezTo>
                    <a:pt x="848" y="121"/>
                    <a:pt x="848" y="121"/>
                    <a:pt x="848" y="121"/>
                  </a:cubicBezTo>
                  <a:cubicBezTo>
                    <a:pt x="843" y="121"/>
                    <a:pt x="786" y="34"/>
                    <a:pt x="789" y="31"/>
                  </a:cubicBezTo>
                  <a:cubicBezTo>
                    <a:pt x="789" y="31"/>
                    <a:pt x="789" y="31"/>
                    <a:pt x="789" y="31"/>
                  </a:cubicBezTo>
                  <a:cubicBezTo>
                    <a:pt x="791" y="31"/>
                    <a:pt x="800" y="38"/>
                    <a:pt x="810" y="45"/>
                  </a:cubicBezTo>
                  <a:cubicBezTo>
                    <a:pt x="800" y="37"/>
                    <a:pt x="791" y="29"/>
                    <a:pt x="792" y="28"/>
                  </a:cubicBezTo>
                  <a:cubicBezTo>
                    <a:pt x="792" y="28"/>
                    <a:pt x="792" y="28"/>
                    <a:pt x="792" y="28"/>
                  </a:cubicBezTo>
                  <a:cubicBezTo>
                    <a:pt x="794" y="25"/>
                    <a:pt x="795" y="22"/>
                    <a:pt x="795" y="18"/>
                  </a:cubicBezTo>
                  <a:cubicBezTo>
                    <a:pt x="795" y="8"/>
                    <a:pt x="787" y="0"/>
                    <a:pt x="776" y="0"/>
                  </a:cubicBezTo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83"/>
            <p:cNvSpPr/>
            <p:nvPr/>
          </p:nvSpPr>
          <p:spPr>
            <a:xfrm>
              <a:off x="6035675" y="2900363"/>
              <a:ext cx="52388" cy="41275"/>
            </a:xfrm>
            <a:custGeom>
              <a:rect b="b" l="l" r="r" t="t"/>
              <a:pathLst>
                <a:path extrusionOk="0" h="11" w="14">
                  <a:moveTo>
                    <a:pt x="14" y="0"/>
                  </a:moveTo>
                  <a:cubicBezTo>
                    <a:pt x="9" y="4"/>
                    <a:pt x="4" y="8"/>
                    <a:pt x="0" y="11"/>
                  </a:cubicBezTo>
                  <a:cubicBezTo>
                    <a:pt x="4" y="8"/>
                    <a:pt x="10" y="4"/>
                    <a:pt x="14" y="0"/>
                  </a:cubicBezTo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83"/>
            <p:cNvSpPr/>
            <p:nvPr/>
          </p:nvSpPr>
          <p:spPr>
            <a:xfrm>
              <a:off x="5457825" y="2247900"/>
              <a:ext cx="1231900" cy="652463"/>
            </a:xfrm>
            <a:custGeom>
              <a:rect b="b" l="l" r="r" t="t"/>
              <a:pathLst>
                <a:path extrusionOk="0" h="173" w="328">
                  <a:moveTo>
                    <a:pt x="263" y="20"/>
                  </a:moveTo>
                  <a:cubicBezTo>
                    <a:pt x="263" y="20"/>
                    <a:pt x="263" y="20"/>
                    <a:pt x="263" y="20"/>
                  </a:cubicBezTo>
                  <a:cubicBezTo>
                    <a:pt x="266" y="20"/>
                    <a:pt x="296" y="51"/>
                    <a:pt x="294" y="53"/>
                  </a:cubicBezTo>
                  <a:cubicBezTo>
                    <a:pt x="294" y="53"/>
                    <a:pt x="294" y="53"/>
                    <a:pt x="294" y="53"/>
                  </a:cubicBezTo>
                  <a:cubicBezTo>
                    <a:pt x="290" y="57"/>
                    <a:pt x="289" y="63"/>
                    <a:pt x="290" y="68"/>
                  </a:cubicBezTo>
                  <a:cubicBezTo>
                    <a:pt x="290" y="68"/>
                    <a:pt x="290" y="68"/>
                    <a:pt x="290" y="68"/>
                  </a:cubicBezTo>
                  <a:cubicBezTo>
                    <a:pt x="291" y="71"/>
                    <a:pt x="242" y="89"/>
                    <a:pt x="237" y="89"/>
                  </a:cubicBezTo>
                  <a:cubicBezTo>
                    <a:pt x="237" y="89"/>
                    <a:pt x="237" y="89"/>
                    <a:pt x="237" y="89"/>
                  </a:cubicBezTo>
                  <a:cubicBezTo>
                    <a:pt x="237" y="89"/>
                    <a:pt x="237" y="89"/>
                    <a:pt x="237" y="89"/>
                  </a:cubicBezTo>
                  <a:cubicBezTo>
                    <a:pt x="236" y="87"/>
                    <a:pt x="234" y="86"/>
                    <a:pt x="233" y="85"/>
                  </a:cubicBezTo>
                  <a:cubicBezTo>
                    <a:pt x="233" y="85"/>
                    <a:pt x="233" y="85"/>
                    <a:pt x="233" y="85"/>
                  </a:cubicBezTo>
                  <a:cubicBezTo>
                    <a:pt x="231" y="84"/>
                    <a:pt x="253" y="21"/>
                    <a:pt x="255" y="21"/>
                  </a:cubicBezTo>
                  <a:cubicBezTo>
                    <a:pt x="255" y="21"/>
                    <a:pt x="255" y="21"/>
                    <a:pt x="255" y="21"/>
                  </a:cubicBezTo>
                  <a:cubicBezTo>
                    <a:pt x="255" y="21"/>
                    <a:pt x="255" y="21"/>
                    <a:pt x="255" y="21"/>
                  </a:cubicBezTo>
                  <a:cubicBezTo>
                    <a:pt x="256" y="21"/>
                    <a:pt x="256" y="22"/>
                    <a:pt x="257" y="22"/>
                  </a:cubicBezTo>
                  <a:cubicBezTo>
                    <a:pt x="259" y="22"/>
                    <a:pt x="261" y="21"/>
                    <a:pt x="263" y="20"/>
                  </a:cubicBezTo>
                  <a:cubicBezTo>
                    <a:pt x="263" y="20"/>
                    <a:pt x="263" y="20"/>
                    <a:pt x="263" y="20"/>
                  </a:cubicBezTo>
                  <a:moveTo>
                    <a:pt x="257" y="0"/>
                  </a:moveTo>
                  <a:cubicBezTo>
                    <a:pt x="251" y="0"/>
                    <a:pt x="246" y="5"/>
                    <a:pt x="246" y="11"/>
                  </a:cubicBezTo>
                  <a:cubicBezTo>
                    <a:pt x="246" y="15"/>
                    <a:pt x="248" y="19"/>
                    <a:pt x="252" y="20"/>
                  </a:cubicBezTo>
                  <a:cubicBezTo>
                    <a:pt x="252" y="20"/>
                    <a:pt x="252" y="20"/>
                    <a:pt x="252" y="20"/>
                  </a:cubicBezTo>
                  <a:cubicBezTo>
                    <a:pt x="254" y="21"/>
                    <a:pt x="232" y="84"/>
                    <a:pt x="230" y="84"/>
                  </a:cubicBezTo>
                  <a:cubicBezTo>
                    <a:pt x="230" y="84"/>
                    <a:pt x="230" y="84"/>
                    <a:pt x="230" y="84"/>
                  </a:cubicBezTo>
                  <a:cubicBezTo>
                    <a:pt x="230" y="84"/>
                    <a:pt x="230" y="84"/>
                    <a:pt x="230" y="84"/>
                  </a:cubicBezTo>
                  <a:cubicBezTo>
                    <a:pt x="229" y="84"/>
                    <a:pt x="229" y="84"/>
                    <a:pt x="228" y="84"/>
                  </a:cubicBezTo>
                  <a:cubicBezTo>
                    <a:pt x="227" y="84"/>
                    <a:pt x="226" y="84"/>
                    <a:pt x="225" y="85"/>
                  </a:cubicBezTo>
                  <a:cubicBezTo>
                    <a:pt x="225" y="84"/>
                    <a:pt x="225" y="84"/>
                    <a:pt x="225" y="84"/>
                  </a:cubicBezTo>
                  <a:cubicBezTo>
                    <a:pt x="225" y="85"/>
                    <a:pt x="225" y="85"/>
                    <a:pt x="225" y="85"/>
                  </a:cubicBezTo>
                  <a:cubicBezTo>
                    <a:pt x="223" y="85"/>
                    <a:pt x="211" y="60"/>
                    <a:pt x="214" y="59"/>
                  </a:cubicBezTo>
                  <a:cubicBezTo>
                    <a:pt x="213" y="59"/>
                    <a:pt x="213" y="59"/>
                    <a:pt x="213" y="59"/>
                  </a:cubicBezTo>
                  <a:cubicBezTo>
                    <a:pt x="220" y="55"/>
                    <a:pt x="222" y="47"/>
                    <a:pt x="219" y="41"/>
                  </a:cubicBezTo>
                  <a:cubicBezTo>
                    <a:pt x="216" y="36"/>
                    <a:pt x="211" y="33"/>
                    <a:pt x="205" y="33"/>
                  </a:cubicBezTo>
                  <a:cubicBezTo>
                    <a:pt x="203" y="33"/>
                    <a:pt x="201" y="33"/>
                    <a:pt x="199" y="34"/>
                  </a:cubicBezTo>
                  <a:cubicBezTo>
                    <a:pt x="195" y="36"/>
                    <a:pt x="192" y="39"/>
                    <a:pt x="191" y="43"/>
                  </a:cubicBezTo>
                  <a:cubicBezTo>
                    <a:pt x="191" y="43"/>
                    <a:pt x="191" y="43"/>
                    <a:pt x="191" y="43"/>
                  </a:cubicBezTo>
                  <a:cubicBezTo>
                    <a:pt x="191" y="44"/>
                    <a:pt x="189" y="44"/>
                    <a:pt x="185" y="44"/>
                  </a:cubicBezTo>
                  <a:cubicBezTo>
                    <a:pt x="168" y="44"/>
                    <a:pt x="121" y="39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28"/>
                    <a:pt x="114" y="22"/>
                    <a:pt x="104" y="22"/>
                  </a:cubicBezTo>
                  <a:cubicBezTo>
                    <a:pt x="95" y="22"/>
                    <a:pt x="88" y="29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41"/>
                    <a:pt x="24" y="52"/>
                    <a:pt x="17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4" y="48"/>
                    <a:pt x="12" y="47"/>
                    <a:pt x="9" y="47"/>
                  </a:cubicBezTo>
                  <a:cubicBezTo>
                    <a:pt x="8" y="47"/>
                    <a:pt x="7" y="47"/>
                    <a:pt x="6" y="48"/>
                  </a:cubicBezTo>
                  <a:cubicBezTo>
                    <a:pt x="2" y="49"/>
                    <a:pt x="0" y="54"/>
                    <a:pt x="2" y="57"/>
                  </a:cubicBezTo>
                  <a:cubicBezTo>
                    <a:pt x="3" y="60"/>
                    <a:pt x="6" y="61"/>
                    <a:pt x="9" y="61"/>
                  </a:cubicBezTo>
                  <a:cubicBezTo>
                    <a:pt x="10" y="61"/>
                    <a:pt x="11" y="61"/>
                    <a:pt x="12" y="61"/>
                  </a:cubicBezTo>
                  <a:cubicBezTo>
                    <a:pt x="15" y="60"/>
                    <a:pt x="17" y="57"/>
                    <a:pt x="16" y="54"/>
                  </a:cubicBezTo>
                  <a:cubicBezTo>
                    <a:pt x="16" y="54"/>
                    <a:pt x="16" y="54"/>
                    <a:pt x="16" y="54"/>
                  </a:cubicBezTo>
                  <a:cubicBezTo>
                    <a:pt x="16" y="53"/>
                    <a:pt x="73" y="42"/>
                    <a:pt x="86" y="42"/>
                  </a:cubicBezTo>
                  <a:cubicBezTo>
                    <a:pt x="87" y="42"/>
                    <a:pt x="88" y="43"/>
                    <a:pt x="89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91" y="49"/>
                    <a:pt x="97" y="54"/>
                    <a:pt x="104" y="54"/>
                  </a:cubicBezTo>
                  <a:cubicBezTo>
                    <a:pt x="112" y="54"/>
                    <a:pt x="119" y="49"/>
                    <a:pt x="121" y="42"/>
                  </a:cubicBezTo>
                  <a:cubicBezTo>
                    <a:pt x="121" y="42"/>
                    <a:pt x="121" y="42"/>
                    <a:pt x="121" y="42"/>
                  </a:cubicBezTo>
                  <a:cubicBezTo>
                    <a:pt x="121" y="41"/>
                    <a:pt x="124" y="41"/>
                    <a:pt x="128" y="41"/>
                  </a:cubicBezTo>
                  <a:cubicBezTo>
                    <a:pt x="145" y="41"/>
                    <a:pt x="191" y="46"/>
                    <a:pt x="191" y="48"/>
                  </a:cubicBezTo>
                  <a:cubicBezTo>
                    <a:pt x="191" y="48"/>
                    <a:pt x="191" y="48"/>
                    <a:pt x="191" y="48"/>
                  </a:cubicBezTo>
                  <a:cubicBezTo>
                    <a:pt x="191" y="49"/>
                    <a:pt x="191" y="51"/>
                    <a:pt x="192" y="53"/>
                  </a:cubicBezTo>
                  <a:cubicBezTo>
                    <a:pt x="195" y="58"/>
                    <a:pt x="200" y="61"/>
                    <a:pt x="205" y="61"/>
                  </a:cubicBezTo>
                  <a:cubicBezTo>
                    <a:pt x="207" y="61"/>
                    <a:pt x="208" y="61"/>
                    <a:pt x="210" y="60"/>
                  </a:cubicBezTo>
                  <a:cubicBezTo>
                    <a:pt x="210" y="60"/>
                    <a:pt x="210" y="60"/>
                    <a:pt x="210" y="60"/>
                  </a:cubicBezTo>
                  <a:cubicBezTo>
                    <a:pt x="210" y="60"/>
                    <a:pt x="210" y="60"/>
                    <a:pt x="210" y="60"/>
                  </a:cubicBezTo>
                  <a:cubicBezTo>
                    <a:pt x="213" y="60"/>
                    <a:pt x="224" y="85"/>
                    <a:pt x="222" y="86"/>
                  </a:cubicBezTo>
                  <a:cubicBezTo>
                    <a:pt x="222" y="86"/>
                    <a:pt x="222" y="86"/>
                    <a:pt x="222" y="86"/>
                  </a:cubicBezTo>
                  <a:cubicBezTo>
                    <a:pt x="218" y="88"/>
                    <a:pt x="217" y="94"/>
                    <a:pt x="219" y="98"/>
                  </a:cubicBezTo>
                  <a:cubicBezTo>
                    <a:pt x="220" y="99"/>
                    <a:pt x="221" y="101"/>
                    <a:pt x="222" y="101"/>
                  </a:cubicBezTo>
                  <a:cubicBezTo>
                    <a:pt x="222" y="101"/>
                    <a:pt x="222" y="101"/>
                    <a:pt x="222" y="101"/>
                  </a:cubicBezTo>
                  <a:cubicBezTo>
                    <a:pt x="223" y="103"/>
                    <a:pt x="210" y="130"/>
                    <a:pt x="206" y="130"/>
                  </a:cubicBezTo>
                  <a:cubicBezTo>
                    <a:pt x="206" y="130"/>
                    <a:pt x="205" y="130"/>
                    <a:pt x="205" y="130"/>
                  </a:cubicBezTo>
                  <a:cubicBezTo>
                    <a:pt x="205" y="130"/>
                    <a:pt x="205" y="130"/>
                    <a:pt x="205" y="130"/>
                  </a:cubicBezTo>
                  <a:cubicBezTo>
                    <a:pt x="203" y="129"/>
                    <a:pt x="201" y="128"/>
                    <a:pt x="198" y="128"/>
                  </a:cubicBezTo>
                  <a:cubicBezTo>
                    <a:pt x="185" y="128"/>
                    <a:pt x="175" y="138"/>
                    <a:pt x="175" y="150"/>
                  </a:cubicBezTo>
                  <a:cubicBezTo>
                    <a:pt x="175" y="155"/>
                    <a:pt x="176" y="159"/>
                    <a:pt x="178" y="162"/>
                  </a:cubicBezTo>
                  <a:cubicBezTo>
                    <a:pt x="178" y="162"/>
                    <a:pt x="178" y="162"/>
                    <a:pt x="178" y="162"/>
                  </a:cubicBezTo>
                  <a:cubicBezTo>
                    <a:pt x="179" y="163"/>
                    <a:pt x="174" y="168"/>
                    <a:pt x="168" y="173"/>
                  </a:cubicBezTo>
                  <a:cubicBezTo>
                    <a:pt x="174" y="169"/>
                    <a:pt x="179" y="166"/>
                    <a:pt x="181" y="166"/>
                  </a:cubicBezTo>
                  <a:cubicBezTo>
                    <a:pt x="182" y="166"/>
                    <a:pt x="182" y="166"/>
                    <a:pt x="182" y="166"/>
                  </a:cubicBezTo>
                  <a:cubicBezTo>
                    <a:pt x="182" y="166"/>
                    <a:pt x="182" y="166"/>
                    <a:pt x="182" y="166"/>
                  </a:cubicBezTo>
                  <a:cubicBezTo>
                    <a:pt x="186" y="170"/>
                    <a:pt x="192" y="172"/>
                    <a:pt x="198" y="172"/>
                  </a:cubicBezTo>
                  <a:cubicBezTo>
                    <a:pt x="210" y="172"/>
                    <a:pt x="219" y="164"/>
                    <a:pt x="221" y="153"/>
                  </a:cubicBezTo>
                  <a:cubicBezTo>
                    <a:pt x="221" y="153"/>
                    <a:pt x="221" y="153"/>
                    <a:pt x="221" y="153"/>
                  </a:cubicBezTo>
                  <a:cubicBezTo>
                    <a:pt x="221" y="151"/>
                    <a:pt x="223" y="151"/>
                    <a:pt x="226" y="150"/>
                  </a:cubicBezTo>
                  <a:cubicBezTo>
                    <a:pt x="223" y="150"/>
                    <a:pt x="221" y="149"/>
                    <a:pt x="221" y="148"/>
                  </a:cubicBezTo>
                  <a:cubicBezTo>
                    <a:pt x="221" y="148"/>
                    <a:pt x="221" y="148"/>
                    <a:pt x="221" y="148"/>
                  </a:cubicBezTo>
                  <a:cubicBezTo>
                    <a:pt x="220" y="141"/>
                    <a:pt x="216" y="136"/>
                    <a:pt x="211" y="132"/>
                  </a:cubicBezTo>
                  <a:cubicBezTo>
                    <a:pt x="211" y="132"/>
                    <a:pt x="211" y="132"/>
                    <a:pt x="211" y="132"/>
                  </a:cubicBezTo>
                  <a:cubicBezTo>
                    <a:pt x="207" y="130"/>
                    <a:pt x="223" y="103"/>
                    <a:pt x="225" y="103"/>
                  </a:cubicBezTo>
                  <a:cubicBezTo>
                    <a:pt x="225" y="103"/>
                    <a:pt x="225" y="103"/>
                    <a:pt x="225" y="103"/>
                  </a:cubicBezTo>
                  <a:cubicBezTo>
                    <a:pt x="225" y="103"/>
                    <a:pt x="225" y="103"/>
                    <a:pt x="225" y="103"/>
                  </a:cubicBezTo>
                  <a:cubicBezTo>
                    <a:pt x="226" y="103"/>
                    <a:pt x="227" y="103"/>
                    <a:pt x="228" y="103"/>
                  </a:cubicBezTo>
                  <a:cubicBezTo>
                    <a:pt x="229" y="103"/>
                    <a:pt x="229" y="103"/>
                    <a:pt x="230" y="103"/>
                  </a:cubicBezTo>
                  <a:cubicBezTo>
                    <a:pt x="230" y="103"/>
                    <a:pt x="230" y="103"/>
                    <a:pt x="230" y="103"/>
                  </a:cubicBezTo>
                  <a:cubicBezTo>
                    <a:pt x="230" y="103"/>
                    <a:pt x="230" y="103"/>
                    <a:pt x="230" y="103"/>
                  </a:cubicBezTo>
                  <a:cubicBezTo>
                    <a:pt x="232" y="103"/>
                    <a:pt x="245" y="146"/>
                    <a:pt x="244" y="146"/>
                  </a:cubicBezTo>
                  <a:cubicBezTo>
                    <a:pt x="244" y="146"/>
                    <a:pt x="244" y="146"/>
                    <a:pt x="244" y="146"/>
                  </a:cubicBezTo>
                  <a:cubicBezTo>
                    <a:pt x="243" y="147"/>
                    <a:pt x="242" y="148"/>
                    <a:pt x="242" y="150"/>
                  </a:cubicBezTo>
                  <a:cubicBezTo>
                    <a:pt x="242" y="149"/>
                    <a:pt x="242" y="149"/>
                    <a:pt x="242" y="149"/>
                  </a:cubicBezTo>
                  <a:cubicBezTo>
                    <a:pt x="242" y="150"/>
                    <a:pt x="240" y="150"/>
                    <a:pt x="237" y="150"/>
                  </a:cubicBezTo>
                  <a:cubicBezTo>
                    <a:pt x="240" y="151"/>
                    <a:pt x="242" y="151"/>
                    <a:pt x="242" y="151"/>
                  </a:cubicBezTo>
                  <a:cubicBezTo>
                    <a:pt x="242" y="151"/>
                    <a:pt x="242" y="151"/>
                    <a:pt x="242" y="151"/>
                  </a:cubicBezTo>
                  <a:cubicBezTo>
                    <a:pt x="242" y="151"/>
                    <a:pt x="242" y="152"/>
                    <a:pt x="242" y="152"/>
                  </a:cubicBezTo>
                  <a:cubicBezTo>
                    <a:pt x="243" y="154"/>
                    <a:pt x="245" y="155"/>
                    <a:pt x="246" y="155"/>
                  </a:cubicBezTo>
                  <a:cubicBezTo>
                    <a:pt x="247" y="155"/>
                    <a:pt x="248" y="155"/>
                    <a:pt x="248" y="154"/>
                  </a:cubicBezTo>
                  <a:cubicBezTo>
                    <a:pt x="249" y="154"/>
                    <a:pt x="250" y="154"/>
                    <a:pt x="250" y="153"/>
                  </a:cubicBezTo>
                  <a:cubicBezTo>
                    <a:pt x="250" y="153"/>
                    <a:pt x="250" y="153"/>
                    <a:pt x="250" y="153"/>
                  </a:cubicBezTo>
                  <a:cubicBezTo>
                    <a:pt x="250" y="153"/>
                    <a:pt x="250" y="153"/>
                    <a:pt x="250" y="153"/>
                  </a:cubicBezTo>
                  <a:cubicBezTo>
                    <a:pt x="251" y="153"/>
                    <a:pt x="256" y="155"/>
                    <a:pt x="262" y="158"/>
                  </a:cubicBezTo>
                  <a:cubicBezTo>
                    <a:pt x="256" y="155"/>
                    <a:pt x="251" y="152"/>
                    <a:pt x="251" y="152"/>
                  </a:cubicBezTo>
                  <a:cubicBezTo>
                    <a:pt x="251" y="152"/>
                    <a:pt x="251" y="152"/>
                    <a:pt x="251" y="152"/>
                  </a:cubicBezTo>
                  <a:cubicBezTo>
                    <a:pt x="251" y="151"/>
                    <a:pt x="251" y="150"/>
                    <a:pt x="251" y="148"/>
                  </a:cubicBezTo>
                  <a:cubicBezTo>
                    <a:pt x="250" y="147"/>
                    <a:pt x="248" y="146"/>
                    <a:pt x="246" y="146"/>
                  </a:cubicBezTo>
                  <a:cubicBezTo>
                    <a:pt x="246" y="146"/>
                    <a:pt x="246" y="146"/>
                    <a:pt x="246" y="146"/>
                  </a:cubicBezTo>
                  <a:cubicBezTo>
                    <a:pt x="246" y="146"/>
                    <a:pt x="246" y="146"/>
                    <a:pt x="246" y="146"/>
                  </a:cubicBezTo>
                  <a:cubicBezTo>
                    <a:pt x="246" y="146"/>
                    <a:pt x="246" y="146"/>
                    <a:pt x="246" y="146"/>
                  </a:cubicBezTo>
                  <a:cubicBezTo>
                    <a:pt x="245" y="146"/>
                    <a:pt x="231" y="103"/>
                    <a:pt x="232" y="102"/>
                  </a:cubicBezTo>
                  <a:cubicBezTo>
                    <a:pt x="232" y="102"/>
                    <a:pt x="232" y="102"/>
                    <a:pt x="232" y="102"/>
                  </a:cubicBezTo>
                  <a:cubicBezTo>
                    <a:pt x="237" y="101"/>
                    <a:pt x="239" y="96"/>
                    <a:pt x="238" y="92"/>
                  </a:cubicBezTo>
                  <a:cubicBezTo>
                    <a:pt x="238" y="92"/>
                    <a:pt x="238" y="92"/>
                    <a:pt x="238" y="92"/>
                  </a:cubicBezTo>
                  <a:cubicBezTo>
                    <a:pt x="237" y="90"/>
                    <a:pt x="283" y="72"/>
                    <a:pt x="291" y="72"/>
                  </a:cubicBezTo>
                  <a:cubicBezTo>
                    <a:pt x="292" y="72"/>
                    <a:pt x="292" y="72"/>
                    <a:pt x="292" y="73"/>
                  </a:cubicBezTo>
                  <a:cubicBezTo>
                    <a:pt x="292" y="72"/>
                    <a:pt x="292" y="72"/>
                    <a:pt x="292" y="72"/>
                  </a:cubicBezTo>
                  <a:cubicBezTo>
                    <a:pt x="295" y="78"/>
                    <a:pt x="301" y="81"/>
                    <a:pt x="308" y="81"/>
                  </a:cubicBezTo>
                  <a:cubicBezTo>
                    <a:pt x="310" y="81"/>
                    <a:pt x="313" y="81"/>
                    <a:pt x="315" y="80"/>
                  </a:cubicBezTo>
                  <a:cubicBezTo>
                    <a:pt x="324" y="76"/>
                    <a:pt x="328" y="65"/>
                    <a:pt x="324" y="57"/>
                  </a:cubicBezTo>
                  <a:cubicBezTo>
                    <a:pt x="321" y="51"/>
                    <a:pt x="314" y="47"/>
                    <a:pt x="308" y="47"/>
                  </a:cubicBezTo>
                  <a:cubicBezTo>
                    <a:pt x="305" y="47"/>
                    <a:pt x="302" y="47"/>
                    <a:pt x="300" y="49"/>
                  </a:cubicBezTo>
                  <a:cubicBezTo>
                    <a:pt x="299" y="49"/>
                    <a:pt x="298" y="49"/>
                    <a:pt x="297" y="50"/>
                  </a:cubicBezTo>
                  <a:cubicBezTo>
                    <a:pt x="298" y="50"/>
                    <a:pt x="298" y="50"/>
                    <a:pt x="298" y="50"/>
                  </a:cubicBezTo>
                  <a:cubicBezTo>
                    <a:pt x="298" y="50"/>
                    <a:pt x="297" y="50"/>
                    <a:pt x="297" y="50"/>
                  </a:cubicBezTo>
                  <a:cubicBezTo>
                    <a:pt x="293" y="50"/>
                    <a:pt x="264" y="19"/>
                    <a:pt x="266" y="17"/>
                  </a:cubicBezTo>
                  <a:cubicBezTo>
                    <a:pt x="266" y="17"/>
                    <a:pt x="266" y="17"/>
                    <a:pt x="266" y="17"/>
                  </a:cubicBezTo>
                  <a:cubicBezTo>
                    <a:pt x="267" y="16"/>
                    <a:pt x="268" y="13"/>
                    <a:pt x="268" y="11"/>
                  </a:cubicBezTo>
                  <a:cubicBezTo>
                    <a:pt x="268" y="5"/>
                    <a:pt x="263" y="0"/>
                    <a:pt x="257" y="0"/>
                  </a:cubicBezTo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83"/>
            <p:cNvSpPr/>
            <p:nvPr/>
          </p:nvSpPr>
          <p:spPr>
            <a:xfrm>
              <a:off x="7312025" y="3098800"/>
              <a:ext cx="12700" cy="26988"/>
            </a:xfrm>
            <a:custGeom>
              <a:rect b="b" l="l" r="r" t="t"/>
              <a:pathLst>
                <a:path extrusionOk="0" h="7" w="3">
                  <a:moveTo>
                    <a:pt x="0" y="0"/>
                  </a:moveTo>
                  <a:cubicBezTo>
                    <a:pt x="1" y="2"/>
                    <a:pt x="2" y="4"/>
                    <a:pt x="3" y="7"/>
                  </a:cubicBezTo>
                  <a:cubicBezTo>
                    <a:pt x="2" y="4"/>
                    <a:pt x="1" y="2"/>
                    <a:pt x="0" y="0"/>
                  </a:cubicBezTo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83"/>
            <p:cNvSpPr/>
            <p:nvPr/>
          </p:nvSpPr>
          <p:spPr>
            <a:xfrm>
              <a:off x="6307138" y="2813050"/>
              <a:ext cx="41275" cy="3175"/>
            </a:xfrm>
            <a:custGeom>
              <a:rect b="b" l="l" r="r" t="t"/>
              <a:pathLst>
                <a:path extrusionOk="0" h="1" w="11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1"/>
                    <a:pt x="4" y="1"/>
                    <a:pt x="5" y="1"/>
                  </a:cubicBezTo>
                  <a:cubicBezTo>
                    <a:pt x="7" y="1"/>
                    <a:pt x="9" y="0"/>
                    <a:pt x="11" y="0"/>
                  </a:cubicBezTo>
                  <a:cubicBezTo>
                    <a:pt x="9" y="0"/>
                    <a:pt x="7" y="0"/>
                    <a:pt x="5" y="0"/>
                  </a:cubicBezTo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83"/>
            <p:cNvSpPr/>
            <p:nvPr/>
          </p:nvSpPr>
          <p:spPr>
            <a:xfrm>
              <a:off x="6442075" y="2843213"/>
              <a:ext cx="11113" cy="7938"/>
            </a:xfrm>
            <a:custGeom>
              <a:rect b="b" l="l" r="r" t="t"/>
              <a:pathLst>
                <a:path extrusionOk="0" h="2" w="3">
                  <a:moveTo>
                    <a:pt x="0" y="0"/>
                  </a:moveTo>
                  <a:cubicBezTo>
                    <a:pt x="1" y="1"/>
                    <a:pt x="2" y="2"/>
                    <a:pt x="3" y="2"/>
                  </a:cubicBezTo>
                  <a:cubicBezTo>
                    <a:pt x="2" y="2"/>
                    <a:pt x="1" y="1"/>
                    <a:pt x="0" y="0"/>
                  </a:cubicBezTo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83"/>
            <p:cNvSpPr/>
            <p:nvPr/>
          </p:nvSpPr>
          <p:spPr>
            <a:xfrm>
              <a:off x="6502400" y="3136900"/>
              <a:ext cx="14288" cy="52388"/>
            </a:xfrm>
            <a:custGeom>
              <a:rect b="b" l="l" r="r" t="t"/>
              <a:pathLst>
                <a:path extrusionOk="0" h="14" w="4">
                  <a:moveTo>
                    <a:pt x="0" y="0"/>
                  </a:moveTo>
                  <a:cubicBezTo>
                    <a:pt x="1" y="4"/>
                    <a:pt x="2" y="9"/>
                    <a:pt x="4" y="14"/>
                  </a:cubicBezTo>
                  <a:cubicBezTo>
                    <a:pt x="3" y="9"/>
                    <a:pt x="1" y="4"/>
                    <a:pt x="0" y="0"/>
                  </a:cubicBezTo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83"/>
            <p:cNvSpPr/>
            <p:nvPr/>
          </p:nvSpPr>
          <p:spPr>
            <a:xfrm>
              <a:off x="5980113" y="2941638"/>
              <a:ext cx="528638" cy="195263"/>
            </a:xfrm>
            <a:custGeom>
              <a:rect b="b" l="l" r="r" t="t"/>
              <a:pathLst>
                <a:path extrusionOk="0" h="52" w="141">
                  <a:moveTo>
                    <a:pt x="96" y="22"/>
                  </a:moveTo>
                  <a:cubicBezTo>
                    <a:pt x="95" y="22"/>
                    <a:pt x="95" y="22"/>
                    <a:pt x="95" y="22"/>
                  </a:cubicBezTo>
                  <a:cubicBezTo>
                    <a:pt x="96" y="23"/>
                    <a:pt x="98" y="24"/>
                    <a:pt x="99" y="24"/>
                  </a:cubicBezTo>
                  <a:cubicBezTo>
                    <a:pt x="100" y="24"/>
                    <a:pt x="100" y="23"/>
                    <a:pt x="101" y="23"/>
                  </a:cubicBezTo>
                  <a:cubicBezTo>
                    <a:pt x="102" y="23"/>
                    <a:pt x="102" y="23"/>
                    <a:pt x="103" y="22"/>
                  </a:cubicBezTo>
                  <a:cubicBezTo>
                    <a:pt x="103" y="22"/>
                    <a:pt x="103" y="22"/>
                    <a:pt x="103" y="22"/>
                  </a:cubicBezTo>
                  <a:cubicBezTo>
                    <a:pt x="103" y="22"/>
                    <a:pt x="103" y="22"/>
                    <a:pt x="103" y="22"/>
                  </a:cubicBezTo>
                  <a:cubicBezTo>
                    <a:pt x="104" y="22"/>
                    <a:pt x="133" y="40"/>
                    <a:pt x="133" y="41"/>
                  </a:cubicBezTo>
                  <a:cubicBezTo>
                    <a:pt x="133" y="41"/>
                    <a:pt x="133" y="41"/>
                    <a:pt x="133" y="41"/>
                  </a:cubicBezTo>
                  <a:cubicBezTo>
                    <a:pt x="132" y="41"/>
                    <a:pt x="132" y="42"/>
                    <a:pt x="132" y="42"/>
                  </a:cubicBezTo>
                  <a:cubicBezTo>
                    <a:pt x="132" y="42"/>
                    <a:pt x="132" y="42"/>
                    <a:pt x="132" y="42"/>
                  </a:cubicBezTo>
                  <a:cubicBezTo>
                    <a:pt x="132" y="43"/>
                    <a:pt x="86" y="45"/>
                    <a:pt x="70" y="45"/>
                  </a:cubicBezTo>
                  <a:cubicBezTo>
                    <a:pt x="67" y="45"/>
                    <a:pt x="65" y="45"/>
                    <a:pt x="65" y="45"/>
                  </a:cubicBezTo>
                  <a:cubicBezTo>
                    <a:pt x="65" y="45"/>
                    <a:pt x="65" y="45"/>
                    <a:pt x="65" y="45"/>
                  </a:cubicBezTo>
                  <a:cubicBezTo>
                    <a:pt x="65" y="44"/>
                    <a:pt x="64" y="43"/>
                    <a:pt x="64" y="43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64" y="42"/>
                    <a:pt x="94" y="22"/>
                    <a:pt x="95" y="22"/>
                  </a:cubicBezTo>
                  <a:cubicBezTo>
                    <a:pt x="96" y="22"/>
                    <a:pt x="96" y="22"/>
                    <a:pt x="96" y="22"/>
                  </a:cubicBezTo>
                  <a:moveTo>
                    <a:pt x="15" y="0"/>
                  </a:moveTo>
                  <a:cubicBezTo>
                    <a:pt x="11" y="3"/>
                    <a:pt x="8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5"/>
                    <a:pt x="5" y="5"/>
                    <a:pt x="4" y="5"/>
                  </a:cubicBezTo>
                  <a:cubicBezTo>
                    <a:pt x="4" y="5"/>
                    <a:pt x="3" y="5"/>
                    <a:pt x="3" y="5"/>
                  </a:cubicBezTo>
                  <a:cubicBezTo>
                    <a:pt x="1" y="6"/>
                    <a:pt x="0" y="8"/>
                    <a:pt x="1" y="10"/>
                  </a:cubicBezTo>
                  <a:cubicBezTo>
                    <a:pt x="1" y="12"/>
                    <a:pt x="3" y="12"/>
                    <a:pt x="4" y="12"/>
                  </a:cubicBezTo>
                  <a:cubicBezTo>
                    <a:pt x="5" y="12"/>
                    <a:pt x="6" y="12"/>
                    <a:pt x="6" y="12"/>
                  </a:cubicBezTo>
                  <a:cubicBezTo>
                    <a:pt x="7" y="12"/>
                    <a:pt x="7" y="12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9" y="11"/>
                    <a:pt x="52" y="42"/>
                    <a:pt x="52" y="43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1" y="44"/>
                    <a:pt x="51" y="47"/>
                    <a:pt x="52" y="49"/>
                  </a:cubicBezTo>
                  <a:cubicBezTo>
                    <a:pt x="53" y="51"/>
                    <a:pt x="55" y="52"/>
                    <a:pt x="58" y="52"/>
                  </a:cubicBezTo>
                  <a:cubicBezTo>
                    <a:pt x="59" y="52"/>
                    <a:pt x="60" y="52"/>
                    <a:pt x="61" y="52"/>
                  </a:cubicBezTo>
                  <a:cubicBezTo>
                    <a:pt x="63" y="51"/>
                    <a:pt x="65" y="49"/>
                    <a:pt x="65" y="46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5"/>
                    <a:pt x="117" y="43"/>
                    <a:pt x="129" y="43"/>
                  </a:cubicBezTo>
                  <a:cubicBezTo>
                    <a:pt x="131" y="43"/>
                    <a:pt x="132" y="43"/>
                    <a:pt x="132" y="43"/>
                  </a:cubicBezTo>
                  <a:cubicBezTo>
                    <a:pt x="132" y="43"/>
                    <a:pt x="132" y="43"/>
                    <a:pt x="132" y="43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33" y="46"/>
                    <a:pt x="135" y="46"/>
                    <a:pt x="136" y="46"/>
                  </a:cubicBezTo>
                  <a:cubicBezTo>
                    <a:pt x="136" y="46"/>
                    <a:pt x="137" y="46"/>
                    <a:pt x="137" y="4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46"/>
                    <a:pt x="138" y="49"/>
                    <a:pt x="139" y="52"/>
                  </a:cubicBezTo>
                  <a:cubicBezTo>
                    <a:pt x="138" y="48"/>
                    <a:pt x="138" y="46"/>
                    <a:pt x="138" y="46"/>
                  </a:cubicBezTo>
                  <a:cubicBezTo>
                    <a:pt x="138" y="46"/>
                    <a:pt x="138" y="46"/>
                    <a:pt x="138" y="46"/>
                  </a:cubicBezTo>
                  <a:cubicBezTo>
                    <a:pt x="140" y="45"/>
                    <a:pt x="141" y="43"/>
                    <a:pt x="140" y="41"/>
                  </a:cubicBezTo>
                  <a:cubicBezTo>
                    <a:pt x="140" y="40"/>
                    <a:pt x="139" y="39"/>
                    <a:pt x="138" y="39"/>
                  </a:cubicBezTo>
                  <a:cubicBezTo>
                    <a:pt x="138" y="39"/>
                    <a:pt x="138" y="39"/>
                    <a:pt x="138" y="39"/>
                  </a:cubicBezTo>
                  <a:cubicBezTo>
                    <a:pt x="138" y="39"/>
                    <a:pt x="139" y="33"/>
                    <a:pt x="141" y="25"/>
                  </a:cubicBezTo>
                  <a:cubicBezTo>
                    <a:pt x="139" y="33"/>
                    <a:pt x="137" y="39"/>
                    <a:pt x="137" y="39"/>
                  </a:cubicBezTo>
                  <a:cubicBezTo>
                    <a:pt x="137" y="39"/>
                    <a:pt x="137" y="39"/>
                    <a:pt x="137" y="39"/>
                  </a:cubicBezTo>
                  <a:cubicBezTo>
                    <a:pt x="137" y="39"/>
                    <a:pt x="137" y="39"/>
                    <a:pt x="137" y="39"/>
                  </a:cubicBezTo>
                  <a:cubicBezTo>
                    <a:pt x="137" y="39"/>
                    <a:pt x="136" y="39"/>
                    <a:pt x="136" y="39"/>
                  </a:cubicBezTo>
                  <a:cubicBezTo>
                    <a:pt x="136" y="39"/>
                    <a:pt x="135" y="39"/>
                    <a:pt x="135" y="39"/>
                  </a:cubicBezTo>
                  <a:cubicBezTo>
                    <a:pt x="134" y="39"/>
                    <a:pt x="134" y="40"/>
                    <a:pt x="133" y="40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2" y="40"/>
                    <a:pt x="103" y="22"/>
                    <a:pt x="103" y="21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4" y="20"/>
                    <a:pt x="104" y="18"/>
                    <a:pt x="103" y="17"/>
                  </a:cubicBezTo>
                  <a:cubicBezTo>
                    <a:pt x="103" y="15"/>
                    <a:pt x="101" y="14"/>
                    <a:pt x="99" y="14"/>
                  </a:cubicBezTo>
                  <a:cubicBezTo>
                    <a:pt x="98" y="14"/>
                    <a:pt x="98" y="15"/>
                    <a:pt x="97" y="15"/>
                  </a:cubicBezTo>
                  <a:cubicBezTo>
                    <a:pt x="95" y="16"/>
                    <a:pt x="94" y="19"/>
                    <a:pt x="95" y="21"/>
                  </a:cubicBezTo>
                  <a:cubicBezTo>
                    <a:pt x="95" y="21"/>
                    <a:pt x="95" y="21"/>
                    <a:pt x="95" y="21"/>
                  </a:cubicBezTo>
                  <a:cubicBezTo>
                    <a:pt x="95" y="22"/>
                    <a:pt x="65" y="41"/>
                    <a:pt x="63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2" y="40"/>
                    <a:pt x="60" y="39"/>
                    <a:pt x="58" y="39"/>
                  </a:cubicBezTo>
                  <a:cubicBezTo>
                    <a:pt x="57" y="39"/>
                    <a:pt x="56" y="39"/>
                    <a:pt x="55" y="40"/>
                  </a:cubicBezTo>
                  <a:cubicBezTo>
                    <a:pt x="54" y="40"/>
                    <a:pt x="54" y="41"/>
                    <a:pt x="53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1" y="41"/>
                    <a:pt x="8" y="11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9"/>
                    <a:pt x="9" y="8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11" y="4"/>
                    <a:pt x="15" y="0"/>
                  </a:cubicBezTo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83"/>
            <p:cNvSpPr/>
            <p:nvPr/>
          </p:nvSpPr>
          <p:spPr>
            <a:xfrm>
              <a:off x="6508750" y="3016250"/>
              <a:ext cx="7938" cy="19050"/>
            </a:xfrm>
            <a:custGeom>
              <a:rect b="b" l="l" r="r" t="t"/>
              <a:pathLst>
                <a:path extrusionOk="0" h="5" w="2">
                  <a:moveTo>
                    <a:pt x="2" y="0"/>
                  </a:moveTo>
                  <a:cubicBezTo>
                    <a:pt x="1" y="2"/>
                    <a:pt x="1" y="4"/>
                    <a:pt x="0" y="5"/>
                  </a:cubicBezTo>
                  <a:cubicBezTo>
                    <a:pt x="1" y="4"/>
                    <a:pt x="1" y="2"/>
                    <a:pt x="2" y="0"/>
                  </a:cubicBezTo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5" name="Google Shape;685;p83"/>
          <p:cNvSpPr/>
          <p:nvPr>
            <p:ph idx="2" type="pic"/>
          </p:nvPr>
        </p:nvSpPr>
        <p:spPr>
          <a:xfrm>
            <a:off x="1328527" y="2091686"/>
            <a:ext cx="1508700" cy="1508700"/>
          </a:xfrm>
          <a:prstGeom prst="rect">
            <a:avLst/>
          </a:prstGeom>
          <a:solidFill>
            <a:srgbClr val="F2F2F2"/>
          </a:solidFill>
          <a:ln cap="flat" cmpd="sng" w="762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6" name="Google Shape;686;p83"/>
          <p:cNvSpPr/>
          <p:nvPr>
            <p:ph idx="3" type="pic"/>
          </p:nvPr>
        </p:nvSpPr>
        <p:spPr>
          <a:xfrm>
            <a:off x="6286482" y="2091686"/>
            <a:ext cx="1508700" cy="1508700"/>
          </a:xfrm>
          <a:prstGeom prst="rect">
            <a:avLst/>
          </a:prstGeom>
          <a:solidFill>
            <a:srgbClr val="F2F2F2"/>
          </a:solidFill>
          <a:ln cap="flat" cmpd="sng" w="762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7" name="Google Shape;687;p83"/>
          <p:cNvSpPr/>
          <p:nvPr>
            <p:ph idx="4" type="pic"/>
          </p:nvPr>
        </p:nvSpPr>
        <p:spPr>
          <a:xfrm>
            <a:off x="3807504" y="2091686"/>
            <a:ext cx="1508700" cy="1508700"/>
          </a:xfrm>
          <a:prstGeom prst="rect">
            <a:avLst/>
          </a:prstGeom>
          <a:solidFill>
            <a:srgbClr val="F2F2F2"/>
          </a:solidFill>
          <a:ln cap="flat" cmpd="sng" w="762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p Active Social Flatforms">
  <p:cSld name="Top Active Social Flatforms">
    <p:bg>
      <p:bgPr>
        <a:solidFill>
          <a:srgbClr val="FEFEFE"/>
        </a:solidFill>
      </p:bgPr>
    </p:bg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84"/>
          <p:cNvSpPr txBox="1"/>
          <p:nvPr>
            <p:ph type="title"/>
          </p:nvPr>
        </p:nvSpPr>
        <p:spPr>
          <a:xfrm>
            <a:off x="594404" y="355439"/>
            <a:ext cx="6035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690" name="Google Shape;690;p84"/>
          <p:cNvGrpSpPr/>
          <p:nvPr/>
        </p:nvGrpSpPr>
        <p:grpSpPr>
          <a:xfrm>
            <a:off x="615835" y="695412"/>
            <a:ext cx="377231" cy="68625"/>
            <a:chOff x="792538" y="868707"/>
            <a:chExt cx="502974" cy="91500"/>
          </a:xfrm>
        </p:grpSpPr>
        <p:sp>
          <p:nvSpPr>
            <p:cNvPr id="691" name="Google Shape;691;p84"/>
            <p:cNvSpPr/>
            <p:nvPr/>
          </p:nvSpPr>
          <p:spPr>
            <a:xfrm>
              <a:off x="792538" y="868707"/>
              <a:ext cx="91500" cy="91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84"/>
            <p:cNvSpPr/>
            <p:nvPr/>
          </p:nvSpPr>
          <p:spPr>
            <a:xfrm>
              <a:off x="929696" y="868707"/>
              <a:ext cx="91500" cy="91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84"/>
            <p:cNvSpPr/>
            <p:nvPr/>
          </p:nvSpPr>
          <p:spPr>
            <a:xfrm>
              <a:off x="1066854" y="868707"/>
              <a:ext cx="91500" cy="91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84"/>
            <p:cNvSpPr/>
            <p:nvPr/>
          </p:nvSpPr>
          <p:spPr>
            <a:xfrm>
              <a:off x="1204012" y="868707"/>
              <a:ext cx="91500" cy="91500"/>
            </a:xfrm>
            <a:prstGeom prst="ellipse">
              <a:avLst/>
            </a:prstGeom>
            <a:solidFill>
              <a:srgbClr val="61EBE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5" name="Google Shape;695;p84"/>
          <p:cNvSpPr/>
          <p:nvPr/>
        </p:nvSpPr>
        <p:spPr>
          <a:xfrm>
            <a:off x="0" y="3257542"/>
            <a:ext cx="9144000" cy="1886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cial Media Use">
  <p:cSld name="Social Media Use">
    <p:bg>
      <p:bgPr>
        <a:solidFill>
          <a:srgbClr val="FEFEFE"/>
        </a:solidFill>
      </p:bgPr>
    </p:bg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85"/>
          <p:cNvSpPr txBox="1"/>
          <p:nvPr>
            <p:ph type="title"/>
          </p:nvPr>
        </p:nvSpPr>
        <p:spPr>
          <a:xfrm>
            <a:off x="594404" y="355439"/>
            <a:ext cx="6035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698" name="Google Shape;698;p85"/>
          <p:cNvGrpSpPr/>
          <p:nvPr/>
        </p:nvGrpSpPr>
        <p:grpSpPr>
          <a:xfrm>
            <a:off x="615835" y="695412"/>
            <a:ext cx="377231" cy="68625"/>
            <a:chOff x="792538" y="868707"/>
            <a:chExt cx="502974" cy="91500"/>
          </a:xfrm>
        </p:grpSpPr>
        <p:sp>
          <p:nvSpPr>
            <p:cNvPr id="699" name="Google Shape;699;p85"/>
            <p:cNvSpPr/>
            <p:nvPr/>
          </p:nvSpPr>
          <p:spPr>
            <a:xfrm>
              <a:off x="792538" y="868707"/>
              <a:ext cx="91500" cy="91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85"/>
            <p:cNvSpPr/>
            <p:nvPr/>
          </p:nvSpPr>
          <p:spPr>
            <a:xfrm>
              <a:off x="929696" y="868707"/>
              <a:ext cx="91500" cy="91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85"/>
            <p:cNvSpPr/>
            <p:nvPr/>
          </p:nvSpPr>
          <p:spPr>
            <a:xfrm>
              <a:off x="1066854" y="868707"/>
              <a:ext cx="91500" cy="91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85"/>
            <p:cNvSpPr/>
            <p:nvPr/>
          </p:nvSpPr>
          <p:spPr>
            <a:xfrm>
              <a:off x="1204012" y="868707"/>
              <a:ext cx="91500" cy="91500"/>
            </a:xfrm>
            <a:prstGeom prst="ellipse">
              <a:avLst/>
            </a:prstGeom>
            <a:solidFill>
              <a:srgbClr val="61EBE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3" name="Google Shape;703;p85"/>
          <p:cNvGrpSpPr/>
          <p:nvPr/>
        </p:nvGrpSpPr>
        <p:grpSpPr>
          <a:xfrm>
            <a:off x="662887" y="1159334"/>
            <a:ext cx="7818136" cy="3890373"/>
            <a:chOff x="538727" y="1131538"/>
            <a:chExt cx="5818797" cy="2895484"/>
          </a:xfrm>
        </p:grpSpPr>
        <p:grpSp>
          <p:nvGrpSpPr>
            <p:cNvPr id="704" name="Google Shape;704;p85"/>
            <p:cNvGrpSpPr/>
            <p:nvPr/>
          </p:nvGrpSpPr>
          <p:grpSpPr>
            <a:xfrm>
              <a:off x="2984352" y="2355895"/>
              <a:ext cx="1109963" cy="1241364"/>
              <a:chOff x="4097338" y="2217738"/>
              <a:chExt cx="1139826" cy="1274762"/>
            </a:xfrm>
          </p:grpSpPr>
          <p:sp>
            <p:nvSpPr>
              <p:cNvPr id="705" name="Google Shape;705;p85"/>
              <p:cNvSpPr/>
              <p:nvPr/>
            </p:nvSpPr>
            <p:spPr>
              <a:xfrm>
                <a:off x="5102225" y="3086100"/>
                <a:ext cx="120650" cy="233363"/>
              </a:xfrm>
              <a:custGeom>
                <a:rect b="b" l="l" r="r" t="t"/>
                <a:pathLst>
                  <a:path extrusionOk="0" h="175" w="91">
                    <a:moveTo>
                      <a:pt x="9" y="114"/>
                    </a:moveTo>
                    <a:cubicBezTo>
                      <a:pt x="9" y="114"/>
                      <a:pt x="18" y="95"/>
                      <a:pt x="18" y="94"/>
                    </a:cubicBezTo>
                    <a:cubicBezTo>
                      <a:pt x="18" y="89"/>
                      <a:pt x="11" y="78"/>
                      <a:pt x="11" y="71"/>
                    </a:cubicBezTo>
                    <a:cubicBezTo>
                      <a:pt x="11" y="49"/>
                      <a:pt x="27" y="50"/>
                      <a:pt x="40" y="43"/>
                    </a:cubicBezTo>
                    <a:cubicBezTo>
                      <a:pt x="50" y="37"/>
                      <a:pt x="64" y="20"/>
                      <a:pt x="71" y="13"/>
                    </a:cubicBezTo>
                    <a:cubicBezTo>
                      <a:pt x="73" y="11"/>
                      <a:pt x="72" y="4"/>
                      <a:pt x="73" y="0"/>
                    </a:cubicBezTo>
                    <a:cubicBezTo>
                      <a:pt x="88" y="2"/>
                      <a:pt x="87" y="31"/>
                      <a:pt x="91" y="42"/>
                    </a:cubicBezTo>
                    <a:cubicBezTo>
                      <a:pt x="91" y="49"/>
                      <a:pt x="91" y="49"/>
                      <a:pt x="91" y="49"/>
                    </a:cubicBezTo>
                    <a:cubicBezTo>
                      <a:pt x="89" y="48"/>
                      <a:pt x="85" y="47"/>
                      <a:pt x="84" y="47"/>
                    </a:cubicBezTo>
                    <a:cubicBezTo>
                      <a:pt x="84" y="79"/>
                      <a:pt x="74" y="101"/>
                      <a:pt x="64" y="126"/>
                    </a:cubicBezTo>
                    <a:cubicBezTo>
                      <a:pt x="56" y="146"/>
                      <a:pt x="52" y="175"/>
                      <a:pt x="25" y="175"/>
                    </a:cubicBezTo>
                    <a:cubicBezTo>
                      <a:pt x="14" y="175"/>
                      <a:pt x="5" y="163"/>
                      <a:pt x="5" y="151"/>
                    </a:cubicBezTo>
                    <a:cubicBezTo>
                      <a:pt x="5" y="145"/>
                      <a:pt x="6" y="143"/>
                      <a:pt x="5" y="140"/>
                    </a:cubicBezTo>
                    <a:cubicBezTo>
                      <a:pt x="0" y="136"/>
                      <a:pt x="0" y="129"/>
                      <a:pt x="0" y="122"/>
                    </a:cubicBezTo>
                    <a:cubicBezTo>
                      <a:pt x="0" y="121"/>
                      <a:pt x="8" y="114"/>
                      <a:pt x="9" y="114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6" name="Google Shape;706;p85"/>
              <p:cNvSpPr/>
              <p:nvPr/>
            </p:nvSpPr>
            <p:spPr>
              <a:xfrm>
                <a:off x="4097338" y="2217738"/>
                <a:ext cx="1139826" cy="1274762"/>
              </a:xfrm>
              <a:custGeom>
                <a:rect b="b" l="l" r="r" t="t"/>
                <a:pathLst>
                  <a:path extrusionOk="0" h="957" w="856">
                    <a:moveTo>
                      <a:pt x="490" y="66"/>
                    </a:moveTo>
                    <a:cubicBezTo>
                      <a:pt x="499" y="66"/>
                      <a:pt x="499" y="66"/>
                      <a:pt x="499" y="66"/>
                    </a:cubicBezTo>
                    <a:cubicBezTo>
                      <a:pt x="499" y="73"/>
                      <a:pt x="504" y="74"/>
                      <a:pt x="506" y="77"/>
                    </a:cubicBezTo>
                    <a:cubicBezTo>
                      <a:pt x="510" y="82"/>
                      <a:pt x="520" y="78"/>
                      <a:pt x="527" y="81"/>
                    </a:cubicBezTo>
                    <a:cubicBezTo>
                      <a:pt x="541" y="86"/>
                      <a:pt x="561" y="93"/>
                      <a:pt x="576" y="93"/>
                    </a:cubicBezTo>
                    <a:cubicBezTo>
                      <a:pt x="591" y="93"/>
                      <a:pt x="595" y="86"/>
                      <a:pt x="609" y="86"/>
                    </a:cubicBezTo>
                    <a:cubicBezTo>
                      <a:pt x="617" y="86"/>
                      <a:pt x="622" y="92"/>
                      <a:pt x="632" y="92"/>
                    </a:cubicBezTo>
                    <a:cubicBezTo>
                      <a:pt x="638" y="92"/>
                      <a:pt x="638" y="90"/>
                      <a:pt x="644" y="89"/>
                    </a:cubicBezTo>
                    <a:cubicBezTo>
                      <a:pt x="647" y="96"/>
                      <a:pt x="653" y="102"/>
                      <a:pt x="653" y="111"/>
                    </a:cubicBezTo>
                    <a:cubicBezTo>
                      <a:pt x="653" y="115"/>
                      <a:pt x="646" y="131"/>
                      <a:pt x="644" y="136"/>
                    </a:cubicBezTo>
                    <a:cubicBezTo>
                      <a:pt x="635" y="135"/>
                      <a:pt x="627" y="115"/>
                      <a:pt x="620" y="107"/>
                    </a:cubicBezTo>
                    <a:cubicBezTo>
                      <a:pt x="620" y="115"/>
                      <a:pt x="620" y="115"/>
                      <a:pt x="620" y="115"/>
                    </a:cubicBezTo>
                    <a:cubicBezTo>
                      <a:pt x="662" y="189"/>
                      <a:pt x="662" y="189"/>
                      <a:pt x="662" y="189"/>
                    </a:cubicBezTo>
                    <a:cubicBezTo>
                      <a:pt x="659" y="198"/>
                      <a:pt x="673" y="218"/>
                      <a:pt x="679" y="223"/>
                    </a:cubicBezTo>
                    <a:cubicBezTo>
                      <a:pt x="679" y="246"/>
                      <a:pt x="679" y="246"/>
                      <a:pt x="679" y="246"/>
                    </a:cubicBezTo>
                    <a:cubicBezTo>
                      <a:pt x="684" y="258"/>
                      <a:pt x="692" y="258"/>
                      <a:pt x="699" y="267"/>
                    </a:cubicBezTo>
                    <a:cubicBezTo>
                      <a:pt x="707" y="278"/>
                      <a:pt x="702" y="289"/>
                      <a:pt x="710" y="297"/>
                    </a:cubicBezTo>
                    <a:cubicBezTo>
                      <a:pt x="717" y="304"/>
                      <a:pt x="722" y="305"/>
                      <a:pt x="730" y="310"/>
                    </a:cubicBezTo>
                    <a:cubicBezTo>
                      <a:pt x="737" y="316"/>
                      <a:pt x="741" y="334"/>
                      <a:pt x="755" y="334"/>
                    </a:cubicBezTo>
                    <a:cubicBezTo>
                      <a:pt x="755" y="341"/>
                      <a:pt x="759" y="343"/>
                      <a:pt x="755" y="348"/>
                    </a:cubicBezTo>
                    <a:cubicBezTo>
                      <a:pt x="761" y="352"/>
                      <a:pt x="767" y="366"/>
                      <a:pt x="774" y="366"/>
                    </a:cubicBezTo>
                    <a:cubicBezTo>
                      <a:pt x="781" y="366"/>
                      <a:pt x="782" y="361"/>
                      <a:pt x="787" y="359"/>
                    </a:cubicBezTo>
                    <a:cubicBezTo>
                      <a:pt x="794" y="357"/>
                      <a:pt x="798" y="360"/>
                      <a:pt x="805" y="359"/>
                    </a:cubicBezTo>
                    <a:cubicBezTo>
                      <a:pt x="822" y="356"/>
                      <a:pt x="838" y="350"/>
                      <a:pt x="853" y="346"/>
                    </a:cubicBezTo>
                    <a:cubicBezTo>
                      <a:pt x="855" y="348"/>
                      <a:pt x="856" y="350"/>
                      <a:pt x="856" y="352"/>
                    </a:cubicBezTo>
                    <a:cubicBezTo>
                      <a:pt x="856" y="377"/>
                      <a:pt x="837" y="410"/>
                      <a:pt x="826" y="425"/>
                    </a:cubicBezTo>
                    <a:cubicBezTo>
                      <a:pt x="812" y="443"/>
                      <a:pt x="807" y="459"/>
                      <a:pt x="790" y="471"/>
                    </a:cubicBezTo>
                    <a:cubicBezTo>
                      <a:pt x="761" y="494"/>
                      <a:pt x="730" y="501"/>
                      <a:pt x="719" y="541"/>
                    </a:cubicBezTo>
                    <a:cubicBezTo>
                      <a:pt x="716" y="552"/>
                      <a:pt x="704" y="555"/>
                      <a:pt x="704" y="567"/>
                    </a:cubicBezTo>
                    <a:cubicBezTo>
                      <a:pt x="704" y="581"/>
                      <a:pt x="708" y="587"/>
                      <a:pt x="708" y="600"/>
                    </a:cubicBezTo>
                    <a:cubicBezTo>
                      <a:pt x="708" y="615"/>
                      <a:pt x="724" y="623"/>
                      <a:pt x="724" y="631"/>
                    </a:cubicBezTo>
                    <a:cubicBezTo>
                      <a:pt x="724" y="634"/>
                      <a:pt x="722" y="637"/>
                      <a:pt x="721" y="638"/>
                    </a:cubicBezTo>
                    <a:cubicBezTo>
                      <a:pt x="721" y="649"/>
                      <a:pt x="721" y="649"/>
                      <a:pt x="721" y="649"/>
                    </a:cubicBezTo>
                    <a:cubicBezTo>
                      <a:pt x="721" y="656"/>
                      <a:pt x="720" y="664"/>
                      <a:pt x="720" y="676"/>
                    </a:cubicBezTo>
                    <a:cubicBezTo>
                      <a:pt x="722" y="679"/>
                      <a:pt x="723" y="682"/>
                      <a:pt x="723" y="685"/>
                    </a:cubicBezTo>
                    <a:cubicBezTo>
                      <a:pt x="723" y="720"/>
                      <a:pt x="665" y="716"/>
                      <a:pt x="660" y="745"/>
                    </a:cubicBezTo>
                    <a:cubicBezTo>
                      <a:pt x="654" y="746"/>
                      <a:pt x="647" y="753"/>
                      <a:pt x="647" y="758"/>
                    </a:cubicBezTo>
                    <a:cubicBezTo>
                      <a:pt x="647" y="768"/>
                      <a:pt x="659" y="774"/>
                      <a:pt x="659" y="788"/>
                    </a:cubicBezTo>
                    <a:cubicBezTo>
                      <a:pt x="659" y="795"/>
                      <a:pt x="658" y="809"/>
                      <a:pt x="656" y="813"/>
                    </a:cubicBezTo>
                    <a:cubicBezTo>
                      <a:pt x="653" y="817"/>
                      <a:pt x="646" y="815"/>
                      <a:pt x="643" y="816"/>
                    </a:cubicBezTo>
                    <a:cubicBezTo>
                      <a:pt x="632" y="822"/>
                      <a:pt x="626" y="826"/>
                      <a:pt x="621" y="837"/>
                    </a:cubicBezTo>
                    <a:cubicBezTo>
                      <a:pt x="624" y="839"/>
                      <a:pt x="627" y="842"/>
                      <a:pt x="627" y="846"/>
                    </a:cubicBezTo>
                    <a:cubicBezTo>
                      <a:pt x="627" y="859"/>
                      <a:pt x="615" y="868"/>
                      <a:pt x="610" y="874"/>
                    </a:cubicBezTo>
                    <a:cubicBezTo>
                      <a:pt x="600" y="883"/>
                      <a:pt x="599" y="893"/>
                      <a:pt x="592" y="902"/>
                    </a:cubicBezTo>
                    <a:cubicBezTo>
                      <a:pt x="581" y="916"/>
                      <a:pt x="576" y="929"/>
                      <a:pt x="558" y="938"/>
                    </a:cubicBezTo>
                    <a:cubicBezTo>
                      <a:pt x="550" y="941"/>
                      <a:pt x="539" y="938"/>
                      <a:pt x="538" y="946"/>
                    </a:cubicBezTo>
                    <a:cubicBezTo>
                      <a:pt x="532" y="946"/>
                      <a:pt x="529" y="949"/>
                      <a:pt x="525" y="949"/>
                    </a:cubicBezTo>
                    <a:cubicBezTo>
                      <a:pt x="520" y="949"/>
                      <a:pt x="517" y="944"/>
                      <a:pt x="512" y="944"/>
                    </a:cubicBezTo>
                    <a:cubicBezTo>
                      <a:pt x="494" y="944"/>
                      <a:pt x="483" y="957"/>
                      <a:pt x="466" y="957"/>
                    </a:cubicBezTo>
                    <a:cubicBezTo>
                      <a:pt x="459" y="957"/>
                      <a:pt x="455" y="953"/>
                      <a:pt x="452" y="949"/>
                    </a:cubicBezTo>
                    <a:cubicBezTo>
                      <a:pt x="449" y="949"/>
                      <a:pt x="449" y="950"/>
                      <a:pt x="448" y="951"/>
                    </a:cubicBezTo>
                    <a:cubicBezTo>
                      <a:pt x="448" y="942"/>
                      <a:pt x="443" y="932"/>
                      <a:pt x="440" y="929"/>
                    </a:cubicBezTo>
                    <a:cubicBezTo>
                      <a:pt x="443" y="925"/>
                      <a:pt x="445" y="922"/>
                      <a:pt x="445" y="917"/>
                    </a:cubicBezTo>
                    <a:cubicBezTo>
                      <a:pt x="445" y="910"/>
                      <a:pt x="433" y="897"/>
                      <a:pt x="431" y="893"/>
                    </a:cubicBezTo>
                    <a:cubicBezTo>
                      <a:pt x="415" y="866"/>
                      <a:pt x="395" y="840"/>
                      <a:pt x="395" y="801"/>
                    </a:cubicBezTo>
                    <a:cubicBezTo>
                      <a:pt x="395" y="794"/>
                      <a:pt x="395" y="792"/>
                      <a:pt x="395" y="789"/>
                    </a:cubicBezTo>
                    <a:cubicBezTo>
                      <a:pt x="395" y="783"/>
                      <a:pt x="389" y="781"/>
                      <a:pt x="386" y="774"/>
                    </a:cubicBezTo>
                    <a:cubicBezTo>
                      <a:pt x="374" y="754"/>
                      <a:pt x="360" y="737"/>
                      <a:pt x="360" y="708"/>
                    </a:cubicBezTo>
                    <a:cubicBezTo>
                      <a:pt x="360" y="677"/>
                      <a:pt x="388" y="670"/>
                      <a:pt x="388" y="646"/>
                    </a:cubicBezTo>
                    <a:cubicBezTo>
                      <a:pt x="388" y="635"/>
                      <a:pt x="384" y="631"/>
                      <a:pt x="382" y="621"/>
                    </a:cubicBezTo>
                    <a:cubicBezTo>
                      <a:pt x="379" y="602"/>
                      <a:pt x="376" y="596"/>
                      <a:pt x="371" y="585"/>
                    </a:cubicBezTo>
                    <a:cubicBezTo>
                      <a:pt x="368" y="576"/>
                      <a:pt x="370" y="566"/>
                      <a:pt x="364" y="558"/>
                    </a:cubicBezTo>
                    <a:cubicBezTo>
                      <a:pt x="352" y="544"/>
                      <a:pt x="327" y="528"/>
                      <a:pt x="327" y="508"/>
                    </a:cubicBezTo>
                    <a:cubicBezTo>
                      <a:pt x="327" y="503"/>
                      <a:pt x="334" y="492"/>
                      <a:pt x="337" y="490"/>
                    </a:cubicBezTo>
                    <a:cubicBezTo>
                      <a:pt x="336" y="486"/>
                      <a:pt x="337" y="485"/>
                      <a:pt x="337" y="483"/>
                    </a:cubicBezTo>
                    <a:cubicBezTo>
                      <a:pt x="337" y="478"/>
                      <a:pt x="337" y="465"/>
                      <a:pt x="342" y="461"/>
                    </a:cubicBezTo>
                    <a:cubicBezTo>
                      <a:pt x="337" y="451"/>
                      <a:pt x="329" y="443"/>
                      <a:pt x="314" y="443"/>
                    </a:cubicBezTo>
                    <a:cubicBezTo>
                      <a:pt x="306" y="443"/>
                      <a:pt x="299" y="443"/>
                      <a:pt x="295" y="443"/>
                    </a:cubicBezTo>
                    <a:cubicBezTo>
                      <a:pt x="282" y="443"/>
                      <a:pt x="279" y="417"/>
                      <a:pt x="261" y="417"/>
                    </a:cubicBezTo>
                    <a:cubicBezTo>
                      <a:pt x="239" y="417"/>
                      <a:pt x="223" y="427"/>
                      <a:pt x="206" y="433"/>
                    </a:cubicBezTo>
                    <a:cubicBezTo>
                      <a:pt x="199" y="435"/>
                      <a:pt x="197" y="440"/>
                      <a:pt x="191" y="440"/>
                    </a:cubicBezTo>
                    <a:cubicBezTo>
                      <a:pt x="184" y="440"/>
                      <a:pt x="173" y="434"/>
                      <a:pt x="164" y="434"/>
                    </a:cubicBezTo>
                    <a:cubicBezTo>
                      <a:pt x="147" y="434"/>
                      <a:pt x="139" y="443"/>
                      <a:pt x="122" y="443"/>
                    </a:cubicBezTo>
                    <a:cubicBezTo>
                      <a:pt x="117" y="443"/>
                      <a:pt x="111" y="440"/>
                      <a:pt x="109" y="439"/>
                    </a:cubicBezTo>
                    <a:cubicBezTo>
                      <a:pt x="97" y="430"/>
                      <a:pt x="71" y="415"/>
                      <a:pt x="62" y="401"/>
                    </a:cubicBezTo>
                    <a:cubicBezTo>
                      <a:pt x="53" y="388"/>
                      <a:pt x="51" y="377"/>
                      <a:pt x="40" y="369"/>
                    </a:cubicBezTo>
                    <a:cubicBezTo>
                      <a:pt x="37" y="366"/>
                      <a:pt x="13" y="346"/>
                      <a:pt x="13" y="344"/>
                    </a:cubicBezTo>
                    <a:cubicBezTo>
                      <a:pt x="11" y="341"/>
                      <a:pt x="10" y="340"/>
                      <a:pt x="7" y="338"/>
                    </a:cubicBezTo>
                    <a:cubicBezTo>
                      <a:pt x="9" y="338"/>
                      <a:pt x="9" y="338"/>
                      <a:pt x="9" y="338"/>
                    </a:cubicBezTo>
                    <a:cubicBezTo>
                      <a:pt x="9" y="331"/>
                      <a:pt x="7" y="328"/>
                      <a:pt x="7" y="324"/>
                    </a:cubicBezTo>
                    <a:cubicBezTo>
                      <a:pt x="7" y="317"/>
                      <a:pt x="3" y="315"/>
                      <a:pt x="0" y="309"/>
                    </a:cubicBezTo>
                    <a:cubicBezTo>
                      <a:pt x="10" y="304"/>
                      <a:pt x="18" y="280"/>
                      <a:pt x="18" y="269"/>
                    </a:cubicBezTo>
                    <a:cubicBezTo>
                      <a:pt x="18" y="250"/>
                      <a:pt x="10" y="238"/>
                      <a:pt x="10" y="220"/>
                    </a:cubicBezTo>
                    <a:cubicBezTo>
                      <a:pt x="10" y="211"/>
                      <a:pt x="20" y="206"/>
                      <a:pt x="22" y="199"/>
                    </a:cubicBezTo>
                    <a:cubicBezTo>
                      <a:pt x="28" y="182"/>
                      <a:pt x="41" y="158"/>
                      <a:pt x="52" y="144"/>
                    </a:cubicBezTo>
                    <a:cubicBezTo>
                      <a:pt x="58" y="135"/>
                      <a:pt x="69" y="136"/>
                      <a:pt x="77" y="132"/>
                    </a:cubicBezTo>
                    <a:cubicBezTo>
                      <a:pt x="84" y="128"/>
                      <a:pt x="95" y="119"/>
                      <a:pt x="97" y="112"/>
                    </a:cubicBezTo>
                    <a:cubicBezTo>
                      <a:pt x="102" y="96"/>
                      <a:pt x="96" y="89"/>
                      <a:pt x="104" y="77"/>
                    </a:cubicBezTo>
                    <a:cubicBezTo>
                      <a:pt x="116" y="63"/>
                      <a:pt x="131" y="49"/>
                      <a:pt x="142" y="36"/>
                    </a:cubicBezTo>
                    <a:cubicBezTo>
                      <a:pt x="141" y="36"/>
                      <a:pt x="141" y="36"/>
                      <a:pt x="141" y="36"/>
                    </a:cubicBezTo>
                    <a:cubicBezTo>
                      <a:pt x="145" y="31"/>
                      <a:pt x="146" y="27"/>
                      <a:pt x="150" y="24"/>
                    </a:cubicBezTo>
                    <a:cubicBezTo>
                      <a:pt x="161" y="32"/>
                      <a:pt x="172" y="35"/>
                      <a:pt x="187" y="35"/>
                    </a:cubicBezTo>
                    <a:cubicBezTo>
                      <a:pt x="197" y="35"/>
                      <a:pt x="198" y="29"/>
                      <a:pt x="204" y="27"/>
                    </a:cubicBezTo>
                    <a:cubicBezTo>
                      <a:pt x="221" y="18"/>
                      <a:pt x="254" y="6"/>
                      <a:pt x="273" y="6"/>
                    </a:cubicBezTo>
                    <a:cubicBezTo>
                      <a:pt x="280" y="6"/>
                      <a:pt x="285" y="10"/>
                      <a:pt x="289" y="10"/>
                    </a:cubicBezTo>
                    <a:cubicBezTo>
                      <a:pt x="294" y="10"/>
                      <a:pt x="301" y="4"/>
                      <a:pt x="307" y="4"/>
                    </a:cubicBezTo>
                    <a:cubicBezTo>
                      <a:pt x="313" y="4"/>
                      <a:pt x="316" y="7"/>
                      <a:pt x="321" y="7"/>
                    </a:cubicBezTo>
                    <a:cubicBezTo>
                      <a:pt x="329" y="7"/>
                      <a:pt x="330" y="0"/>
                      <a:pt x="338" y="0"/>
                    </a:cubicBezTo>
                    <a:cubicBezTo>
                      <a:pt x="347" y="0"/>
                      <a:pt x="344" y="8"/>
                      <a:pt x="351" y="8"/>
                    </a:cubicBezTo>
                    <a:cubicBezTo>
                      <a:pt x="354" y="8"/>
                      <a:pt x="355" y="6"/>
                      <a:pt x="358" y="6"/>
                    </a:cubicBezTo>
                    <a:cubicBezTo>
                      <a:pt x="358" y="12"/>
                      <a:pt x="351" y="11"/>
                      <a:pt x="351" y="17"/>
                    </a:cubicBezTo>
                    <a:cubicBezTo>
                      <a:pt x="351" y="21"/>
                      <a:pt x="357" y="23"/>
                      <a:pt x="357" y="27"/>
                    </a:cubicBezTo>
                    <a:cubicBezTo>
                      <a:pt x="357" y="33"/>
                      <a:pt x="351" y="37"/>
                      <a:pt x="351" y="44"/>
                    </a:cubicBezTo>
                    <a:cubicBezTo>
                      <a:pt x="351" y="55"/>
                      <a:pt x="363" y="64"/>
                      <a:pt x="371" y="64"/>
                    </a:cubicBezTo>
                    <a:cubicBezTo>
                      <a:pt x="377" y="64"/>
                      <a:pt x="380" y="64"/>
                      <a:pt x="384" y="64"/>
                    </a:cubicBezTo>
                    <a:cubicBezTo>
                      <a:pt x="412" y="64"/>
                      <a:pt x="423" y="100"/>
                      <a:pt x="455" y="100"/>
                    </a:cubicBezTo>
                    <a:cubicBezTo>
                      <a:pt x="459" y="100"/>
                      <a:pt x="464" y="95"/>
                      <a:pt x="464" y="93"/>
                    </a:cubicBezTo>
                    <a:cubicBezTo>
                      <a:pt x="464" y="90"/>
                      <a:pt x="464" y="87"/>
                      <a:pt x="464" y="84"/>
                    </a:cubicBezTo>
                    <a:cubicBezTo>
                      <a:pt x="464" y="70"/>
                      <a:pt x="475" y="70"/>
                      <a:pt x="488" y="66"/>
                    </a:cubicBezTo>
                    <a:lnTo>
                      <a:pt x="490" y="66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07" name="Google Shape;707;p85"/>
            <p:cNvGrpSpPr/>
            <p:nvPr/>
          </p:nvGrpSpPr>
          <p:grpSpPr>
            <a:xfrm>
              <a:off x="1945509" y="2801116"/>
              <a:ext cx="759042" cy="1225906"/>
              <a:chOff x="3030538" y="2674938"/>
              <a:chExt cx="779464" cy="1258889"/>
            </a:xfrm>
          </p:grpSpPr>
          <p:sp>
            <p:nvSpPr>
              <p:cNvPr id="708" name="Google Shape;708;p85"/>
              <p:cNvSpPr/>
              <p:nvPr/>
            </p:nvSpPr>
            <p:spPr>
              <a:xfrm>
                <a:off x="3541713" y="2881313"/>
                <a:ext cx="39688" cy="31750"/>
              </a:xfrm>
              <a:custGeom>
                <a:rect b="b" l="l" r="r" t="t"/>
                <a:pathLst>
                  <a:path extrusionOk="0" h="23" w="30">
                    <a:moveTo>
                      <a:pt x="10" y="0"/>
                    </a:moveTo>
                    <a:cubicBezTo>
                      <a:pt x="13" y="1"/>
                      <a:pt x="16" y="4"/>
                      <a:pt x="20" y="4"/>
                    </a:cubicBezTo>
                    <a:cubicBezTo>
                      <a:pt x="21" y="9"/>
                      <a:pt x="25" y="5"/>
                      <a:pt x="27" y="5"/>
                    </a:cubicBezTo>
                    <a:cubicBezTo>
                      <a:pt x="29" y="5"/>
                      <a:pt x="30" y="8"/>
                      <a:pt x="30" y="9"/>
                    </a:cubicBezTo>
                    <a:cubicBezTo>
                      <a:pt x="30" y="12"/>
                      <a:pt x="23" y="23"/>
                      <a:pt x="18" y="23"/>
                    </a:cubicBezTo>
                    <a:cubicBezTo>
                      <a:pt x="11" y="23"/>
                      <a:pt x="0" y="15"/>
                      <a:pt x="0" y="11"/>
                    </a:cubicBezTo>
                    <a:cubicBezTo>
                      <a:pt x="0" y="4"/>
                      <a:pt x="3" y="0"/>
                      <a:pt x="9" y="0"/>
                    </a:cubicBezTo>
                    <a:cubicBezTo>
                      <a:pt x="9" y="0"/>
                      <a:pt x="10" y="0"/>
                      <a:pt x="10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p85"/>
              <p:cNvSpPr/>
              <p:nvPr/>
            </p:nvSpPr>
            <p:spPr>
              <a:xfrm>
                <a:off x="3030538" y="2674938"/>
                <a:ext cx="779464" cy="1258889"/>
              </a:xfrm>
              <a:custGeom>
                <a:rect b="b" l="l" r="r" t="t"/>
                <a:pathLst>
                  <a:path extrusionOk="0" h="945" w="586">
                    <a:moveTo>
                      <a:pt x="49" y="103"/>
                    </a:moveTo>
                    <a:cubicBezTo>
                      <a:pt x="49" y="102"/>
                      <a:pt x="49" y="101"/>
                      <a:pt x="49" y="100"/>
                    </a:cubicBezTo>
                    <a:cubicBezTo>
                      <a:pt x="49" y="97"/>
                      <a:pt x="46" y="94"/>
                      <a:pt x="46" y="91"/>
                    </a:cubicBezTo>
                    <a:cubicBezTo>
                      <a:pt x="46" y="85"/>
                      <a:pt x="48" y="84"/>
                      <a:pt x="48" y="79"/>
                    </a:cubicBezTo>
                    <a:cubicBezTo>
                      <a:pt x="48" y="70"/>
                      <a:pt x="40" y="71"/>
                      <a:pt x="40" y="63"/>
                    </a:cubicBezTo>
                    <a:cubicBezTo>
                      <a:pt x="40" y="57"/>
                      <a:pt x="49" y="55"/>
                      <a:pt x="51" y="51"/>
                    </a:cubicBezTo>
                    <a:cubicBezTo>
                      <a:pt x="55" y="52"/>
                      <a:pt x="53" y="52"/>
                      <a:pt x="57" y="51"/>
                    </a:cubicBezTo>
                    <a:cubicBezTo>
                      <a:pt x="57" y="50"/>
                      <a:pt x="57" y="49"/>
                      <a:pt x="57" y="48"/>
                    </a:cubicBezTo>
                    <a:cubicBezTo>
                      <a:pt x="57" y="48"/>
                      <a:pt x="58" y="46"/>
                      <a:pt x="59" y="46"/>
                    </a:cubicBezTo>
                    <a:cubicBezTo>
                      <a:pt x="59" y="42"/>
                      <a:pt x="64" y="40"/>
                      <a:pt x="66" y="39"/>
                    </a:cubicBezTo>
                    <a:cubicBezTo>
                      <a:pt x="69" y="37"/>
                      <a:pt x="69" y="31"/>
                      <a:pt x="70" y="28"/>
                    </a:cubicBezTo>
                    <a:cubicBezTo>
                      <a:pt x="72" y="21"/>
                      <a:pt x="76" y="19"/>
                      <a:pt x="82" y="18"/>
                    </a:cubicBezTo>
                    <a:cubicBezTo>
                      <a:pt x="93" y="14"/>
                      <a:pt x="100" y="12"/>
                      <a:pt x="111" y="9"/>
                    </a:cubicBezTo>
                    <a:cubicBezTo>
                      <a:pt x="117" y="7"/>
                      <a:pt x="118" y="0"/>
                      <a:pt x="124" y="0"/>
                    </a:cubicBezTo>
                    <a:cubicBezTo>
                      <a:pt x="126" y="0"/>
                      <a:pt x="128" y="5"/>
                      <a:pt x="128" y="6"/>
                    </a:cubicBezTo>
                    <a:cubicBezTo>
                      <a:pt x="128" y="9"/>
                      <a:pt x="125" y="11"/>
                      <a:pt x="123" y="11"/>
                    </a:cubicBezTo>
                    <a:cubicBezTo>
                      <a:pt x="122" y="18"/>
                      <a:pt x="119" y="25"/>
                      <a:pt x="119" y="29"/>
                    </a:cubicBezTo>
                    <a:cubicBezTo>
                      <a:pt x="119" y="34"/>
                      <a:pt x="122" y="42"/>
                      <a:pt x="126" y="42"/>
                    </a:cubicBezTo>
                    <a:cubicBezTo>
                      <a:pt x="128" y="42"/>
                      <a:pt x="131" y="37"/>
                      <a:pt x="131" y="35"/>
                    </a:cubicBezTo>
                    <a:cubicBezTo>
                      <a:pt x="131" y="30"/>
                      <a:pt x="125" y="27"/>
                      <a:pt x="125" y="21"/>
                    </a:cubicBezTo>
                    <a:cubicBezTo>
                      <a:pt x="125" y="15"/>
                      <a:pt x="132" y="16"/>
                      <a:pt x="136" y="13"/>
                    </a:cubicBezTo>
                    <a:cubicBezTo>
                      <a:pt x="147" y="13"/>
                      <a:pt x="147" y="13"/>
                      <a:pt x="147" y="13"/>
                    </a:cubicBezTo>
                    <a:cubicBezTo>
                      <a:pt x="145" y="8"/>
                      <a:pt x="139" y="10"/>
                      <a:pt x="139" y="5"/>
                    </a:cubicBezTo>
                    <a:cubicBezTo>
                      <a:pt x="146" y="5"/>
                      <a:pt x="146" y="5"/>
                      <a:pt x="146" y="5"/>
                    </a:cubicBezTo>
                    <a:cubicBezTo>
                      <a:pt x="148" y="12"/>
                      <a:pt x="158" y="14"/>
                      <a:pt x="165" y="16"/>
                    </a:cubicBezTo>
                    <a:cubicBezTo>
                      <a:pt x="165" y="20"/>
                      <a:pt x="167" y="23"/>
                      <a:pt x="170" y="24"/>
                    </a:cubicBezTo>
                    <a:cubicBezTo>
                      <a:pt x="177" y="24"/>
                      <a:pt x="190" y="24"/>
                      <a:pt x="194" y="24"/>
                    </a:cubicBezTo>
                    <a:cubicBezTo>
                      <a:pt x="194" y="28"/>
                      <a:pt x="199" y="29"/>
                      <a:pt x="203" y="29"/>
                    </a:cubicBezTo>
                    <a:cubicBezTo>
                      <a:pt x="209" y="28"/>
                      <a:pt x="214" y="28"/>
                      <a:pt x="216" y="22"/>
                    </a:cubicBezTo>
                    <a:cubicBezTo>
                      <a:pt x="217" y="21"/>
                      <a:pt x="226" y="21"/>
                      <a:pt x="227" y="20"/>
                    </a:cubicBezTo>
                    <a:cubicBezTo>
                      <a:pt x="232" y="20"/>
                      <a:pt x="240" y="21"/>
                      <a:pt x="240" y="21"/>
                    </a:cubicBezTo>
                    <a:cubicBezTo>
                      <a:pt x="238" y="23"/>
                      <a:pt x="234" y="23"/>
                      <a:pt x="233" y="22"/>
                    </a:cubicBezTo>
                    <a:cubicBezTo>
                      <a:pt x="233" y="26"/>
                      <a:pt x="233" y="26"/>
                      <a:pt x="233" y="26"/>
                    </a:cubicBezTo>
                    <a:cubicBezTo>
                      <a:pt x="236" y="32"/>
                      <a:pt x="245" y="33"/>
                      <a:pt x="252" y="36"/>
                    </a:cubicBezTo>
                    <a:cubicBezTo>
                      <a:pt x="258" y="37"/>
                      <a:pt x="256" y="44"/>
                      <a:pt x="258" y="50"/>
                    </a:cubicBezTo>
                    <a:cubicBezTo>
                      <a:pt x="270" y="50"/>
                      <a:pt x="270" y="50"/>
                      <a:pt x="270" y="50"/>
                    </a:cubicBezTo>
                    <a:cubicBezTo>
                      <a:pt x="279" y="58"/>
                      <a:pt x="283" y="57"/>
                      <a:pt x="288" y="68"/>
                    </a:cubicBezTo>
                    <a:cubicBezTo>
                      <a:pt x="289" y="70"/>
                      <a:pt x="293" y="70"/>
                      <a:pt x="295" y="70"/>
                    </a:cubicBezTo>
                    <a:cubicBezTo>
                      <a:pt x="298" y="83"/>
                      <a:pt x="316" y="81"/>
                      <a:pt x="328" y="84"/>
                    </a:cubicBezTo>
                    <a:cubicBezTo>
                      <a:pt x="340" y="84"/>
                      <a:pt x="340" y="84"/>
                      <a:pt x="340" y="84"/>
                    </a:cubicBezTo>
                    <a:cubicBezTo>
                      <a:pt x="343" y="85"/>
                      <a:pt x="350" y="89"/>
                      <a:pt x="354" y="89"/>
                    </a:cubicBezTo>
                    <a:cubicBezTo>
                      <a:pt x="354" y="89"/>
                      <a:pt x="354" y="89"/>
                      <a:pt x="354" y="89"/>
                    </a:cubicBezTo>
                    <a:cubicBezTo>
                      <a:pt x="355" y="89"/>
                      <a:pt x="356" y="89"/>
                      <a:pt x="357" y="89"/>
                    </a:cubicBezTo>
                    <a:cubicBezTo>
                      <a:pt x="364" y="89"/>
                      <a:pt x="373" y="104"/>
                      <a:pt x="381" y="106"/>
                    </a:cubicBezTo>
                    <a:cubicBezTo>
                      <a:pt x="381" y="111"/>
                      <a:pt x="386" y="125"/>
                      <a:pt x="389" y="130"/>
                    </a:cubicBezTo>
                    <a:cubicBezTo>
                      <a:pt x="391" y="134"/>
                      <a:pt x="397" y="134"/>
                      <a:pt x="397" y="139"/>
                    </a:cubicBezTo>
                    <a:cubicBezTo>
                      <a:pt x="390" y="148"/>
                      <a:pt x="377" y="152"/>
                      <a:pt x="377" y="165"/>
                    </a:cubicBezTo>
                    <a:cubicBezTo>
                      <a:pt x="377" y="170"/>
                      <a:pt x="381" y="169"/>
                      <a:pt x="383" y="170"/>
                    </a:cubicBezTo>
                    <a:cubicBezTo>
                      <a:pt x="387" y="172"/>
                      <a:pt x="390" y="176"/>
                      <a:pt x="390" y="180"/>
                    </a:cubicBezTo>
                    <a:cubicBezTo>
                      <a:pt x="401" y="180"/>
                      <a:pt x="401" y="180"/>
                      <a:pt x="401" y="180"/>
                    </a:cubicBezTo>
                    <a:cubicBezTo>
                      <a:pt x="401" y="182"/>
                      <a:pt x="402" y="185"/>
                      <a:pt x="403" y="185"/>
                    </a:cubicBezTo>
                    <a:cubicBezTo>
                      <a:pt x="405" y="185"/>
                      <a:pt x="407" y="182"/>
                      <a:pt x="408" y="180"/>
                    </a:cubicBezTo>
                    <a:cubicBezTo>
                      <a:pt x="413" y="173"/>
                      <a:pt x="418" y="164"/>
                      <a:pt x="425" y="164"/>
                    </a:cubicBezTo>
                    <a:cubicBezTo>
                      <a:pt x="433" y="164"/>
                      <a:pt x="449" y="172"/>
                      <a:pt x="454" y="175"/>
                    </a:cubicBezTo>
                    <a:cubicBezTo>
                      <a:pt x="458" y="178"/>
                      <a:pt x="462" y="177"/>
                      <a:pt x="463" y="180"/>
                    </a:cubicBezTo>
                    <a:cubicBezTo>
                      <a:pt x="464" y="184"/>
                      <a:pt x="464" y="187"/>
                      <a:pt x="464" y="191"/>
                    </a:cubicBezTo>
                    <a:cubicBezTo>
                      <a:pt x="467" y="191"/>
                      <a:pt x="467" y="191"/>
                      <a:pt x="467" y="191"/>
                    </a:cubicBezTo>
                    <a:cubicBezTo>
                      <a:pt x="471" y="190"/>
                      <a:pt x="472" y="186"/>
                      <a:pt x="476" y="186"/>
                    </a:cubicBezTo>
                    <a:cubicBezTo>
                      <a:pt x="486" y="186"/>
                      <a:pt x="487" y="194"/>
                      <a:pt x="496" y="194"/>
                    </a:cubicBezTo>
                    <a:cubicBezTo>
                      <a:pt x="513" y="191"/>
                      <a:pt x="513" y="191"/>
                      <a:pt x="513" y="191"/>
                    </a:cubicBezTo>
                    <a:cubicBezTo>
                      <a:pt x="521" y="193"/>
                      <a:pt x="529" y="196"/>
                      <a:pt x="534" y="198"/>
                    </a:cubicBezTo>
                    <a:cubicBezTo>
                      <a:pt x="538" y="205"/>
                      <a:pt x="551" y="217"/>
                      <a:pt x="558" y="220"/>
                    </a:cubicBezTo>
                    <a:cubicBezTo>
                      <a:pt x="565" y="221"/>
                      <a:pt x="569" y="219"/>
                      <a:pt x="575" y="220"/>
                    </a:cubicBezTo>
                    <a:cubicBezTo>
                      <a:pt x="584" y="223"/>
                      <a:pt x="586" y="232"/>
                      <a:pt x="586" y="242"/>
                    </a:cubicBezTo>
                    <a:cubicBezTo>
                      <a:pt x="586" y="274"/>
                      <a:pt x="568" y="283"/>
                      <a:pt x="556" y="301"/>
                    </a:cubicBezTo>
                    <a:cubicBezTo>
                      <a:pt x="553" y="305"/>
                      <a:pt x="551" y="306"/>
                      <a:pt x="549" y="310"/>
                    </a:cubicBezTo>
                    <a:cubicBezTo>
                      <a:pt x="544" y="317"/>
                      <a:pt x="540" y="317"/>
                      <a:pt x="535" y="322"/>
                    </a:cubicBezTo>
                    <a:cubicBezTo>
                      <a:pt x="529" y="328"/>
                      <a:pt x="535" y="343"/>
                      <a:pt x="535" y="353"/>
                    </a:cubicBezTo>
                    <a:cubicBezTo>
                      <a:pt x="535" y="361"/>
                      <a:pt x="532" y="369"/>
                      <a:pt x="532" y="374"/>
                    </a:cubicBezTo>
                    <a:cubicBezTo>
                      <a:pt x="532" y="377"/>
                      <a:pt x="530" y="378"/>
                      <a:pt x="530" y="380"/>
                    </a:cubicBezTo>
                    <a:cubicBezTo>
                      <a:pt x="528" y="382"/>
                      <a:pt x="524" y="386"/>
                      <a:pt x="524" y="390"/>
                    </a:cubicBezTo>
                    <a:cubicBezTo>
                      <a:pt x="524" y="394"/>
                      <a:pt x="523" y="403"/>
                      <a:pt x="522" y="405"/>
                    </a:cubicBezTo>
                    <a:cubicBezTo>
                      <a:pt x="515" y="415"/>
                      <a:pt x="513" y="419"/>
                      <a:pt x="506" y="428"/>
                    </a:cubicBezTo>
                    <a:cubicBezTo>
                      <a:pt x="505" y="431"/>
                      <a:pt x="505" y="436"/>
                      <a:pt x="504" y="438"/>
                    </a:cubicBezTo>
                    <a:cubicBezTo>
                      <a:pt x="502" y="443"/>
                      <a:pt x="492" y="449"/>
                      <a:pt x="485" y="449"/>
                    </a:cubicBezTo>
                    <a:cubicBezTo>
                      <a:pt x="476" y="449"/>
                      <a:pt x="470" y="449"/>
                      <a:pt x="463" y="452"/>
                    </a:cubicBezTo>
                    <a:cubicBezTo>
                      <a:pt x="461" y="453"/>
                      <a:pt x="460" y="455"/>
                      <a:pt x="459" y="457"/>
                    </a:cubicBezTo>
                    <a:cubicBezTo>
                      <a:pt x="448" y="467"/>
                      <a:pt x="437" y="461"/>
                      <a:pt x="429" y="474"/>
                    </a:cubicBezTo>
                    <a:cubicBezTo>
                      <a:pt x="426" y="479"/>
                      <a:pt x="420" y="479"/>
                      <a:pt x="416" y="483"/>
                    </a:cubicBezTo>
                    <a:cubicBezTo>
                      <a:pt x="411" y="489"/>
                      <a:pt x="412" y="495"/>
                      <a:pt x="412" y="503"/>
                    </a:cubicBezTo>
                    <a:cubicBezTo>
                      <a:pt x="412" y="524"/>
                      <a:pt x="412" y="524"/>
                      <a:pt x="412" y="524"/>
                    </a:cubicBezTo>
                    <a:cubicBezTo>
                      <a:pt x="403" y="528"/>
                      <a:pt x="398" y="536"/>
                      <a:pt x="394" y="545"/>
                    </a:cubicBezTo>
                    <a:cubicBezTo>
                      <a:pt x="394" y="545"/>
                      <a:pt x="394" y="545"/>
                      <a:pt x="394" y="545"/>
                    </a:cubicBezTo>
                    <a:cubicBezTo>
                      <a:pt x="391" y="550"/>
                      <a:pt x="391" y="553"/>
                      <a:pt x="388" y="559"/>
                    </a:cubicBezTo>
                    <a:cubicBezTo>
                      <a:pt x="380" y="571"/>
                      <a:pt x="371" y="572"/>
                      <a:pt x="364" y="584"/>
                    </a:cubicBezTo>
                    <a:cubicBezTo>
                      <a:pt x="355" y="597"/>
                      <a:pt x="351" y="619"/>
                      <a:pt x="331" y="619"/>
                    </a:cubicBezTo>
                    <a:cubicBezTo>
                      <a:pt x="324" y="619"/>
                      <a:pt x="314" y="614"/>
                      <a:pt x="311" y="614"/>
                    </a:cubicBezTo>
                    <a:cubicBezTo>
                      <a:pt x="305" y="614"/>
                      <a:pt x="299" y="609"/>
                      <a:pt x="293" y="609"/>
                    </a:cubicBezTo>
                    <a:cubicBezTo>
                      <a:pt x="291" y="609"/>
                      <a:pt x="289" y="610"/>
                      <a:pt x="289" y="611"/>
                    </a:cubicBezTo>
                    <a:cubicBezTo>
                      <a:pt x="289" y="615"/>
                      <a:pt x="296" y="617"/>
                      <a:pt x="297" y="619"/>
                    </a:cubicBezTo>
                    <a:cubicBezTo>
                      <a:pt x="300" y="622"/>
                      <a:pt x="300" y="627"/>
                      <a:pt x="302" y="632"/>
                    </a:cubicBezTo>
                    <a:cubicBezTo>
                      <a:pt x="304" y="637"/>
                      <a:pt x="311" y="637"/>
                      <a:pt x="311" y="642"/>
                    </a:cubicBezTo>
                    <a:cubicBezTo>
                      <a:pt x="311" y="647"/>
                      <a:pt x="311" y="650"/>
                      <a:pt x="308" y="654"/>
                    </a:cubicBezTo>
                    <a:cubicBezTo>
                      <a:pt x="304" y="660"/>
                      <a:pt x="301" y="663"/>
                      <a:pt x="297" y="667"/>
                    </a:cubicBezTo>
                    <a:cubicBezTo>
                      <a:pt x="289" y="675"/>
                      <a:pt x="280" y="673"/>
                      <a:pt x="270" y="676"/>
                    </a:cubicBezTo>
                    <a:cubicBezTo>
                      <a:pt x="263" y="678"/>
                      <a:pt x="248" y="673"/>
                      <a:pt x="244" y="677"/>
                    </a:cubicBezTo>
                    <a:cubicBezTo>
                      <a:pt x="238" y="683"/>
                      <a:pt x="243" y="696"/>
                      <a:pt x="240" y="703"/>
                    </a:cubicBezTo>
                    <a:cubicBezTo>
                      <a:pt x="240" y="702"/>
                      <a:pt x="240" y="702"/>
                      <a:pt x="240" y="702"/>
                    </a:cubicBezTo>
                    <a:cubicBezTo>
                      <a:pt x="240" y="703"/>
                      <a:pt x="240" y="706"/>
                      <a:pt x="240" y="707"/>
                    </a:cubicBezTo>
                    <a:cubicBezTo>
                      <a:pt x="240" y="709"/>
                      <a:pt x="233" y="712"/>
                      <a:pt x="229" y="712"/>
                    </a:cubicBezTo>
                    <a:cubicBezTo>
                      <a:pt x="220" y="712"/>
                      <a:pt x="218" y="706"/>
                      <a:pt x="210" y="706"/>
                    </a:cubicBezTo>
                    <a:cubicBezTo>
                      <a:pt x="207" y="706"/>
                      <a:pt x="205" y="709"/>
                      <a:pt x="205" y="711"/>
                    </a:cubicBezTo>
                    <a:cubicBezTo>
                      <a:pt x="205" y="717"/>
                      <a:pt x="211" y="729"/>
                      <a:pt x="214" y="729"/>
                    </a:cubicBezTo>
                    <a:cubicBezTo>
                      <a:pt x="217" y="729"/>
                      <a:pt x="219" y="726"/>
                      <a:pt x="221" y="726"/>
                    </a:cubicBezTo>
                    <a:cubicBezTo>
                      <a:pt x="222" y="728"/>
                      <a:pt x="225" y="728"/>
                      <a:pt x="225" y="730"/>
                    </a:cubicBezTo>
                    <a:cubicBezTo>
                      <a:pt x="225" y="733"/>
                      <a:pt x="221" y="736"/>
                      <a:pt x="220" y="736"/>
                    </a:cubicBezTo>
                    <a:cubicBezTo>
                      <a:pt x="215" y="736"/>
                      <a:pt x="213" y="732"/>
                      <a:pt x="209" y="732"/>
                    </a:cubicBezTo>
                    <a:cubicBezTo>
                      <a:pt x="209" y="737"/>
                      <a:pt x="211" y="738"/>
                      <a:pt x="214" y="739"/>
                    </a:cubicBezTo>
                    <a:cubicBezTo>
                      <a:pt x="206" y="747"/>
                      <a:pt x="206" y="755"/>
                      <a:pt x="203" y="766"/>
                    </a:cubicBezTo>
                    <a:cubicBezTo>
                      <a:pt x="202" y="770"/>
                      <a:pt x="194" y="771"/>
                      <a:pt x="191" y="771"/>
                    </a:cubicBezTo>
                    <a:cubicBezTo>
                      <a:pt x="184" y="773"/>
                      <a:pt x="178" y="779"/>
                      <a:pt x="178" y="787"/>
                    </a:cubicBezTo>
                    <a:cubicBezTo>
                      <a:pt x="178" y="804"/>
                      <a:pt x="198" y="798"/>
                      <a:pt x="198" y="811"/>
                    </a:cubicBezTo>
                    <a:cubicBezTo>
                      <a:pt x="198" y="824"/>
                      <a:pt x="187" y="825"/>
                      <a:pt x="181" y="831"/>
                    </a:cubicBezTo>
                    <a:cubicBezTo>
                      <a:pt x="177" y="835"/>
                      <a:pt x="178" y="841"/>
                      <a:pt x="176" y="846"/>
                    </a:cubicBezTo>
                    <a:cubicBezTo>
                      <a:pt x="173" y="852"/>
                      <a:pt x="166" y="850"/>
                      <a:pt x="162" y="854"/>
                    </a:cubicBezTo>
                    <a:cubicBezTo>
                      <a:pt x="156" y="859"/>
                      <a:pt x="154" y="865"/>
                      <a:pt x="154" y="874"/>
                    </a:cubicBezTo>
                    <a:cubicBezTo>
                      <a:pt x="154" y="878"/>
                      <a:pt x="158" y="883"/>
                      <a:pt x="161" y="884"/>
                    </a:cubicBezTo>
                    <a:cubicBezTo>
                      <a:pt x="169" y="888"/>
                      <a:pt x="168" y="908"/>
                      <a:pt x="174" y="914"/>
                    </a:cubicBezTo>
                    <a:cubicBezTo>
                      <a:pt x="184" y="924"/>
                      <a:pt x="196" y="928"/>
                      <a:pt x="207" y="934"/>
                    </a:cubicBezTo>
                    <a:cubicBezTo>
                      <a:pt x="206" y="936"/>
                      <a:pt x="203" y="935"/>
                      <a:pt x="200" y="935"/>
                    </a:cubicBezTo>
                    <a:cubicBezTo>
                      <a:pt x="194" y="935"/>
                      <a:pt x="183" y="943"/>
                      <a:pt x="179" y="943"/>
                    </a:cubicBezTo>
                    <a:cubicBezTo>
                      <a:pt x="176" y="943"/>
                      <a:pt x="176" y="943"/>
                      <a:pt x="174" y="943"/>
                    </a:cubicBezTo>
                    <a:cubicBezTo>
                      <a:pt x="173" y="943"/>
                      <a:pt x="171" y="945"/>
                      <a:pt x="169" y="945"/>
                    </a:cubicBezTo>
                    <a:cubicBezTo>
                      <a:pt x="165" y="945"/>
                      <a:pt x="162" y="945"/>
                      <a:pt x="157" y="945"/>
                    </a:cubicBezTo>
                    <a:cubicBezTo>
                      <a:pt x="147" y="945"/>
                      <a:pt x="151" y="933"/>
                      <a:pt x="143" y="931"/>
                    </a:cubicBezTo>
                    <a:cubicBezTo>
                      <a:pt x="137" y="929"/>
                      <a:pt x="127" y="929"/>
                      <a:pt x="127" y="921"/>
                    </a:cubicBezTo>
                    <a:cubicBezTo>
                      <a:pt x="124" y="921"/>
                      <a:pt x="122" y="921"/>
                      <a:pt x="119" y="921"/>
                    </a:cubicBezTo>
                    <a:cubicBezTo>
                      <a:pt x="115" y="921"/>
                      <a:pt x="114" y="917"/>
                      <a:pt x="114" y="915"/>
                    </a:cubicBezTo>
                    <a:cubicBezTo>
                      <a:pt x="102" y="915"/>
                      <a:pt x="98" y="909"/>
                      <a:pt x="92" y="903"/>
                    </a:cubicBezTo>
                    <a:cubicBezTo>
                      <a:pt x="91" y="902"/>
                      <a:pt x="88" y="900"/>
                      <a:pt x="88" y="899"/>
                    </a:cubicBezTo>
                    <a:cubicBezTo>
                      <a:pt x="88" y="895"/>
                      <a:pt x="96" y="895"/>
                      <a:pt x="97" y="891"/>
                    </a:cubicBezTo>
                    <a:cubicBezTo>
                      <a:pt x="95" y="891"/>
                      <a:pt x="94" y="890"/>
                      <a:pt x="93" y="889"/>
                    </a:cubicBezTo>
                    <a:cubicBezTo>
                      <a:pt x="94" y="887"/>
                      <a:pt x="96" y="884"/>
                      <a:pt x="96" y="882"/>
                    </a:cubicBezTo>
                    <a:cubicBezTo>
                      <a:pt x="96" y="871"/>
                      <a:pt x="84" y="873"/>
                      <a:pt x="84" y="863"/>
                    </a:cubicBezTo>
                    <a:cubicBezTo>
                      <a:pt x="84" y="860"/>
                      <a:pt x="84" y="859"/>
                      <a:pt x="84" y="857"/>
                    </a:cubicBezTo>
                    <a:cubicBezTo>
                      <a:pt x="84" y="848"/>
                      <a:pt x="78" y="832"/>
                      <a:pt x="78" y="825"/>
                    </a:cubicBezTo>
                    <a:cubicBezTo>
                      <a:pt x="78" y="817"/>
                      <a:pt x="88" y="814"/>
                      <a:pt x="88" y="807"/>
                    </a:cubicBezTo>
                    <a:cubicBezTo>
                      <a:pt x="88" y="803"/>
                      <a:pt x="83" y="796"/>
                      <a:pt x="82" y="791"/>
                    </a:cubicBezTo>
                    <a:cubicBezTo>
                      <a:pt x="82" y="787"/>
                      <a:pt x="82" y="787"/>
                      <a:pt x="82" y="787"/>
                    </a:cubicBezTo>
                    <a:cubicBezTo>
                      <a:pt x="82" y="787"/>
                      <a:pt x="82" y="787"/>
                      <a:pt x="82" y="787"/>
                    </a:cubicBezTo>
                    <a:cubicBezTo>
                      <a:pt x="82" y="784"/>
                      <a:pt x="84" y="782"/>
                      <a:pt x="86" y="782"/>
                    </a:cubicBezTo>
                    <a:cubicBezTo>
                      <a:pt x="94" y="782"/>
                      <a:pt x="91" y="790"/>
                      <a:pt x="98" y="790"/>
                    </a:cubicBezTo>
                    <a:cubicBezTo>
                      <a:pt x="112" y="725"/>
                      <a:pt x="112" y="725"/>
                      <a:pt x="112" y="725"/>
                    </a:cubicBezTo>
                    <a:cubicBezTo>
                      <a:pt x="112" y="718"/>
                      <a:pt x="112" y="718"/>
                      <a:pt x="112" y="718"/>
                    </a:cubicBezTo>
                    <a:cubicBezTo>
                      <a:pt x="111" y="718"/>
                      <a:pt x="109" y="717"/>
                      <a:pt x="108" y="718"/>
                    </a:cubicBezTo>
                    <a:cubicBezTo>
                      <a:pt x="105" y="719"/>
                      <a:pt x="105" y="723"/>
                      <a:pt x="102" y="723"/>
                    </a:cubicBezTo>
                    <a:cubicBezTo>
                      <a:pt x="98" y="723"/>
                      <a:pt x="95" y="713"/>
                      <a:pt x="95" y="708"/>
                    </a:cubicBezTo>
                    <a:cubicBezTo>
                      <a:pt x="95" y="699"/>
                      <a:pt x="98" y="696"/>
                      <a:pt x="100" y="688"/>
                    </a:cubicBezTo>
                    <a:cubicBezTo>
                      <a:pt x="103" y="688"/>
                      <a:pt x="104" y="687"/>
                      <a:pt x="104" y="685"/>
                    </a:cubicBezTo>
                    <a:cubicBezTo>
                      <a:pt x="104" y="683"/>
                      <a:pt x="102" y="680"/>
                      <a:pt x="102" y="680"/>
                    </a:cubicBezTo>
                    <a:cubicBezTo>
                      <a:pt x="100" y="680"/>
                      <a:pt x="99" y="668"/>
                      <a:pt x="99" y="665"/>
                    </a:cubicBezTo>
                    <a:cubicBezTo>
                      <a:pt x="99" y="655"/>
                      <a:pt x="106" y="645"/>
                      <a:pt x="109" y="639"/>
                    </a:cubicBezTo>
                    <a:cubicBezTo>
                      <a:pt x="111" y="635"/>
                      <a:pt x="112" y="629"/>
                      <a:pt x="114" y="626"/>
                    </a:cubicBezTo>
                    <a:cubicBezTo>
                      <a:pt x="116" y="624"/>
                      <a:pt x="118" y="625"/>
                      <a:pt x="118" y="623"/>
                    </a:cubicBezTo>
                    <a:cubicBezTo>
                      <a:pt x="121" y="613"/>
                      <a:pt x="121" y="605"/>
                      <a:pt x="124" y="595"/>
                    </a:cubicBezTo>
                    <a:cubicBezTo>
                      <a:pt x="124" y="562"/>
                      <a:pt x="124" y="562"/>
                      <a:pt x="124" y="562"/>
                    </a:cubicBezTo>
                    <a:cubicBezTo>
                      <a:pt x="121" y="554"/>
                      <a:pt x="126" y="548"/>
                      <a:pt x="126" y="541"/>
                    </a:cubicBezTo>
                    <a:cubicBezTo>
                      <a:pt x="126" y="524"/>
                      <a:pt x="136" y="513"/>
                      <a:pt x="136" y="498"/>
                    </a:cubicBezTo>
                    <a:cubicBezTo>
                      <a:pt x="136" y="497"/>
                      <a:pt x="136" y="495"/>
                      <a:pt x="136" y="494"/>
                    </a:cubicBezTo>
                    <a:cubicBezTo>
                      <a:pt x="136" y="491"/>
                      <a:pt x="138" y="483"/>
                      <a:pt x="139" y="478"/>
                    </a:cubicBezTo>
                    <a:cubicBezTo>
                      <a:pt x="139" y="465"/>
                      <a:pt x="139" y="465"/>
                      <a:pt x="139" y="459"/>
                    </a:cubicBezTo>
                    <a:cubicBezTo>
                      <a:pt x="139" y="453"/>
                      <a:pt x="143" y="441"/>
                      <a:pt x="143" y="434"/>
                    </a:cubicBezTo>
                    <a:cubicBezTo>
                      <a:pt x="143" y="429"/>
                      <a:pt x="141" y="403"/>
                      <a:pt x="140" y="399"/>
                    </a:cubicBezTo>
                    <a:cubicBezTo>
                      <a:pt x="136" y="388"/>
                      <a:pt x="128" y="381"/>
                      <a:pt x="121" y="377"/>
                    </a:cubicBezTo>
                    <a:cubicBezTo>
                      <a:pt x="114" y="374"/>
                      <a:pt x="109" y="375"/>
                      <a:pt x="104" y="370"/>
                    </a:cubicBezTo>
                    <a:cubicBezTo>
                      <a:pt x="99" y="365"/>
                      <a:pt x="96" y="363"/>
                      <a:pt x="90" y="362"/>
                    </a:cubicBezTo>
                    <a:cubicBezTo>
                      <a:pt x="78" y="358"/>
                      <a:pt x="72" y="351"/>
                      <a:pt x="64" y="343"/>
                    </a:cubicBezTo>
                    <a:cubicBezTo>
                      <a:pt x="60" y="340"/>
                      <a:pt x="62" y="335"/>
                      <a:pt x="62" y="330"/>
                    </a:cubicBezTo>
                    <a:cubicBezTo>
                      <a:pt x="62" y="323"/>
                      <a:pt x="55" y="319"/>
                      <a:pt x="53" y="313"/>
                    </a:cubicBezTo>
                    <a:cubicBezTo>
                      <a:pt x="50" y="302"/>
                      <a:pt x="41" y="294"/>
                      <a:pt x="38" y="285"/>
                    </a:cubicBezTo>
                    <a:cubicBezTo>
                      <a:pt x="35" y="275"/>
                      <a:pt x="32" y="269"/>
                      <a:pt x="28" y="261"/>
                    </a:cubicBezTo>
                    <a:cubicBezTo>
                      <a:pt x="27" y="258"/>
                      <a:pt x="24" y="259"/>
                      <a:pt x="23" y="257"/>
                    </a:cubicBezTo>
                    <a:cubicBezTo>
                      <a:pt x="20" y="254"/>
                      <a:pt x="19" y="248"/>
                      <a:pt x="17" y="245"/>
                    </a:cubicBezTo>
                    <a:cubicBezTo>
                      <a:pt x="16" y="242"/>
                      <a:pt x="12" y="243"/>
                      <a:pt x="11" y="242"/>
                    </a:cubicBezTo>
                    <a:cubicBezTo>
                      <a:pt x="6" y="237"/>
                      <a:pt x="0" y="228"/>
                      <a:pt x="0" y="220"/>
                    </a:cubicBezTo>
                    <a:cubicBezTo>
                      <a:pt x="0" y="215"/>
                      <a:pt x="3" y="209"/>
                      <a:pt x="5" y="207"/>
                    </a:cubicBezTo>
                    <a:cubicBezTo>
                      <a:pt x="8" y="200"/>
                      <a:pt x="16" y="198"/>
                      <a:pt x="18" y="191"/>
                    </a:cubicBezTo>
                    <a:cubicBezTo>
                      <a:pt x="14" y="189"/>
                      <a:pt x="15" y="191"/>
                      <a:pt x="12" y="191"/>
                    </a:cubicBezTo>
                    <a:cubicBezTo>
                      <a:pt x="5" y="191"/>
                      <a:pt x="5" y="182"/>
                      <a:pt x="5" y="176"/>
                    </a:cubicBezTo>
                    <a:cubicBezTo>
                      <a:pt x="5" y="166"/>
                      <a:pt x="16" y="168"/>
                      <a:pt x="14" y="148"/>
                    </a:cubicBezTo>
                    <a:cubicBezTo>
                      <a:pt x="26" y="148"/>
                      <a:pt x="29" y="136"/>
                      <a:pt x="32" y="129"/>
                    </a:cubicBezTo>
                    <a:cubicBezTo>
                      <a:pt x="37" y="119"/>
                      <a:pt x="49" y="123"/>
                      <a:pt x="51" y="111"/>
                    </a:cubicBezTo>
                    <a:cubicBezTo>
                      <a:pt x="49" y="110"/>
                      <a:pt x="47" y="107"/>
                      <a:pt x="47" y="106"/>
                    </a:cubicBezTo>
                    <a:cubicBezTo>
                      <a:pt x="49" y="103"/>
                      <a:pt x="49" y="103"/>
                      <a:pt x="49" y="103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0" name="Google Shape;710;p85"/>
            <p:cNvGrpSpPr/>
            <p:nvPr/>
          </p:nvGrpSpPr>
          <p:grpSpPr>
            <a:xfrm>
              <a:off x="538727" y="1131538"/>
              <a:ext cx="2522920" cy="1757696"/>
              <a:chOff x="1585913" y="960438"/>
              <a:chExt cx="2590799" cy="1804987"/>
            </a:xfrm>
          </p:grpSpPr>
          <p:sp>
            <p:nvSpPr>
              <p:cNvPr id="711" name="Google Shape;711;p85"/>
              <p:cNvSpPr/>
              <p:nvPr/>
            </p:nvSpPr>
            <p:spPr>
              <a:xfrm>
                <a:off x="3359150" y="2703513"/>
                <a:ext cx="12700" cy="14288"/>
              </a:xfrm>
              <a:custGeom>
                <a:rect b="b" l="l" r="r" t="t"/>
                <a:pathLst>
                  <a:path extrusionOk="0" h="11" w="9">
                    <a:moveTo>
                      <a:pt x="9" y="4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6" y="0"/>
                      <a:pt x="5" y="0"/>
                    </a:cubicBezTo>
                    <a:cubicBezTo>
                      <a:pt x="2" y="0"/>
                      <a:pt x="0" y="5"/>
                      <a:pt x="0" y="9"/>
                    </a:cubicBezTo>
                    <a:cubicBezTo>
                      <a:pt x="0" y="11"/>
                      <a:pt x="2" y="9"/>
                      <a:pt x="4" y="9"/>
                    </a:cubicBezTo>
                    <a:cubicBezTo>
                      <a:pt x="6" y="9"/>
                      <a:pt x="8" y="5"/>
                      <a:pt x="9" y="4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Google Shape;712;p85"/>
              <p:cNvSpPr/>
              <p:nvPr/>
            </p:nvSpPr>
            <p:spPr>
              <a:xfrm>
                <a:off x="3989388" y="1552575"/>
                <a:ext cx="169863" cy="77788"/>
              </a:xfrm>
              <a:custGeom>
                <a:rect b="b" l="l" r="r" t="t"/>
                <a:pathLst>
                  <a:path extrusionOk="0" h="58" w="128">
                    <a:moveTo>
                      <a:pt x="127" y="31"/>
                    </a:moveTo>
                    <a:cubicBezTo>
                      <a:pt x="124" y="38"/>
                      <a:pt x="113" y="45"/>
                      <a:pt x="108" y="47"/>
                    </a:cubicBezTo>
                    <a:cubicBezTo>
                      <a:pt x="97" y="51"/>
                      <a:pt x="89" y="58"/>
                      <a:pt x="74" y="58"/>
                    </a:cubicBezTo>
                    <a:cubicBezTo>
                      <a:pt x="57" y="58"/>
                      <a:pt x="46" y="54"/>
                      <a:pt x="34" y="50"/>
                    </a:cubicBezTo>
                    <a:cubicBezTo>
                      <a:pt x="28" y="49"/>
                      <a:pt x="24" y="42"/>
                      <a:pt x="14" y="42"/>
                    </a:cubicBezTo>
                    <a:cubicBezTo>
                      <a:pt x="16" y="41"/>
                      <a:pt x="17" y="40"/>
                      <a:pt x="18" y="40"/>
                    </a:cubicBezTo>
                    <a:cubicBezTo>
                      <a:pt x="18" y="34"/>
                      <a:pt x="20" y="32"/>
                      <a:pt x="21" y="27"/>
                    </a:cubicBezTo>
                    <a:cubicBezTo>
                      <a:pt x="14" y="25"/>
                      <a:pt x="6" y="30"/>
                      <a:pt x="2" y="25"/>
                    </a:cubicBezTo>
                    <a:cubicBezTo>
                      <a:pt x="8" y="25"/>
                      <a:pt x="20" y="23"/>
                      <a:pt x="25" y="21"/>
                    </a:cubicBezTo>
                    <a:cubicBezTo>
                      <a:pt x="23" y="20"/>
                      <a:pt x="23" y="19"/>
                      <a:pt x="23" y="18"/>
                    </a:cubicBezTo>
                    <a:cubicBezTo>
                      <a:pt x="18" y="18"/>
                      <a:pt x="1" y="13"/>
                      <a:pt x="0" y="8"/>
                    </a:cubicBezTo>
                    <a:cubicBezTo>
                      <a:pt x="4" y="7"/>
                      <a:pt x="7" y="8"/>
                      <a:pt x="9" y="9"/>
                    </a:cubicBezTo>
                    <a:cubicBezTo>
                      <a:pt x="9" y="8"/>
                      <a:pt x="9" y="7"/>
                      <a:pt x="9" y="5"/>
                    </a:cubicBezTo>
                    <a:cubicBezTo>
                      <a:pt x="13" y="5"/>
                      <a:pt x="14" y="0"/>
                      <a:pt x="17" y="0"/>
                    </a:cubicBezTo>
                    <a:cubicBezTo>
                      <a:pt x="18" y="0"/>
                      <a:pt x="19" y="0"/>
                      <a:pt x="21" y="0"/>
                    </a:cubicBezTo>
                    <a:cubicBezTo>
                      <a:pt x="21" y="3"/>
                      <a:pt x="23" y="4"/>
                      <a:pt x="23" y="7"/>
                    </a:cubicBezTo>
                    <a:cubicBezTo>
                      <a:pt x="23" y="10"/>
                      <a:pt x="27" y="16"/>
                      <a:pt x="30" y="16"/>
                    </a:cubicBezTo>
                    <a:cubicBezTo>
                      <a:pt x="33" y="16"/>
                      <a:pt x="36" y="14"/>
                      <a:pt x="38" y="13"/>
                    </a:cubicBezTo>
                    <a:cubicBezTo>
                      <a:pt x="37" y="10"/>
                      <a:pt x="37" y="9"/>
                      <a:pt x="38" y="8"/>
                    </a:cubicBezTo>
                    <a:cubicBezTo>
                      <a:pt x="40" y="9"/>
                      <a:pt x="41" y="12"/>
                      <a:pt x="44" y="12"/>
                    </a:cubicBezTo>
                    <a:cubicBezTo>
                      <a:pt x="54" y="9"/>
                      <a:pt x="54" y="9"/>
                      <a:pt x="54" y="9"/>
                    </a:cubicBezTo>
                    <a:cubicBezTo>
                      <a:pt x="58" y="10"/>
                      <a:pt x="59" y="11"/>
                      <a:pt x="60" y="12"/>
                    </a:cubicBezTo>
                    <a:cubicBezTo>
                      <a:pt x="60" y="11"/>
                      <a:pt x="60" y="9"/>
                      <a:pt x="60" y="8"/>
                    </a:cubicBezTo>
                    <a:cubicBezTo>
                      <a:pt x="67" y="8"/>
                      <a:pt x="70" y="9"/>
                      <a:pt x="74" y="9"/>
                    </a:cubicBezTo>
                    <a:cubicBezTo>
                      <a:pt x="80" y="9"/>
                      <a:pt x="85" y="4"/>
                      <a:pt x="89" y="8"/>
                    </a:cubicBezTo>
                    <a:cubicBezTo>
                      <a:pt x="89" y="4"/>
                      <a:pt x="90" y="3"/>
                      <a:pt x="91" y="1"/>
                    </a:cubicBezTo>
                    <a:cubicBezTo>
                      <a:pt x="94" y="2"/>
                      <a:pt x="94" y="2"/>
                      <a:pt x="96" y="1"/>
                    </a:cubicBezTo>
                    <a:cubicBezTo>
                      <a:pt x="96" y="6"/>
                      <a:pt x="100" y="7"/>
                      <a:pt x="104" y="7"/>
                    </a:cubicBezTo>
                    <a:cubicBezTo>
                      <a:pt x="108" y="7"/>
                      <a:pt x="111" y="4"/>
                      <a:pt x="115" y="4"/>
                    </a:cubicBezTo>
                    <a:cubicBezTo>
                      <a:pt x="113" y="5"/>
                      <a:pt x="112" y="7"/>
                      <a:pt x="112" y="8"/>
                    </a:cubicBezTo>
                    <a:cubicBezTo>
                      <a:pt x="112" y="21"/>
                      <a:pt x="128" y="18"/>
                      <a:pt x="128" y="30"/>
                    </a:cubicBezTo>
                    <a:lnTo>
                      <a:pt x="127" y="31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3" name="Google Shape;713;p85"/>
              <p:cNvSpPr/>
              <p:nvPr/>
            </p:nvSpPr>
            <p:spPr>
              <a:xfrm>
                <a:off x="2971800" y="2487613"/>
                <a:ext cx="174625" cy="60325"/>
              </a:xfrm>
              <a:custGeom>
                <a:rect b="b" l="l" r="r" t="t"/>
                <a:pathLst>
                  <a:path extrusionOk="0" h="45" w="131">
                    <a:moveTo>
                      <a:pt x="131" y="40"/>
                    </a:moveTo>
                    <a:cubicBezTo>
                      <a:pt x="127" y="45"/>
                      <a:pt x="119" y="45"/>
                      <a:pt x="114" y="45"/>
                    </a:cubicBezTo>
                    <a:cubicBezTo>
                      <a:pt x="104" y="45"/>
                      <a:pt x="97" y="42"/>
                      <a:pt x="88" y="42"/>
                    </a:cubicBezTo>
                    <a:cubicBezTo>
                      <a:pt x="88" y="41"/>
                      <a:pt x="88" y="40"/>
                      <a:pt x="88" y="39"/>
                    </a:cubicBezTo>
                    <a:cubicBezTo>
                      <a:pt x="90" y="39"/>
                      <a:pt x="92" y="38"/>
                      <a:pt x="93" y="35"/>
                    </a:cubicBezTo>
                    <a:cubicBezTo>
                      <a:pt x="86" y="32"/>
                      <a:pt x="79" y="33"/>
                      <a:pt x="78" y="26"/>
                    </a:cubicBezTo>
                    <a:cubicBezTo>
                      <a:pt x="74" y="26"/>
                      <a:pt x="75" y="23"/>
                      <a:pt x="73" y="22"/>
                    </a:cubicBezTo>
                    <a:cubicBezTo>
                      <a:pt x="69" y="20"/>
                      <a:pt x="67" y="22"/>
                      <a:pt x="64" y="22"/>
                    </a:cubicBezTo>
                    <a:cubicBezTo>
                      <a:pt x="57" y="22"/>
                      <a:pt x="54" y="15"/>
                      <a:pt x="48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3" y="13"/>
                      <a:pt x="33" y="12"/>
                      <a:pt x="34" y="10"/>
                    </a:cubicBezTo>
                    <a:cubicBezTo>
                      <a:pt x="33" y="9"/>
                      <a:pt x="30" y="9"/>
                      <a:pt x="28" y="9"/>
                    </a:cubicBezTo>
                    <a:cubicBezTo>
                      <a:pt x="20" y="9"/>
                      <a:pt x="8" y="15"/>
                      <a:pt x="4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7" y="8"/>
                      <a:pt x="16" y="0"/>
                      <a:pt x="36" y="0"/>
                    </a:cubicBezTo>
                    <a:cubicBezTo>
                      <a:pt x="55" y="0"/>
                      <a:pt x="64" y="11"/>
                      <a:pt x="79" y="11"/>
                    </a:cubicBezTo>
                    <a:cubicBezTo>
                      <a:pt x="82" y="11"/>
                      <a:pt x="86" y="16"/>
                      <a:pt x="86" y="17"/>
                    </a:cubicBezTo>
                    <a:cubicBezTo>
                      <a:pt x="93" y="23"/>
                      <a:pt x="104" y="28"/>
                      <a:pt x="114" y="28"/>
                    </a:cubicBezTo>
                    <a:cubicBezTo>
                      <a:pt x="114" y="28"/>
                      <a:pt x="113" y="30"/>
                      <a:pt x="114" y="31"/>
                    </a:cubicBezTo>
                    <a:cubicBezTo>
                      <a:pt x="120" y="31"/>
                      <a:pt x="120" y="31"/>
                      <a:pt x="120" y="31"/>
                    </a:cubicBezTo>
                    <a:cubicBezTo>
                      <a:pt x="125" y="32"/>
                      <a:pt x="127" y="39"/>
                      <a:pt x="131" y="4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4" name="Google Shape;714;p85"/>
              <p:cNvSpPr/>
              <p:nvPr/>
            </p:nvSpPr>
            <p:spPr>
              <a:xfrm>
                <a:off x="2995613" y="2509838"/>
                <a:ext cx="9525" cy="11113"/>
              </a:xfrm>
              <a:custGeom>
                <a:rect b="b" l="l" r="r" t="t"/>
                <a:pathLst>
                  <a:path extrusionOk="0" h="8" w="7">
                    <a:moveTo>
                      <a:pt x="6" y="0"/>
                    </a:moveTo>
                    <a:cubicBezTo>
                      <a:pt x="6" y="3"/>
                      <a:pt x="7" y="5"/>
                      <a:pt x="6" y="7"/>
                    </a:cubicBezTo>
                    <a:cubicBezTo>
                      <a:pt x="5" y="7"/>
                      <a:pt x="0" y="8"/>
                      <a:pt x="0" y="7"/>
                    </a:cubicBezTo>
                    <a:cubicBezTo>
                      <a:pt x="0" y="4"/>
                      <a:pt x="2" y="3"/>
                      <a:pt x="4" y="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5" y="0"/>
                      <a:pt x="5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85"/>
              <p:cNvSpPr/>
              <p:nvPr/>
            </p:nvSpPr>
            <p:spPr>
              <a:xfrm>
                <a:off x="3082925" y="2568575"/>
                <a:ext cx="28575" cy="14288"/>
              </a:xfrm>
              <a:custGeom>
                <a:rect b="b" l="l" r="r" t="t"/>
                <a:pathLst>
                  <a:path extrusionOk="0" h="10" w="22">
                    <a:moveTo>
                      <a:pt x="18" y="3"/>
                    </a:moveTo>
                    <a:cubicBezTo>
                      <a:pt x="21" y="4"/>
                      <a:pt x="22" y="5"/>
                      <a:pt x="22" y="7"/>
                    </a:cubicBezTo>
                    <a:cubicBezTo>
                      <a:pt x="17" y="8"/>
                      <a:pt x="13" y="10"/>
                      <a:pt x="7" y="10"/>
                    </a:cubicBezTo>
                    <a:cubicBezTo>
                      <a:pt x="4" y="10"/>
                      <a:pt x="0" y="7"/>
                      <a:pt x="0" y="3"/>
                    </a:cubicBezTo>
                    <a:cubicBezTo>
                      <a:pt x="0" y="1"/>
                      <a:pt x="3" y="0"/>
                      <a:pt x="5" y="0"/>
                    </a:cubicBezTo>
                    <a:cubicBezTo>
                      <a:pt x="10" y="0"/>
                      <a:pt x="16" y="3"/>
                      <a:pt x="19" y="4"/>
                    </a:cubicBezTo>
                    <a:lnTo>
                      <a:pt x="18" y="3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85"/>
              <p:cNvSpPr/>
              <p:nvPr/>
            </p:nvSpPr>
            <p:spPr>
              <a:xfrm>
                <a:off x="3267075" y="2568575"/>
                <a:ext cx="23813" cy="9525"/>
              </a:xfrm>
              <a:custGeom>
                <a:rect b="b" l="l" r="r" t="t"/>
                <a:pathLst>
                  <a:path extrusionOk="0" h="7" w="18">
                    <a:moveTo>
                      <a:pt x="18" y="4"/>
                    </a:moveTo>
                    <a:cubicBezTo>
                      <a:pt x="17" y="7"/>
                      <a:pt x="14" y="7"/>
                      <a:pt x="11" y="7"/>
                    </a:cubicBezTo>
                    <a:cubicBezTo>
                      <a:pt x="6" y="7"/>
                      <a:pt x="0" y="7"/>
                      <a:pt x="0" y="2"/>
                    </a:cubicBezTo>
                    <a:cubicBezTo>
                      <a:pt x="0" y="0"/>
                      <a:pt x="4" y="0"/>
                      <a:pt x="5" y="0"/>
                    </a:cubicBezTo>
                    <a:cubicBezTo>
                      <a:pt x="6" y="0"/>
                      <a:pt x="17" y="2"/>
                      <a:pt x="18" y="4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p85"/>
              <p:cNvSpPr/>
              <p:nvPr/>
            </p:nvSpPr>
            <p:spPr>
              <a:xfrm>
                <a:off x="3146425" y="2543175"/>
                <a:ext cx="100013" cy="39688"/>
              </a:xfrm>
              <a:custGeom>
                <a:rect b="b" l="l" r="r" t="t"/>
                <a:pathLst>
                  <a:path extrusionOk="0" h="30" w="75">
                    <a:moveTo>
                      <a:pt x="64" y="11"/>
                    </a:moveTo>
                    <a:cubicBezTo>
                      <a:pt x="68" y="15"/>
                      <a:pt x="72" y="16"/>
                      <a:pt x="75" y="21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6" y="23"/>
                      <a:pt x="54" y="24"/>
                      <a:pt x="51" y="24"/>
                    </a:cubicBezTo>
                    <a:cubicBezTo>
                      <a:pt x="49" y="24"/>
                      <a:pt x="49" y="22"/>
                      <a:pt x="47" y="22"/>
                    </a:cubicBezTo>
                    <a:cubicBezTo>
                      <a:pt x="41" y="22"/>
                      <a:pt x="41" y="30"/>
                      <a:pt x="37" y="30"/>
                    </a:cubicBezTo>
                    <a:cubicBezTo>
                      <a:pt x="33" y="30"/>
                      <a:pt x="34" y="26"/>
                      <a:pt x="31" y="24"/>
                    </a:cubicBezTo>
                    <a:cubicBezTo>
                      <a:pt x="27" y="22"/>
                      <a:pt x="17" y="23"/>
                      <a:pt x="11" y="23"/>
                    </a:cubicBezTo>
                    <a:cubicBezTo>
                      <a:pt x="8" y="23"/>
                      <a:pt x="8" y="24"/>
                      <a:pt x="6" y="23"/>
                    </a:cubicBezTo>
                    <a:cubicBezTo>
                      <a:pt x="6" y="24"/>
                      <a:pt x="6" y="25"/>
                      <a:pt x="6" y="27"/>
                    </a:cubicBezTo>
                    <a:cubicBezTo>
                      <a:pt x="3" y="26"/>
                      <a:pt x="0" y="22"/>
                      <a:pt x="0" y="19"/>
                    </a:cubicBezTo>
                    <a:cubicBezTo>
                      <a:pt x="1" y="19"/>
                      <a:pt x="2" y="18"/>
                      <a:pt x="3" y="18"/>
                    </a:cubicBezTo>
                    <a:cubicBezTo>
                      <a:pt x="13" y="18"/>
                      <a:pt x="17" y="20"/>
                      <a:pt x="22" y="17"/>
                    </a:cubicBezTo>
                    <a:cubicBezTo>
                      <a:pt x="20" y="15"/>
                      <a:pt x="19" y="12"/>
                      <a:pt x="19" y="8"/>
                    </a:cubicBezTo>
                    <a:cubicBezTo>
                      <a:pt x="17" y="8"/>
                      <a:pt x="14" y="6"/>
                      <a:pt x="14" y="3"/>
                    </a:cubicBezTo>
                    <a:cubicBezTo>
                      <a:pt x="14" y="2"/>
                      <a:pt x="16" y="0"/>
                      <a:pt x="17" y="0"/>
                    </a:cubicBezTo>
                    <a:cubicBezTo>
                      <a:pt x="21" y="0"/>
                      <a:pt x="24" y="3"/>
                      <a:pt x="28" y="3"/>
                    </a:cubicBezTo>
                    <a:cubicBezTo>
                      <a:pt x="34" y="3"/>
                      <a:pt x="36" y="1"/>
                      <a:pt x="41" y="1"/>
                    </a:cubicBezTo>
                    <a:cubicBezTo>
                      <a:pt x="55" y="1"/>
                      <a:pt x="58" y="9"/>
                      <a:pt x="66" y="13"/>
                    </a:cubicBezTo>
                    <a:lnTo>
                      <a:pt x="64" y="11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p85"/>
              <p:cNvSpPr/>
              <p:nvPr/>
            </p:nvSpPr>
            <p:spPr>
              <a:xfrm>
                <a:off x="3076575" y="2455863"/>
                <a:ext cx="9525" cy="11113"/>
              </a:xfrm>
              <a:custGeom>
                <a:rect b="b" l="l" r="r" t="t"/>
                <a:pathLst>
                  <a:path extrusionOk="0" h="8" w="7">
                    <a:moveTo>
                      <a:pt x="2" y="0"/>
                    </a:moveTo>
                    <a:cubicBezTo>
                      <a:pt x="6" y="0"/>
                      <a:pt x="7" y="3"/>
                      <a:pt x="7" y="6"/>
                    </a:cubicBezTo>
                    <a:cubicBezTo>
                      <a:pt x="7" y="7"/>
                      <a:pt x="6" y="8"/>
                      <a:pt x="5" y="8"/>
                    </a:cubicBezTo>
                    <a:cubicBezTo>
                      <a:pt x="0" y="8"/>
                      <a:pt x="0" y="3"/>
                      <a:pt x="0" y="0"/>
                    </a:cubicBezTo>
                    <a:cubicBezTo>
                      <a:pt x="0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9" name="Google Shape;719;p85"/>
              <p:cNvSpPr/>
              <p:nvPr/>
            </p:nvSpPr>
            <p:spPr>
              <a:xfrm>
                <a:off x="3068638" y="2422525"/>
                <a:ext cx="14288" cy="4763"/>
              </a:xfrm>
              <a:custGeom>
                <a:rect b="b" l="l" r="r" t="t"/>
                <a:pathLst>
                  <a:path extrusionOk="0" h="4" w="11">
                    <a:moveTo>
                      <a:pt x="0" y="3"/>
                    </a:moveTo>
                    <a:cubicBezTo>
                      <a:pt x="1" y="2"/>
                      <a:pt x="4" y="0"/>
                      <a:pt x="6" y="0"/>
                    </a:cubicBezTo>
                    <a:cubicBezTo>
                      <a:pt x="9" y="0"/>
                      <a:pt x="10" y="2"/>
                      <a:pt x="11" y="3"/>
                    </a:cubicBezTo>
                    <a:cubicBezTo>
                      <a:pt x="7" y="4"/>
                      <a:pt x="2" y="3"/>
                      <a:pt x="0" y="3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0" name="Google Shape;720;p85"/>
              <p:cNvSpPr/>
              <p:nvPr/>
            </p:nvSpPr>
            <p:spPr>
              <a:xfrm>
                <a:off x="3094038" y="2428875"/>
                <a:ext cx="4763" cy="6350"/>
              </a:xfrm>
              <a:custGeom>
                <a:rect b="b" l="l" r="r" t="t"/>
                <a:pathLst>
                  <a:path extrusionOk="0" h="4" w="3">
                    <a:moveTo>
                      <a:pt x="3" y="4"/>
                    </a:moveTo>
                    <a:cubicBezTo>
                      <a:pt x="2" y="4"/>
                      <a:pt x="0" y="1"/>
                      <a:pt x="1" y="0"/>
                    </a:cubicBez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p85"/>
              <p:cNvSpPr/>
              <p:nvPr/>
            </p:nvSpPr>
            <p:spPr>
              <a:xfrm>
                <a:off x="3154363" y="2517775"/>
                <a:ext cx="11113" cy="7938"/>
              </a:xfrm>
              <a:custGeom>
                <a:rect b="b" l="l" r="r" t="t"/>
                <a:pathLst>
                  <a:path extrusionOk="0" h="7" w="9">
                    <a:moveTo>
                      <a:pt x="0" y="4"/>
                    </a:moveTo>
                    <a:cubicBezTo>
                      <a:pt x="0" y="5"/>
                      <a:pt x="0" y="6"/>
                      <a:pt x="0" y="7"/>
                    </a:cubicBezTo>
                    <a:cubicBezTo>
                      <a:pt x="0" y="7"/>
                      <a:pt x="1" y="7"/>
                      <a:pt x="2" y="7"/>
                    </a:cubicBezTo>
                    <a:cubicBezTo>
                      <a:pt x="4" y="7"/>
                      <a:pt x="7" y="6"/>
                      <a:pt x="9" y="4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7" y="3"/>
                      <a:pt x="4" y="5"/>
                      <a:pt x="0" y="4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p85"/>
              <p:cNvSpPr/>
              <p:nvPr/>
            </p:nvSpPr>
            <p:spPr>
              <a:xfrm>
                <a:off x="2301875" y="1979613"/>
                <a:ext cx="966789" cy="473075"/>
              </a:xfrm>
              <a:custGeom>
                <a:rect b="b" l="l" r="r" t="t"/>
                <a:pathLst>
                  <a:path extrusionOk="0" h="356" w="726">
                    <a:moveTo>
                      <a:pt x="590" y="233"/>
                    </a:moveTo>
                    <a:cubicBezTo>
                      <a:pt x="569" y="245"/>
                      <a:pt x="543" y="253"/>
                      <a:pt x="543" y="285"/>
                    </a:cubicBezTo>
                    <a:cubicBezTo>
                      <a:pt x="543" y="300"/>
                      <a:pt x="555" y="304"/>
                      <a:pt x="555" y="318"/>
                    </a:cubicBezTo>
                    <a:cubicBezTo>
                      <a:pt x="555" y="317"/>
                      <a:pt x="555" y="317"/>
                      <a:pt x="555" y="317"/>
                    </a:cubicBezTo>
                    <a:cubicBezTo>
                      <a:pt x="555" y="320"/>
                      <a:pt x="555" y="320"/>
                      <a:pt x="555" y="320"/>
                    </a:cubicBezTo>
                    <a:cubicBezTo>
                      <a:pt x="556" y="326"/>
                      <a:pt x="560" y="330"/>
                      <a:pt x="560" y="338"/>
                    </a:cubicBezTo>
                    <a:cubicBezTo>
                      <a:pt x="560" y="347"/>
                      <a:pt x="558" y="356"/>
                      <a:pt x="551" y="356"/>
                    </a:cubicBezTo>
                    <a:cubicBezTo>
                      <a:pt x="544" y="356"/>
                      <a:pt x="544" y="349"/>
                      <a:pt x="542" y="345"/>
                    </a:cubicBezTo>
                    <a:cubicBezTo>
                      <a:pt x="537" y="338"/>
                      <a:pt x="532" y="335"/>
                      <a:pt x="529" y="328"/>
                    </a:cubicBezTo>
                    <a:cubicBezTo>
                      <a:pt x="522" y="314"/>
                      <a:pt x="527" y="287"/>
                      <a:pt x="507" y="287"/>
                    </a:cubicBezTo>
                    <a:cubicBezTo>
                      <a:pt x="503" y="287"/>
                      <a:pt x="502" y="293"/>
                      <a:pt x="498" y="293"/>
                    </a:cubicBezTo>
                    <a:cubicBezTo>
                      <a:pt x="490" y="293"/>
                      <a:pt x="485" y="283"/>
                      <a:pt x="474" y="283"/>
                    </a:cubicBezTo>
                    <a:cubicBezTo>
                      <a:pt x="468" y="283"/>
                      <a:pt x="467" y="286"/>
                      <a:pt x="463" y="286"/>
                    </a:cubicBezTo>
                    <a:cubicBezTo>
                      <a:pt x="462" y="286"/>
                      <a:pt x="460" y="284"/>
                      <a:pt x="460" y="283"/>
                    </a:cubicBezTo>
                    <a:cubicBezTo>
                      <a:pt x="453" y="285"/>
                      <a:pt x="444" y="284"/>
                      <a:pt x="436" y="286"/>
                    </a:cubicBezTo>
                    <a:cubicBezTo>
                      <a:pt x="441" y="288"/>
                      <a:pt x="440" y="288"/>
                      <a:pt x="443" y="286"/>
                    </a:cubicBezTo>
                    <a:cubicBezTo>
                      <a:pt x="442" y="293"/>
                      <a:pt x="438" y="297"/>
                      <a:pt x="443" y="301"/>
                    </a:cubicBezTo>
                    <a:cubicBezTo>
                      <a:pt x="431" y="307"/>
                      <a:pt x="421" y="292"/>
                      <a:pt x="412" y="292"/>
                    </a:cubicBezTo>
                    <a:cubicBezTo>
                      <a:pt x="409" y="292"/>
                      <a:pt x="408" y="295"/>
                      <a:pt x="405" y="295"/>
                    </a:cubicBezTo>
                    <a:cubicBezTo>
                      <a:pt x="400" y="295"/>
                      <a:pt x="398" y="291"/>
                      <a:pt x="393" y="291"/>
                    </a:cubicBezTo>
                    <a:cubicBezTo>
                      <a:pt x="380" y="291"/>
                      <a:pt x="374" y="302"/>
                      <a:pt x="368" y="307"/>
                    </a:cubicBezTo>
                    <a:cubicBezTo>
                      <a:pt x="365" y="311"/>
                      <a:pt x="361" y="308"/>
                      <a:pt x="357" y="309"/>
                    </a:cubicBezTo>
                    <a:cubicBezTo>
                      <a:pt x="347" y="313"/>
                      <a:pt x="341" y="325"/>
                      <a:pt x="341" y="338"/>
                    </a:cubicBezTo>
                    <a:cubicBezTo>
                      <a:pt x="341" y="339"/>
                      <a:pt x="343" y="341"/>
                      <a:pt x="343" y="342"/>
                    </a:cubicBezTo>
                    <a:cubicBezTo>
                      <a:pt x="336" y="342"/>
                      <a:pt x="325" y="339"/>
                      <a:pt x="321" y="336"/>
                    </a:cubicBezTo>
                    <a:cubicBezTo>
                      <a:pt x="307" y="322"/>
                      <a:pt x="308" y="290"/>
                      <a:pt x="282" y="290"/>
                    </a:cubicBezTo>
                    <a:cubicBezTo>
                      <a:pt x="272" y="290"/>
                      <a:pt x="275" y="302"/>
                      <a:pt x="266" y="302"/>
                    </a:cubicBezTo>
                    <a:cubicBezTo>
                      <a:pt x="257" y="302"/>
                      <a:pt x="250" y="287"/>
                      <a:pt x="246" y="281"/>
                    </a:cubicBezTo>
                    <a:cubicBezTo>
                      <a:pt x="239" y="268"/>
                      <a:pt x="230" y="266"/>
                      <a:pt x="215" y="262"/>
                    </a:cubicBezTo>
                    <a:cubicBezTo>
                      <a:pt x="207" y="262"/>
                      <a:pt x="207" y="262"/>
                      <a:pt x="207" y="262"/>
                    </a:cubicBezTo>
                    <a:cubicBezTo>
                      <a:pt x="207" y="268"/>
                      <a:pt x="207" y="268"/>
                      <a:pt x="207" y="268"/>
                    </a:cubicBezTo>
                    <a:cubicBezTo>
                      <a:pt x="170" y="268"/>
                      <a:pt x="170" y="268"/>
                      <a:pt x="170" y="268"/>
                    </a:cubicBezTo>
                    <a:cubicBezTo>
                      <a:pt x="123" y="252"/>
                      <a:pt x="123" y="252"/>
                      <a:pt x="123" y="252"/>
                    </a:cubicBezTo>
                    <a:cubicBezTo>
                      <a:pt x="95" y="252"/>
                      <a:pt x="95" y="252"/>
                      <a:pt x="95" y="252"/>
                    </a:cubicBezTo>
                    <a:cubicBezTo>
                      <a:pt x="88" y="239"/>
                      <a:pt x="66" y="230"/>
                      <a:pt x="50" y="223"/>
                    </a:cubicBezTo>
                    <a:cubicBezTo>
                      <a:pt x="47" y="222"/>
                      <a:pt x="48" y="217"/>
                      <a:pt x="47" y="214"/>
                    </a:cubicBezTo>
                    <a:cubicBezTo>
                      <a:pt x="40" y="198"/>
                      <a:pt x="28" y="193"/>
                      <a:pt x="30" y="175"/>
                    </a:cubicBezTo>
                    <a:cubicBezTo>
                      <a:pt x="21" y="174"/>
                      <a:pt x="11" y="154"/>
                      <a:pt x="4" y="141"/>
                    </a:cubicBezTo>
                    <a:cubicBezTo>
                      <a:pt x="2" y="137"/>
                      <a:pt x="6" y="134"/>
                      <a:pt x="8" y="133"/>
                    </a:cubicBezTo>
                    <a:cubicBezTo>
                      <a:pt x="3" y="123"/>
                      <a:pt x="8" y="107"/>
                      <a:pt x="4" y="95"/>
                    </a:cubicBezTo>
                    <a:cubicBezTo>
                      <a:pt x="0" y="85"/>
                      <a:pt x="11" y="60"/>
                      <a:pt x="11" y="46"/>
                    </a:cubicBezTo>
                    <a:cubicBezTo>
                      <a:pt x="11" y="36"/>
                      <a:pt x="0" y="32"/>
                      <a:pt x="0" y="23"/>
                    </a:cubicBezTo>
                    <a:cubicBezTo>
                      <a:pt x="0" y="20"/>
                      <a:pt x="5" y="20"/>
                      <a:pt x="7" y="20"/>
                    </a:cubicBezTo>
                    <a:cubicBezTo>
                      <a:pt x="13" y="20"/>
                      <a:pt x="17" y="23"/>
                      <a:pt x="20" y="27"/>
                    </a:cubicBezTo>
                    <a:cubicBezTo>
                      <a:pt x="22" y="24"/>
                      <a:pt x="26" y="19"/>
                      <a:pt x="26" y="15"/>
                    </a:cubicBezTo>
                    <a:cubicBezTo>
                      <a:pt x="26" y="11"/>
                      <a:pt x="22" y="10"/>
                      <a:pt x="20" y="5"/>
                    </a:cubicBezTo>
                    <a:cubicBezTo>
                      <a:pt x="373" y="5"/>
                      <a:pt x="373" y="5"/>
                      <a:pt x="373" y="5"/>
                    </a:cubicBezTo>
                    <a:cubicBezTo>
                      <a:pt x="373" y="0"/>
                      <a:pt x="373" y="0"/>
                      <a:pt x="373" y="0"/>
                    </a:cubicBezTo>
                    <a:cubicBezTo>
                      <a:pt x="379" y="4"/>
                      <a:pt x="378" y="8"/>
                      <a:pt x="384" y="11"/>
                    </a:cubicBezTo>
                    <a:cubicBezTo>
                      <a:pt x="406" y="11"/>
                      <a:pt x="406" y="11"/>
                      <a:pt x="406" y="11"/>
                    </a:cubicBezTo>
                    <a:cubicBezTo>
                      <a:pt x="415" y="20"/>
                      <a:pt x="426" y="20"/>
                      <a:pt x="443" y="20"/>
                    </a:cubicBezTo>
                    <a:cubicBezTo>
                      <a:pt x="431" y="28"/>
                      <a:pt x="418" y="32"/>
                      <a:pt x="408" y="45"/>
                    </a:cubicBezTo>
                    <a:cubicBezTo>
                      <a:pt x="415" y="45"/>
                      <a:pt x="415" y="45"/>
                      <a:pt x="415" y="45"/>
                    </a:cubicBezTo>
                    <a:cubicBezTo>
                      <a:pt x="418" y="43"/>
                      <a:pt x="420" y="42"/>
                      <a:pt x="423" y="42"/>
                    </a:cubicBezTo>
                    <a:cubicBezTo>
                      <a:pt x="425" y="46"/>
                      <a:pt x="426" y="46"/>
                      <a:pt x="429" y="46"/>
                    </a:cubicBezTo>
                    <a:cubicBezTo>
                      <a:pt x="437" y="46"/>
                      <a:pt x="437" y="40"/>
                      <a:pt x="441" y="40"/>
                    </a:cubicBezTo>
                    <a:cubicBezTo>
                      <a:pt x="446" y="40"/>
                      <a:pt x="454" y="32"/>
                      <a:pt x="461" y="31"/>
                    </a:cubicBezTo>
                    <a:cubicBezTo>
                      <a:pt x="461" y="37"/>
                      <a:pt x="458" y="38"/>
                      <a:pt x="456" y="42"/>
                    </a:cubicBezTo>
                    <a:cubicBezTo>
                      <a:pt x="465" y="42"/>
                      <a:pt x="465" y="42"/>
                      <a:pt x="465" y="42"/>
                    </a:cubicBezTo>
                    <a:cubicBezTo>
                      <a:pt x="465" y="45"/>
                      <a:pt x="469" y="47"/>
                      <a:pt x="472" y="47"/>
                    </a:cubicBezTo>
                    <a:cubicBezTo>
                      <a:pt x="478" y="47"/>
                      <a:pt x="480" y="43"/>
                      <a:pt x="484" y="43"/>
                    </a:cubicBezTo>
                    <a:cubicBezTo>
                      <a:pt x="495" y="43"/>
                      <a:pt x="500" y="48"/>
                      <a:pt x="510" y="48"/>
                    </a:cubicBezTo>
                    <a:cubicBezTo>
                      <a:pt x="510" y="54"/>
                      <a:pt x="510" y="54"/>
                      <a:pt x="510" y="54"/>
                    </a:cubicBezTo>
                    <a:cubicBezTo>
                      <a:pt x="503" y="56"/>
                      <a:pt x="493" y="54"/>
                      <a:pt x="490" y="54"/>
                    </a:cubicBezTo>
                    <a:cubicBezTo>
                      <a:pt x="480" y="54"/>
                      <a:pt x="462" y="66"/>
                      <a:pt x="462" y="75"/>
                    </a:cubicBezTo>
                    <a:cubicBezTo>
                      <a:pt x="466" y="72"/>
                      <a:pt x="468" y="69"/>
                      <a:pt x="472" y="69"/>
                    </a:cubicBezTo>
                    <a:cubicBezTo>
                      <a:pt x="465" y="78"/>
                      <a:pt x="461" y="101"/>
                      <a:pt x="461" y="112"/>
                    </a:cubicBezTo>
                    <a:cubicBezTo>
                      <a:pt x="461" y="117"/>
                      <a:pt x="466" y="121"/>
                      <a:pt x="471" y="121"/>
                    </a:cubicBezTo>
                    <a:cubicBezTo>
                      <a:pt x="478" y="121"/>
                      <a:pt x="480" y="108"/>
                      <a:pt x="480" y="102"/>
                    </a:cubicBezTo>
                    <a:cubicBezTo>
                      <a:pt x="480" y="97"/>
                      <a:pt x="480" y="88"/>
                      <a:pt x="480" y="88"/>
                    </a:cubicBezTo>
                    <a:cubicBezTo>
                      <a:pt x="480" y="82"/>
                      <a:pt x="480" y="69"/>
                      <a:pt x="485" y="69"/>
                    </a:cubicBezTo>
                    <a:cubicBezTo>
                      <a:pt x="501" y="68"/>
                      <a:pt x="494" y="57"/>
                      <a:pt x="501" y="57"/>
                    </a:cubicBezTo>
                    <a:cubicBezTo>
                      <a:pt x="504" y="57"/>
                      <a:pt x="521" y="65"/>
                      <a:pt x="521" y="70"/>
                    </a:cubicBezTo>
                    <a:cubicBezTo>
                      <a:pt x="521" y="77"/>
                      <a:pt x="517" y="81"/>
                      <a:pt x="516" y="87"/>
                    </a:cubicBezTo>
                    <a:cubicBezTo>
                      <a:pt x="521" y="87"/>
                      <a:pt x="520" y="85"/>
                      <a:pt x="525" y="84"/>
                    </a:cubicBezTo>
                    <a:cubicBezTo>
                      <a:pt x="526" y="91"/>
                      <a:pt x="526" y="94"/>
                      <a:pt x="531" y="97"/>
                    </a:cubicBezTo>
                    <a:cubicBezTo>
                      <a:pt x="526" y="103"/>
                      <a:pt x="521" y="106"/>
                      <a:pt x="521" y="112"/>
                    </a:cubicBezTo>
                    <a:cubicBezTo>
                      <a:pt x="521" y="117"/>
                      <a:pt x="523" y="123"/>
                      <a:pt x="527" y="123"/>
                    </a:cubicBezTo>
                    <a:cubicBezTo>
                      <a:pt x="539" y="123"/>
                      <a:pt x="559" y="112"/>
                      <a:pt x="568" y="108"/>
                    </a:cubicBezTo>
                    <a:cubicBezTo>
                      <a:pt x="567" y="103"/>
                      <a:pt x="565" y="99"/>
                      <a:pt x="564" y="97"/>
                    </a:cubicBezTo>
                    <a:cubicBezTo>
                      <a:pt x="567" y="97"/>
                      <a:pt x="567" y="97"/>
                      <a:pt x="569" y="97"/>
                    </a:cubicBezTo>
                    <a:cubicBezTo>
                      <a:pt x="582" y="97"/>
                      <a:pt x="610" y="101"/>
                      <a:pt x="610" y="84"/>
                    </a:cubicBezTo>
                    <a:cubicBezTo>
                      <a:pt x="611" y="84"/>
                      <a:pt x="627" y="68"/>
                      <a:pt x="630" y="66"/>
                    </a:cubicBezTo>
                    <a:cubicBezTo>
                      <a:pt x="632" y="64"/>
                      <a:pt x="643" y="65"/>
                      <a:pt x="653" y="65"/>
                    </a:cubicBezTo>
                    <a:cubicBezTo>
                      <a:pt x="657" y="65"/>
                      <a:pt x="660" y="65"/>
                      <a:pt x="664" y="65"/>
                    </a:cubicBezTo>
                    <a:cubicBezTo>
                      <a:pt x="668" y="65"/>
                      <a:pt x="672" y="63"/>
                      <a:pt x="675" y="63"/>
                    </a:cubicBezTo>
                    <a:cubicBezTo>
                      <a:pt x="680" y="62"/>
                      <a:pt x="678" y="61"/>
                      <a:pt x="680" y="59"/>
                    </a:cubicBezTo>
                    <a:cubicBezTo>
                      <a:pt x="688" y="51"/>
                      <a:pt x="688" y="36"/>
                      <a:pt x="699" y="28"/>
                    </a:cubicBezTo>
                    <a:cubicBezTo>
                      <a:pt x="704" y="35"/>
                      <a:pt x="712" y="25"/>
                      <a:pt x="716" y="32"/>
                    </a:cubicBezTo>
                    <a:cubicBezTo>
                      <a:pt x="723" y="44"/>
                      <a:pt x="717" y="62"/>
                      <a:pt x="726" y="73"/>
                    </a:cubicBezTo>
                    <a:cubicBezTo>
                      <a:pt x="723" y="77"/>
                      <a:pt x="718" y="80"/>
                      <a:pt x="712" y="80"/>
                    </a:cubicBezTo>
                    <a:cubicBezTo>
                      <a:pt x="706" y="80"/>
                      <a:pt x="706" y="78"/>
                      <a:pt x="701" y="80"/>
                    </a:cubicBezTo>
                    <a:cubicBezTo>
                      <a:pt x="694" y="87"/>
                      <a:pt x="679" y="92"/>
                      <a:pt x="679" y="109"/>
                    </a:cubicBezTo>
                    <a:cubicBezTo>
                      <a:pt x="679" y="110"/>
                      <a:pt x="680" y="112"/>
                      <a:pt x="681" y="113"/>
                    </a:cubicBezTo>
                    <a:cubicBezTo>
                      <a:pt x="681" y="115"/>
                      <a:pt x="683" y="121"/>
                      <a:pt x="686" y="121"/>
                    </a:cubicBezTo>
                    <a:cubicBezTo>
                      <a:pt x="687" y="121"/>
                      <a:pt x="690" y="118"/>
                      <a:pt x="690" y="118"/>
                    </a:cubicBezTo>
                    <a:cubicBezTo>
                      <a:pt x="690" y="121"/>
                      <a:pt x="690" y="121"/>
                      <a:pt x="690" y="121"/>
                    </a:cubicBezTo>
                    <a:cubicBezTo>
                      <a:pt x="685" y="122"/>
                      <a:pt x="678" y="124"/>
                      <a:pt x="676" y="122"/>
                    </a:cubicBezTo>
                    <a:cubicBezTo>
                      <a:pt x="667" y="129"/>
                      <a:pt x="652" y="126"/>
                      <a:pt x="643" y="132"/>
                    </a:cubicBezTo>
                    <a:cubicBezTo>
                      <a:pt x="648" y="132"/>
                      <a:pt x="648" y="132"/>
                      <a:pt x="648" y="132"/>
                    </a:cubicBezTo>
                    <a:cubicBezTo>
                      <a:pt x="652" y="132"/>
                      <a:pt x="656" y="129"/>
                      <a:pt x="659" y="132"/>
                    </a:cubicBezTo>
                    <a:cubicBezTo>
                      <a:pt x="653" y="134"/>
                      <a:pt x="648" y="134"/>
                      <a:pt x="642" y="134"/>
                    </a:cubicBezTo>
                    <a:cubicBezTo>
                      <a:pt x="641" y="134"/>
                      <a:pt x="639" y="133"/>
                      <a:pt x="638" y="133"/>
                    </a:cubicBezTo>
                    <a:cubicBezTo>
                      <a:pt x="637" y="134"/>
                      <a:pt x="635" y="135"/>
                      <a:pt x="635" y="137"/>
                    </a:cubicBezTo>
                    <a:cubicBezTo>
                      <a:pt x="635" y="139"/>
                      <a:pt x="639" y="142"/>
                      <a:pt x="639" y="142"/>
                    </a:cubicBezTo>
                    <a:cubicBezTo>
                      <a:pt x="638" y="145"/>
                      <a:pt x="630" y="161"/>
                      <a:pt x="627" y="161"/>
                    </a:cubicBezTo>
                    <a:cubicBezTo>
                      <a:pt x="626" y="161"/>
                      <a:pt x="625" y="158"/>
                      <a:pt x="624" y="157"/>
                    </a:cubicBezTo>
                    <a:cubicBezTo>
                      <a:pt x="622" y="159"/>
                      <a:pt x="622" y="159"/>
                      <a:pt x="622" y="159"/>
                    </a:cubicBezTo>
                    <a:cubicBezTo>
                      <a:pt x="623" y="163"/>
                      <a:pt x="626" y="164"/>
                      <a:pt x="626" y="168"/>
                    </a:cubicBezTo>
                    <a:cubicBezTo>
                      <a:pt x="626" y="170"/>
                      <a:pt x="617" y="186"/>
                      <a:pt x="615" y="186"/>
                    </a:cubicBezTo>
                    <a:cubicBezTo>
                      <a:pt x="615" y="186"/>
                      <a:pt x="614" y="184"/>
                      <a:pt x="614" y="183"/>
                    </a:cubicBezTo>
                    <a:cubicBezTo>
                      <a:pt x="614" y="181"/>
                      <a:pt x="614" y="180"/>
                      <a:pt x="614" y="178"/>
                    </a:cubicBezTo>
                    <a:cubicBezTo>
                      <a:pt x="614" y="175"/>
                      <a:pt x="610" y="168"/>
                      <a:pt x="609" y="164"/>
                    </a:cubicBezTo>
                    <a:cubicBezTo>
                      <a:pt x="608" y="166"/>
                      <a:pt x="608" y="170"/>
                      <a:pt x="608" y="170"/>
                    </a:cubicBezTo>
                    <a:cubicBezTo>
                      <a:pt x="608" y="173"/>
                      <a:pt x="611" y="181"/>
                      <a:pt x="611" y="185"/>
                    </a:cubicBezTo>
                    <a:cubicBezTo>
                      <a:pt x="611" y="189"/>
                      <a:pt x="608" y="189"/>
                      <a:pt x="611" y="192"/>
                    </a:cubicBezTo>
                    <a:cubicBezTo>
                      <a:pt x="612" y="192"/>
                      <a:pt x="613" y="192"/>
                      <a:pt x="614" y="192"/>
                    </a:cubicBezTo>
                    <a:cubicBezTo>
                      <a:pt x="614" y="193"/>
                      <a:pt x="614" y="195"/>
                      <a:pt x="614" y="196"/>
                    </a:cubicBezTo>
                    <a:cubicBezTo>
                      <a:pt x="614" y="200"/>
                      <a:pt x="610" y="201"/>
                      <a:pt x="608" y="201"/>
                    </a:cubicBezTo>
                    <a:cubicBezTo>
                      <a:pt x="610" y="205"/>
                      <a:pt x="612" y="205"/>
                      <a:pt x="614" y="205"/>
                    </a:cubicBezTo>
                    <a:cubicBezTo>
                      <a:pt x="613" y="210"/>
                      <a:pt x="611" y="210"/>
                      <a:pt x="607" y="210"/>
                    </a:cubicBezTo>
                    <a:cubicBezTo>
                      <a:pt x="607" y="213"/>
                      <a:pt x="607" y="213"/>
                      <a:pt x="607" y="213"/>
                    </a:cubicBezTo>
                    <a:cubicBezTo>
                      <a:pt x="612" y="216"/>
                      <a:pt x="612" y="216"/>
                      <a:pt x="612" y="216"/>
                    </a:cubicBezTo>
                    <a:cubicBezTo>
                      <a:pt x="611" y="218"/>
                      <a:pt x="610" y="221"/>
                      <a:pt x="607" y="221"/>
                    </a:cubicBezTo>
                    <a:cubicBezTo>
                      <a:pt x="602" y="222"/>
                      <a:pt x="600" y="226"/>
                      <a:pt x="596" y="226"/>
                    </a:cubicBezTo>
                    <a:cubicBezTo>
                      <a:pt x="591" y="228"/>
                      <a:pt x="591" y="230"/>
                      <a:pt x="589" y="232"/>
                    </a:cubicBezTo>
                    <a:lnTo>
                      <a:pt x="590" y="233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p85"/>
              <p:cNvSpPr/>
              <p:nvPr/>
            </p:nvSpPr>
            <p:spPr>
              <a:xfrm>
                <a:off x="2030413" y="1400175"/>
                <a:ext cx="1425576" cy="736600"/>
              </a:xfrm>
              <a:custGeom>
                <a:rect b="b" l="l" r="r" t="t"/>
                <a:pathLst>
                  <a:path extrusionOk="0" h="553" w="1071">
                    <a:moveTo>
                      <a:pt x="928" y="503"/>
                    </a:moveTo>
                    <a:cubicBezTo>
                      <a:pt x="928" y="502"/>
                      <a:pt x="928" y="502"/>
                      <a:pt x="928" y="502"/>
                    </a:cubicBezTo>
                    <a:cubicBezTo>
                      <a:pt x="928" y="502"/>
                      <a:pt x="931" y="502"/>
                      <a:pt x="932" y="502"/>
                    </a:cubicBezTo>
                    <a:cubicBezTo>
                      <a:pt x="935" y="502"/>
                      <a:pt x="946" y="504"/>
                      <a:pt x="950" y="501"/>
                    </a:cubicBezTo>
                    <a:cubicBezTo>
                      <a:pt x="954" y="498"/>
                      <a:pt x="954" y="493"/>
                      <a:pt x="960" y="492"/>
                    </a:cubicBezTo>
                    <a:cubicBezTo>
                      <a:pt x="960" y="498"/>
                      <a:pt x="960" y="499"/>
                      <a:pt x="967" y="499"/>
                    </a:cubicBezTo>
                    <a:cubicBezTo>
                      <a:pt x="957" y="500"/>
                      <a:pt x="941" y="507"/>
                      <a:pt x="941" y="516"/>
                    </a:cubicBezTo>
                    <a:cubicBezTo>
                      <a:pt x="941" y="520"/>
                      <a:pt x="947" y="527"/>
                      <a:pt x="950" y="527"/>
                    </a:cubicBezTo>
                    <a:cubicBezTo>
                      <a:pt x="953" y="527"/>
                      <a:pt x="961" y="516"/>
                      <a:pt x="970" y="513"/>
                    </a:cubicBezTo>
                    <a:cubicBezTo>
                      <a:pt x="972" y="513"/>
                      <a:pt x="1003" y="501"/>
                      <a:pt x="1003" y="497"/>
                    </a:cubicBezTo>
                    <a:cubicBezTo>
                      <a:pt x="1003" y="493"/>
                      <a:pt x="991" y="492"/>
                      <a:pt x="988" y="492"/>
                    </a:cubicBezTo>
                    <a:cubicBezTo>
                      <a:pt x="976" y="492"/>
                      <a:pt x="955" y="480"/>
                      <a:pt x="955" y="469"/>
                    </a:cubicBezTo>
                    <a:cubicBezTo>
                      <a:pt x="955" y="466"/>
                      <a:pt x="959" y="463"/>
                      <a:pt x="960" y="458"/>
                    </a:cubicBezTo>
                    <a:cubicBezTo>
                      <a:pt x="958" y="458"/>
                      <a:pt x="953" y="457"/>
                      <a:pt x="949" y="457"/>
                    </a:cubicBezTo>
                    <a:cubicBezTo>
                      <a:pt x="951" y="453"/>
                      <a:pt x="967" y="451"/>
                      <a:pt x="967" y="442"/>
                    </a:cubicBezTo>
                    <a:cubicBezTo>
                      <a:pt x="967" y="434"/>
                      <a:pt x="954" y="436"/>
                      <a:pt x="944" y="436"/>
                    </a:cubicBezTo>
                    <a:cubicBezTo>
                      <a:pt x="925" y="436"/>
                      <a:pt x="916" y="449"/>
                      <a:pt x="903" y="451"/>
                    </a:cubicBezTo>
                    <a:cubicBezTo>
                      <a:pt x="909" y="439"/>
                      <a:pt x="918" y="443"/>
                      <a:pt x="928" y="433"/>
                    </a:cubicBezTo>
                    <a:cubicBezTo>
                      <a:pt x="934" y="427"/>
                      <a:pt x="929" y="423"/>
                      <a:pt x="939" y="420"/>
                    </a:cubicBezTo>
                    <a:cubicBezTo>
                      <a:pt x="955" y="415"/>
                      <a:pt x="965" y="418"/>
                      <a:pt x="982" y="418"/>
                    </a:cubicBezTo>
                    <a:cubicBezTo>
                      <a:pt x="1004" y="418"/>
                      <a:pt x="1016" y="425"/>
                      <a:pt x="1029" y="408"/>
                    </a:cubicBezTo>
                    <a:cubicBezTo>
                      <a:pt x="1035" y="400"/>
                      <a:pt x="1071" y="398"/>
                      <a:pt x="1071" y="384"/>
                    </a:cubicBezTo>
                    <a:cubicBezTo>
                      <a:pt x="1071" y="374"/>
                      <a:pt x="1067" y="370"/>
                      <a:pt x="1063" y="363"/>
                    </a:cubicBezTo>
                    <a:cubicBezTo>
                      <a:pt x="1060" y="363"/>
                      <a:pt x="1065" y="359"/>
                      <a:pt x="1060" y="356"/>
                    </a:cubicBezTo>
                    <a:cubicBezTo>
                      <a:pt x="1060" y="351"/>
                      <a:pt x="1060" y="351"/>
                      <a:pt x="1060" y="351"/>
                    </a:cubicBezTo>
                    <a:cubicBezTo>
                      <a:pt x="1050" y="357"/>
                      <a:pt x="1029" y="364"/>
                      <a:pt x="1018" y="364"/>
                    </a:cubicBezTo>
                    <a:cubicBezTo>
                      <a:pt x="1017" y="364"/>
                      <a:pt x="1014" y="363"/>
                      <a:pt x="1014" y="362"/>
                    </a:cubicBezTo>
                    <a:cubicBezTo>
                      <a:pt x="1022" y="358"/>
                      <a:pt x="1047" y="354"/>
                      <a:pt x="1050" y="346"/>
                    </a:cubicBezTo>
                    <a:cubicBezTo>
                      <a:pt x="1050" y="344"/>
                      <a:pt x="1046" y="343"/>
                      <a:pt x="1046" y="341"/>
                    </a:cubicBezTo>
                    <a:cubicBezTo>
                      <a:pt x="1035" y="342"/>
                      <a:pt x="1013" y="337"/>
                      <a:pt x="1013" y="322"/>
                    </a:cubicBezTo>
                    <a:cubicBezTo>
                      <a:pt x="1013" y="321"/>
                      <a:pt x="1013" y="321"/>
                      <a:pt x="1013" y="321"/>
                    </a:cubicBezTo>
                    <a:cubicBezTo>
                      <a:pt x="1003" y="321"/>
                      <a:pt x="997" y="315"/>
                      <a:pt x="991" y="310"/>
                    </a:cubicBezTo>
                    <a:cubicBezTo>
                      <a:pt x="994" y="309"/>
                      <a:pt x="998" y="308"/>
                      <a:pt x="998" y="302"/>
                    </a:cubicBezTo>
                    <a:cubicBezTo>
                      <a:pt x="998" y="298"/>
                      <a:pt x="994" y="295"/>
                      <a:pt x="995" y="290"/>
                    </a:cubicBezTo>
                    <a:cubicBezTo>
                      <a:pt x="991" y="289"/>
                      <a:pt x="977" y="280"/>
                      <a:pt x="980" y="272"/>
                    </a:cubicBezTo>
                    <a:cubicBezTo>
                      <a:pt x="985" y="262"/>
                      <a:pt x="966" y="259"/>
                      <a:pt x="965" y="247"/>
                    </a:cubicBezTo>
                    <a:cubicBezTo>
                      <a:pt x="964" y="247"/>
                      <a:pt x="959" y="243"/>
                      <a:pt x="958" y="242"/>
                    </a:cubicBezTo>
                    <a:cubicBezTo>
                      <a:pt x="954" y="244"/>
                      <a:pt x="947" y="248"/>
                      <a:pt x="947" y="254"/>
                    </a:cubicBezTo>
                    <a:cubicBezTo>
                      <a:pt x="947" y="261"/>
                      <a:pt x="933" y="277"/>
                      <a:pt x="922" y="277"/>
                    </a:cubicBezTo>
                    <a:cubicBezTo>
                      <a:pt x="914" y="277"/>
                      <a:pt x="913" y="267"/>
                      <a:pt x="908" y="267"/>
                    </a:cubicBezTo>
                    <a:cubicBezTo>
                      <a:pt x="900" y="267"/>
                      <a:pt x="897" y="246"/>
                      <a:pt x="896" y="236"/>
                    </a:cubicBezTo>
                    <a:cubicBezTo>
                      <a:pt x="894" y="224"/>
                      <a:pt x="870" y="233"/>
                      <a:pt x="870" y="216"/>
                    </a:cubicBezTo>
                    <a:cubicBezTo>
                      <a:pt x="858" y="215"/>
                      <a:pt x="855" y="200"/>
                      <a:pt x="843" y="200"/>
                    </a:cubicBezTo>
                    <a:cubicBezTo>
                      <a:pt x="837" y="200"/>
                      <a:pt x="837" y="204"/>
                      <a:pt x="831" y="204"/>
                    </a:cubicBezTo>
                    <a:cubicBezTo>
                      <a:pt x="818" y="204"/>
                      <a:pt x="810" y="197"/>
                      <a:pt x="797" y="197"/>
                    </a:cubicBezTo>
                    <a:cubicBezTo>
                      <a:pt x="791" y="197"/>
                      <a:pt x="784" y="200"/>
                      <a:pt x="784" y="208"/>
                    </a:cubicBezTo>
                    <a:cubicBezTo>
                      <a:pt x="784" y="212"/>
                      <a:pt x="800" y="218"/>
                      <a:pt x="786" y="227"/>
                    </a:cubicBezTo>
                    <a:cubicBezTo>
                      <a:pt x="780" y="231"/>
                      <a:pt x="794" y="241"/>
                      <a:pt x="794" y="247"/>
                    </a:cubicBezTo>
                    <a:cubicBezTo>
                      <a:pt x="796" y="260"/>
                      <a:pt x="783" y="264"/>
                      <a:pt x="778" y="266"/>
                    </a:cubicBezTo>
                    <a:cubicBezTo>
                      <a:pt x="788" y="283"/>
                      <a:pt x="803" y="289"/>
                      <a:pt x="803" y="318"/>
                    </a:cubicBezTo>
                    <a:cubicBezTo>
                      <a:pt x="803" y="326"/>
                      <a:pt x="777" y="346"/>
                      <a:pt x="768" y="347"/>
                    </a:cubicBezTo>
                    <a:cubicBezTo>
                      <a:pt x="783" y="355"/>
                      <a:pt x="777" y="379"/>
                      <a:pt x="783" y="387"/>
                    </a:cubicBezTo>
                    <a:cubicBezTo>
                      <a:pt x="782" y="389"/>
                      <a:pt x="776" y="392"/>
                      <a:pt x="775" y="397"/>
                    </a:cubicBezTo>
                    <a:cubicBezTo>
                      <a:pt x="770" y="397"/>
                      <a:pt x="766" y="406"/>
                      <a:pt x="762" y="403"/>
                    </a:cubicBezTo>
                    <a:cubicBezTo>
                      <a:pt x="751" y="394"/>
                      <a:pt x="736" y="380"/>
                      <a:pt x="736" y="367"/>
                    </a:cubicBezTo>
                    <a:cubicBezTo>
                      <a:pt x="736" y="353"/>
                      <a:pt x="738" y="342"/>
                      <a:pt x="726" y="334"/>
                    </a:cubicBezTo>
                    <a:cubicBezTo>
                      <a:pt x="697" y="334"/>
                      <a:pt x="697" y="334"/>
                      <a:pt x="697" y="334"/>
                    </a:cubicBezTo>
                    <a:cubicBezTo>
                      <a:pt x="681" y="322"/>
                      <a:pt x="662" y="315"/>
                      <a:pt x="643" y="308"/>
                    </a:cubicBezTo>
                    <a:cubicBezTo>
                      <a:pt x="640" y="306"/>
                      <a:pt x="629" y="299"/>
                      <a:pt x="623" y="299"/>
                    </a:cubicBezTo>
                    <a:cubicBezTo>
                      <a:pt x="617" y="299"/>
                      <a:pt x="614" y="306"/>
                      <a:pt x="607" y="306"/>
                    </a:cubicBezTo>
                    <a:cubicBezTo>
                      <a:pt x="607" y="295"/>
                      <a:pt x="600" y="270"/>
                      <a:pt x="590" y="270"/>
                    </a:cubicBezTo>
                    <a:cubicBezTo>
                      <a:pt x="586" y="270"/>
                      <a:pt x="584" y="274"/>
                      <a:pt x="579" y="275"/>
                    </a:cubicBezTo>
                    <a:cubicBezTo>
                      <a:pt x="581" y="269"/>
                      <a:pt x="579" y="268"/>
                      <a:pt x="579" y="255"/>
                    </a:cubicBezTo>
                    <a:cubicBezTo>
                      <a:pt x="579" y="237"/>
                      <a:pt x="584" y="227"/>
                      <a:pt x="595" y="216"/>
                    </a:cubicBezTo>
                    <a:cubicBezTo>
                      <a:pt x="598" y="213"/>
                      <a:pt x="606" y="196"/>
                      <a:pt x="609" y="194"/>
                    </a:cubicBezTo>
                    <a:cubicBezTo>
                      <a:pt x="617" y="192"/>
                      <a:pt x="630" y="196"/>
                      <a:pt x="630" y="186"/>
                    </a:cubicBezTo>
                    <a:cubicBezTo>
                      <a:pt x="630" y="179"/>
                      <a:pt x="613" y="178"/>
                      <a:pt x="607" y="175"/>
                    </a:cubicBezTo>
                    <a:cubicBezTo>
                      <a:pt x="611" y="176"/>
                      <a:pt x="597" y="167"/>
                      <a:pt x="633" y="178"/>
                    </a:cubicBezTo>
                    <a:cubicBezTo>
                      <a:pt x="643" y="181"/>
                      <a:pt x="637" y="169"/>
                      <a:pt x="642" y="169"/>
                    </a:cubicBezTo>
                    <a:cubicBezTo>
                      <a:pt x="643" y="169"/>
                      <a:pt x="647" y="169"/>
                      <a:pt x="652" y="169"/>
                    </a:cubicBezTo>
                    <a:cubicBezTo>
                      <a:pt x="662" y="169"/>
                      <a:pt x="668" y="158"/>
                      <a:pt x="675" y="153"/>
                    </a:cubicBezTo>
                    <a:cubicBezTo>
                      <a:pt x="675" y="146"/>
                      <a:pt x="675" y="146"/>
                      <a:pt x="675" y="146"/>
                    </a:cubicBezTo>
                    <a:cubicBezTo>
                      <a:pt x="660" y="142"/>
                      <a:pt x="645" y="145"/>
                      <a:pt x="639" y="131"/>
                    </a:cubicBezTo>
                    <a:cubicBezTo>
                      <a:pt x="639" y="131"/>
                      <a:pt x="643" y="131"/>
                      <a:pt x="647" y="131"/>
                    </a:cubicBezTo>
                    <a:cubicBezTo>
                      <a:pt x="652" y="135"/>
                      <a:pt x="658" y="141"/>
                      <a:pt x="666" y="141"/>
                    </a:cubicBezTo>
                    <a:cubicBezTo>
                      <a:pt x="673" y="141"/>
                      <a:pt x="686" y="132"/>
                      <a:pt x="686" y="127"/>
                    </a:cubicBezTo>
                    <a:cubicBezTo>
                      <a:pt x="686" y="125"/>
                      <a:pt x="680" y="117"/>
                      <a:pt x="683" y="117"/>
                    </a:cubicBezTo>
                    <a:cubicBezTo>
                      <a:pt x="693" y="117"/>
                      <a:pt x="696" y="126"/>
                      <a:pt x="703" y="126"/>
                    </a:cubicBezTo>
                    <a:cubicBezTo>
                      <a:pt x="707" y="126"/>
                      <a:pt x="709" y="123"/>
                      <a:pt x="717" y="123"/>
                    </a:cubicBezTo>
                    <a:cubicBezTo>
                      <a:pt x="715" y="120"/>
                      <a:pt x="717" y="112"/>
                      <a:pt x="722" y="120"/>
                    </a:cubicBezTo>
                    <a:cubicBezTo>
                      <a:pt x="725" y="125"/>
                      <a:pt x="748" y="105"/>
                      <a:pt x="748" y="100"/>
                    </a:cubicBezTo>
                    <a:cubicBezTo>
                      <a:pt x="748" y="96"/>
                      <a:pt x="738" y="91"/>
                      <a:pt x="738" y="89"/>
                    </a:cubicBezTo>
                    <a:cubicBezTo>
                      <a:pt x="738" y="85"/>
                      <a:pt x="732" y="78"/>
                      <a:pt x="746" y="72"/>
                    </a:cubicBezTo>
                    <a:cubicBezTo>
                      <a:pt x="748" y="68"/>
                      <a:pt x="746" y="68"/>
                      <a:pt x="746" y="61"/>
                    </a:cubicBezTo>
                    <a:cubicBezTo>
                      <a:pt x="732" y="61"/>
                      <a:pt x="735" y="50"/>
                      <a:pt x="717" y="50"/>
                    </a:cubicBezTo>
                    <a:cubicBezTo>
                      <a:pt x="713" y="49"/>
                      <a:pt x="710" y="47"/>
                      <a:pt x="706" y="47"/>
                    </a:cubicBezTo>
                    <a:cubicBezTo>
                      <a:pt x="701" y="47"/>
                      <a:pt x="695" y="50"/>
                      <a:pt x="695" y="55"/>
                    </a:cubicBezTo>
                    <a:cubicBezTo>
                      <a:pt x="695" y="61"/>
                      <a:pt x="702" y="63"/>
                      <a:pt x="702" y="67"/>
                    </a:cubicBezTo>
                    <a:cubicBezTo>
                      <a:pt x="702" y="72"/>
                      <a:pt x="692" y="72"/>
                      <a:pt x="689" y="76"/>
                    </a:cubicBezTo>
                    <a:cubicBezTo>
                      <a:pt x="686" y="84"/>
                      <a:pt x="687" y="90"/>
                      <a:pt x="681" y="98"/>
                    </a:cubicBezTo>
                    <a:cubicBezTo>
                      <a:pt x="671" y="110"/>
                      <a:pt x="658" y="90"/>
                      <a:pt x="658" y="85"/>
                    </a:cubicBezTo>
                    <a:cubicBezTo>
                      <a:pt x="658" y="79"/>
                      <a:pt x="665" y="81"/>
                      <a:pt x="665" y="74"/>
                    </a:cubicBezTo>
                    <a:cubicBezTo>
                      <a:pt x="665" y="71"/>
                      <a:pt x="652" y="59"/>
                      <a:pt x="649" y="59"/>
                    </a:cubicBezTo>
                    <a:cubicBezTo>
                      <a:pt x="636" y="59"/>
                      <a:pt x="645" y="78"/>
                      <a:pt x="631" y="78"/>
                    </a:cubicBezTo>
                    <a:cubicBezTo>
                      <a:pt x="631" y="70"/>
                      <a:pt x="630" y="65"/>
                      <a:pt x="621" y="60"/>
                    </a:cubicBezTo>
                    <a:cubicBezTo>
                      <a:pt x="622" y="58"/>
                      <a:pt x="623" y="57"/>
                      <a:pt x="625" y="55"/>
                    </a:cubicBezTo>
                    <a:cubicBezTo>
                      <a:pt x="618" y="51"/>
                      <a:pt x="609" y="55"/>
                      <a:pt x="603" y="48"/>
                    </a:cubicBezTo>
                    <a:cubicBezTo>
                      <a:pt x="606" y="47"/>
                      <a:pt x="614" y="44"/>
                      <a:pt x="614" y="38"/>
                    </a:cubicBezTo>
                    <a:cubicBezTo>
                      <a:pt x="614" y="29"/>
                      <a:pt x="601" y="30"/>
                      <a:pt x="601" y="23"/>
                    </a:cubicBezTo>
                    <a:cubicBezTo>
                      <a:pt x="601" y="10"/>
                      <a:pt x="591" y="1"/>
                      <a:pt x="574" y="0"/>
                    </a:cubicBezTo>
                    <a:cubicBezTo>
                      <a:pt x="565" y="0"/>
                      <a:pt x="569" y="6"/>
                      <a:pt x="569" y="10"/>
                    </a:cubicBezTo>
                    <a:cubicBezTo>
                      <a:pt x="564" y="11"/>
                      <a:pt x="557" y="10"/>
                      <a:pt x="557" y="17"/>
                    </a:cubicBezTo>
                    <a:cubicBezTo>
                      <a:pt x="557" y="21"/>
                      <a:pt x="561" y="23"/>
                      <a:pt x="561" y="28"/>
                    </a:cubicBezTo>
                    <a:cubicBezTo>
                      <a:pt x="561" y="32"/>
                      <a:pt x="555" y="32"/>
                      <a:pt x="555" y="38"/>
                    </a:cubicBezTo>
                    <a:cubicBezTo>
                      <a:pt x="555" y="52"/>
                      <a:pt x="585" y="44"/>
                      <a:pt x="585" y="59"/>
                    </a:cubicBezTo>
                    <a:cubicBezTo>
                      <a:pt x="585" y="61"/>
                      <a:pt x="581" y="72"/>
                      <a:pt x="581" y="72"/>
                    </a:cubicBezTo>
                    <a:cubicBezTo>
                      <a:pt x="584" y="70"/>
                      <a:pt x="587" y="69"/>
                      <a:pt x="591" y="67"/>
                    </a:cubicBezTo>
                    <a:cubicBezTo>
                      <a:pt x="596" y="85"/>
                      <a:pt x="567" y="77"/>
                      <a:pt x="567" y="98"/>
                    </a:cubicBezTo>
                    <a:cubicBezTo>
                      <a:pt x="553" y="102"/>
                      <a:pt x="564" y="88"/>
                      <a:pt x="561" y="83"/>
                    </a:cubicBezTo>
                    <a:cubicBezTo>
                      <a:pt x="559" y="81"/>
                      <a:pt x="547" y="78"/>
                      <a:pt x="541" y="78"/>
                    </a:cubicBezTo>
                    <a:cubicBezTo>
                      <a:pt x="533" y="78"/>
                      <a:pt x="530" y="82"/>
                      <a:pt x="530" y="92"/>
                    </a:cubicBezTo>
                    <a:cubicBezTo>
                      <a:pt x="522" y="91"/>
                      <a:pt x="517" y="92"/>
                      <a:pt x="492" y="92"/>
                    </a:cubicBezTo>
                    <a:cubicBezTo>
                      <a:pt x="468" y="92"/>
                      <a:pt x="441" y="83"/>
                      <a:pt x="435" y="65"/>
                    </a:cubicBezTo>
                    <a:cubicBezTo>
                      <a:pt x="427" y="67"/>
                      <a:pt x="400" y="68"/>
                      <a:pt x="400" y="78"/>
                    </a:cubicBezTo>
                    <a:cubicBezTo>
                      <a:pt x="400" y="81"/>
                      <a:pt x="403" y="82"/>
                      <a:pt x="406" y="82"/>
                    </a:cubicBezTo>
                    <a:cubicBezTo>
                      <a:pt x="413" y="82"/>
                      <a:pt x="425" y="79"/>
                      <a:pt x="430" y="75"/>
                    </a:cubicBezTo>
                    <a:cubicBezTo>
                      <a:pt x="432" y="90"/>
                      <a:pt x="409" y="78"/>
                      <a:pt x="409" y="93"/>
                    </a:cubicBezTo>
                    <a:cubicBezTo>
                      <a:pt x="409" y="96"/>
                      <a:pt x="414" y="106"/>
                      <a:pt x="412" y="106"/>
                    </a:cubicBezTo>
                    <a:cubicBezTo>
                      <a:pt x="403" y="106"/>
                      <a:pt x="401" y="95"/>
                      <a:pt x="394" y="92"/>
                    </a:cubicBezTo>
                    <a:cubicBezTo>
                      <a:pt x="387" y="89"/>
                      <a:pt x="387" y="89"/>
                      <a:pt x="387" y="89"/>
                    </a:cubicBezTo>
                    <a:cubicBezTo>
                      <a:pt x="377" y="89"/>
                      <a:pt x="370" y="89"/>
                      <a:pt x="359" y="89"/>
                    </a:cubicBezTo>
                    <a:cubicBezTo>
                      <a:pt x="350" y="89"/>
                      <a:pt x="344" y="92"/>
                      <a:pt x="335" y="93"/>
                    </a:cubicBezTo>
                    <a:cubicBezTo>
                      <a:pt x="317" y="93"/>
                      <a:pt x="317" y="87"/>
                      <a:pt x="317" y="86"/>
                    </a:cubicBezTo>
                    <a:cubicBezTo>
                      <a:pt x="317" y="82"/>
                      <a:pt x="331" y="83"/>
                      <a:pt x="333" y="81"/>
                    </a:cubicBezTo>
                    <a:cubicBezTo>
                      <a:pt x="321" y="64"/>
                      <a:pt x="323" y="66"/>
                      <a:pt x="298" y="68"/>
                    </a:cubicBezTo>
                    <a:cubicBezTo>
                      <a:pt x="271" y="70"/>
                      <a:pt x="258" y="48"/>
                      <a:pt x="231" y="48"/>
                    </a:cubicBezTo>
                    <a:cubicBezTo>
                      <a:pt x="223" y="48"/>
                      <a:pt x="219" y="54"/>
                      <a:pt x="212" y="54"/>
                    </a:cubicBezTo>
                    <a:cubicBezTo>
                      <a:pt x="207" y="54"/>
                      <a:pt x="202" y="46"/>
                      <a:pt x="202" y="42"/>
                    </a:cubicBezTo>
                    <a:cubicBezTo>
                      <a:pt x="193" y="44"/>
                      <a:pt x="193" y="54"/>
                      <a:pt x="184" y="54"/>
                    </a:cubicBezTo>
                    <a:cubicBezTo>
                      <a:pt x="176" y="54"/>
                      <a:pt x="164" y="34"/>
                      <a:pt x="161" y="34"/>
                    </a:cubicBezTo>
                    <a:cubicBezTo>
                      <a:pt x="153" y="34"/>
                      <a:pt x="156" y="47"/>
                      <a:pt x="146" y="47"/>
                    </a:cubicBezTo>
                    <a:cubicBezTo>
                      <a:pt x="143" y="47"/>
                      <a:pt x="140" y="44"/>
                      <a:pt x="138" y="40"/>
                    </a:cubicBezTo>
                    <a:cubicBezTo>
                      <a:pt x="125" y="44"/>
                      <a:pt x="120" y="44"/>
                      <a:pt x="108" y="49"/>
                    </a:cubicBezTo>
                    <a:cubicBezTo>
                      <a:pt x="103" y="50"/>
                      <a:pt x="91" y="59"/>
                      <a:pt x="87" y="55"/>
                    </a:cubicBezTo>
                    <a:cubicBezTo>
                      <a:pt x="76" y="44"/>
                      <a:pt x="78" y="58"/>
                      <a:pt x="74" y="58"/>
                    </a:cubicBezTo>
                    <a:cubicBezTo>
                      <a:pt x="45" y="59"/>
                      <a:pt x="65" y="70"/>
                      <a:pt x="61" y="70"/>
                    </a:cubicBezTo>
                    <a:cubicBezTo>
                      <a:pt x="50" y="70"/>
                      <a:pt x="30" y="67"/>
                      <a:pt x="12" y="56"/>
                    </a:cubicBezTo>
                    <a:cubicBezTo>
                      <a:pt x="11" y="56"/>
                      <a:pt x="6" y="52"/>
                      <a:pt x="6" y="51"/>
                    </a:cubicBezTo>
                    <a:cubicBezTo>
                      <a:pt x="3" y="52"/>
                      <a:pt x="5" y="52"/>
                      <a:pt x="0" y="51"/>
                    </a:cubicBezTo>
                    <a:cubicBezTo>
                      <a:pt x="0" y="242"/>
                      <a:pt x="0" y="242"/>
                      <a:pt x="0" y="242"/>
                    </a:cubicBezTo>
                    <a:cubicBezTo>
                      <a:pt x="6" y="247"/>
                      <a:pt x="19" y="240"/>
                      <a:pt x="25" y="248"/>
                    </a:cubicBezTo>
                    <a:cubicBezTo>
                      <a:pt x="29" y="254"/>
                      <a:pt x="38" y="266"/>
                      <a:pt x="47" y="266"/>
                    </a:cubicBezTo>
                    <a:cubicBezTo>
                      <a:pt x="53" y="266"/>
                      <a:pt x="53" y="257"/>
                      <a:pt x="59" y="255"/>
                    </a:cubicBezTo>
                    <a:cubicBezTo>
                      <a:pt x="62" y="254"/>
                      <a:pt x="64" y="255"/>
                      <a:pt x="67" y="253"/>
                    </a:cubicBezTo>
                    <a:cubicBezTo>
                      <a:pt x="81" y="266"/>
                      <a:pt x="87" y="271"/>
                      <a:pt x="99" y="288"/>
                    </a:cubicBezTo>
                    <a:cubicBezTo>
                      <a:pt x="100" y="290"/>
                      <a:pt x="103" y="291"/>
                      <a:pt x="105" y="295"/>
                    </a:cubicBezTo>
                    <a:cubicBezTo>
                      <a:pt x="106" y="300"/>
                      <a:pt x="108" y="306"/>
                      <a:pt x="113" y="311"/>
                    </a:cubicBezTo>
                    <a:cubicBezTo>
                      <a:pt x="116" y="314"/>
                      <a:pt x="121" y="313"/>
                      <a:pt x="124" y="316"/>
                    </a:cubicBezTo>
                    <a:cubicBezTo>
                      <a:pt x="128" y="320"/>
                      <a:pt x="135" y="322"/>
                      <a:pt x="135" y="332"/>
                    </a:cubicBezTo>
                    <a:cubicBezTo>
                      <a:pt x="135" y="336"/>
                      <a:pt x="129" y="337"/>
                      <a:pt x="129" y="340"/>
                    </a:cubicBezTo>
                    <a:cubicBezTo>
                      <a:pt x="129" y="343"/>
                      <a:pt x="132" y="344"/>
                      <a:pt x="132" y="347"/>
                    </a:cubicBezTo>
                    <a:cubicBezTo>
                      <a:pt x="132" y="352"/>
                      <a:pt x="130" y="364"/>
                      <a:pt x="136" y="366"/>
                    </a:cubicBezTo>
                    <a:cubicBezTo>
                      <a:pt x="140" y="367"/>
                      <a:pt x="143" y="367"/>
                      <a:pt x="146" y="370"/>
                    </a:cubicBezTo>
                    <a:cubicBezTo>
                      <a:pt x="150" y="373"/>
                      <a:pt x="145" y="379"/>
                      <a:pt x="150" y="383"/>
                    </a:cubicBezTo>
                    <a:cubicBezTo>
                      <a:pt x="150" y="383"/>
                      <a:pt x="162" y="390"/>
                      <a:pt x="162" y="391"/>
                    </a:cubicBezTo>
                    <a:cubicBezTo>
                      <a:pt x="165" y="401"/>
                      <a:pt x="166" y="413"/>
                      <a:pt x="181" y="413"/>
                    </a:cubicBezTo>
                    <a:cubicBezTo>
                      <a:pt x="183" y="422"/>
                      <a:pt x="199" y="416"/>
                      <a:pt x="202" y="428"/>
                    </a:cubicBezTo>
                    <a:cubicBezTo>
                      <a:pt x="204" y="432"/>
                      <a:pt x="215" y="433"/>
                      <a:pt x="219" y="437"/>
                    </a:cubicBezTo>
                    <a:cubicBezTo>
                      <a:pt x="220" y="438"/>
                      <a:pt x="222" y="439"/>
                      <a:pt x="224" y="440"/>
                    </a:cubicBezTo>
                    <a:cubicBezTo>
                      <a:pt x="224" y="440"/>
                      <a:pt x="224" y="440"/>
                      <a:pt x="224" y="440"/>
                    </a:cubicBezTo>
                    <a:cubicBezTo>
                      <a:pt x="577" y="440"/>
                      <a:pt x="577" y="440"/>
                      <a:pt x="577" y="440"/>
                    </a:cubicBezTo>
                    <a:cubicBezTo>
                      <a:pt x="577" y="435"/>
                      <a:pt x="577" y="435"/>
                      <a:pt x="577" y="435"/>
                    </a:cubicBezTo>
                    <a:cubicBezTo>
                      <a:pt x="583" y="439"/>
                      <a:pt x="582" y="443"/>
                      <a:pt x="588" y="446"/>
                    </a:cubicBezTo>
                    <a:cubicBezTo>
                      <a:pt x="610" y="446"/>
                      <a:pt x="610" y="446"/>
                      <a:pt x="610" y="446"/>
                    </a:cubicBezTo>
                    <a:cubicBezTo>
                      <a:pt x="619" y="455"/>
                      <a:pt x="630" y="455"/>
                      <a:pt x="647" y="455"/>
                    </a:cubicBezTo>
                    <a:cubicBezTo>
                      <a:pt x="652" y="453"/>
                      <a:pt x="653" y="455"/>
                      <a:pt x="658" y="452"/>
                    </a:cubicBezTo>
                    <a:cubicBezTo>
                      <a:pt x="662" y="450"/>
                      <a:pt x="661" y="443"/>
                      <a:pt x="665" y="443"/>
                    </a:cubicBezTo>
                    <a:cubicBezTo>
                      <a:pt x="670" y="443"/>
                      <a:pt x="674" y="451"/>
                      <a:pt x="676" y="453"/>
                    </a:cubicBezTo>
                    <a:cubicBezTo>
                      <a:pt x="677" y="451"/>
                      <a:pt x="676" y="448"/>
                      <a:pt x="676" y="447"/>
                    </a:cubicBezTo>
                    <a:cubicBezTo>
                      <a:pt x="677" y="447"/>
                      <a:pt x="678" y="447"/>
                      <a:pt x="680" y="447"/>
                    </a:cubicBezTo>
                    <a:cubicBezTo>
                      <a:pt x="682" y="447"/>
                      <a:pt x="701" y="462"/>
                      <a:pt x="702" y="463"/>
                    </a:cubicBezTo>
                    <a:cubicBezTo>
                      <a:pt x="704" y="469"/>
                      <a:pt x="702" y="473"/>
                      <a:pt x="705" y="477"/>
                    </a:cubicBezTo>
                    <a:cubicBezTo>
                      <a:pt x="715" y="487"/>
                      <a:pt x="729" y="485"/>
                      <a:pt x="740" y="492"/>
                    </a:cubicBezTo>
                    <a:cubicBezTo>
                      <a:pt x="752" y="492"/>
                      <a:pt x="752" y="492"/>
                      <a:pt x="752" y="492"/>
                    </a:cubicBezTo>
                    <a:cubicBezTo>
                      <a:pt x="757" y="495"/>
                      <a:pt x="763" y="500"/>
                      <a:pt x="763" y="506"/>
                    </a:cubicBezTo>
                    <a:cubicBezTo>
                      <a:pt x="763" y="509"/>
                      <a:pt x="762" y="512"/>
                      <a:pt x="759" y="512"/>
                    </a:cubicBezTo>
                    <a:cubicBezTo>
                      <a:pt x="754" y="512"/>
                      <a:pt x="748" y="506"/>
                      <a:pt x="747" y="504"/>
                    </a:cubicBezTo>
                    <a:cubicBezTo>
                      <a:pt x="745" y="511"/>
                      <a:pt x="741" y="532"/>
                      <a:pt x="735" y="532"/>
                    </a:cubicBezTo>
                    <a:cubicBezTo>
                      <a:pt x="730" y="538"/>
                      <a:pt x="725" y="541"/>
                      <a:pt x="725" y="547"/>
                    </a:cubicBezTo>
                    <a:cubicBezTo>
                      <a:pt x="726" y="549"/>
                      <a:pt x="729" y="553"/>
                      <a:pt x="732" y="553"/>
                    </a:cubicBezTo>
                    <a:cubicBezTo>
                      <a:pt x="736" y="553"/>
                      <a:pt x="736" y="550"/>
                      <a:pt x="738" y="548"/>
                    </a:cubicBezTo>
                    <a:cubicBezTo>
                      <a:pt x="742" y="544"/>
                      <a:pt x="748" y="545"/>
                      <a:pt x="755" y="545"/>
                    </a:cubicBezTo>
                    <a:cubicBezTo>
                      <a:pt x="760" y="545"/>
                      <a:pt x="763" y="548"/>
                      <a:pt x="765" y="546"/>
                    </a:cubicBezTo>
                    <a:cubicBezTo>
                      <a:pt x="768" y="545"/>
                      <a:pt x="770" y="544"/>
                      <a:pt x="772" y="543"/>
                    </a:cubicBezTo>
                    <a:cubicBezTo>
                      <a:pt x="772" y="540"/>
                      <a:pt x="771" y="538"/>
                      <a:pt x="770" y="536"/>
                    </a:cubicBezTo>
                    <a:cubicBezTo>
                      <a:pt x="769" y="534"/>
                      <a:pt x="767" y="533"/>
                      <a:pt x="767" y="531"/>
                    </a:cubicBezTo>
                    <a:cubicBezTo>
                      <a:pt x="767" y="529"/>
                      <a:pt x="771" y="528"/>
                      <a:pt x="773" y="528"/>
                    </a:cubicBezTo>
                    <a:cubicBezTo>
                      <a:pt x="782" y="525"/>
                      <a:pt x="803" y="519"/>
                      <a:pt x="814" y="519"/>
                    </a:cubicBezTo>
                    <a:cubicBezTo>
                      <a:pt x="815" y="519"/>
                      <a:pt x="831" y="503"/>
                      <a:pt x="834" y="501"/>
                    </a:cubicBezTo>
                    <a:cubicBezTo>
                      <a:pt x="836" y="499"/>
                      <a:pt x="847" y="500"/>
                      <a:pt x="857" y="500"/>
                    </a:cubicBezTo>
                    <a:cubicBezTo>
                      <a:pt x="861" y="500"/>
                      <a:pt x="864" y="500"/>
                      <a:pt x="868" y="500"/>
                    </a:cubicBezTo>
                    <a:cubicBezTo>
                      <a:pt x="872" y="500"/>
                      <a:pt x="876" y="498"/>
                      <a:pt x="879" y="498"/>
                    </a:cubicBezTo>
                    <a:cubicBezTo>
                      <a:pt x="884" y="497"/>
                      <a:pt x="882" y="496"/>
                      <a:pt x="884" y="494"/>
                    </a:cubicBezTo>
                    <a:cubicBezTo>
                      <a:pt x="892" y="486"/>
                      <a:pt x="892" y="471"/>
                      <a:pt x="903" y="463"/>
                    </a:cubicBezTo>
                    <a:cubicBezTo>
                      <a:pt x="908" y="470"/>
                      <a:pt x="916" y="460"/>
                      <a:pt x="920" y="467"/>
                    </a:cubicBezTo>
                    <a:cubicBezTo>
                      <a:pt x="926" y="478"/>
                      <a:pt x="922" y="494"/>
                      <a:pt x="928" y="505"/>
                    </a:cubicBezTo>
                    <a:lnTo>
                      <a:pt x="928" y="503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4" name="Google Shape;724;p85"/>
              <p:cNvSpPr/>
              <p:nvPr/>
            </p:nvSpPr>
            <p:spPr>
              <a:xfrm>
                <a:off x="1585913" y="1417638"/>
                <a:ext cx="623888" cy="457200"/>
              </a:xfrm>
              <a:custGeom>
                <a:rect b="b" l="l" r="r" t="t"/>
                <a:pathLst>
                  <a:path extrusionOk="0" h="343" w="469">
                    <a:moveTo>
                      <a:pt x="334" y="37"/>
                    </a:moveTo>
                    <a:cubicBezTo>
                      <a:pt x="334" y="228"/>
                      <a:pt x="334" y="228"/>
                      <a:pt x="334" y="228"/>
                    </a:cubicBezTo>
                    <a:cubicBezTo>
                      <a:pt x="340" y="233"/>
                      <a:pt x="353" y="226"/>
                      <a:pt x="359" y="234"/>
                    </a:cubicBezTo>
                    <a:cubicBezTo>
                      <a:pt x="363" y="240"/>
                      <a:pt x="372" y="252"/>
                      <a:pt x="381" y="252"/>
                    </a:cubicBezTo>
                    <a:cubicBezTo>
                      <a:pt x="387" y="252"/>
                      <a:pt x="387" y="243"/>
                      <a:pt x="393" y="241"/>
                    </a:cubicBezTo>
                    <a:cubicBezTo>
                      <a:pt x="396" y="240"/>
                      <a:pt x="398" y="241"/>
                      <a:pt x="401" y="239"/>
                    </a:cubicBezTo>
                    <a:cubicBezTo>
                      <a:pt x="415" y="252"/>
                      <a:pt x="421" y="257"/>
                      <a:pt x="433" y="274"/>
                    </a:cubicBezTo>
                    <a:cubicBezTo>
                      <a:pt x="434" y="276"/>
                      <a:pt x="437" y="277"/>
                      <a:pt x="439" y="281"/>
                    </a:cubicBezTo>
                    <a:cubicBezTo>
                      <a:pt x="440" y="286"/>
                      <a:pt x="442" y="292"/>
                      <a:pt x="447" y="297"/>
                    </a:cubicBezTo>
                    <a:cubicBezTo>
                      <a:pt x="450" y="300"/>
                      <a:pt x="455" y="299"/>
                      <a:pt x="458" y="302"/>
                    </a:cubicBezTo>
                    <a:cubicBezTo>
                      <a:pt x="462" y="306"/>
                      <a:pt x="469" y="308"/>
                      <a:pt x="469" y="318"/>
                    </a:cubicBezTo>
                    <a:cubicBezTo>
                      <a:pt x="469" y="322"/>
                      <a:pt x="463" y="323"/>
                      <a:pt x="463" y="326"/>
                    </a:cubicBezTo>
                    <a:cubicBezTo>
                      <a:pt x="461" y="326"/>
                      <a:pt x="461" y="327"/>
                      <a:pt x="459" y="327"/>
                    </a:cubicBezTo>
                    <a:cubicBezTo>
                      <a:pt x="451" y="327"/>
                      <a:pt x="440" y="318"/>
                      <a:pt x="440" y="314"/>
                    </a:cubicBezTo>
                    <a:cubicBezTo>
                      <a:pt x="440" y="310"/>
                      <a:pt x="440" y="311"/>
                      <a:pt x="440" y="307"/>
                    </a:cubicBezTo>
                    <a:cubicBezTo>
                      <a:pt x="440" y="300"/>
                      <a:pt x="435" y="300"/>
                      <a:pt x="427" y="300"/>
                    </a:cubicBezTo>
                    <a:cubicBezTo>
                      <a:pt x="421" y="300"/>
                      <a:pt x="419" y="296"/>
                      <a:pt x="419" y="294"/>
                    </a:cubicBezTo>
                    <a:cubicBezTo>
                      <a:pt x="419" y="290"/>
                      <a:pt x="426" y="290"/>
                      <a:pt x="426" y="286"/>
                    </a:cubicBezTo>
                    <a:cubicBezTo>
                      <a:pt x="426" y="283"/>
                      <a:pt x="426" y="281"/>
                      <a:pt x="426" y="281"/>
                    </a:cubicBezTo>
                    <a:cubicBezTo>
                      <a:pt x="417" y="281"/>
                      <a:pt x="420" y="286"/>
                      <a:pt x="414" y="286"/>
                    </a:cubicBezTo>
                    <a:cubicBezTo>
                      <a:pt x="412" y="286"/>
                      <a:pt x="407" y="282"/>
                      <a:pt x="407" y="280"/>
                    </a:cubicBezTo>
                    <a:cubicBezTo>
                      <a:pt x="407" y="274"/>
                      <a:pt x="410" y="273"/>
                      <a:pt x="412" y="270"/>
                    </a:cubicBezTo>
                    <a:cubicBezTo>
                      <a:pt x="409" y="268"/>
                      <a:pt x="405" y="264"/>
                      <a:pt x="404" y="267"/>
                    </a:cubicBezTo>
                    <a:cubicBezTo>
                      <a:pt x="397" y="267"/>
                      <a:pt x="394" y="264"/>
                      <a:pt x="390" y="261"/>
                    </a:cubicBezTo>
                    <a:cubicBezTo>
                      <a:pt x="389" y="264"/>
                      <a:pt x="387" y="269"/>
                      <a:pt x="384" y="269"/>
                    </a:cubicBezTo>
                    <a:cubicBezTo>
                      <a:pt x="375" y="269"/>
                      <a:pt x="368" y="256"/>
                      <a:pt x="363" y="252"/>
                    </a:cubicBezTo>
                    <a:cubicBezTo>
                      <a:pt x="352" y="243"/>
                      <a:pt x="337" y="244"/>
                      <a:pt x="323" y="236"/>
                    </a:cubicBezTo>
                    <a:cubicBezTo>
                      <a:pt x="299" y="236"/>
                      <a:pt x="299" y="236"/>
                      <a:pt x="299" y="236"/>
                    </a:cubicBezTo>
                    <a:cubicBezTo>
                      <a:pt x="285" y="232"/>
                      <a:pt x="265" y="230"/>
                      <a:pt x="258" y="214"/>
                    </a:cubicBezTo>
                    <a:cubicBezTo>
                      <a:pt x="252" y="217"/>
                      <a:pt x="244" y="219"/>
                      <a:pt x="240" y="221"/>
                    </a:cubicBezTo>
                    <a:cubicBezTo>
                      <a:pt x="241" y="224"/>
                      <a:pt x="242" y="225"/>
                      <a:pt x="244" y="227"/>
                    </a:cubicBezTo>
                    <a:cubicBezTo>
                      <a:pt x="238" y="236"/>
                      <a:pt x="210" y="252"/>
                      <a:pt x="200" y="252"/>
                    </a:cubicBezTo>
                    <a:cubicBezTo>
                      <a:pt x="198" y="252"/>
                      <a:pt x="195" y="251"/>
                      <a:pt x="195" y="249"/>
                    </a:cubicBezTo>
                    <a:cubicBezTo>
                      <a:pt x="195" y="246"/>
                      <a:pt x="198" y="246"/>
                      <a:pt x="199" y="245"/>
                    </a:cubicBezTo>
                    <a:cubicBezTo>
                      <a:pt x="197" y="242"/>
                      <a:pt x="199" y="242"/>
                      <a:pt x="199" y="240"/>
                    </a:cubicBezTo>
                    <a:cubicBezTo>
                      <a:pt x="199" y="230"/>
                      <a:pt x="205" y="223"/>
                      <a:pt x="218" y="219"/>
                    </a:cubicBezTo>
                    <a:cubicBezTo>
                      <a:pt x="218" y="217"/>
                      <a:pt x="218" y="216"/>
                      <a:pt x="218" y="214"/>
                    </a:cubicBezTo>
                    <a:cubicBezTo>
                      <a:pt x="214" y="214"/>
                      <a:pt x="215" y="214"/>
                      <a:pt x="213" y="214"/>
                    </a:cubicBezTo>
                    <a:cubicBezTo>
                      <a:pt x="203" y="214"/>
                      <a:pt x="173" y="239"/>
                      <a:pt x="173" y="253"/>
                    </a:cubicBezTo>
                    <a:cubicBezTo>
                      <a:pt x="173" y="255"/>
                      <a:pt x="173" y="258"/>
                      <a:pt x="173" y="260"/>
                    </a:cubicBezTo>
                    <a:cubicBezTo>
                      <a:pt x="173" y="270"/>
                      <a:pt x="164" y="273"/>
                      <a:pt x="154" y="277"/>
                    </a:cubicBezTo>
                    <a:cubicBezTo>
                      <a:pt x="148" y="280"/>
                      <a:pt x="146" y="284"/>
                      <a:pt x="143" y="288"/>
                    </a:cubicBezTo>
                    <a:cubicBezTo>
                      <a:pt x="136" y="297"/>
                      <a:pt x="121" y="301"/>
                      <a:pt x="114" y="308"/>
                    </a:cubicBezTo>
                    <a:cubicBezTo>
                      <a:pt x="107" y="315"/>
                      <a:pt x="91" y="320"/>
                      <a:pt x="79" y="322"/>
                    </a:cubicBezTo>
                    <a:cubicBezTo>
                      <a:pt x="63" y="324"/>
                      <a:pt x="54" y="343"/>
                      <a:pt x="35" y="337"/>
                    </a:cubicBezTo>
                    <a:cubicBezTo>
                      <a:pt x="41" y="329"/>
                      <a:pt x="49" y="333"/>
                      <a:pt x="57" y="328"/>
                    </a:cubicBezTo>
                    <a:cubicBezTo>
                      <a:pt x="62" y="325"/>
                      <a:pt x="66" y="316"/>
                      <a:pt x="71" y="314"/>
                    </a:cubicBezTo>
                    <a:cubicBezTo>
                      <a:pt x="78" y="309"/>
                      <a:pt x="87" y="314"/>
                      <a:pt x="92" y="307"/>
                    </a:cubicBezTo>
                    <a:cubicBezTo>
                      <a:pt x="99" y="297"/>
                      <a:pt x="117" y="290"/>
                      <a:pt x="127" y="283"/>
                    </a:cubicBezTo>
                    <a:cubicBezTo>
                      <a:pt x="137" y="276"/>
                      <a:pt x="137" y="263"/>
                      <a:pt x="148" y="256"/>
                    </a:cubicBezTo>
                    <a:cubicBezTo>
                      <a:pt x="141" y="256"/>
                      <a:pt x="141" y="256"/>
                      <a:pt x="141" y="256"/>
                    </a:cubicBezTo>
                    <a:cubicBezTo>
                      <a:pt x="135" y="259"/>
                      <a:pt x="132" y="262"/>
                      <a:pt x="125" y="262"/>
                    </a:cubicBezTo>
                    <a:cubicBezTo>
                      <a:pt x="120" y="262"/>
                      <a:pt x="117" y="260"/>
                      <a:pt x="113" y="258"/>
                    </a:cubicBezTo>
                    <a:cubicBezTo>
                      <a:pt x="112" y="262"/>
                      <a:pt x="110" y="263"/>
                      <a:pt x="110" y="266"/>
                    </a:cubicBezTo>
                    <a:cubicBezTo>
                      <a:pt x="99" y="262"/>
                      <a:pt x="96" y="260"/>
                      <a:pt x="89" y="254"/>
                    </a:cubicBezTo>
                    <a:cubicBezTo>
                      <a:pt x="88" y="257"/>
                      <a:pt x="88" y="259"/>
                      <a:pt x="88" y="261"/>
                    </a:cubicBezTo>
                    <a:cubicBezTo>
                      <a:pt x="84" y="261"/>
                      <a:pt x="85" y="261"/>
                      <a:pt x="83" y="261"/>
                    </a:cubicBezTo>
                    <a:cubicBezTo>
                      <a:pt x="80" y="261"/>
                      <a:pt x="78" y="264"/>
                      <a:pt x="76" y="264"/>
                    </a:cubicBezTo>
                    <a:cubicBezTo>
                      <a:pt x="74" y="264"/>
                      <a:pt x="72" y="257"/>
                      <a:pt x="72" y="253"/>
                    </a:cubicBezTo>
                    <a:cubicBezTo>
                      <a:pt x="72" y="248"/>
                      <a:pt x="72" y="248"/>
                      <a:pt x="72" y="244"/>
                    </a:cubicBezTo>
                    <a:cubicBezTo>
                      <a:pt x="72" y="243"/>
                      <a:pt x="72" y="238"/>
                      <a:pt x="68" y="238"/>
                    </a:cubicBezTo>
                    <a:cubicBezTo>
                      <a:pt x="65" y="238"/>
                      <a:pt x="61" y="245"/>
                      <a:pt x="60" y="245"/>
                    </a:cubicBezTo>
                    <a:cubicBezTo>
                      <a:pt x="54" y="245"/>
                      <a:pt x="33" y="229"/>
                      <a:pt x="30" y="225"/>
                    </a:cubicBezTo>
                    <a:cubicBezTo>
                      <a:pt x="32" y="225"/>
                      <a:pt x="35" y="224"/>
                      <a:pt x="37" y="224"/>
                    </a:cubicBezTo>
                    <a:cubicBezTo>
                      <a:pt x="33" y="214"/>
                      <a:pt x="19" y="212"/>
                      <a:pt x="19" y="205"/>
                    </a:cubicBezTo>
                    <a:cubicBezTo>
                      <a:pt x="19" y="191"/>
                      <a:pt x="43" y="180"/>
                      <a:pt x="52" y="180"/>
                    </a:cubicBezTo>
                    <a:cubicBezTo>
                      <a:pt x="56" y="180"/>
                      <a:pt x="86" y="169"/>
                      <a:pt x="86" y="163"/>
                    </a:cubicBezTo>
                    <a:cubicBezTo>
                      <a:pt x="86" y="160"/>
                      <a:pt x="79" y="153"/>
                      <a:pt x="79" y="152"/>
                    </a:cubicBezTo>
                    <a:cubicBezTo>
                      <a:pt x="83" y="150"/>
                      <a:pt x="82" y="150"/>
                      <a:pt x="85" y="152"/>
                    </a:cubicBezTo>
                    <a:cubicBezTo>
                      <a:pt x="85" y="145"/>
                      <a:pt x="85" y="145"/>
                      <a:pt x="85" y="145"/>
                    </a:cubicBezTo>
                    <a:cubicBezTo>
                      <a:pt x="81" y="145"/>
                      <a:pt x="81" y="145"/>
                      <a:pt x="79" y="145"/>
                    </a:cubicBezTo>
                    <a:cubicBezTo>
                      <a:pt x="72" y="145"/>
                      <a:pt x="69" y="153"/>
                      <a:pt x="60" y="153"/>
                    </a:cubicBezTo>
                    <a:cubicBezTo>
                      <a:pt x="51" y="153"/>
                      <a:pt x="48" y="148"/>
                      <a:pt x="41" y="150"/>
                    </a:cubicBezTo>
                    <a:cubicBezTo>
                      <a:pt x="32" y="150"/>
                      <a:pt x="21" y="150"/>
                      <a:pt x="18" y="150"/>
                    </a:cubicBezTo>
                    <a:cubicBezTo>
                      <a:pt x="17" y="143"/>
                      <a:pt x="12" y="141"/>
                      <a:pt x="12" y="137"/>
                    </a:cubicBezTo>
                    <a:cubicBezTo>
                      <a:pt x="12" y="136"/>
                      <a:pt x="13" y="134"/>
                      <a:pt x="13" y="133"/>
                    </a:cubicBezTo>
                    <a:cubicBezTo>
                      <a:pt x="6" y="133"/>
                      <a:pt x="2" y="130"/>
                      <a:pt x="0" y="126"/>
                    </a:cubicBezTo>
                    <a:cubicBezTo>
                      <a:pt x="11" y="119"/>
                      <a:pt x="29" y="113"/>
                      <a:pt x="40" y="106"/>
                    </a:cubicBezTo>
                    <a:cubicBezTo>
                      <a:pt x="48" y="106"/>
                      <a:pt x="48" y="106"/>
                      <a:pt x="48" y="106"/>
                    </a:cubicBezTo>
                    <a:cubicBezTo>
                      <a:pt x="48" y="120"/>
                      <a:pt x="55" y="116"/>
                      <a:pt x="64" y="116"/>
                    </a:cubicBezTo>
                    <a:cubicBezTo>
                      <a:pt x="70" y="116"/>
                      <a:pt x="71" y="118"/>
                      <a:pt x="76" y="116"/>
                    </a:cubicBezTo>
                    <a:cubicBezTo>
                      <a:pt x="72" y="102"/>
                      <a:pt x="63" y="101"/>
                      <a:pt x="50" y="95"/>
                    </a:cubicBezTo>
                    <a:cubicBezTo>
                      <a:pt x="46" y="94"/>
                      <a:pt x="41" y="80"/>
                      <a:pt x="37" y="78"/>
                    </a:cubicBezTo>
                    <a:cubicBezTo>
                      <a:pt x="31" y="75"/>
                      <a:pt x="13" y="71"/>
                      <a:pt x="13" y="68"/>
                    </a:cubicBezTo>
                    <a:cubicBezTo>
                      <a:pt x="13" y="68"/>
                      <a:pt x="20" y="57"/>
                      <a:pt x="20" y="56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57" y="38"/>
                      <a:pt x="77" y="21"/>
                      <a:pt x="101" y="14"/>
                    </a:cubicBezTo>
                    <a:cubicBezTo>
                      <a:pt x="107" y="12"/>
                      <a:pt x="111" y="15"/>
                      <a:pt x="117" y="13"/>
                    </a:cubicBezTo>
                    <a:cubicBezTo>
                      <a:pt x="124" y="10"/>
                      <a:pt x="128" y="0"/>
                      <a:pt x="136" y="0"/>
                    </a:cubicBezTo>
                    <a:cubicBezTo>
                      <a:pt x="142" y="0"/>
                      <a:pt x="144" y="5"/>
                      <a:pt x="150" y="7"/>
                    </a:cubicBezTo>
                    <a:cubicBezTo>
                      <a:pt x="147" y="10"/>
                      <a:pt x="147" y="11"/>
                      <a:pt x="146" y="13"/>
                    </a:cubicBezTo>
                    <a:cubicBezTo>
                      <a:pt x="150" y="14"/>
                      <a:pt x="154" y="11"/>
                      <a:pt x="157" y="7"/>
                    </a:cubicBezTo>
                    <a:cubicBezTo>
                      <a:pt x="162" y="9"/>
                      <a:pt x="163" y="10"/>
                      <a:pt x="167" y="11"/>
                    </a:cubicBezTo>
                    <a:cubicBezTo>
                      <a:pt x="189" y="11"/>
                      <a:pt x="189" y="11"/>
                      <a:pt x="189" y="11"/>
                    </a:cubicBezTo>
                    <a:cubicBezTo>
                      <a:pt x="194" y="15"/>
                      <a:pt x="196" y="17"/>
                      <a:pt x="202" y="20"/>
                    </a:cubicBezTo>
                    <a:cubicBezTo>
                      <a:pt x="236" y="20"/>
                      <a:pt x="236" y="20"/>
                      <a:pt x="236" y="20"/>
                    </a:cubicBezTo>
                    <a:cubicBezTo>
                      <a:pt x="245" y="29"/>
                      <a:pt x="272" y="31"/>
                      <a:pt x="286" y="31"/>
                    </a:cubicBezTo>
                    <a:cubicBezTo>
                      <a:pt x="294" y="31"/>
                      <a:pt x="299" y="28"/>
                      <a:pt x="307" y="28"/>
                    </a:cubicBezTo>
                    <a:cubicBezTo>
                      <a:pt x="319" y="28"/>
                      <a:pt x="323" y="34"/>
                      <a:pt x="334" y="37"/>
                    </a:cubicBezTo>
                    <a:cubicBezTo>
                      <a:pt x="334" y="36"/>
                      <a:pt x="334" y="36"/>
                      <a:pt x="334" y="36"/>
                    </a:cubicBezTo>
                    <a:lnTo>
                      <a:pt x="334" y="37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5" name="Google Shape;725;p85"/>
              <p:cNvSpPr/>
              <p:nvPr/>
            </p:nvSpPr>
            <p:spPr>
              <a:xfrm>
                <a:off x="2149475" y="1820863"/>
                <a:ext cx="28575" cy="38100"/>
              </a:xfrm>
              <a:custGeom>
                <a:rect b="b" l="l" r="r" t="t"/>
                <a:pathLst>
                  <a:path extrusionOk="0" h="29" w="22">
                    <a:moveTo>
                      <a:pt x="9" y="11"/>
                    </a:moveTo>
                    <a:cubicBezTo>
                      <a:pt x="2" y="9"/>
                      <a:pt x="5" y="7"/>
                      <a:pt x="0" y="11"/>
                    </a:cubicBezTo>
                    <a:cubicBezTo>
                      <a:pt x="0" y="0"/>
                      <a:pt x="2" y="0"/>
                      <a:pt x="11" y="2"/>
                    </a:cubicBezTo>
                    <a:cubicBezTo>
                      <a:pt x="10" y="14"/>
                      <a:pt x="22" y="15"/>
                      <a:pt x="22" y="25"/>
                    </a:cubicBezTo>
                    <a:cubicBezTo>
                      <a:pt x="22" y="28"/>
                      <a:pt x="20" y="29"/>
                      <a:pt x="18" y="29"/>
                    </a:cubicBezTo>
                    <a:cubicBezTo>
                      <a:pt x="14" y="29"/>
                      <a:pt x="9" y="20"/>
                      <a:pt x="9" y="20"/>
                    </a:cubicBezTo>
                    <a:cubicBezTo>
                      <a:pt x="9" y="16"/>
                      <a:pt x="8" y="13"/>
                      <a:pt x="9" y="11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6" name="Google Shape;726;p85"/>
              <p:cNvSpPr/>
              <p:nvPr/>
            </p:nvSpPr>
            <p:spPr>
              <a:xfrm>
                <a:off x="2105025" y="1776413"/>
                <a:ext cx="30163" cy="46038"/>
              </a:xfrm>
              <a:custGeom>
                <a:rect b="b" l="l" r="r" t="t"/>
                <a:pathLst>
                  <a:path extrusionOk="0" h="35" w="23">
                    <a:moveTo>
                      <a:pt x="15" y="18"/>
                    </a:moveTo>
                    <a:cubicBezTo>
                      <a:pt x="15" y="19"/>
                      <a:pt x="19" y="19"/>
                      <a:pt x="19" y="18"/>
                    </a:cubicBezTo>
                    <a:cubicBezTo>
                      <a:pt x="19" y="24"/>
                      <a:pt x="23" y="30"/>
                      <a:pt x="19" y="35"/>
                    </a:cubicBezTo>
                    <a:cubicBezTo>
                      <a:pt x="13" y="30"/>
                      <a:pt x="11" y="24"/>
                      <a:pt x="11" y="17"/>
                    </a:cubicBezTo>
                    <a:cubicBezTo>
                      <a:pt x="5" y="16"/>
                      <a:pt x="0" y="11"/>
                      <a:pt x="0" y="4"/>
                    </a:cubicBezTo>
                    <a:cubicBezTo>
                      <a:pt x="0" y="1"/>
                      <a:pt x="3" y="0"/>
                      <a:pt x="5" y="0"/>
                    </a:cubicBezTo>
                    <a:cubicBezTo>
                      <a:pt x="13" y="0"/>
                      <a:pt x="9" y="3"/>
                      <a:pt x="15" y="0"/>
                    </a:cubicBezTo>
                    <a:cubicBezTo>
                      <a:pt x="15" y="11"/>
                      <a:pt x="13" y="11"/>
                      <a:pt x="15" y="18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p85"/>
              <p:cNvSpPr/>
              <p:nvPr/>
            </p:nvSpPr>
            <p:spPr>
              <a:xfrm>
                <a:off x="2389188" y="1335088"/>
                <a:ext cx="307975" cy="161925"/>
              </a:xfrm>
              <a:custGeom>
                <a:rect b="b" l="l" r="r" t="t"/>
                <a:pathLst>
                  <a:path extrusionOk="0" h="121" w="232">
                    <a:moveTo>
                      <a:pt x="214" y="96"/>
                    </a:moveTo>
                    <a:cubicBezTo>
                      <a:pt x="211" y="96"/>
                      <a:pt x="209" y="97"/>
                      <a:pt x="209" y="100"/>
                    </a:cubicBezTo>
                    <a:cubicBezTo>
                      <a:pt x="209" y="103"/>
                      <a:pt x="214" y="103"/>
                      <a:pt x="215" y="103"/>
                    </a:cubicBezTo>
                    <a:cubicBezTo>
                      <a:pt x="216" y="107"/>
                      <a:pt x="218" y="108"/>
                      <a:pt x="220" y="110"/>
                    </a:cubicBezTo>
                    <a:cubicBezTo>
                      <a:pt x="216" y="118"/>
                      <a:pt x="206" y="118"/>
                      <a:pt x="195" y="118"/>
                    </a:cubicBezTo>
                    <a:cubicBezTo>
                      <a:pt x="177" y="118"/>
                      <a:pt x="171" y="104"/>
                      <a:pt x="158" y="104"/>
                    </a:cubicBezTo>
                    <a:cubicBezTo>
                      <a:pt x="150" y="104"/>
                      <a:pt x="154" y="109"/>
                      <a:pt x="147" y="112"/>
                    </a:cubicBezTo>
                    <a:cubicBezTo>
                      <a:pt x="135" y="118"/>
                      <a:pt x="124" y="115"/>
                      <a:pt x="115" y="121"/>
                    </a:cubicBezTo>
                    <a:cubicBezTo>
                      <a:pt x="95" y="121"/>
                      <a:pt x="87" y="121"/>
                      <a:pt x="75" y="121"/>
                    </a:cubicBezTo>
                    <a:cubicBezTo>
                      <a:pt x="68" y="121"/>
                      <a:pt x="73" y="114"/>
                      <a:pt x="68" y="110"/>
                    </a:cubicBezTo>
                    <a:cubicBezTo>
                      <a:pt x="63" y="107"/>
                      <a:pt x="49" y="108"/>
                      <a:pt x="43" y="108"/>
                    </a:cubicBezTo>
                    <a:cubicBezTo>
                      <a:pt x="34" y="108"/>
                      <a:pt x="26" y="98"/>
                      <a:pt x="23" y="92"/>
                    </a:cubicBezTo>
                    <a:cubicBezTo>
                      <a:pt x="33" y="85"/>
                      <a:pt x="47" y="82"/>
                      <a:pt x="65" y="82"/>
                    </a:cubicBezTo>
                    <a:cubicBezTo>
                      <a:pt x="72" y="82"/>
                      <a:pt x="75" y="82"/>
                      <a:pt x="80" y="81"/>
                    </a:cubicBezTo>
                    <a:cubicBezTo>
                      <a:pt x="77" y="80"/>
                      <a:pt x="73" y="77"/>
                      <a:pt x="69" y="77"/>
                    </a:cubicBezTo>
                    <a:cubicBezTo>
                      <a:pt x="60" y="77"/>
                      <a:pt x="50" y="77"/>
                      <a:pt x="45" y="77"/>
                    </a:cubicBezTo>
                    <a:cubicBezTo>
                      <a:pt x="36" y="77"/>
                      <a:pt x="12" y="81"/>
                      <a:pt x="12" y="69"/>
                    </a:cubicBezTo>
                    <a:cubicBezTo>
                      <a:pt x="12" y="59"/>
                      <a:pt x="24" y="63"/>
                      <a:pt x="29" y="60"/>
                    </a:cubicBezTo>
                    <a:cubicBezTo>
                      <a:pt x="22" y="58"/>
                      <a:pt x="19" y="59"/>
                      <a:pt x="14" y="59"/>
                    </a:cubicBezTo>
                    <a:cubicBezTo>
                      <a:pt x="9" y="59"/>
                      <a:pt x="0" y="53"/>
                      <a:pt x="0" y="51"/>
                    </a:cubicBezTo>
                    <a:cubicBezTo>
                      <a:pt x="0" y="29"/>
                      <a:pt x="41" y="13"/>
                      <a:pt x="56" y="13"/>
                    </a:cubicBezTo>
                    <a:cubicBezTo>
                      <a:pt x="63" y="13"/>
                      <a:pt x="62" y="26"/>
                      <a:pt x="64" y="29"/>
                    </a:cubicBezTo>
                    <a:cubicBezTo>
                      <a:pt x="68" y="26"/>
                      <a:pt x="71" y="21"/>
                      <a:pt x="78" y="21"/>
                    </a:cubicBezTo>
                    <a:cubicBezTo>
                      <a:pt x="90" y="21"/>
                      <a:pt x="94" y="26"/>
                      <a:pt x="98" y="34"/>
                    </a:cubicBezTo>
                    <a:cubicBezTo>
                      <a:pt x="102" y="33"/>
                      <a:pt x="106" y="32"/>
                      <a:pt x="111" y="31"/>
                    </a:cubicBezTo>
                    <a:cubicBezTo>
                      <a:pt x="110" y="27"/>
                      <a:pt x="109" y="25"/>
                      <a:pt x="109" y="23"/>
                    </a:cubicBezTo>
                    <a:cubicBezTo>
                      <a:pt x="118" y="23"/>
                      <a:pt x="118" y="23"/>
                      <a:pt x="118" y="23"/>
                    </a:cubicBezTo>
                    <a:cubicBezTo>
                      <a:pt x="124" y="25"/>
                      <a:pt x="131" y="30"/>
                      <a:pt x="133" y="35"/>
                    </a:cubicBezTo>
                    <a:cubicBezTo>
                      <a:pt x="135" y="40"/>
                      <a:pt x="132" y="51"/>
                      <a:pt x="140" y="51"/>
                    </a:cubicBezTo>
                    <a:cubicBezTo>
                      <a:pt x="144" y="51"/>
                      <a:pt x="144" y="50"/>
                      <a:pt x="146" y="48"/>
                    </a:cubicBezTo>
                    <a:cubicBezTo>
                      <a:pt x="142" y="42"/>
                      <a:pt x="136" y="21"/>
                      <a:pt x="136" y="17"/>
                    </a:cubicBezTo>
                    <a:cubicBezTo>
                      <a:pt x="136" y="14"/>
                      <a:pt x="140" y="12"/>
                      <a:pt x="144" y="12"/>
                    </a:cubicBezTo>
                    <a:cubicBezTo>
                      <a:pt x="152" y="12"/>
                      <a:pt x="149" y="15"/>
                      <a:pt x="156" y="12"/>
                    </a:cubicBezTo>
                    <a:cubicBezTo>
                      <a:pt x="156" y="10"/>
                      <a:pt x="156" y="9"/>
                      <a:pt x="156" y="7"/>
                    </a:cubicBezTo>
                    <a:cubicBezTo>
                      <a:pt x="156" y="3"/>
                      <a:pt x="162" y="0"/>
                      <a:pt x="169" y="0"/>
                    </a:cubicBezTo>
                    <a:cubicBezTo>
                      <a:pt x="177" y="0"/>
                      <a:pt x="184" y="3"/>
                      <a:pt x="184" y="10"/>
                    </a:cubicBezTo>
                    <a:cubicBezTo>
                      <a:pt x="184" y="16"/>
                      <a:pt x="175" y="20"/>
                      <a:pt x="175" y="24"/>
                    </a:cubicBezTo>
                    <a:cubicBezTo>
                      <a:pt x="175" y="40"/>
                      <a:pt x="187" y="50"/>
                      <a:pt x="187" y="62"/>
                    </a:cubicBezTo>
                    <a:cubicBezTo>
                      <a:pt x="187" y="76"/>
                      <a:pt x="224" y="85"/>
                      <a:pt x="232" y="92"/>
                    </a:cubicBezTo>
                    <a:cubicBezTo>
                      <a:pt x="224" y="97"/>
                      <a:pt x="222" y="96"/>
                      <a:pt x="214" y="96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8" name="Google Shape;728;p85"/>
              <p:cNvSpPr/>
              <p:nvPr/>
            </p:nvSpPr>
            <p:spPr>
              <a:xfrm>
                <a:off x="2274888" y="1309688"/>
                <a:ext cx="173038" cy="114300"/>
              </a:xfrm>
              <a:custGeom>
                <a:rect b="b" l="l" r="r" t="t"/>
                <a:pathLst>
                  <a:path extrusionOk="0" h="86" w="130">
                    <a:moveTo>
                      <a:pt x="28" y="82"/>
                    </a:moveTo>
                    <a:cubicBezTo>
                      <a:pt x="26" y="82"/>
                      <a:pt x="23" y="75"/>
                      <a:pt x="22" y="73"/>
                    </a:cubicBezTo>
                    <a:cubicBezTo>
                      <a:pt x="18" y="68"/>
                      <a:pt x="0" y="69"/>
                      <a:pt x="0" y="64"/>
                    </a:cubicBezTo>
                    <a:cubicBezTo>
                      <a:pt x="0" y="49"/>
                      <a:pt x="22" y="37"/>
                      <a:pt x="22" y="21"/>
                    </a:cubicBezTo>
                    <a:cubicBezTo>
                      <a:pt x="22" y="17"/>
                      <a:pt x="16" y="10"/>
                      <a:pt x="16" y="5"/>
                    </a:cubicBezTo>
                    <a:cubicBezTo>
                      <a:pt x="27" y="1"/>
                      <a:pt x="32" y="5"/>
                      <a:pt x="42" y="5"/>
                    </a:cubicBezTo>
                    <a:cubicBezTo>
                      <a:pt x="48" y="5"/>
                      <a:pt x="52" y="0"/>
                      <a:pt x="60" y="2"/>
                    </a:cubicBezTo>
                    <a:cubicBezTo>
                      <a:pt x="70" y="5"/>
                      <a:pt x="74" y="10"/>
                      <a:pt x="84" y="11"/>
                    </a:cubicBezTo>
                    <a:cubicBezTo>
                      <a:pt x="88" y="15"/>
                      <a:pt x="93" y="10"/>
                      <a:pt x="99" y="10"/>
                    </a:cubicBezTo>
                    <a:cubicBezTo>
                      <a:pt x="108" y="10"/>
                      <a:pt x="130" y="19"/>
                      <a:pt x="130" y="29"/>
                    </a:cubicBezTo>
                    <a:cubicBezTo>
                      <a:pt x="130" y="34"/>
                      <a:pt x="106" y="37"/>
                      <a:pt x="102" y="38"/>
                    </a:cubicBezTo>
                    <a:cubicBezTo>
                      <a:pt x="88" y="43"/>
                      <a:pt x="69" y="61"/>
                      <a:pt x="69" y="71"/>
                    </a:cubicBezTo>
                    <a:cubicBezTo>
                      <a:pt x="69" y="75"/>
                      <a:pt x="38" y="86"/>
                      <a:pt x="35" y="86"/>
                    </a:cubicBezTo>
                    <a:cubicBezTo>
                      <a:pt x="32" y="86"/>
                      <a:pt x="30" y="82"/>
                      <a:pt x="28" y="82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9" name="Google Shape;729;p85"/>
              <p:cNvSpPr/>
              <p:nvPr/>
            </p:nvSpPr>
            <p:spPr>
              <a:xfrm>
                <a:off x="2413000" y="1228725"/>
                <a:ext cx="204788" cy="87313"/>
              </a:xfrm>
              <a:custGeom>
                <a:rect b="b" l="l" r="r" t="t"/>
                <a:pathLst>
                  <a:path extrusionOk="0" h="65" w="154">
                    <a:moveTo>
                      <a:pt x="53" y="65"/>
                    </a:moveTo>
                    <a:cubicBezTo>
                      <a:pt x="48" y="65"/>
                      <a:pt x="41" y="61"/>
                      <a:pt x="41" y="59"/>
                    </a:cubicBezTo>
                    <a:cubicBezTo>
                      <a:pt x="41" y="52"/>
                      <a:pt x="47" y="53"/>
                      <a:pt x="53" y="53"/>
                    </a:cubicBezTo>
                    <a:cubicBezTo>
                      <a:pt x="50" y="50"/>
                      <a:pt x="46" y="48"/>
                      <a:pt x="46" y="43"/>
                    </a:cubicBezTo>
                    <a:cubicBezTo>
                      <a:pt x="43" y="44"/>
                      <a:pt x="41" y="46"/>
                      <a:pt x="41" y="49"/>
                    </a:cubicBezTo>
                    <a:cubicBezTo>
                      <a:pt x="33" y="50"/>
                      <a:pt x="27" y="52"/>
                      <a:pt x="22" y="52"/>
                    </a:cubicBezTo>
                    <a:cubicBezTo>
                      <a:pt x="16" y="52"/>
                      <a:pt x="10" y="49"/>
                      <a:pt x="7" y="49"/>
                    </a:cubicBezTo>
                    <a:cubicBezTo>
                      <a:pt x="3" y="49"/>
                      <a:pt x="0" y="46"/>
                      <a:pt x="0" y="42"/>
                    </a:cubicBezTo>
                    <a:cubicBezTo>
                      <a:pt x="0" y="38"/>
                      <a:pt x="2" y="39"/>
                      <a:pt x="0" y="36"/>
                    </a:cubicBezTo>
                    <a:cubicBezTo>
                      <a:pt x="5" y="35"/>
                      <a:pt x="7" y="31"/>
                      <a:pt x="11" y="31"/>
                    </a:cubicBezTo>
                    <a:cubicBezTo>
                      <a:pt x="20" y="31"/>
                      <a:pt x="24" y="35"/>
                      <a:pt x="31" y="36"/>
                    </a:cubicBezTo>
                    <a:cubicBezTo>
                      <a:pt x="24" y="35"/>
                      <a:pt x="17" y="32"/>
                      <a:pt x="11" y="30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5" y="23"/>
                      <a:pt x="19" y="23"/>
                      <a:pt x="19" y="23"/>
                    </a:cubicBezTo>
                    <a:cubicBezTo>
                      <a:pt x="20" y="23"/>
                      <a:pt x="34" y="26"/>
                      <a:pt x="38" y="26"/>
                    </a:cubicBezTo>
                    <a:cubicBezTo>
                      <a:pt x="30" y="25"/>
                      <a:pt x="23" y="26"/>
                      <a:pt x="16" y="22"/>
                    </a:cubicBezTo>
                    <a:cubicBezTo>
                      <a:pt x="18" y="19"/>
                      <a:pt x="22" y="17"/>
                      <a:pt x="25" y="17"/>
                    </a:cubicBezTo>
                    <a:cubicBezTo>
                      <a:pt x="31" y="17"/>
                      <a:pt x="32" y="19"/>
                      <a:pt x="36" y="18"/>
                    </a:cubicBezTo>
                    <a:cubicBezTo>
                      <a:pt x="31" y="19"/>
                      <a:pt x="23" y="18"/>
                      <a:pt x="23" y="12"/>
                    </a:cubicBezTo>
                    <a:cubicBezTo>
                      <a:pt x="31" y="11"/>
                      <a:pt x="34" y="12"/>
                      <a:pt x="38" y="12"/>
                    </a:cubicBezTo>
                    <a:cubicBezTo>
                      <a:pt x="39" y="12"/>
                      <a:pt x="45" y="14"/>
                      <a:pt x="45" y="19"/>
                    </a:cubicBezTo>
                    <a:cubicBezTo>
                      <a:pt x="50" y="19"/>
                      <a:pt x="54" y="19"/>
                      <a:pt x="55" y="19"/>
                    </a:cubicBezTo>
                    <a:cubicBezTo>
                      <a:pt x="68" y="19"/>
                      <a:pt x="78" y="36"/>
                      <a:pt x="97" y="36"/>
                    </a:cubicBezTo>
                    <a:cubicBezTo>
                      <a:pt x="103" y="36"/>
                      <a:pt x="105" y="34"/>
                      <a:pt x="107" y="30"/>
                    </a:cubicBezTo>
                    <a:cubicBezTo>
                      <a:pt x="102" y="30"/>
                      <a:pt x="100" y="30"/>
                      <a:pt x="98" y="29"/>
                    </a:cubicBezTo>
                    <a:cubicBezTo>
                      <a:pt x="98" y="28"/>
                      <a:pt x="101" y="27"/>
                      <a:pt x="102" y="27"/>
                    </a:cubicBezTo>
                    <a:cubicBezTo>
                      <a:pt x="102" y="21"/>
                      <a:pt x="102" y="21"/>
                      <a:pt x="102" y="21"/>
                    </a:cubicBezTo>
                    <a:cubicBezTo>
                      <a:pt x="99" y="21"/>
                      <a:pt x="91" y="19"/>
                      <a:pt x="91" y="15"/>
                    </a:cubicBezTo>
                    <a:cubicBezTo>
                      <a:pt x="91" y="7"/>
                      <a:pt x="103" y="4"/>
                      <a:pt x="107" y="0"/>
                    </a:cubicBezTo>
                    <a:cubicBezTo>
                      <a:pt x="110" y="2"/>
                      <a:pt x="113" y="4"/>
                      <a:pt x="116" y="4"/>
                    </a:cubicBezTo>
                    <a:cubicBezTo>
                      <a:pt x="115" y="7"/>
                      <a:pt x="116" y="8"/>
                      <a:pt x="116" y="9"/>
                    </a:cubicBezTo>
                    <a:cubicBezTo>
                      <a:pt x="116" y="16"/>
                      <a:pt x="124" y="26"/>
                      <a:pt x="132" y="26"/>
                    </a:cubicBezTo>
                    <a:cubicBezTo>
                      <a:pt x="136" y="26"/>
                      <a:pt x="139" y="20"/>
                      <a:pt x="144" y="20"/>
                    </a:cubicBezTo>
                    <a:cubicBezTo>
                      <a:pt x="150" y="20"/>
                      <a:pt x="154" y="26"/>
                      <a:pt x="154" y="31"/>
                    </a:cubicBezTo>
                    <a:cubicBezTo>
                      <a:pt x="154" y="37"/>
                      <a:pt x="144" y="51"/>
                      <a:pt x="140" y="52"/>
                    </a:cubicBezTo>
                    <a:cubicBezTo>
                      <a:pt x="137" y="53"/>
                      <a:pt x="111" y="50"/>
                      <a:pt x="111" y="51"/>
                    </a:cubicBezTo>
                    <a:cubicBezTo>
                      <a:pt x="111" y="52"/>
                      <a:pt x="83" y="58"/>
                      <a:pt x="82" y="59"/>
                    </a:cubicBezTo>
                    <a:cubicBezTo>
                      <a:pt x="73" y="62"/>
                      <a:pt x="64" y="65"/>
                      <a:pt x="53" y="65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0" name="Google Shape;730;p85"/>
              <p:cNvSpPr/>
              <p:nvPr/>
            </p:nvSpPr>
            <p:spPr>
              <a:xfrm>
                <a:off x="2382838" y="1260475"/>
                <a:ext cx="28575" cy="20638"/>
              </a:xfrm>
              <a:custGeom>
                <a:rect b="b" l="l" r="r" t="t"/>
                <a:pathLst>
                  <a:path extrusionOk="0" h="16" w="21">
                    <a:moveTo>
                      <a:pt x="8" y="16"/>
                    </a:moveTo>
                    <a:cubicBezTo>
                      <a:pt x="4" y="16"/>
                      <a:pt x="0" y="14"/>
                      <a:pt x="0" y="11"/>
                    </a:cubicBezTo>
                    <a:cubicBezTo>
                      <a:pt x="0" y="3"/>
                      <a:pt x="16" y="0"/>
                      <a:pt x="21" y="0"/>
                    </a:cubicBezTo>
                    <a:cubicBezTo>
                      <a:pt x="20" y="7"/>
                      <a:pt x="13" y="16"/>
                      <a:pt x="8" y="16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Google Shape;731;p85"/>
              <p:cNvSpPr/>
              <p:nvPr/>
            </p:nvSpPr>
            <p:spPr>
              <a:xfrm>
                <a:off x="2457450" y="1230313"/>
                <a:ext cx="22225" cy="7938"/>
              </a:xfrm>
              <a:custGeom>
                <a:rect b="b" l="l" r="r" t="t"/>
                <a:pathLst>
                  <a:path extrusionOk="0" h="6" w="16">
                    <a:moveTo>
                      <a:pt x="6" y="6"/>
                    </a:moveTo>
                    <a:cubicBezTo>
                      <a:pt x="4" y="6"/>
                      <a:pt x="0" y="4"/>
                      <a:pt x="0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6"/>
                      <a:pt x="6" y="6"/>
                      <a:pt x="6" y="6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p85"/>
              <p:cNvSpPr/>
              <p:nvPr/>
            </p:nvSpPr>
            <p:spPr>
              <a:xfrm>
                <a:off x="2324100" y="1203325"/>
                <a:ext cx="117475" cy="65088"/>
              </a:xfrm>
              <a:custGeom>
                <a:rect b="b" l="l" r="r" t="t"/>
                <a:pathLst>
                  <a:path extrusionOk="0" h="49" w="88">
                    <a:moveTo>
                      <a:pt x="88" y="8"/>
                    </a:moveTo>
                    <a:cubicBezTo>
                      <a:pt x="88" y="11"/>
                      <a:pt x="86" y="14"/>
                      <a:pt x="82" y="15"/>
                    </a:cubicBezTo>
                    <a:cubicBezTo>
                      <a:pt x="83" y="19"/>
                      <a:pt x="86" y="20"/>
                      <a:pt x="86" y="24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0" y="38"/>
                      <a:pt x="60" y="28"/>
                      <a:pt x="56" y="26"/>
                    </a:cubicBezTo>
                    <a:cubicBezTo>
                      <a:pt x="55" y="33"/>
                      <a:pt x="48" y="40"/>
                      <a:pt x="41" y="39"/>
                    </a:cubicBezTo>
                    <a:cubicBezTo>
                      <a:pt x="40" y="44"/>
                      <a:pt x="37" y="49"/>
                      <a:pt x="32" y="49"/>
                    </a:cubicBezTo>
                    <a:cubicBezTo>
                      <a:pt x="28" y="49"/>
                      <a:pt x="25" y="44"/>
                      <a:pt x="24" y="42"/>
                    </a:cubicBezTo>
                    <a:cubicBezTo>
                      <a:pt x="19" y="45"/>
                      <a:pt x="16" y="42"/>
                      <a:pt x="12" y="42"/>
                    </a:cubicBezTo>
                    <a:cubicBezTo>
                      <a:pt x="9" y="42"/>
                      <a:pt x="8" y="45"/>
                      <a:pt x="4" y="46"/>
                    </a:cubicBezTo>
                    <a:cubicBezTo>
                      <a:pt x="4" y="43"/>
                      <a:pt x="0" y="41"/>
                      <a:pt x="0" y="39"/>
                    </a:cubicBezTo>
                    <a:cubicBezTo>
                      <a:pt x="0" y="38"/>
                      <a:pt x="8" y="32"/>
                      <a:pt x="10" y="31"/>
                    </a:cubicBezTo>
                    <a:cubicBezTo>
                      <a:pt x="17" y="28"/>
                      <a:pt x="23" y="27"/>
                      <a:pt x="31" y="23"/>
                    </a:cubicBezTo>
                    <a:cubicBezTo>
                      <a:pt x="39" y="18"/>
                      <a:pt x="41" y="6"/>
                      <a:pt x="54" y="6"/>
                    </a:cubicBezTo>
                    <a:cubicBezTo>
                      <a:pt x="57" y="6"/>
                      <a:pt x="58" y="7"/>
                      <a:pt x="62" y="7"/>
                    </a:cubicBezTo>
                    <a:cubicBezTo>
                      <a:pt x="62" y="7"/>
                      <a:pt x="88" y="0"/>
                      <a:pt x="88" y="8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p85"/>
              <p:cNvSpPr/>
              <p:nvPr/>
            </p:nvSpPr>
            <p:spPr>
              <a:xfrm>
                <a:off x="2481263" y="1162050"/>
                <a:ext cx="66675" cy="20638"/>
              </a:xfrm>
              <a:custGeom>
                <a:rect b="b" l="l" r="r" t="t"/>
                <a:pathLst>
                  <a:path extrusionOk="0" h="15" w="50">
                    <a:moveTo>
                      <a:pt x="20" y="15"/>
                    </a:moveTo>
                    <a:cubicBezTo>
                      <a:pt x="14" y="15"/>
                      <a:pt x="13" y="12"/>
                      <a:pt x="9" y="12"/>
                    </a:cubicBezTo>
                    <a:cubicBezTo>
                      <a:pt x="5" y="12"/>
                      <a:pt x="3" y="15"/>
                      <a:pt x="0" y="15"/>
                    </a:cubicBezTo>
                    <a:cubicBezTo>
                      <a:pt x="0" y="9"/>
                      <a:pt x="26" y="0"/>
                      <a:pt x="32" y="0"/>
                    </a:cubicBezTo>
                    <a:cubicBezTo>
                      <a:pt x="41" y="0"/>
                      <a:pt x="49" y="5"/>
                      <a:pt x="50" y="11"/>
                    </a:cubicBezTo>
                    <a:cubicBezTo>
                      <a:pt x="47" y="12"/>
                      <a:pt x="44" y="15"/>
                      <a:pt x="39" y="15"/>
                    </a:cubicBezTo>
                    <a:cubicBezTo>
                      <a:pt x="27" y="15"/>
                      <a:pt x="29" y="15"/>
                      <a:pt x="20" y="15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p85"/>
              <p:cNvSpPr/>
              <p:nvPr/>
            </p:nvSpPr>
            <p:spPr>
              <a:xfrm>
                <a:off x="2482850" y="1185863"/>
                <a:ext cx="58738" cy="30163"/>
              </a:xfrm>
              <a:custGeom>
                <a:rect b="b" l="l" r="r" t="t"/>
                <a:pathLst>
                  <a:path extrusionOk="0" h="23" w="44">
                    <a:moveTo>
                      <a:pt x="38" y="10"/>
                    </a:moveTo>
                    <a:cubicBezTo>
                      <a:pt x="38" y="19"/>
                      <a:pt x="24" y="23"/>
                      <a:pt x="14" y="23"/>
                    </a:cubicBezTo>
                    <a:cubicBezTo>
                      <a:pt x="8" y="23"/>
                      <a:pt x="0" y="15"/>
                      <a:pt x="0" y="11"/>
                    </a:cubicBezTo>
                    <a:cubicBezTo>
                      <a:pt x="0" y="1"/>
                      <a:pt x="27" y="0"/>
                      <a:pt x="36" y="0"/>
                    </a:cubicBezTo>
                    <a:cubicBezTo>
                      <a:pt x="41" y="0"/>
                      <a:pt x="43" y="3"/>
                      <a:pt x="44" y="5"/>
                    </a:cubicBezTo>
                    <a:cubicBezTo>
                      <a:pt x="39" y="9"/>
                      <a:pt x="32" y="10"/>
                      <a:pt x="25" y="10"/>
                    </a:cubicBezTo>
                    <a:lnTo>
                      <a:pt x="38" y="10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p85"/>
              <p:cNvSpPr/>
              <p:nvPr/>
            </p:nvSpPr>
            <p:spPr>
              <a:xfrm>
                <a:off x="2454275" y="1181100"/>
                <a:ext cx="20638" cy="22225"/>
              </a:xfrm>
              <a:custGeom>
                <a:rect b="b" l="l" r="r" t="t"/>
                <a:pathLst>
                  <a:path extrusionOk="0" h="17" w="15">
                    <a:moveTo>
                      <a:pt x="15" y="12"/>
                    </a:moveTo>
                    <a:cubicBezTo>
                      <a:pt x="13" y="15"/>
                      <a:pt x="12" y="17"/>
                      <a:pt x="9" y="17"/>
                    </a:cubicBezTo>
                    <a:cubicBezTo>
                      <a:pt x="5" y="17"/>
                      <a:pt x="0" y="13"/>
                      <a:pt x="0" y="11"/>
                    </a:cubicBezTo>
                    <a:cubicBezTo>
                      <a:pt x="0" y="0"/>
                      <a:pt x="12" y="11"/>
                      <a:pt x="15" y="12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p85"/>
              <p:cNvSpPr/>
              <p:nvPr/>
            </p:nvSpPr>
            <p:spPr>
              <a:xfrm>
                <a:off x="2671763" y="1335088"/>
                <a:ext cx="100013" cy="80963"/>
              </a:xfrm>
              <a:custGeom>
                <a:rect b="b" l="l" r="r" t="t"/>
                <a:pathLst>
                  <a:path extrusionOk="0" h="61" w="75">
                    <a:moveTo>
                      <a:pt x="66" y="23"/>
                    </a:moveTo>
                    <a:cubicBezTo>
                      <a:pt x="66" y="29"/>
                      <a:pt x="65" y="25"/>
                      <a:pt x="65" y="30"/>
                    </a:cubicBezTo>
                    <a:cubicBezTo>
                      <a:pt x="67" y="30"/>
                      <a:pt x="72" y="31"/>
                      <a:pt x="75" y="32"/>
                    </a:cubicBezTo>
                    <a:cubicBezTo>
                      <a:pt x="73" y="56"/>
                      <a:pt x="72" y="49"/>
                      <a:pt x="57" y="55"/>
                    </a:cubicBezTo>
                    <a:cubicBezTo>
                      <a:pt x="53" y="56"/>
                      <a:pt x="53" y="61"/>
                      <a:pt x="49" y="61"/>
                    </a:cubicBezTo>
                    <a:cubicBezTo>
                      <a:pt x="42" y="61"/>
                      <a:pt x="42" y="56"/>
                      <a:pt x="39" y="54"/>
                    </a:cubicBezTo>
                    <a:cubicBezTo>
                      <a:pt x="27" y="41"/>
                      <a:pt x="13" y="43"/>
                      <a:pt x="0" y="3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6" y="23"/>
                      <a:pt x="12" y="28"/>
                      <a:pt x="20" y="28"/>
                    </a:cubicBezTo>
                    <a:cubicBezTo>
                      <a:pt x="24" y="28"/>
                      <a:pt x="23" y="28"/>
                      <a:pt x="27" y="28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1" y="15"/>
                      <a:pt x="12" y="16"/>
                      <a:pt x="12" y="11"/>
                    </a:cubicBezTo>
                    <a:cubicBezTo>
                      <a:pt x="12" y="9"/>
                      <a:pt x="15" y="8"/>
                      <a:pt x="16" y="7"/>
                    </a:cubicBezTo>
                    <a:cubicBezTo>
                      <a:pt x="23" y="0"/>
                      <a:pt x="32" y="2"/>
                      <a:pt x="42" y="2"/>
                    </a:cubicBezTo>
                    <a:cubicBezTo>
                      <a:pt x="50" y="2"/>
                      <a:pt x="60" y="2"/>
                      <a:pt x="60" y="2"/>
                    </a:cubicBezTo>
                    <a:cubicBezTo>
                      <a:pt x="61" y="2"/>
                      <a:pt x="64" y="4"/>
                      <a:pt x="64" y="6"/>
                    </a:cubicBezTo>
                    <a:cubicBezTo>
                      <a:pt x="64" y="15"/>
                      <a:pt x="53" y="18"/>
                      <a:pt x="50" y="22"/>
                    </a:cubicBezTo>
                    <a:cubicBezTo>
                      <a:pt x="53" y="22"/>
                      <a:pt x="66" y="18"/>
                      <a:pt x="66" y="23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7" name="Google Shape;737;p85"/>
              <p:cNvSpPr/>
              <p:nvPr/>
            </p:nvSpPr>
            <p:spPr>
              <a:xfrm>
                <a:off x="2636838" y="1236663"/>
                <a:ext cx="111125" cy="60325"/>
              </a:xfrm>
              <a:custGeom>
                <a:rect b="b" l="l" r="r" t="t"/>
                <a:pathLst>
                  <a:path extrusionOk="0" h="45" w="84">
                    <a:moveTo>
                      <a:pt x="4" y="11"/>
                    </a:moveTo>
                    <a:cubicBezTo>
                      <a:pt x="2" y="9"/>
                      <a:pt x="0" y="6"/>
                      <a:pt x="0" y="2"/>
                    </a:cubicBezTo>
                    <a:cubicBezTo>
                      <a:pt x="1" y="2"/>
                      <a:pt x="3" y="2"/>
                      <a:pt x="5" y="2"/>
                    </a:cubicBezTo>
                    <a:cubicBezTo>
                      <a:pt x="18" y="2"/>
                      <a:pt x="24" y="24"/>
                      <a:pt x="38" y="20"/>
                    </a:cubicBezTo>
                    <a:cubicBezTo>
                      <a:pt x="35" y="18"/>
                      <a:pt x="31" y="15"/>
                      <a:pt x="29" y="13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9" y="8"/>
                      <a:pt x="43" y="17"/>
                      <a:pt x="54" y="17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46" y="8"/>
                      <a:pt x="40" y="8"/>
                      <a:pt x="38" y="1"/>
                    </a:cubicBezTo>
                    <a:cubicBezTo>
                      <a:pt x="41" y="0"/>
                      <a:pt x="43" y="1"/>
                      <a:pt x="46" y="1"/>
                    </a:cubicBezTo>
                    <a:cubicBezTo>
                      <a:pt x="53" y="1"/>
                      <a:pt x="58" y="5"/>
                      <a:pt x="66" y="5"/>
                    </a:cubicBezTo>
                    <a:cubicBezTo>
                      <a:pt x="69" y="5"/>
                      <a:pt x="71" y="2"/>
                      <a:pt x="75" y="2"/>
                    </a:cubicBezTo>
                    <a:cubicBezTo>
                      <a:pt x="83" y="2"/>
                      <a:pt x="84" y="6"/>
                      <a:pt x="84" y="13"/>
                    </a:cubicBezTo>
                    <a:cubicBezTo>
                      <a:pt x="84" y="23"/>
                      <a:pt x="78" y="28"/>
                      <a:pt x="80" y="41"/>
                    </a:cubicBezTo>
                    <a:cubicBezTo>
                      <a:pt x="73" y="43"/>
                      <a:pt x="64" y="43"/>
                      <a:pt x="62" y="43"/>
                    </a:cubicBezTo>
                    <a:cubicBezTo>
                      <a:pt x="60" y="43"/>
                      <a:pt x="48" y="45"/>
                      <a:pt x="48" y="41"/>
                    </a:cubicBezTo>
                    <a:cubicBezTo>
                      <a:pt x="48" y="39"/>
                      <a:pt x="50" y="37"/>
                      <a:pt x="51" y="36"/>
                    </a:cubicBezTo>
                    <a:cubicBezTo>
                      <a:pt x="51" y="35"/>
                      <a:pt x="51" y="33"/>
                      <a:pt x="51" y="32"/>
                    </a:cubicBezTo>
                    <a:cubicBezTo>
                      <a:pt x="51" y="28"/>
                      <a:pt x="60" y="28"/>
                      <a:pt x="62" y="25"/>
                    </a:cubicBezTo>
                    <a:cubicBezTo>
                      <a:pt x="61" y="24"/>
                      <a:pt x="59" y="24"/>
                      <a:pt x="57" y="24"/>
                    </a:cubicBezTo>
                    <a:cubicBezTo>
                      <a:pt x="49" y="24"/>
                      <a:pt x="34" y="28"/>
                      <a:pt x="25" y="28"/>
                    </a:cubicBezTo>
                    <a:cubicBezTo>
                      <a:pt x="22" y="28"/>
                      <a:pt x="20" y="26"/>
                      <a:pt x="20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7" y="20"/>
                      <a:pt x="4" y="17"/>
                      <a:pt x="1" y="14"/>
                    </a:cubicBezTo>
                    <a:cubicBezTo>
                      <a:pt x="1" y="6"/>
                      <a:pt x="1" y="6"/>
                      <a:pt x="1" y="6"/>
                    </a:cubicBezTo>
                    <a:lnTo>
                      <a:pt x="4" y="11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8" name="Google Shape;738;p85"/>
              <p:cNvSpPr/>
              <p:nvPr/>
            </p:nvSpPr>
            <p:spPr>
              <a:xfrm>
                <a:off x="2720975" y="1462088"/>
                <a:ext cx="65088" cy="38100"/>
              </a:xfrm>
              <a:custGeom>
                <a:rect b="b" l="l" r="r" t="t"/>
                <a:pathLst>
                  <a:path extrusionOk="0" h="29" w="49">
                    <a:moveTo>
                      <a:pt x="38" y="29"/>
                    </a:moveTo>
                    <a:cubicBezTo>
                      <a:pt x="32" y="29"/>
                      <a:pt x="0" y="17"/>
                      <a:pt x="0" y="16"/>
                    </a:cubicBezTo>
                    <a:cubicBezTo>
                      <a:pt x="0" y="12"/>
                      <a:pt x="8" y="14"/>
                      <a:pt x="9" y="14"/>
                    </a:cubicBezTo>
                    <a:cubicBezTo>
                      <a:pt x="15" y="12"/>
                      <a:pt x="13" y="0"/>
                      <a:pt x="22" y="0"/>
                    </a:cubicBezTo>
                    <a:cubicBezTo>
                      <a:pt x="28" y="0"/>
                      <a:pt x="46" y="16"/>
                      <a:pt x="49" y="22"/>
                    </a:cubicBezTo>
                    <a:cubicBezTo>
                      <a:pt x="45" y="25"/>
                      <a:pt x="43" y="29"/>
                      <a:pt x="38" y="29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p85"/>
              <p:cNvSpPr/>
              <p:nvPr/>
            </p:nvSpPr>
            <p:spPr>
              <a:xfrm>
                <a:off x="2784475" y="1323975"/>
                <a:ext cx="85725" cy="69850"/>
              </a:xfrm>
              <a:custGeom>
                <a:rect b="b" l="l" r="r" t="t"/>
                <a:pathLst>
                  <a:path extrusionOk="0" h="53" w="65">
                    <a:moveTo>
                      <a:pt x="65" y="11"/>
                    </a:moveTo>
                    <a:cubicBezTo>
                      <a:pt x="65" y="12"/>
                      <a:pt x="57" y="18"/>
                      <a:pt x="57" y="18"/>
                    </a:cubicBezTo>
                    <a:cubicBezTo>
                      <a:pt x="51" y="26"/>
                      <a:pt x="45" y="35"/>
                      <a:pt x="32" y="35"/>
                    </a:cubicBezTo>
                    <a:cubicBezTo>
                      <a:pt x="22" y="35"/>
                      <a:pt x="22" y="30"/>
                      <a:pt x="20" y="38"/>
                    </a:cubicBezTo>
                    <a:cubicBezTo>
                      <a:pt x="25" y="38"/>
                      <a:pt x="25" y="38"/>
                      <a:pt x="25" y="38"/>
                    </a:cubicBezTo>
                    <a:cubicBezTo>
                      <a:pt x="24" y="46"/>
                      <a:pt x="21" y="48"/>
                      <a:pt x="15" y="53"/>
                    </a:cubicBezTo>
                    <a:cubicBezTo>
                      <a:pt x="6" y="53"/>
                      <a:pt x="6" y="53"/>
                      <a:pt x="6" y="53"/>
                    </a:cubicBezTo>
                    <a:cubicBezTo>
                      <a:pt x="6" y="47"/>
                      <a:pt x="6" y="42"/>
                      <a:pt x="7" y="40"/>
                    </a:cubicBezTo>
                    <a:cubicBezTo>
                      <a:pt x="0" y="33"/>
                      <a:pt x="3" y="27"/>
                      <a:pt x="0" y="19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3" y="11"/>
                      <a:pt x="8" y="11"/>
                      <a:pt x="10" y="11"/>
                    </a:cubicBezTo>
                    <a:cubicBezTo>
                      <a:pt x="9" y="11"/>
                      <a:pt x="10" y="8"/>
                      <a:pt x="10" y="7"/>
                    </a:cubicBezTo>
                    <a:cubicBezTo>
                      <a:pt x="10" y="6"/>
                      <a:pt x="13" y="0"/>
                      <a:pt x="22" y="0"/>
                    </a:cubicBezTo>
                    <a:cubicBezTo>
                      <a:pt x="37" y="0"/>
                      <a:pt x="49" y="5"/>
                      <a:pt x="65" y="5"/>
                    </a:cubicBezTo>
                    <a:cubicBezTo>
                      <a:pt x="65" y="8"/>
                      <a:pt x="65" y="9"/>
                      <a:pt x="65" y="11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0" name="Google Shape;740;p85"/>
              <p:cNvSpPr/>
              <p:nvPr/>
            </p:nvSpPr>
            <p:spPr>
              <a:xfrm>
                <a:off x="2608263" y="1198563"/>
                <a:ext cx="28575" cy="23813"/>
              </a:xfrm>
              <a:custGeom>
                <a:rect b="b" l="l" r="r" t="t"/>
                <a:pathLst>
                  <a:path extrusionOk="0" h="18" w="21">
                    <a:moveTo>
                      <a:pt x="21" y="12"/>
                    </a:moveTo>
                    <a:cubicBezTo>
                      <a:pt x="21" y="16"/>
                      <a:pt x="18" y="18"/>
                      <a:pt x="15" y="18"/>
                    </a:cubicBezTo>
                    <a:cubicBezTo>
                      <a:pt x="10" y="18"/>
                      <a:pt x="0" y="6"/>
                      <a:pt x="0" y="0"/>
                    </a:cubicBezTo>
                    <a:cubicBezTo>
                      <a:pt x="11" y="0"/>
                      <a:pt x="12" y="9"/>
                      <a:pt x="21" y="12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1" name="Google Shape;741;p85"/>
              <p:cNvSpPr/>
              <p:nvPr/>
            </p:nvSpPr>
            <p:spPr>
              <a:xfrm>
                <a:off x="2625725" y="1277938"/>
                <a:ext cx="19050" cy="15875"/>
              </a:xfrm>
              <a:custGeom>
                <a:rect b="b" l="l" r="r" t="t"/>
                <a:pathLst>
                  <a:path extrusionOk="0" h="12" w="15">
                    <a:moveTo>
                      <a:pt x="12" y="0"/>
                    </a:moveTo>
                    <a:cubicBezTo>
                      <a:pt x="13" y="2"/>
                      <a:pt x="15" y="3"/>
                      <a:pt x="15" y="6"/>
                    </a:cubicBezTo>
                    <a:cubicBezTo>
                      <a:pt x="15" y="12"/>
                      <a:pt x="11" y="12"/>
                      <a:pt x="9" y="12"/>
                    </a:cubicBezTo>
                    <a:cubicBezTo>
                      <a:pt x="4" y="12"/>
                      <a:pt x="3" y="11"/>
                      <a:pt x="0" y="12"/>
                    </a:cubicBezTo>
                    <a:cubicBezTo>
                      <a:pt x="2" y="4"/>
                      <a:pt x="6" y="2"/>
                      <a:pt x="12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2" name="Google Shape;742;p85"/>
              <p:cNvSpPr/>
              <p:nvPr/>
            </p:nvSpPr>
            <p:spPr>
              <a:xfrm>
                <a:off x="2614613" y="1139825"/>
                <a:ext cx="109538" cy="57150"/>
              </a:xfrm>
              <a:custGeom>
                <a:rect b="b" l="l" r="r" t="t"/>
                <a:pathLst>
                  <a:path extrusionOk="0" h="43" w="82">
                    <a:moveTo>
                      <a:pt x="54" y="32"/>
                    </a:moveTo>
                    <a:cubicBezTo>
                      <a:pt x="46" y="32"/>
                      <a:pt x="41" y="29"/>
                      <a:pt x="33" y="30"/>
                    </a:cubicBezTo>
                    <a:cubicBezTo>
                      <a:pt x="31" y="26"/>
                      <a:pt x="25" y="29"/>
                      <a:pt x="19" y="29"/>
                    </a:cubicBezTo>
                    <a:cubicBezTo>
                      <a:pt x="13" y="29"/>
                      <a:pt x="11" y="29"/>
                      <a:pt x="7" y="25"/>
                    </a:cubicBezTo>
                    <a:cubicBezTo>
                      <a:pt x="11" y="21"/>
                      <a:pt x="15" y="22"/>
                      <a:pt x="20" y="20"/>
                    </a:cubicBezTo>
                    <a:cubicBezTo>
                      <a:pt x="19" y="18"/>
                      <a:pt x="19" y="16"/>
                      <a:pt x="20" y="15"/>
                    </a:cubicBezTo>
                    <a:cubicBezTo>
                      <a:pt x="10" y="15"/>
                      <a:pt x="8" y="17"/>
                      <a:pt x="5" y="15"/>
                    </a:cubicBezTo>
                    <a:cubicBezTo>
                      <a:pt x="6" y="14"/>
                      <a:pt x="7" y="12"/>
                      <a:pt x="8" y="10"/>
                    </a:cubicBezTo>
                    <a:cubicBezTo>
                      <a:pt x="2" y="10"/>
                      <a:pt x="0" y="9"/>
                      <a:pt x="0" y="3"/>
                    </a:cubicBezTo>
                    <a:cubicBezTo>
                      <a:pt x="6" y="3"/>
                      <a:pt x="9" y="0"/>
                      <a:pt x="14" y="0"/>
                    </a:cubicBezTo>
                    <a:cubicBezTo>
                      <a:pt x="24" y="0"/>
                      <a:pt x="26" y="8"/>
                      <a:pt x="31" y="8"/>
                    </a:cubicBezTo>
                    <a:cubicBezTo>
                      <a:pt x="35" y="8"/>
                      <a:pt x="36" y="4"/>
                      <a:pt x="40" y="4"/>
                    </a:cubicBezTo>
                    <a:cubicBezTo>
                      <a:pt x="49" y="4"/>
                      <a:pt x="48" y="15"/>
                      <a:pt x="53" y="15"/>
                    </a:cubicBezTo>
                    <a:cubicBezTo>
                      <a:pt x="56" y="15"/>
                      <a:pt x="57" y="11"/>
                      <a:pt x="60" y="11"/>
                    </a:cubicBezTo>
                    <a:cubicBezTo>
                      <a:pt x="66" y="11"/>
                      <a:pt x="71" y="19"/>
                      <a:pt x="73" y="21"/>
                    </a:cubicBezTo>
                    <a:cubicBezTo>
                      <a:pt x="72" y="22"/>
                      <a:pt x="70" y="24"/>
                      <a:pt x="70" y="26"/>
                    </a:cubicBezTo>
                    <a:cubicBezTo>
                      <a:pt x="73" y="29"/>
                      <a:pt x="82" y="33"/>
                      <a:pt x="82" y="37"/>
                    </a:cubicBezTo>
                    <a:cubicBezTo>
                      <a:pt x="82" y="42"/>
                      <a:pt x="77" y="43"/>
                      <a:pt x="74" y="43"/>
                    </a:cubicBezTo>
                    <a:cubicBezTo>
                      <a:pt x="63" y="43"/>
                      <a:pt x="64" y="32"/>
                      <a:pt x="54" y="32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3" name="Google Shape;743;p85"/>
              <p:cNvSpPr/>
              <p:nvPr/>
            </p:nvSpPr>
            <p:spPr>
              <a:xfrm>
                <a:off x="2657475" y="1189038"/>
                <a:ext cx="30163" cy="9525"/>
              </a:xfrm>
              <a:custGeom>
                <a:rect b="b" l="l" r="r" t="t"/>
                <a:pathLst>
                  <a:path extrusionOk="0" h="7" w="23">
                    <a:moveTo>
                      <a:pt x="8" y="7"/>
                    </a:moveTo>
                    <a:cubicBezTo>
                      <a:pt x="0" y="7"/>
                      <a:pt x="11" y="0"/>
                      <a:pt x="12" y="0"/>
                    </a:cubicBezTo>
                    <a:cubicBezTo>
                      <a:pt x="17" y="0"/>
                      <a:pt x="19" y="3"/>
                      <a:pt x="23" y="4"/>
                    </a:cubicBezTo>
                    <a:cubicBezTo>
                      <a:pt x="20" y="7"/>
                      <a:pt x="15" y="7"/>
                      <a:pt x="8" y="7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4" name="Google Shape;744;p85"/>
              <p:cNvSpPr/>
              <p:nvPr/>
            </p:nvSpPr>
            <p:spPr>
              <a:xfrm>
                <a:off x="2765425" y="1223963"/>
                <a:ext cx="287338" cy="90488"/>
              </a:xfrm>
              <a:custGeom>
                <a:rect b="b" l="l" r="r" t="t"/>
                <a:pathLst>
                  <a:path extrusionOk="0" h="68" w="216">
                    <a:moveTo>
                      <a:pt x="215" y="45"/>
                    </a:moveTo>
                    <a:cubicBezTo>
                      <a:pt x="213" y="46"/>
                      <a:pt x="211" y="48"/>
                      <a:pt x="210" y="51"/>
                    </a:cubicBezTo>
                    <a:cubicBezTo>
                      <a:pt x="213" y="52"/>
                      <a:pt x="216" y="52"/>
                      <a:pt x="216" y="52"/>
                    </a:cubicBezTo>
                    <a:cubicBezTo>
                      <a:pt x="215" y="67"/>
                      <a:pt x="195" y="67"/>
                      <a:pt x="179" y="67"/>
                    </a:cubicBezTo>
                    <a:cubicBezTo>
                      <a:pt x="174" y="67"/>
                      <a:pt x="171" y="64"/>
                      <a:pt x="170" y="60"/>
                    </a:cubicBezTo>
                    <a:cubicBezTo>
                      <a:pt x="164" y="61"/>
                      <a:pt x="163" y="64"/>
                      <a:pt x="159" y="66"/>
                    </a:cubicBezTo>
                    <a:cubicBezTo>
                      <a:pt x="124" y="66"/>
                      <a:pt x="124" y="66"/>
                      <a:pt x="124" y="66"/>
                    </a:cubicBezTo>
                    <a:cubicBezTo>
                      <a:pt x="115" y="68"/>
                      <a:pt x="101" y="67"/>
                      <a:pt x="102" y="60"/>
                    </a:cubicBezTo>
                    <a:cubicBezTo>
                      <a:pt x="97" y="60"/>
                      <a:pt x="97" y="60"/>
                      <a:pt x="97" y="60"/>
                    </a:cubicBezTo>
                    <a:cubicBezTo>
                      <a:pt x="95" y="62"/>
                      <a:pt x="88" y="67"/>
                      <a:pt x="84" y="67"/>
                    </a:cubicBezTo>
                    <a:cubicBezTo>
                      <a:pt x="75" y="67"/>
                      <a:pt x="53" y="56"/>
                      <a:pt x="53" y="47"/>
                    </a:cubicBezTo>
                    <a:cubicBezTo>
                      <a:pt x="53" y="44"/>
                      <a:pt x="56" y="41"/>
                      <a:pt x="58" y="40"/>
                    </a:cubicBezTo>
                    <a:cubicBezTo>
                      <a:pt x="50" y="32"/>
                      <a:pt x="48" y="25"/>
                      <a:pt x="40" y="18"/>
                    </a:cubicBezTo>
                    <a:cubicBezTo>
                      <a:pt x="38" y="20"/>
                      <a:pt x="35" y="22"/>
                      <a:pt x="32" y="22"/>
                    </a:cubicBezTo>
                    <a:cubicBezTo>
                      <a:pt x="27" y="22"/>
                      <a:pt x="0" y="11"/>
                      <a:pt x="0" y="7"/>
                    </a:cubicBezTo>
                    <a:cubicBezTo>
                      <a:pt x="0" y="0"/>
                      <a:pt x="8" y="0"/>
                      <a:pt x="13" y="0"/>
                    </a:cubicBezTo>
                    <a:cubicBezTo>
                      <a:pt x="33" y="0"/>
                      <a:pt x="36" y="15"/>
                      <a:pt x="51" y="15"/>
                    </a:cubicBezTo>
                    <a:cubicBezTo>
                      <a:pt x="56" y="15"/>
                      <a:pt x="58" y="15"/>
                      <a:pt x="60" y="12"/>
                    </a:cubicBezTo>
                    <a:cubicBezTo>
                      <a:pt x="63" y="12"/>
                      <a:pt x="68" y="12"/>
                      <a:pt x="68" y="12"/>
                    </a:cubicBezTo>
                    <a:cubicBezTo>
                      <a:pt x="65" y="22"/>
                      <a:pt x="85" y="19"/>
                      <a:pt x="89" y="25"/>
                    </a:cubicBezTo>
                    <a:cubicBezTo>
                      <a:pt x="71" y="25"/>
                      <a:pt x="71" y="25"/>
                      <a:pt x="71" y="25"/>
                    </a:cubicBezTo>
                    <a:cubicBezTo>
                      <a:pt x="74" y="37"/>
                      <a:pt x="85" y="30"/>
                      <a:pt x="91" y="35"/>
                    </a:cubicBezTo>
                    <a:cubicBezTo>
                      <a:pt x="90" y="36"/>
                      <a:pt x="88" y="36"/>
                      <a:pt x="88" y="38"/>
                    </a:cubicBezTo>
                    <a:cubicBezTo>
                      <a:pt x="88" y="44"/>
                      <a:pt x="93" y="41"/>
                      <a:pt x="95" y="40"/>
                    </a:cubicBezTo>
                    <a:cubicBezTo>
                      <a:pt x="106" y="42"/>
                      <a:pt x="114" y="45"/>
                      <a:pt x="125" y="45"/>
                    </a:cubicBezTo>
                    <a:cubicBezTo>
                      <a:pt x="150" y="45"/>
                      <a:pt x="158" y="34"/>
                      <a:pt x="181" y="34"/>
                    </a:cubicBezTo>
                    <a:cubicBezTo>
                      <a:pt x="198" y="34"/>
                      <a:pt x="210" y="35"/>
                      <a:pt x="216" y="46"/>
                    </a:cubicBezTo>
                    <a:cubicBezTo>
                      <a:pt x="215" y="47"/>
                      <a:pt x="213" y="47"/>
                      <a:pt x="211" y="47"/>
                    </a:cubicBezTo>
                    <a:lnTo>
                      <a:pt x="215" y="45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5" name="Google Shape;745;p85"/>
              <p:cNvSpPr/>
              <p:nvPr/>
            </p:nvSpPr>
            <p:spPr>
              <a:xfrm>
                <a:off x="2768600" y="1271588"/>
                <a:ext cx="49213" cy="38100"/>
              </a:xfrm>
              <a:custGeom>
                <a:rect b="b" l="l" r="r" t="t"/>
                <a:pathLst>
                  <a:path extrusionOk="0" h="29" w="37">
                    <a:moveTo>
                      <a:pt x="6" y="10"/>
                    </a:moveTo>
                    <a:cubicBezTo>
                      <a:pt x="10" y="10"/>
                      <a:pt x="9" y="0"/>
                      <a:pt x="19" y="0"/>
                    </a:cubicBezTo>
                    <a:cubicBezTo>
                      <a:pt x="27" y="0"/>
                      <a:pt x="37" y="9"/>
                      <a:pt x="37" y="15"/>
                    </a:cubicBezTo>
                    <a:cubicBezTo>
                      <a:pt x="37" y="22"/>
                      <a:pt x="35" y="29"/>
                      <a:pt x="29" y="29"/>
                    </a:cubicBezTo>
                    <a:cubicBezTo>
                      <a:pt x="25" y="29"/>
                      <a:pt x="0" y="17"/>
                      <a:pt x="0" y="17"/>
                    </a:cubicBezTo>
                    <a:cubicBezTo>
                      <a:pt x="0" y="13"/>
                      <a:pt x="5" y="10"/>
                      <a:pt x="6" y="1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6" name="Google Shape;746;p85"/>
              <p:cNvSpPr/>
              <p:nvPr/>
            </p:nvSpPr>
            <p:spPr>
              <a:xfrm>
                <a:off x="2774950" y="1198563"/>
                <a:ext cx="46038" cy="12700"/>
              </a:xfrm>
              <a:custGeom>
                <a:rect b="b" l="l" r="r" t="t"/>
                <a:pathLst>
                  <a:path extrusionOk="0" h="10" w="35">
                    <a:moveTo>
                      <a:pt x="29" y="0"/>
                    </a:moveTo>
                    <a:cubicBezTo>
                      <a:pt x="34" y="0"/>
                      <a:pt x="30" y="1"/>
                      <a:pt x="35" y="0"/>
                    </a:cubicBezTo>
                    <a:cubicBezTo>
                      <a:pt x="35" y="3"/>
                      <a:pt x="35" y="5"/>
                      <a:pt x="35" y="6"/>
                    </a:cubicBezTo>
                    <a:cubicBezTo>
                      <a:pt x="35" y="8"/>
                      <a:pt x="32" y="10"/>
                      <a:pt x="28" y="10"/>
                    </a:cubicBezTo>
                    <a:cubicBezTo>
                      <a:pt x="26" y="10"/>
                      <a:pt x="0" y="5"/>
                      <a:pt x="0" y="5"/>
                    </a:cubicBezTo>
                    <a:cubicBezTo>
                      <a:pt x="5" y="1"/>
                      <a:pt x="21" y="0"/>
                      <a:pt x="29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7" name="Google Shape;747;p85"/>
              <p:cNvSpPr/>
              <p:nvPr/>
            </p:nvSpPr>
            <p:spPr>
              <a:xfrm>
                <a:off x="2740025" y="1154113"/>
                <a:ext cx="53975" cy="44450"/>
              </a:xfrm>
              <a:custGeom>
                <a:rect b="b" l="l" r="r" t="t"/>
                <a:pathLst>
                  <a:path extrusionOk="0" h="33" w="41">
                    <a:moveTo>
                      <a:pt x="10" y="28"/>
                    </a:moveTo>
                    <a:cubicBezTo>
                      <a:pt x="10" y="26"/>
                      <a:pt x="13" y="24"/>
                      <a:pt x="14" y="23"/>
                    </a:cubicBezTo>
                    <a:cubicBezTo>
                      <a:pt x="9" y="18"/>
                      <a:pt x="0" y="15"/>
                      <a:pt x="0" y="7"/>
                    </a:cubicBezTo>
                    <a:cubicBezTo>
                      <a:pt x="0" y="2"/>
                      <a:pt x="6" y="0"/>
                      <a:pt x="10" y="0"/>
                    </a:cubicBezTo>
                    <a:cubicBezTo>
                      <a:pt x="11" y="4"/>
                      <a:pt x="21" y="7"/>
                      <a:pt x="25" y="7"/>
                    </a:cubicBezTo>
                    <a:cubicBezTo>
                      <a:pt x="25" y="17"/>
                      <a:pt x="41" y="7"/>
                      <a:pt x="41" y="17"/>
                    </a:cubicBezTo>
                    <a:cubicBezTo>
                      <a:pt x="41" y="20"/>
                      <a:pt x="39" y="23"/>
                      <a:pt x="41" y="28"/>
                    </a:cubicBezTo>
                    <a:cubicBezTo>
                      <a:pt x="25" y="31"/>
                      <a:pt x="10" y="33"/>
                      <a:pt x="10" y="28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8" name="Google Shape;748;p85"/>
              <p:cNvSpPr/>
              <p:nvPr/>
            </p:nvSpPr>
            <p:spPr>
              <a:xfrm>
                <a:off x="2719388" y="1114425"/>
                <a:ext cx="20638" cy="12700"/>
              </a:xfrm>
              <a:custGeom>
                <a:rect b="b" l="l" r="r" t="t"/>
                <a:pathLst>
                  <a:path extrusionOk="0" h="9" w="16">
                    <a:moveTo>
                      <a:pt x="16" y="0"/>
                    </a:moveTo>
                    <a:cubicBezTo>
                      <a:pt x="16" y="9"/>
                      <a:pt x="16" y="9"/>
                      <a:pt x="16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6" y="7"/>
                      <a:pt x="0" y="6"/>
                      <a:pt x="0" y="0"/>
                    </a:cubicBezTo>
                    <a:cubicBezTo>
                      <a:pt x="6" y="0"/>
                      <a:pt x="13" y="0"/>
                      <a:pt x="16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9" name="Google Shape;749;p85"/>
              <p:cNvSpPr/>
              <p:nvPr/>
            </p:nvSpPr>
            <p:spPr>
              <a:xfrm>
                <a:off x="2776538" y="1062038"/>
                <a:ext cx="184150" cy="123825"/>
              </a:xfrm>
              <a:custGeom>
                <a:rect b="b" l="l" r="r" t="t"/>
                <a:pathLst>
                  <a:path extrusionOk="0" h="92" w="138">
                    <a:moveTo>
                      <a:pt x="92" y="37"/>
                    </a:moveTo>
                    <a:cubicBezTo>
                      <a:pt x="97" y="37"/>
                      <a:pt x="97" y="37"/>
                      <a:pt x="97" y="37"/>
                    </a:cubicBezTo>
                    <a:cubicBezTo>
                      <a:pt x="97" y="32"/>
                      <a:pt x="97" y="32"/>
                      <a:pt x="97" y="32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7" y="28"/>
                      <a:pt x="98" y="28"/>
                      <a:pt x="100" y="28"/>
                    </a:cubicBezTo>
                    <a:cubicBezTo>
                      <a:pt x="106" y="28"/>
                      <a:pt x="105" y="31"/>
                      <a:pt x="105" y="36"/>
                    </a:cubicBezTo>
                    <a:cubicBezTo>
                      <a:pt x="105" y="39"/>
                      <a:pt x="111" y="39"/>
                      <a:pt x="111" y="43"/>
                    </a:cubicBezTo>
                    <a:cubicBezTo>
                      <a:pt x="111" y="46"/>
                      <a:pt x="108" y="46"/>
                      <a:pt x="108" y="49"/>
                    </a:cubicBezTo>
                    <a:cubicBezTo>
                      <a:pt x="108" y="53"/>
                      <a:pt x="114" y="49"/>
                      <a:pt x="115" y="49"/>
                    </a:cubicBezTo>
                    <a:cubicBezTo>
                      <a:pt x="120" y="49"/>
                      <a:pt x="131" y="54"/>
                      <a:pt x="137" y="55"/>
                    </a:cubicBezTo>
                    <a:cubicBezTo>
                      <a:pt x="137" y="58"/>
                      <a:pt x="138" y="60"/>
                      <a:pt x="136" y="61"/>
                    </a:cubicBezTo>
                    <a:cubicBezTo>
                      <a:pt x="135" y="64"/>
                      <a:pt x="130" y="63"/>
                      <a:pt x="126" y="64"/>
                    </a:cubicBezTo>
                    <a:cubicBezTo>
                      <a:pt x="117" y="65"/>
                      <a:pt x="111" y="78"/>
                      <a:pt x="105" y="78"/>
                    </a:cubicBezTo>
                    <a:cubicBezTo>
                      <a:pt x="100" y="78"/>
                      <a:pt x="100" y="74"/>
                      <a:pt x="98" y="69"/>
                    </a:cubicBezTo>
                    <a:cubicBezTo>
                      <a:pt x="96" y="71"/>
                      <a:pt x="95" y="73"/>
                      <a:pt x="93" y="76"/>
                    </a:cubicBezTo>
                    <a:cubicBezTo>
                      <a:pt x="96" y="80"/>
                      <a:pt x="97" y="81"/>
                      <a:pt x="99" y="84"/>
                    </a:cubicBezTo>
                    <a:cubicBezTo>
                      <a:pt x="91" y="84"/>
                      <a:pt x="91" y="84"/>
                      <a:pt x="91" y="84"/>
                    </a:cubicBezTo>
                    <a:cubicBezTo>
                      <a:pt x="91" y="90"/>
                      <a:pt x="91" y="90"/>
                      <a:pt x="91" y="90"/>
                    </a:cubicBezTo>
                    <a:cubicBezTo>
                      <a:pt x="87" y="91"/>
                      <a:pt x="79" y="85"/>
                      <a:pt x="75" y="82"/>
                    </a:cubicBezTo>
                    <a:cubicBezTo>
                      <a:pt x="75" y="90"/>
                      <a:pt x="71" y="92"/>
                      <a:pt x="64" y="92"/>
                    </a:cubicBezTo>
                    <a:cubicBezTo>
                      <a:pt x="57" y="92"/>
                      <a:pt x="48" y="91"/>
                      <a:pt x="47" y="84"/>
                    </a:cubicBezTo>
                    <a:cubicBezTo>
                      <a:pt x="50" y="84"/>
                      <a:pt x="51" y="83"/>
                      <a:pt x="53" y="81"/>
                    </a:cubicBezTo>
                    <a:cubicBezTo>
                      <a:pt x="45" y="81"/>
                      <a:pt x="33" y="77"/>
                      <a:pt x="33" y="70"/>
                    </a:cubicBezTo>
                    <a:cubicBezTo>
                      <a:pt x="33" y="62"/>
                      <a:pt x="60" y="63"/>
                      <a:pt x="66" y="61"/>
                    </a:cubicBezTo>
                    <a:cubicBezTo>
                      <a:pt x="60" y="60"/>
                      <a:pt x="55" y="58"/>
                      <a:pt x="48" y="58"/>
                    </a:cubicBezTo>
                    <a:cubicBezTo>
                      <a:pt x="41" y="58"/>
                      <a:pt x="40" y="61"/>
                      <a:pt x="35" y="61"/>
                    </a:cubicBezTo>
                    <a:cubicBezTo>
                      <a:pt x="30" y="61"/>
                      <a:pt x="30" y="58"/>
                      <a:pt x="29" y="56"/>
                    </a:cubicBezTo>
                    <a:cubicBezTo>
                      <a:pt x="24" y="58"/>
                      <a:pt x="23" y="59"/>
                      <a:pt x="19" y="59"/>
                    </a:cubicBezTo>
                    <a:cubicBezTo>
                      <a:pt x="16" y="59"/>
                      <a:pt x="16" y="58"/>
                      <a:pt x="16" y="55"/>
                    </a:cubicBezTo>
                    <a:cubicBezTo>
                      <a:pt x="20" y="53"/>
                      <a:pt x="23" y="53"/>
                      <a:pt x="26" y="49"/>
                    </a:cubicBezTo>
                    <a:cubicBezTo>
                      <a:pt x="11" y="49"/>
                      <a:pt x="2" y="48"/>
                      <a:pt x="0" y="35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9" y="37"/>
                      <a:pt x="16" y="39"/>
                      <a:pt x="20" y="39"/>
                    </a:cubicBezTo>
                    <a:cubicBezTo>
                      <a:pt x="22" y="39"/>
                      <a:pt x="24" y="36"/>
                      <a:pt x="24" y="36"/>
                    </a:cubicBezTo>
                    <a:cubicBezTo>
                      <a:pt x="19" y="34"/>
                      <a:pt x="5" y="31"/>
                      <a:pt x="5" y="26"/>
                    </a:cubicBezTo>
                    <a:cubicBezTo>
                      <a:pt x="5" y="21"/>
                      <a:pt x="11" y="22"/>
                      <a:pt x="15" y="22"/>
                    </a:cubicBezTo>
                    <a:cubicBezTo>
                      <a:pt x="21" y="22"/>
                      <a:pt x="23" y="25"/>
                      <a:pt x="27" y="25"/>
                    </a:cubicBezTo>
                    <a:cubicBezTo>
                      <a:pt x="30" y="25"/>
                      <a:pt x="30" y="22"/>
                      <a:pt x="32" y="20"/>
                    </a:cubicBezTo>
                    <a:cubicBezTo>
                      <a:pt x="27" y="18"/>
                      <a:pt x="22" y="20"/>
                      <a:pt x="19" y="20"/>
                    </a:cubicBezTo>
                    <a:cubicBezTo>
                      <a:pt x="18" y="20"/>
                      <a:pt x="14" y="14"/>
                      <a:pt x="14" y="13"/>
                    </a:cubicBezTo>
                    <a:cubicBezTo>
                      <a:pt x="19" y="10"/>
                      <a:pt x="23" y="8"/>
                      <a:pt x="30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3" y="7"/>
                      <a:pt x="25" y="6"/>
                      <a:pt x="25" y="0"/>
                    </a:cubicBezTo>
                    <a:cubicBezTo>
                      <a:pt x="36" y="1"/>
                      <a:pt x="45" y="2"/>
                      <a:pt x="53" y="5"/>
                    </a:cubicBezTo>
                    <a:cubicBezTo>
                      <a:pt x="61" y="9"/>
                      <a:pt x="60" y="21"/>
                      <a:pt x="67" y="24"/>
                    </a:cubicBezTo>
                    <a:cubicBezTo>
                      <a:pt x="73" y="27"/>
                      <a:pt x="78" y="22"/>
                      <a:pt x="84" y="25"/>
                    </a:cubicBezTo>
                    <a:cubicBezTo>
                      <a:pt x="91" y="28"/>
                      <a:pt x="88" y="33"/>
                      <a:pt x="92" y="37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0" name="Google Shape;750;p85"/>
              <p:cNvSpPr/>
              <p:nvPr/>
            </p:nvSpPr>
            <p:spPr>
              <a:xfrm>
                <a:off x="2925763" y="1574800"/>
                <a:ext cx="117475" cy="74613"/>
              </a:xfrm>
              <a:custGeom>
                <a:rect b="b" l="l" r="r" t="t"/>
                <a:pathLst>
                  <a:path extrusionOk="0" h="57" w="89">
                    <a:moveTo>
                      <a:pt x="6" y="39"/>
                    </a:moveTo>
                    <a:cubicBezTo>
                      <a:pt x="9" y="37"/>
                      <a:pt x="11" y="36"/>
                      <a:pt x="11" y="33"/>
                    </a:cubicBezTo>
                    <a:cubicBezTo>
                      <a:pt x="11" y="29"/>
                      <a:pt x="11" y="31"/>
                      <a:pt x="11" y="27"/>
                    </a:cubicBezTo>
                    <a:cubicBezTo>
                      <a:pt x="11" y="19"/>
                      <a:pt x="13" y="2"/>
                      <a:pt x="25" y="0"/>
                    </a:cubicBezTo>
                    <a:cubicBezTo>
                      <a:pt x="28" y="7"/>
                      <a:pt x="30" y="8"/>
                      <a:pt x="32" y="13"/>
                    </a:cubicBezTo>
                    <a:cubicBezTo>
                      <a:pt x="33" y="11"/>
                      <a:pt x="35" y="10"/>
                      <a:pt x="36" y="9"/>
                    </a:cubicBezTo>
                    <a:cubicBezTo>
                      <a:pt x="45" y="21"/>
                      <a:pt x="59" y="16"/>
                      <a:pt x="67" y="27"/>
                    </a:cubicBezTo>
                    <a:cubicBezTo>
                      <a:pt x="69" y="30"/>
                      <a:pt x="68" y="33"/>
                      <a:pt x="70" y="35"/>
                    </a:cubicBezTo>
                    <a:cubicBezTo>
                      <a:pt x="77" y="40"/>
                      <a:pt x="85" y="38"/>
                      <a:pt x="89" y="43"/>
                    </a:cubicBezTo>
                    <a:cubicBezTo>
                      <a:pt x="84" y="46"/>
                      <a:pt x="80" y="48"/>
                      <a:pt x="75" y="48"/>
                    </a:cubicBezTo>
                    <a:cubicBezTo>
                      <a:pt x="69" y="48"/>
                      <a:pt x="67" y="48"/>
                      <a:pt x="63" y="48"/>
                    </a:cubicBezTo>
                    <a:cubicBezTo>
                      <a:pt x="63" y="48"/>
                      <a:pt x="49" y="38"/>
                      <a:pt x="46" y="37"/>
                    </a:cubicBezTo>
                    <a:cubicBezTo>
                      <a:pt x="46" y="47"/>
                      <a:pt x="31" y="56"/>
                      <a:pt x="25" y="53"/>
                    </a:cubicBezTo>
                    <a:cubicBezTo>
                      <a:pt x="24" y="55"/>
                      <a:pt x="24" y="57"/>
                      <a:pt x="22" y="57"/>
                    </a:cubicBezTo>
                    <a:cubicBezTo>
                      <a:pt x="16" y="57"/>
                      <a:pt x="18" y="52"/>
                      <a:pt x="19" y="48"/>
                    </a:cubicBezTo>
                    <a:cubicBezTo>
                      <a:pt x="12" y="46"/>
                      <a:pt x="3" y="48"/>
                      <a:pt x="0" y="48"/>
                    </a:cubicBezTo>
                    <a:cubicBezTo>
                      <a:pt x="0" y="40"/>
                      <a:pt x="5" y="41"/>
                      <a:pt x="6" y="39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1" name="Google Shape;751;p85"/>
              <p:cNvSpPr/>
              <p:nvPr/>
            </p:nvSpPr>
            <p:spPr>
              <a:xfrm>
                <a:off x="3094038" y="1500188"/>
                <a:ext cx="36513" cy="36513"/>
              </a:xfrm>
              <a:custGeom>
                <a:rect b="b" l="l" r="r" t="t"/>
                <a:pathLst>
                  <a:path extrusionOk="0" h="28" w="27">
                    <a:moveTo>
                      <a:pt x="27" y="18"/>
                    </a:moveTo>
                    <a:cubicBezTo>
                      <a:pt x="27" y="24"/>
                      <a:pt x="16" y="28"/>
                      <a:pt x="11" y="28"/>
                    </a:cubicBezTo>
                    <a:cubicBezTo>
                      <a:pt x="4" y="28"/>
                      <a:pt x="0" y="23"/>
                      <a:pt x="0" y="18"/>
                    </a:cubicBezTo>
                    <a:cubicBezTo>
                      <a:pt x="0" y="0"/>
                      <a:pt x="27" y="3"/>
                      <a:pt x="27" y="18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2" name="Google Shape;752;p85"/>
              <p:cNvSpPr/>
              <p:nvPr/>
            </p:nvSpPr>
            <p:spPr>
              <a:xfrm>
                <a:off x="2984500" y="1652588"/>
                <a:ext cx="30163" cy="23813"/>
              </a:xfrm>
              <a:custGeom>
                <a:rect b="b" l="l" r="r" t="t"/>
                <a:pathLst>
                  <a:path extrusionOk="0" h="18" w="22">
                    <a:moveTo>
                      <a:pt x="10" y="1"/>
                    </a:moveTo>
                    <a:cubicBezTo>
                      <a:pt x="19" y="0"/>
                      <a:pt x="17" y="0"/>
                      <a:pt x="22" y="3"/>
                    </a:cubicBezTo>
                    <a:cubicBezTo>
                      <a:pt x="18" y="8"/>
                      <a:pt x="7" y="17"/>
                      <a:pt x="0" y="18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4" y="7"/>
                      <a:pt x="9" y="4"/>
                      <a:pt x="10" y="1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3" name="Google Shape;753;p85"/>
              <p:cNvSpPr/>
              <p:nvPr/>
            </p:nvSpPr>
            <p:spPr>
              <a:xfrm>
                <a:off x="3032125" y="1336675"/>
                <a:ext cx="79375" cy="33338"/>
              </a:xfrm>
              <a:custGeom>
                <a:rect b="b" l="l" r="r" t="t"/>
                <a:pathLst>
                  <a:path extrusionOk="0" h="25" w="60">
                    <a:moveTo>
                      <a:pt x="22" y="25"/>
                    </a:moveTo>
                    <a:cubicBezTo>
                      <a:pt x="14" y="25"/>
                      <a:pt x="6" y="23"/>
                      <a:pt x="9" y="16"/>
                    </a:cubicBezTo>
                    <a:cubicBezTo>
                      <a:pt x="5" y="13"/>
                      <a:pt x="0" y="11"/>
                      <a:pt x="0" y="6"/>
                    </a:cubicBezTo>
                    <a:cubicBezTo>
                      <a:pt x="0" y="2"/>
                      <a:pt x="4" y="0"/>
                      <a:pt x="8" y="0"/>
                    </a:cubicBezTo>
                    <a:cubicBezTo>
                      <a:pt x="18" y="0"/>
                      <a:pt x="21" y="3"/>
                      <a:pt x="30" y="3"/>
                    </a:cubicBezTo>
                    <a:cubicBezTo>
                      <a:pt x="42" y="3"/>
                      <a:pt x="52" y="13"/>
                      <a:pt x="60" y="17"/>
                    </a:cubicBezTo>
                    <a:cubicBezTo>
                      <a:pt x="59" y="21"/>
                      <a:pt x="56" y="24"/>
                      <a:pt x="52" y="24"/>
                    </a:cubicBezTo>
                    <a:cubicBezTo>
                      <a:pt x="46" y="24"/>
                      <a:pt x="44" y="21"/>
                      <a:pt x="39" y="21"/>
                    </a:cubicBezTo>
                    <a:cubicBezTo>
                      <a:pt x="34" y="21"/>
                      <a:pt x="30" y="25"/>
                      <a:pt x="22" y="25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4" name="Google Shape;754;p85"/>
              <p:cNvSpPr/>
              <p:nvPr/>
            </p:nvSpPr>
            <p:spPr>
              <a:xfrm>
                <a:off x="3040063" y="1666875"/>
                <a:ext cx="17463" cy="20638"/>
              </a:xfrm>
              <a:custGeom>
                <a:rect b="b" l="l" r="r" t="t"/>
                <a:pathLst>
                  <a:path extrusionOk="0" h="15" w="14">
                    <a:moveTo>
                      <a:pt x="14" y="6"/>
                    </a:moveTo>
                    <a:cubicBezTo>
                      <a:pt x="12" y="9"/>
                      <a:pt x="11" y="15"/>
                      <a:pt x="6" y="15"/>
                    </a:cubicBezTo>
                    <a:cubicBezTo>
                      <a:pt x="5" y="15"/>
                      <a:pt x="0" y="9"/>
                      <a:pt x="0" y="9"/>
                    </a:cubicBezTo>
                    <a:cubicBezTo>
                      <a:pt x="0" y="1"/>
                      <a:pt x="10" y="0"/>
                      <a:pt x="14" y="6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5" name="Google Shape;755;p85"/>
              <p:cNvSpPr/>
              <p:nvPr/>
            </p:nvSpPr>
            <p:spPr>
              <a:xfrm>
                <a:off x="3136900" y="1509713"/>
                <a:ext cx="19050" cy="11113"/>
              </a:xfrm>
              <a:custGeom>
                <a:rect b="b" l="l" r="r" t="t"/>
                <a:pathLst>
                  <a:path extrusionOk="0" h="8" w="14">
                    <a:moveTo>
                      <a:pt x="5" y="8"/>
                    </a:moveTo>
                    <a:cubicBezTo>
                      <a:pt x="2" y="8"/>
                      <a:pt x="0" y="7"/>
                      <a:pt x="0" y="4"/>
                    </a:cubicBezTo>
                    <a:cubicBezTo>
                      <a:pt x="0" y="3"/>
                      <a:pt x="4" y="0"/>
                      <a:pt x="5" y="0"/>
                    </a:cubicBezTo>
                    <a:cubicBezTo>
                      <a:pt x="9" y="0"/>
                      <a:pt x="13" y="5"/>
                      <a:pt x="14" y="7"/>
                    </a:cubicBezTo>
                    <a:cubicBezTo>
                      <a:pt x="8" y="8"/>
                      <a:pt x="10" y="8"/>
                      <a:pt x="5" y="8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6" name="Google Shape;756;p85"/>
              <p:cNvSpPr/>
              <p:nvPr/>
            </p:nvSpPr>
            <p:spPr>
              <a:xfrm>
                <a:off x="3052763" y="1476375"/>
                <a:ext cx="20638" cy="12700"/>
              </a:xfrm>
              <a:custGeom>
                <a:rect b="b" l="l" r="r" t="t"/>
                <a:pathLst>
                  <a:path extrusionOk="0" h="10" w="15">
                    <a:moveTo>
                      <a:pt x="5" y="10"/>
                    </a:moveTo>
                    <a:cubicBezTo>
                      <a:pt x="0" y="10"/>
                      <a:pt x="10" y="0"/>
                      <a:pt x="15" y="0"/>
                    </a:cubicBezTo>
                    <a:cubicBezTo>
                      <a:pt x="14" y="6"/>
                      <a:pt x="10" y="10"/>
                      <a:pt x="5" y="1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7" name="Google Shape;757;p85"/>
              <p:cNvSpPr/>
              <p:nvPr/>
            </p:nvSpPr>
            <p:spPr>
              <a:xfrm>
                <a:off x="2876550" y="1335088"/>
                <a:ext cx="482600" cy="347663"/>
              </a:xfrm>
              <a:custGeom>
                <a:rect b="b" l="l" r="r" t="t"/>
                <a:pathLst>
                  <a:path extrusionOk="0" h="261" w="362">
                    <a:moveTo>
                      <a:pt x="339" y="184"/>
                    </a:moveTo>
                    <a:cubicBezTo>
                      <a:pt x="339" y="189"/>
                      <a:pt x="338" y="196"/>
                      <a:pt x="333" y="196"/>
                    </a:cubicBezTo>
                    <a:cubicBezTo>
                      <a:pt x="311" y="196"/>
                      <a:pt x="311" y="166"/>
                      <a:pt x="289" y="166"/>
                    </a:cubicBezTo>
                    <a:cubicBezTo>
                      <a:pt x="287" y="166"/>
                      <a:pt x="281" y="171"/>
                      <a:pt x="281" y="171"/>
                    </a:cubicBezTo>
                    <a:cubicBezTo>
                      <a:pt x="284" y="173"/>
                      <a:pt x="285" y="173"/>
                      <a:pt x="289" y="172"/>
                    </a:cubicBezTo>
                    <a:cubicBezTo>
                      <a:pt x="289" y="177"/>
                      <a:pt x="289" y="177"/>
                      <a:pt x="289" y="177"/>
                    </a:cubicBezTo>
                    <a:cubicBezTo>
                      <a:pt x="287" y="178"/>
                      <a:pt x="284" y="178"/>
                      <a:pt x="283" y="177"/>
                    </a:cubicBezTo>
                    <a:cubicBezTo>
                      <a:pt x="283" y="184"/>
                      <a:pt x="283" y="184"/>
                      <a:pt x="283" y="184"/>
                    </a:cubicBezTo>
                    <a:cubicBezTo>
                      <a:pt x="288" y="184"/>
                      <a:pt x="288" y="184"/>
                      <a:pt x="288" y="184"/>
                    </a:cubicBezTo>
                    <a:cubicBezTo>
                      <a:pt x="289" y="189"/>
                      <a:pt x="295" y="199"/>
                      <a:pt x="298" y="201"/>
                    </a:cubicBezTo>
                    <a:cubicBezTo>
                      <a:pt x="307" y="204"/>
                      <a:pt x="310" y="198"/>
                      <a:pt x="311" y="206"/>
                    </a:cubicBezTo>
                    <a:cubicBezTo>
                      <a:pt x="315" y="206"/>
                      <a:pt x="315" y="206"/>
                      <a:pt x="318" y="206"/>
                    </a:cubicBezTo>
                    <a:cubicBezTo>
                      <a:pt x="318" y="213"/>
                      <a:pt x="318" y="213"/>
                      <a:pt x="318" y="215"/>
                    </a:cubicBezTo>
                    <a:cubicBezTo>
                      <a:pt x="318" y="218"/>
                      <a:pt x="326" y="220"/>
                      <a:pt x="326" y="225"/>
                    </a:cubicBezTo>
                    <a:cubicBezTo>
                      <a:pt x="326" y="229"/>
                      <a:pt x="321" y="238"/>
                      <a:pt x="319" y="242"/>
                    </a:cubicBezTo>
                    <a:cubicBezTo>
                      <a:pt x="311" y="242"/>
                      <a:pt x="283" y="231"/>
                      <a:pt x="278" y="225"/>
                    </a:cubicBezTo>
                    <a:cubicBezTo>
                      <a:pt x="272" y="225"/>
                      <a:pt x="272" y="225"/>
                      <a:pt x="272" y="225"/>
                    </a:cubicBezTo>
                    <a:cubicBezTo>
                      <a:pt x="279" y="234"/>
                      <a:pt x="304" y="243"/>
                      <a:pt x="304" y="256"/>
                    </a:cubicBezTo>
                    <a:cubicBezTo>
                      <a:pt x="304" y="259"/>
                      <a:pt x="301" y="261"/>
                      <a:pt x="299" y="261"/>
                    </a:cubicBezTo>
                    <a:cubicBezTo>
                      <a:pt x="297" y="261"/>
                      <a:pt x="296" y="256"/>
                      <a:pt x="295" y="256"/>
                    </a:cubicBezTo>
                    <a:cubicBezTo>
                      <a:pt x="282" y="249"/>
                      <a:pt x="274" y="252"/>
                      <a:pt x="263" y="245"/>
                    </a:cubicBezTo>
                    <a:cubicBezTo>
                      <a:pt x="252" y="239"/>
                      <a:pt x="226" y="240"/>
                      <a:pt x="233" y="226"/>
                    </a:cubicBezTo>
                    <a:cubicBezTo>
                      <a:pt x="219" y="219"/>
                      <a:pt x="212" y="211"/>
                      <a:pt x="199" y="204"/>
                    </a:cubicBezTo>
                    <a:cubicBezTo>
                      <a:pt x="197" y="207"/>
                      <a:pt x="194" y="210"/>
                      <a:pt x="190" y="210"/>
                    </a:cubicBezTo>
                    <a:cubicBezTo>
                      <a:pt x="186" y="210"/>
                      <a:pt x="187" y="207"/>
                      <a:pt x="183" y="207"/>
                    </a:cubicBezTo>
                    <a:cubicBezTo>
                      <a:pt x="177" y="207"/>
                      <a:pt x="175" y="214"/>
                      <a:pt x="169" y="214"/>
                    </a:cubicBezTo>
                    <a:cubicBezTo>
                      <a:pt x="165" y="214"/>
                      <a:pt x="150" y="208"/>
                      <a:pt x="150" y="201"/>
                    </a:cubicBezTo>
                    <a:cubicBezTo>
                      <a:pt x="150" y="197"/>
                      <a:pt x="162" y="189"/>
                      <a:pt x="168" y="189"/>
                    </a:cubicBezTo>
                    <a:cubicBezTo>
                      <a:pt x="176" y="189"/>
                      <a:pt x="183" y="189"/>
                      <a:pt x="187" y="189"/>
                    </a:cubicBezTo>
                    <a:cubicBezTo>
                      <a:pt x="191" y="189"/>
                      <a:pt x="202" y="187"/>
                      <a:pt x="207" y="183"/>
                    </a:cubicBezTo>
                    <a:cubicBezTo>
                      <a:pt x="205" y="182"/>
                      <a:pt x="199" y="178"/>
                      <a:pt x="199" y="174"/>
                    </a:cubicBezTo>
                    <a:cubicBezTo>
                      <a:pt x="199" y="167"/>
                      <a:pt x="207" y="171"/>
                      <a:pt x="210" y="167"/>
                    </a:cubicBezTo>
                    <a:cubicBezTo>
                      <a:pt x="214" y="163"/>
                      <a:pt x="223" y="154"/>
                      <a:pt x="223" y="148"/>
                    </a:cubicBezTo>
                    <a:cubicBezTo>
                      <a:pt x="223" y="136"/>
                      <a:pt x="195" y="115"/>
                      <a:pt x="186" y="115"/>
                    </a:cubicBezTo>
                    <a:cubicBezTo>
                      <a:pt x="180" y="115"/>
                      <a:pt x="177" y="120"/>
                      <a:pt x="172" y="120"/>
                    </a:cubicBezTo>
                    <a:cubicBezTo>
                      <a:pt x="170" y="120"/>
                      <a:pt x="168" y="115"/>
                      <a:pt x="168" y="115"/>
                    </a:cubicBezTo>
                    <a:cubicBezTo>
                      <a:pt x="168" y="110"/>
                      <a:pt x="176" y="109"/>
                      <a:pt x="179" y="109"/>
                    </a:cubicBezTo>
                    <a:cubicBezTo>
                      <a:pt x="175" y="105"/>
                      <a:pt x="151" y="85"/>
                      <a:pt x="146" y="85"/>
                    </a:cubicBezTo>
                    <a:cubicBezTo>
                      <a:pt x="140" y="85"/>
                      <a:pt x="133" y="101"/>
                      <a:pt x="125" y="101"/>
                    </a:cubicBezTo>
                    <a:cubicBezTo>
                      <a:pt x="120" y="101"/>
                      <a:pt x="121" y="94"/>
                      <a:pt x="122" y="91"/>
                    </a:cubicBezTo>
                    <a:cubicBezTo>
                      <a:pt x="108" y="90"/>
                      <a:pt x="75" y="91"/>
                      <a:pt x="55" y="91"/>
                    </a:cubicBezTo>
                    <a:cubicBezTo>
                      <a:pt x="51" y="91"/>
                      <a:pt x="44" y="86"/>
                      <a:pt x="41" y="82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18" y="76"/>
                      <a:pt x="11" y="75"/>
                      <a:pt x="11" y="69"/>
                    </a:cubicBezTo>
                    <a:cubicBezTo>
                      <a:pt x="16" y="67"/>
                      <a:pt x="23" y="70"/>
                      <a:pt x="30" y="70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26" y="62"/>
                      <a:pt x="6" y="60"/>
                      <a:pt x="6" y="60"/>
                    </a:cubicBezTo>
                    <a:cubicBezTo>
                      <a:pt x="6" y="60"/>
                      <a:pt x="0" y="52"/>
                      <a:pt x="0" y="48"/>
                    </a:cubicBezTo>
                    <a:cubicBezTo>
                      <a:pt x="0" y="36"/>
                      <a:pt x="2" y="33"/>
                      <a:pt x="8" y="29"/>
                    </a:cubicBezTo>
                    <a:cubicBezTo>
                      <a:pt x="12" y="26"/>
                      <a:pt x="10" y="18"/>
                      <a:pt x="11" y="16"/>
                    </a:cubicBezTo>
                    <a:cubicBezTo>
                      <a:pt x="20" y="7"/>
                      <a:pt x="32" y="0"/>
                      <a:pt x="47" y="0"/>
                    </a:cubicBezTo>
                    <a:cubicBezTo>
                      <a:pt x="47" y="0"/>
                      <a:pt x="61" y="4"/>
                      <a:pt x="61" y="4"/>
                    </a:cubicBezTo>
                    <a:cubicBezTo>
                      <a:pt x="57" y="14"/>
                      <a:pt x="42" y="14"/>
                      <a:pt x="42" y="27"/>
                    </a:cubicBezTo>
                    <a:cubicBezTo>
                      <a:pt x="42" y="30"/>
                      <a:pt x="44" y="32"/>
                      <a:pt x="46" y="32"/>
                    </a:cubicBezTo>
                    <a:cubicBezTo>
                      <a:pt x="45" y="35"/>
                      <a:pt x="46" y="40"/>
                      <a:pt x="46" y="40"/>
                    </a:cubicBezTo>
                    <a:cubicBezTo>
                      <a:pt x="46" y="43"/>
                      <a:pt x="45" y="47"/>
                      <a:pt x="50" y="47"/>
                    </a:cubicBezTo>
                    <a:cubicBezTo>
                      <a:pt x="53" y="47"/>
                      <a:pt x="59" y="42"/>
                      <a:pt x="59" y="38"/>
                    </a:cubicBezTo>
                    <a:cubicBezTo>
                      <a:pt x="59" y="34"/>
                      <a:pt x="55" y="31"/>
                      <a:pt x="55" y="26"/>
                    </a:cubicBezTo>
                    <a:cubicBezTo>
                      <a:pt x="55" y="10"/>
                      <a:pt x="84" y="4"/>
                      <a:pt x="102" y="4"/>
                    </a:cubicBezTo>
                    <a:cubicBezTo>
                      <a:pt x="113" y="4"/>
                      <a:pt x="120" y="20"/>
                      <a:pt x="120" y="29"/>
                    </a:cubicBezTo>
                    <a:cubicBezTo>
                      <a:pt x="120" y="31"/>
                      <a:pt x="117" y="38"/>
                      <a:pt x="120" y="38"/>
                    </a:cubicBezTo>
                    <a:cubicBezTo>
                      <a:pt x="122" y="38"/>
                      <a:pt x="124" y="34"/>
                      <a:pt x="128" y="34"/>
                    </a:cubicBezTo>
                    <a:cubicBezTo>
                      <a:pt x="133" y="34"/>
                      <a:pt x="135" y="38"/>
                      <a:pt x="138" y="38"/>
                    </a:cubicBezTo>
                    <a:cubicBezTo>
                      <a:pt x="146" y="38"/>
                      <a:pt x="148" y="27"/>
                      <a:pt x="156" y="27"/>
                    </a:cubicBezTo>
                    <a:cubicBezTo>
                      <a:pt x="165" y="27"/>
                      <a:pt x="183" y="30"/>
                      <a:pt x="189" y="34"/>
                    </a:cubicBezTo>
                    <a:cubicBezTo>
                      <a:pt x="199" y="41"/>
                      <a:pt x="202" y="56"/>
                      <a:pt x="217" y="56"/>
                    </a:cubicBezTo>
                    <a:cubicBezTo>
                      <a:pt x="223" y="56"/>
                      <a:pt x="224" y="56"/>
                      <a:pt x="228" y="56"/>
                    </a:cubicBezTo>
                    <a:cubicBezTo>
                      <a:pt x="232" y="56"/>
                      <a:pt x="243" y="57"/>
                      <a:pt x="242" y="65"/>
                    </a:cubicBezTo>
                    <a:cubicBezTo>
                      <a:pt x="254" y="69"/>
                      <a:pt x="261" y="76"/>
                      <a:pt x="273" y="77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6" y="85"/>
                      <a:pt x="281" y="85"/>
                      <a:pt x="281" y="85"/>
                    </a:cubicBezTo>
                    <a:cubicBezTo>
                      <a:pt x="287" y="85"/>
                      <a:pt x="290" y="89"/>
                      <a:pt x="293" y="95"/>
                    </a:cubicBezTo>
                    <a:cubicBezTo>
                      <a:pt x="287" y="96"/>
                      <a:pt x="281" y="96"/>
                      <a:pt x="277" y="101"/>
                    </a:cubicBezTo>
                    <a:cubicBezTo>
                      <a:pt x="285" y="102"/>
                      <a:pt x="287" y="102"/>
                      <a:pt x="291" y="102"/>
                    </a:cubicBezTo>
                    <a:cubicBezTo>
                      <a:pt x="293" y="102"/>
                      <a:pt x="296" y="103"/>
                      <a:pt x="297" y="106"/>
                    </a:cubicBezTo>
                    <a:cubicBezTo>
                      <a:pt x="290" y="110"/>
                      <a:pt x="287" y="110"/>
                      <a:pt x="283" y="116"/>
                    </a:cubicBezTo>
                    <a:cubicBezTo>
                      <a:pt x="287" y="118"/>
                      <a:pt x="289" y="120"/>
                      <a:pt x="295" y="120"/>
                    </a:cubicBezTo>
                    <a:cubicBezTo>
                      <a:pt x="296" y="130"/>
                      <a:pt x="308" y="134"/>
                      <a:pt x="317" y="135"/>
                    </a:cubicBezTo>
                    <a:cubicBezTo>
                      <a:pt x="318" y="143"/>
                      <a:pt x="320" y="151"/>
                      <a:pt x="327" y="151"/>
                    </a:cubicBezTo>
                    <a:cubicBezTo>
                      <a:pt x="337" y="151"/>
                      <a:pt x="339" y="145"/>
                      <a:pt x="342" y="153"/>
                    </a:cubicBezTo>
                    <a:cubicBezTo>
                      <a:pt x="344" y="155"/>
                      <a:pt x="348" y="155"/>
                      <a:pt x="350" y="155"/>
                    </a:cubicBezTo>
                    <a:cubicBezTo>
                      <a:pt x="359" y="155"/>
                      <a:pt x="362" y="158"/>
                      <a:pt x="362" y="165"/>
                    </a:cubicBezTo>
                    <a:cubicBezTo>
                      <a:pt x="362" y="171"/>
                      <a:pt x="355" y="173"/>
                      <a:pt x="349" y="173"/>
                    </a:cubicBezTo>
                    <a:cubicBezTo>
                      <a:pt x="349" y="178"/>
                      <a:pt x="349" y="176"/>
                      <a:pt x="349" y="178"/>
                    </a:cubicBezTo>
                    <a:cubicBezTo>
                      <a:pt x="349" y="180"/>
                      <a:pt x="348" y="184"/>
                      <a:pt x="339" y="184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8" name="Google Shape;758;p85"/>
              <p:cNvSpPr/>
              <p:nvPr/>
            </p:nvSpPr>
            <p:spPr>
              <a:xfrm>
                <a:off x="3073400" y="1635125"/>
                <a:ext cx="14288" cy="12700"/>
              </a:xfrm>
              <a:custGeom>
                <a:rect b="b" l="l" r="r" t="t"/>
                <a:pathLst>
                  <a:path extrusionOk="0" h="9" w="10">
                    <a:moveTo>
                      <a:pt x="10" y="6"/>
                    </a:moveTo>
                    <a:cubicBezTo>
                      <a:pt x="6" y="9"/>
                      <a:pt x="5" y="9"/>
                      <a:pt x="0" y="6"/>
                    </a:cubicBezTo>
                    <a:cubicBezTo>
                      <a:pt x="5" y="0"/>
                      <a:pt x="5" y="3"/>
                      <a:pt x="10" y="6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9" name="Google Shape;759;p85"/>
              <p:cNvSpPr/>
              <p:nvPr/>
            </p:nvSpPr>
            <p:spPr>
              <a:xfrm>
                <a:off x="2974975" y="1568450"/>
                <a:ext cx="12700" cy="12700"/>
              </a:xfrm>
              <a:custGeom>
                <a:rect b="b" l="l" r="r" t="t"/>
                <a:pathLst>
                  <a:path extrusionOk="0" h="9" w="9">
                    <a:moveTo>
                      <a:pt x="1" y="2"/>
                    </a:moveTo>
                    <a:cubicBezTo>
                      <a:pt x="6" y="0"/>
                      <a:pt x="6" y="5"/>
                      <a:pt x="9" y="9"/>
                    </a:cubicBezTo>
                    <a:cubicBezTo>
                      <a:pt x="4" y="9"/>
                      <a:pt x="0" y="5"/>
                      <a:pt x="1" y="2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0" name="Google Shape;760;p85"/>
              <p:cNvSpPr/>
              <p:nvPr/>
            </p:nvSpPr>
            <p:spPr>
              <a:xfrm>
                <a:off x="2847975" y="985838"/>
                <a:ext cx="514350" cy="269875"/>
              </a:xfrm>
              <a:custGeom>
                <a:rect b="b" l="l" r="r" t="t"/>
                <a:pathLst>
                  <a:path extrusionOk="0" h="203" w="386">
                    <a:moveTo>
                      <a:pt x="315" y="11"/>
                    </a:moveTo>
                    <a:cubicBezTo>
                      <a:pt x="312" y="14"/>
                      <a:pt x="310" y="15"/>
                      <a:pt x="307" y="16"/>
                    </a:cubicBezTo>
                    <a:cubicBezTo>
                      <a:pt x="342" y="6"/>
                      <a:pt x="342" y="6"/>
                      <a:pt x="342" y="6"/>
                    </a:cubicBezTo>
                    <a:cubicBezTo>
                      <a:pt x="345" y="7"/>
                      <a:pt x="347" y="8"/>
                      <a:pt x="350" y="9"/>
                    </a:cubicBezTo>
                    <a:cubicBezTo>
                      <a:pt x="355" y="11"/>
                      <a:pt x="355" y="14"/>
                      <a:pt x="358" y="17"/>
                    </a:cubicBezTo>
                    <a:cubicBezTo>
                      <a:pt x="363" y="22"/>
                      <a:pt x="386" y="20"/>
                      <a:pt x="386" y="28"/>
                    </a:cubicBezTo>
                    <a:cubicBezTo>
                      <a:pt x="386" y="33"/>
                      <a:pt x="378" y="32"/>
                      <a:pt x="375" y="34"/>
                    </a:cubicBezTo>
                    <a:cubicBezTo>
                      <a:pt x="358" y="48"/>
                      <a:pt x="336" y="40"/>
                      <a:pt x="313" y="51"/>
                    </a:cubicBezTo>
                    <a:cubicBezTo>
                      <a:pt x="317" y="56"/>
                      <a:pt x="335" y="52"/>
                      <a:pt x="346" y="52"/>
                    </a:cubicBezTo>
                    <a:cubicBezTo>
                      <a:pt x="336" y="63"/>
                      <a:pt x="311" y="69"/>
                      <a:pt x="295" y="74"/>
                    </a:cubicBezTo>
                    <a:cubicBezTo>
                      <a:pt x="277" y="80"/>
                      <a:pt x="267" y="97"/>
                      <a:pt x="254" y="107"/>
                    </a:cubicBezTo>
                    <a:cubicBezTo>
                      <a:pt x="248" y="112"/>
                      <a:pt x="238" y="106"/>
                      <a:pt x="231" y="108"/>
                    </a:cubicBezTo>
                    <a:cubicBezTo>
                      <a:pt x="221" y="112"/>
                      <a:pt x="210" y="112"/>
                      <a:pt x="203" y="118"/>
                    </a:cubicBezTo>
                    <a:cubicBezTo>
                      <a:pt x="216" y="118"/>
                      <a:pt x="216" y="118"/>
                      <a:pt x="216" y="118"/>
                    </a:cubicBezTo>
                    <a:cubicBezTo>
                      <a:pt x="217" y="128"/>
                      <a:pt x="211" y="127"/>
                      <a:pt x="203" y="126"/>
                    </a:cubicBezTo>
                    <a:cubicBezTo>
                      <a:pt x="208" y="129"/>
                      <a:pt x="213" y="131"/>
                      <a:pt x="216" y="137"/>
                    </a:cubicBezTo>
                    <a:cubicBezTo>
                      <a:pt x="206" y="141"/>
                      <a:pt x="203" y="152"/>
                      <a:pt x="196" y="157"/>
                    </a:cubicBezTo>
                    <a:cubicBezTo>
                      <a:pt x="177" y="157"/>
                      <a:pt x="177" y="157"/>
                      <a:pt x="174" y="157"/>
                    </a:cubicBezTo>
                    <a:cubicBezTo>
                      <a:pt x="175" y="160"/>
                      <a:pt x="177" y="161"/>
                      <a:pt x="177" y="164"/>
                    </a:cubicBezTo>
                    <a:cubicBezTo>
                      <a:pt x="177" y="178"/>
                      <a:pt x="158" y="169"/>
                      <a:pt x="158" y="184"/>
                    </a:cubicBezTo>
                    <a:cubicBezTo>
                      <a:pt x="165" y="184"/>
                      <a:pt x="166" y="184"/>
                      <a:pt x="169" y="184"/>
                    </a:cubicBezTo>
                    <a:cubicBezTo>
                      <a:pt x="171" y="184"/>
                      <a:pt x="176" y="184"/>
                      <a:pt x="176" y="188"/>
                    </a:cubicBezTo>
                    <a:cubicBezTo>
                      <a:pt x="176" y="195"/>
                      <a:pt x="151" y="203"/>
                      <a:pt x="141" y="203"/>
                    </a:cubicBezTo>
                    <a:cubicBezTo>
                      <a:pt x="131" y="203"/>
                      <a:pt x="135" y="197"/>
                      <a:pt x="126" y="197"/>
                    </a:cubicBezTo>
                    <a:cubicBezTo>
                      <a:pt x="113" y="197"/>
                      <a:pt x="104" y="197"/>
                      <a:pt x="93" y="197"/>
                    </a:cubicBezTo>
                    <a:cubicBezTo>
                      <a:pt x="89" y="197"/>
                      <a:pt x="86" y="201"/>
                      <a:pt x="80" y="201"/>
                    </a:cubicBezTo>
                    <a:cubicBezTo>
                      <a:pt x="65" y="201"/>
                      <a:pt x="53" y="197"/>
                      <a:pt x="38" y="192"/>
                    </a:cubicBezTo>
                    <a:cubicBezTo>
                      <a:pt x="37" y="194"/>
                      <a:pt x="35" y="197"/>
                      <a:pt x="33" y="197"/>
                    </a:cubicBezTo>
                    <a:cubicBezTo>
                      <a:pt x="29" y="197"/>
                      <a:pt x="28" y="194"/>
                      <a:pt x="28" y="193"/>
                    </a:cubicBezTo>
                    <a:cubicBezTo>
                      <a:pt x="28" y="176"/>
                      <a:pt x="51" y="182"/>
                      <a:pt x="60" y="176"/>
                    </a:cubicBezTo>
                    <a:cubicBezTo>
                      <a:pt x="55" y="172"/>
                      <a:pt x="46" y="170"/>
                      <a:pt x="46" y="162"/>
                    </a:cubicBezTo>
                    <a:cubicBezTo>
                      <a:pt x="46" y="156"/>
                      <a:pt x="52" y="158"/>
                      <a:pt x="57" y="158"/>
                    </a:cubicBezTo>
                    <a:cubicBezTo>
                      <a:pt x="71" y="158"/>
                      <a:pt x="76" y="165"/>
                      <a:pt x="84" y="170"/>
                    </a:cubicBezTo>
                    <a:cubicBezTo>
                      <a:pt x="92" y="170"/>
                      <a:pt x="92" y="170"/>
                      <a:pt x="92" y="170"/>
                    </a:cubicBezTo>
                    <a:cubicBezTo>
                      <a:pt x="86" y="164"/>
                      <a:pt x="72" y="159"/>
                      <a:pt x="72" y="148"/>
                    </a:cubicBezTo>
                    <a:cubicBezTo>
                      <a:pt x="66" y="148"/>
                      <a:pt x="66" y="148"/>
                      <a:pt x="66" y="148"/>
                    </a:cubicBezTo>
                    <a:cubicBezTo>
                      <a:pt x="63" y="149"/>
                      <a:pt x="63" y="149"/>
                      <a:pt x="61" y="151"/>
                    </a:cubicBezTo>
                    <a:cubicBezTo>
                      <a:pt x="55" y="151"/>
                      <a:pt x="55" y="151"/>
                      <a:pt x="55" y="151"/>
                    </a:cubicBezTo>
                    <a:cubicBezTo>
                      <a:pt x="55" y="146"/>
                      <a:pt x="55" y="146"/>
                      <a:pt x="55" y="146"/>
                    </a:cubicBezTo>
                    <a:cubicBezTo>
                      <a:pt x="58" y="138"/>
                      <a:pt x="61" y="134"/>
                      <a:pt x="68" y="131"/>
                    </a:cubicBezTo>
                    <a:cubicBezTo>
                      <a:pt x="79" y="128"/>
                      <a:pt x="92" y="132"/>
                      <a:pt x="92" y="119"/>
                    </a:cubicBezTo>
                    <a:cubicBezTo>
                      <a:pt x="92" y="105"/>
                      <a:pt x="62" y="105"/>
                      <a:pt x="62" y="97"/>
                    </a:cubicBezTo>
                    <a:cubicBezTo>
                      <a:pt x="62" y="93"/>
                      <a:pt x="69" y="94"/>
                      <a:pt x="73" y="94"/>
                    </a:cubicBezTo>
                    <a:cubicBezTo>
                      <a:pt x="68" y="94"/>
                      <a:pt x="67" y="92"/>
                      <a:pt x="67" y="89"/>
                    </a:cubicBezTo>
                    <a:cubicBezTo>
                      <a:pt x="69" y="88"/>
                      <a:pt x="71" y="89"/>
                      <a:pt x="73" y="89"/>
                    </a:cubicBezTo>
                    <a:cubicBezTo>
                      <a:pt x="78" y="89"/>
                      <a:pt x="88" y="87"/>
                      <a:pt x="97" y="90"/>
                    </a:cubicBezTo>
                    <a:cubicBezTo>
                      <a:pt x="108" y="93"/>
                      <a:pt x="112" y="106"/>
                      <a:pt x="124" y="104"/>
                    </a:cubicBezTo>
                    <a:cubicBezTo>
                      <a:pt x="122" y="102"/>
                      <a:pt x="108" y="93"/>
                      <a:pt x="108" y="91"/>
                    </a:cubicBezTo>
                    <a:cubicBezTo>
                      <a:pt x="108" y="89"/>
                      <a:pt x="110" y="88"/>
                      <a:pt x="111" y="86"/>
                    </a:cubicBezTo>
                    <a:cubicBezTo>
                      <a:pt x="133" y="86"/>
                      <a:pt x="133" y="86"/>
                      <a:pt x="133" y="86"/>
                    </a:cubicBezTo>
                    <a:cubicBezTo>
                      <a:pt x="141" y="83"/>
                      <a:pt x="149" y="81"/>
                      <a:pt x="154" y="74"/>
                    </a:cubicBezTo>
                    <a:cubicBezTo>
                      <a:pt x="147" y="74"/>
                      <a:pt x="147" y="74"/>
                      <a:pt x="147" y="74"/>
                    </a:cubicBezTo>
                    <a:cubicBezTo>
                      <a:pt x="138" y="81"/>
                      <a:pt x="128" y="84"/>
                      <a:pt x="114" y="84"/>
                    </a:cubicBezTo>
                    <a:cubicBezTo>
                      <a:pt x="106" y="84"/>
                      <a:pt x="103" y="81"/>
                      <a:pt x="99" y="81"/>
                    </a:cubicBezTo>
                    <a:cubicBezTo>
                      <a:pt x="95" y="81"/>
                      <a:pt x="93" y="85"/>
                      <a:pt x="90" y="85"/>
                    </a:cubicBezTo>
                    <a:cubicBezTo>
                      <a:pt x="81" y="85"/>
                      <a:pt x="70" y="82"/>
                      <a:pt x="72" y="76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3" y="78"/>
                      <a:pt x="61" y="81"/>
                      <a:pt x="57" y="81"/>
                    </a:cubicBezTo>
                    <a:cubicBezTo>
                      <a:pt x="48" y="81"/>
                      <a:pt x="36" y="75"/>
                      <a:pt x="33" y="71"/>
                    </a:cubicBezTo>
                    <a:cubicBezTo>
                      <a:pt x="36" y="69"/>
                      <a:pt x="39" y="67"/>
                      <a:pt x="44" y="67"/>
                    </a:cubicBezTo>
                    <a:cubicBezTo>
                      <a:pt x="36" y="67"/>
                      <a:pt x="27" y="66"/>
                      <a:pt x="24" y="67"/>
                    </a:cubicBezTo>
                    <a:cubicBezTo>
                      <a:pt x="29" y="55"/>
                      <a:pt x="40" y="56"/>
                      <a:pt x="51" y="53"/>
                    </a:cubicBezTo>
                    <a:cubicBezTo>
                      <a:pt x="47" y="52"/>
                      <a:pt x="46" y="52"/>
                      <a:pt x="42" y="52"/>
                    </a:cubicBezTo>
                    <a:cubicBezTo>
                      <a:pt x="33" y="52"/>
                      <a:pt x="33" y="60"/>
                      <a:pt x="25" y="60"/>
                    </a:cubicBezTo>
                    <a:cubicBezTo>
                      <a:pt x="22" y="60"/>
                      <a:pt x="18" y="57"/>
                      <a:pt x="17" y="56"/>
                    </a:cubicBezTo>
                    <a:cubicBezTo>
                      <a:pt x="21" y="52"/>
                      <a:pt x="24" y="51"/>
                      <a:pt x="29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3" y="50"/>
                      <a:pt x="11" y="51"/>
                      <a:pt x="9" y="52"/>
                    </a:cubicBezTo>
                    <a:cubicBezTo>
                      <a:pt x="7" y="52"/>
                      <a:pt x="2" y="52"/>
                      <a:pt x="0" y="52"/>
                    </a:cubicBezTo>
                    <a:cubicBezTo>
                      <a:pt x="2" y="41"/>
                      <a:pt x="31" y="36"/>
                      <a:pt x="44" y="36"/>
                    </a:cubicBezTo>
                    <a:cubicBezTo>
                      <a:pt x="49" y="36"/>
                      <a:pt x="52" y="36"/>
                      <a:pt x="53" y="36"/>
                    </a:cubicBezTo>
                    <a:cubicBezTo>
                      <a:pt x="55" y="36"/>
                      <a:pt x="57" y="34"/>
                      <a:pt x="57" y="32"/>
                    </a:cubicBezTo>
                    <a:cubicBezTo>
                      <a:pt x="71" y="32"/>
                      <a:pt x="65" y="22"/>
                      <a:pt x="74" y="22"/>
                    </a:cubicBezTo>
                    <a:cubicBezTo>
                      <a:pt x="83" y="22"/>
                      <a:pt x="100" y="31"/>
                      <a:pt x="104" y="32"/>
                    </a:cubicBezTo>
                    <a:cubicBezTo>
                      <a:pt x="108" y="22"/>
                      <a:pt x="113" y="12"/>
                      <a:pt x="126" y="12"/>
                    </a:cubicBezTo>
                    <a:cubicBezTo>
                      <a:pt x="134" y="12"/>
                      <a:pt x="129" y="16"/>
                      <a:pt x="135" y="11"/>
                    </a:cubicBezTo>
                    <a:cubicBezTo>
                      <a:pt x="137" y="7"/>
                      <a:pt x="141" y="6"/>
                      <a:pt x="145" y="6"/>
                    </a:cubicBezTo>
                    <a:cubicBezTo>
                      <a:pt x="168" y="6"/>
                      <a:pt x="173" y="6"/>
                      <a:pt x="196" y="6"/>
                    </a:cubicBezTo>
                    <a:cubicBezTo>
                      <a:pt x="197" y="4"/>
                      <a:pt x="199" y="3"/>
                      <a:pt x="201" y="3"/>
                    </a:cubicBezTo>
                    <a:cubicBezTo>
                      <a:pt x="209" y="3"/>
                      <a:pt x="211" y="8"/>
                      <a:pt x="218" y="8"/>
                    </a:cubicBezTo>
                    <a:cubicBezTo>
                      <a:pt x="224" y="8"/>
                      <a:pt x="226" y="0"/>
                      <a:pt x="232" y="0"/>
                    </a:cubicBezTo>
                    <a:cubicBezTo>
                      <a:pt x="239" y="0"/>
                      <a:pt x="241" y="3"/>
                      <a:pt x="245" y="3"/>
                    </a:cubicBezTo>
                    <a:cubicBezTo>
                      <a:pt x="250" y="3"/>
                      <a:pt x="253" y="3"/>
                      <a:pt x="258" y="3"/>
                    </a:cubicBezTo>
                    <a:cubicBezTo>
                      <a:pt x="268" y="3"/>
                      <a:pt x="306" y="2"/>
                      <a:pt x="315" y="11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1" name="Google Shape;761;p85"/>
              <p:cNvSpPr/>
              <p:nvPr/>
            </p:nvSpPr>
            <p:spPr>
              <a:xfrm>
                <a:off x="3170238" y="960438"/>
                <a:ext cx="1006474" cy="765175"/>
              </a:xfrm>
              <a:custGeom>
                <a:rect b="b" l="l" r="r" t="t"/>
                <a:pathLst>
                  <a:path extrusionOk="0" h="575" w="756">
                    <a:moveTo>
                      <a:pt x="255" y="403"/>
                    </a:moveTo>
                    <a:cubicBezTo>
                      <a:pt x="261" y="400"/>
                      <a:pt x="261" y="400"/>
                      <a:pt x="267" y="402"/>
                    </a:cubicBezTo>
                    <a:cubicBezTo>
                      <a:pt x="270" y="389"/>
                      <a:pt x="276" y="385"/>
                      <a:pt x="280" y="372"/>
                    </a:cubicBezTo>
                    <a:cubicBezTo>
                      <a:pt x="266" y="368"/>
                      <a:pt x="234" y="366"/>
                      <a:pt x="233" y="353"/>
                    </a:cubicBezTo>
                    <a:cubicBezTo>
                      <a:pt x="237" y="352"/>
                      <a:pt x="236" y="353"/>
                      <a:pt x="240" y="353"/>
                    </a:cubicBezTo>
                    <a:cubicBezTo>
                      <a:pt x="250" y="353"/>
                      <a:pt x="256" y="360"/>
                      <a:pt x="267" y="360"/>
                    </a:cubicBezTo>
                    <a:cubicBezTo>
                      <a:pt x="271" y="360"/>
                      <a:pt x="271" y="356"/>
                      <a:pt x="271" y="353"/>
                    </a:cubicBezTo>
                    <a:cubicBezTo>
                      <a:pt x="258" y="349"/>
                      <a:pt x="254" y="328"/>
                      <a:pt x="239" y="328"/>
                    </a:cubicBezTo>
                    <a:cubicBezTo>
                      <a:pt x="235" y="328"/>
                      <a:pt x="234" y="336"/>
                      <a:pt x="228" y="336"/>
                    </a:cubicBezTo>
                    <a:cubicBezTo>
                      <a:pt x="220" y="336"/>
                      <a:pt x="216" y="335"/>
                      <a:pt x="216" y="328"/>
                    </a:cubicBezTo>
                    <a:cubicBezTo>
                      <a:pt x="216" y="318"/>
                      <a:pt x="226" y="319"/>
                      <a:pt x="226" y="309"/>
                    </a:cubicBezTo>
                    <a:cubicBezTo>
                      <a:pt x="226" y="303"/>
                      <a:pt x="219" y="302"/>
                      <a:pt x="215" y="302"/>
                    </a:cubicBezTo>
                    <a:cubicBezTo>
                      <a:pt x="215" y="295"/>
                      <a:pt x="215" y="295"/>
                      <a:pt x="215" y="295"/>
                    </a:cubicBezTo>
                    <a:cubicBezTo>
                      <a:pt x="203" y="257"/>
                      <a:pt x="172" y="219"/>
                      <a:pt x="122" y="219"/>
                    </a:cubicBezTo>
                    <a:cubicBezTo>
                      <a:pt x="115" y="219"/>
                      <a:pt x="113" y="219"/>
                      <a:pt x="109" y="219"/>
                    </a:cubicBezTo>
                    <a:cubicBezTo>
                      <a:pt x="103" y="219"/>
                      <a:pt x="101" y="224"/>
                      <a:pt x="95" y="224"/>
                    </a:cubicBezTo>
                    <a:cubicBezTo>
                      <a:pt x="91" y="224"/>
                      <a:pt x="87" y="221"/>
                      <a:pt x="82" y="221"/>
                    </a:cubicBezTo>
                    <a:cubicBezTo>
                      <a:pt x="77" y="221"/>
                      <a:pt x="75" y="222"/>
                      <a:pt x="73" y="223"/>
                    </a:cubicBezTo>
                    <a:cubicBezTo>
                      <a:pt x="74" y="224"/>
                      <a:pt x="76" y="226"/>
                      <a:pt x="77" y="226"/>
                    </a:cubicBezTo>
                    <a:cubicBezTo>
                      <a:pt x="75" y="229"/>
                      <a:pt x="75" y="228"/>
                      <a:pt x="72" y="228"/>
                    </a:cubicBezTo>
                    <a:cubicBezTo>
                      <a:pt x="62" y="228"/>
                      <a:pt x="48" y="224"/>
                      <a:pt x="43" y="217"/>
                    </a:cubicBezTo>
                    <a:cubicBezTo>
                      <a:pt x="47" y="214"/>
                      <a:pt x="50" y="214"/>
                      <a:pt x="52" y="210"/>
                    </a:cubicBezTo>
                    <a:cubicBezTo>
                      <a:pt x="45" y="207"/>
                      <a:pt x="39" y="202"/>
                      <a:pt x="34" y="202"/>
                    </a:cubicBezTo>
                    <a:cubicBezTo>
                      <a:pt x="24" y="202"/>
                      <a:pt x="27" y="206"/>
                      <a:pt x="19" y="202"/>
                    </a:cubicBezTo>
                    <a:cubicBezTo>
                      <a:pt x="19" y="196"/>
                      <a:pt x="28" y="194"/>
                      <a:pt x="32" y="194"/>
                    </a:cubicBezTo>
                    <a:cubicBezTo>
                      <a:pt x="37" y="194"/>
                      <a:pt x="40" y="194"/>
                      <a:pt x="43" y="194"/>
                    </a:cubicBezTo>
                    <a:cubicBezTo>
                      <a:pt x="47" y="194"/>
                      <a:pt x="49" y="193"/>
                      <a:pt x="51" y="190"/>
                    </a:cubicBezTo>
                    <a:cubicBezTo>
                      <a:pt x="76" y="190"/>
                      <a:pt x="76" y="190"/>
                      <a:pt x="76" y="190"/>
                    </a:cubicBezTo>
                    <a:cubicBezTo>
                      <a:pt x="80" y="187"/>
                      <a:pt x="80" y="185"/>
                      <a:pt x="82" y="180"/>
                    </a:cubicBezTo>
                    <a:cubicBezTo>
                      <a:pt x="64" y="180"/>
                      <a:pt x="64" y="180"/>
                      <a:pt x="64" y="180"/>
                    </a:cubicBezTo>
                    <a:cubicBezTo>
                      <a:pt x="63" y="183"/>
                      <a:pt x="62" y="185"/>
                      <a:pt x="60" y="185"/>
                    </a:cubicBezTo>
                    <a:cubicBezTo>
                      <a:pt x="53" y="185"/>
                      <a:pt x="50" y="185"/>
                      <a:pt x="44" y="185"/>
                    </a:cubicBezTo>
                    <a:cubicBezTo>
                      <a:pt x="42" y="185"/>
                      <a:pt x="0" y="173"/>
                      <a:pt x="0" y="166"/>
                    </a:cubicBezTo>
                    <a:cubicBezTo>
                      <a:pt x="0" y="152"/>
                      <a:pt x="16" y="157"/>
                      <a:pt x="25" y="154"/>
                    </a:cubicBezTo>
                    <a:cubicBezTo>
                      <a:pt x="33" y="151"/>
                      <a:pt x="38" y="146"/>
                      <a:pt x="46" y="144"/>
                    </a:cubicBezTo>
                    <a:cubicBezTo>
                      <a:pt x="58" y="140"/>
                      <a:pt x="74" y="146"/>
                      <a:pt x="84" y="141"/>
                    </a:cubicBezTo>
                    <a:cubicBezTo>
                      <a:pt x="91" y="136"/>
                      <a:pt x="96" y="128"/>
                      <a:pt x="96" y="117"/>
                    </a:cubicBezTo>
                    <a:cubicBezTo>
                      <a:pt x="88" y="116"/>
                      <a:pt x="63" y="117"/>
                      <a:pt x="63" y="109"/>
                    </a:cubicBezTo>
                    <a:cubicBezTo>
                      <a:pt x="63" y="105"/>
                      <a:pt x="69" y="102"/>
                      <a:pt x="72" y="102"/>
                    </a:cubicBezTo>
                    <a:cubicBezTo>
                      <a:pt x="87" y="97"/>
                      <a:pt x="106" y="86"/>
                      <a:pt x="115" y="78"/>
                    </a:cubicBezTo>
                    <a:cubicBezTo>
                      <a:pt x="119" y="80"/>
                      <a:pt x="122" y="81"/>
                      <a:pt x="127" y="81"/>
                    </a:cubicBezTo>
                    <a:cubicBezTo>
                      <a:pt x="142" y="81"/>
                      <a:pt x="130" y="61"/>
                      <a:pt x="144" y="59"/>
                    </a:cubicBezTo>
                    <a:cubicBezTo>
                      <a:pt x="162" y="57"/>
                      <a:pt x="169" y="52"/>
                      <a:pt x="185" y="52"/>
                    </a:cubicBezTo>
                    <a:cubicBezTo>
                      <a:pt x="198" y="49"/>
                      <a:pt x="206" y="42"/>
                      <a:pt x="218" y="42"/>
                    </a:cubicBezTo>
                    <a:cubicBezTo>
                      <a:pt x="226" y="42"/>
                      <a:pt x="229" y="56"/>
                      <a:pt x="237" y="56"/>
                    </a:cubicBezTo>
                    <a:cubicBezTo>
                      <a:pt x="237" y="52"/>
                      <a:pt x="235" y="50"/>
                      <a:pt x="235" y="47"/>
                    </a:cubicBezTo>
                    <a:cubicBezTo>
                      <a:pt x="239" y="42"/>
                      <a:pt x="239" y="42"/>
                      <a:pt x="239" y="42"/>
                    </a:cubicBezTo>
                    <a:cubicBezTo>
                      <a:pt x="244" y="51"/>
                      <a:pt x="252" y="50"/>
                      <a:pt x="260" y="53"/>
                    </a:cubicBezTo>
                    <a:cubicBezTo>
                      <a:pt x="262" y="53"/>
                      <a:pt x="267" y="53"/>
                      <a:pt x="267" y="53"/>
                    </a:cubicBezTo>
                    <a:cubicBezTo>
                      <a:pt x="266" y="50"/>
                      <a:pt x="263" y="47"/>
                      <a:pt x="263" y="44"/>
                    </a:cubicBezTo>
                    <a:cubicBezTo>
                      <a:pt x="263" y="38"/>
                      <a:pt x="270" y="38"/>
                      <a:pt x="274" y="38"/>
                    </a:cubicBezTo>
                    <a:cubicBezTo>
                      <a:pt x="293" y="38"/>
                      <a:pt x="303" y="48"/>
                      <a:pt x="314" y="53"/>
                    </a:cubicBezTo>
                    <a:cubicBezTo>
                      <a:pt x="334" y="53"/>
                      <a:pt x="334" y="53"/>
                      <a:pt x="334" y="53"/>
                    </a:cubicBezTo>
                    <a:cubicBezTo>
                      <a:pt x="327" y="50"/>
                      <a:pt x="309" y="44"/>
                      <a:pt x="309" y="36"/>
                    </a:cubicBezTo>
                    <a:cubicBezTo>
                      <a:pt x="309" y="29"/>
                      <a:pt x="322" y="31"/>
                      <a:pt x="326" y="30"/>
                    </a:cubicBezTo>
                    <a:cubicBezTo>
                      <a:pt x="323" y="27"/>
                      <a:pt x="320" y="27"/>
                      <a:pt x="318" y="24"/>
                    </a:cubicBezTo>
                    <a:cubicBezTo>
                      <a:pt x="330" y="18"/>
                      <a:pt x="341" y="15"/>
                      <a:pt x="355" y="15"/>
                    </a:cubicBezTo>
                    <a:cubicBezTo>
                      <a:pt x="366" y="15"/>
                      <a:pt x="373" y="15"/>
                      <a:pt x="382" y="18"/>
                    </a:cubicBezTo>
                    <a:cubicBezTo>
                      <a:pt x="391" y="18"/>
                      <a:pt x="391" y="18"/>
                      <a:pt x="391" y="18"/>
                    </a:cubicBezTo>
                    <a:cubicBezTo>
                      <a:pt x="391" y="13"/>
                      <a:pt x="391" y="13"/>
                      <a:pt x="391" y="13"/>
                    </a:cubicBezTo>
                    <a:cubicBezTo>
                      <a:pt x="398" y="12"/>
                      <a:pt x="402" y="13"/>
                      <a:pt x="409" y="13"/>
                    </a:cubicBezTo>
                    <a:cubicBezTo>
                      <a:pt x="430" y="13"/>
                      <a:pt x="447" y="0"/>
                      <a:pt x="470" y="0"/>
                    </a:cubicBezTo>
                    <a:cubicBezTo>
                      <a:pt x="495" y="0"/>
                      <a:pt x="512" y="0"/>
                      <a:pt x="534" y="0"/>
                    </a:cubicBezTo>
                    <a:cubicBezTo>
                      <a:pt x="560" y="0"/>
                      <a:pt x="579" y="17"/>
                      <a:pt x="600" y="26"/>
                    </a:cubicBezTo>
                    <a:cubicBezTo>
                      <a:pt x="612" y="31"/>
                      <a:pt x="627" y="28"/>
                      <a:pt x="638" y="30"/>
                    </a:cubicBezTo>
                    <a:cubicBezTo>
                      <a:pt x="636" y="46"/>
                      <a:pt x="606" y="44"/>
                      <a:pt x="594" y="48"/>
                    </a:cubicBezTo>
                    <a:cubicBezTo>
                      <a:pt x="497" y="53"/>
                      <a:pt x="497" y="53"/>
                      <a:pt x="497" y="53"/>
                    </a:cubicBezTo>
                    <a:cubicBezTo>
                      <a:pt x="505" y="59"/>
                      <a:pt x="579" y="50"/>
                      <a:pt x="587" y="53"/>
                    </a:cubicBezTo>
                    <a:cubicBezTo>
                      <a:pt x="586" y="57"/>
                      <a:pt x="567" y="75"/>
                      <a:pt x="570" y="75"/>
                    </a:cubicBezTo>
                    <a:cubicBezTo>
                      <a:pt x="581" y="75"/>
                      <a:pt x="607" y="50"/>
                      <a:pt x="622" y="50"/>
                    </a:cubicBezTo>
                    <a:cubicBezTo>
                      <a:pt x="630" y="50"/>
                      <a:pt x="633" y="57"/>
                      <a:pt x="633" y="64"/>
                    </a:cubicBezTo>
                    <a:cubicBezTo>
                      <a:pt x="633" y="67"/>
                      <a:pt x="605" y="97"/>
                      <a:pt x="603" y="102"/>
                    </a:cubicBezTo>
                    <a:cubicBezTo>
                      <a:pt x="615" y="99"/>
                      <a:pt x="637" y="70"/>
                      <a:pt x="644" y="64"/>
                    </a:cubicBezTo>
                    <a:cubicBezTo>
                      <a:pt x="655" y="64"/>
                      <a:pt x="674" y="64"/>
                      <a:pt x="674" y="64"/>
                    </a:cubicBezTo>
                    <a:cubicBezTo>
                      <a:pt x="674" y="64"/>
                      <a:pt x="682" y="66"/>
                      <a:pt x="684" y="66"/>
                    </a:cubicBezTo>
                    <a:cubicBezTo>
                      <a:pt x="692" y="63"/>
                      <a:pt x="693" y="60"/>
                      <a:pt x="700" y="57"/>
                    </a:cubicBezTo>
                    <a:cubicBezTo>
                      <a:pt x="721" y="57"/>
                      <a:pt x="721" y="57"/>
                      <a:pt x="721" y="57"/>
                    </a:cubicBezTo>
                    <a:cubicBezTo>
                      <a:pt x="723" y="52"/>
                      <a:pt x="726" y="51"/>
                      <a:pt x="730" y="51"/>
                    </a:cubicBezTo>
                    <a:cubicBezTo>
                      <a:pt x="736" y="51"/>
                      <a:pt x="756" y="61"/>
                      <a:pt x="756" y="67"/>
                    </a:cubicBezTo>
                    <a:cubicBezTo>
                      <a:pt x="756" y="72"/>
                      <a:pt x="748" y="76"/>
                      <a:pt x="745" y="77"/>
                    </a:cubicBezTo>
                    <a:cubicBezTo>
                      <a:pt x="731" y="82"/>
                      <a:pt x="722" y="94"/>
                      <a:pt x="702" y="94"/>
                    </a:cubicBezTo>
                    <a:cubicBezTo>
                      <a:pt x="707" y="97"/>
                      <a:pt x="708" y="97"/>
                      <a:pt x="711" y="94"/>
                    </a:cubicBezTo>
                    <a:cubicBezTo>
                      <a:pt x="711" y="107"/>
                      <a:pt x="699" y="107"/>
                      <a:pt x="691" y="109"/>
                    </a:cubicBezTo>
                    <a:cubicBezTo>
                      <a:pt x="694" y="115"/>
                      <a:pt x="691" y="110"/>
                      <a:pt x="691" y="114"/>
                    </a:cubicBezTo>
                    <a:cubicBezTo>
                      <a:pt x="691" y="121"/>
                      <a:pt x="680" y="123"/>
                      <a:pt x="671" y="125"/>
                    </a:cubicBezTo>
                    <a:cubicBezTo>
                      <a:pt x="672" y="130"/>
                      <a:pt x="671" y="130"/>
                      <a:pt x="671" y="132"/>
                    </a:cubicBezTo>
                    <a:cubicBezTo>
                      <a:pt x="671" y="141"/>
                      <a:pt x="662" y="144"/>
                      <a:pt x="654" y="150"/>
                    </a:cubicBezTo>
                    <a:cubicBezTo>
                      <a:pt x="648" y="154"/>
                      <a:pt x="649" y="165"/>
                      <a:pt x="646" y="169"/>
                    </a:cubicBezTo>
                    <a:cubicBezTo>
                      <a:pt x="651" y="172"/>
                      <a:pt x="655" y="169"/>
                      <a:pt x="659" y="169"/>
                    </a:cubicBezTo>
                    <a:cubicBezTo>
                      <a:pt x="667" y="169"/>
                      <a:pt x="673" y="174"/>
                      <a:pt x="677" y="178"/>
                    </a:cubicBezTo>
                    <a:cubicBezTo>
                      <a:pt x="675" y="179"/>
                      <a:pt x="672" y="180"/>
                      <a:pt x="669" y="180"/>
                    </a:cubicBezTo>
                    <a:cubicBezTo>
                      <a:pt x="671" y="187"/>
                      <a:pt x="688" y="185"/>
                      <a:pt x="688" y="196"/>
                    </a:cubicBezTo>
                    <a:cubicBezTo>
                      <a:pt x="688" y="206"/>
                      <a:pt x="665" y="202"/>
                      <a:pt x="657" y="202"/>
                    </a:cubicBezTo>
                    <a:cubicBezTo>
                      <a:pt x="652" y="202"/>
                      <a:pt x="648" y="206"/>
                      <a:pt x="648" y="209"/>
                    </a:cubicBezTo>
                    <a:cubicBezTo>
                      <a:pt x="648" y="217"/>
                      <a:pt x="656" y="217"/>
                      <a:pt x="663" y="217"/>
                    </a:cubicBezTo>
                    <a:cubicBezTo>
                      <a:pt x="663" y="226"/>
                      <a:pt x="669" y="229"/>
                      <a:pt x="669" y="236"/>
                    </a:cubicBezTo>
                    <a:cubicBezTo>
                      <a:pt x="669" y="239"/>
                      <a:pt x="667" y="243"/>
                      <a:pt x="669" y="245"/>
                    </a:cubicBezTo>
                    <a:cubicBezTo>
                      <a:pt x="662" y="245"/>
                      <a:pt x="655" y="245"/>
                      <a:pt x="655" y="251"/>
                    </a:cubicBezTo>
                    <a:cubicBezTo>
                      <a:pt x="655" y="258"/>
                      <a:pt x="667" y="258"/>
                      <a:pt x="673" y="260"/>
                    </a:cubicBezTo>
                    <a:cubicBezTo>
                      <a:pt x="670" y="267"/>
                      <a:pt x="661" y="271"/>
                      <a:pt x="653" y="272"/>
                    </a:cubicBezTo>
                    <a:cubicBezTo>
                      <a:pt x="653" y="275"/>
                      <a:pt x="655" y="277"/>
                      <a:pt x="657" y="278"/>
                    </a:cubicBezTo>
                    <a:cubicBezTo>
                      <a:pt x="654" y="292"/>
                      <a:pt x="637" y="286"/>
                      <a:pt x="633" y="295"/>
                    </a:cubicBezTo>
                    <a:cubicBezTo>
                      <a:pt x="628" y="292"/>
                      <a:pt x="623" y="290"/>
                      <a:pt x="620" y="285"/>
                    </a:cubicBezTo>
                    <a:cubicBezTo>
                      <a:pt x="613" y="285"/>
                      <a:pt x="613" y="285"/>
                      <a:pt x="613" y="285"/>
                    </a:cubicBezTo>
                    <a:cubicBezTo>
                      <a:pt x="618" y="297"/>
                      <a:pt x="637" y="293"/>
                      <a:pt x="637" y="305"/>
                    </a:cubicBezTo>
                    <a:cubicBezTo>
                      <a:pt x="637" y="310"/>
                      <a:pt x="636" y="317"/>
                      <a:pt x="631" y="317"/>
                    </a:cubicBezTo>
                    <a:cubicBezTo>
                      <a:pt x="623" y="317"/>
                      <a:pt x="609" y="306"/>
                      <a:pt x="607" y="297"/>
                    </a:cubicBezTo>
                    <a:cubicBezTo>
                      <a:pt x="603" y="298"/>
                      <a:pt x="602" y="297"/>
                      <a:pt x="601" y="297"/>
                    </a:cubicBezTo>
                    <a:cubicBezTo>
                      <a:pt x="601" y="304"/>
                      <a:pt x="601" y="304"/>
                      <a:pt x="601" y="304"/>
                    </a:cubicBezTo>
                    <a:cubicBezTo>
                      <a:pt x="617" y="320"/>
                      <a:pt x="645" y="327"/>
                      <a:pt x="645" y="352"/>
                    </a:cubicBezTo>
                    <a:cubicBezTo>
                      <a:pt x="645" y="357"/>
                      <a:pt x="638" y="358"/>
                      <a:pt x="633" y="358"/>
                    </a:cubicBezTo>
                    <a:cubicBezTo>
                      <a:pt x="612" y="358"/>
                      <a:pt x="617" y="336"/>
                      <a:pt x="599" y="336"/>
                    </a:cubicBezTo>
                    <a:cubicBezTo>
                      <a:pt x="596" y="336"/>
                      <a:pt x="594" y="337"/>
                      <a:pt x="592" y="336"/>
                    </a:cubicBezTo>
                    <a:cubicBezTo>
                      <a:pt x="592" y="342"/>
                      <a:pt x="596" y="343"/>
                      <a:pt x="596" y="347"/>
                    </a:cubicBezTo>
                    <a:cubicBezTo>
                      <a:pt x="596" y="351"/>
                      <a:pt x="589" y="352"/>
                      <a:pt x="587" y="352"/>
                    </a:cubicBezTo>
                    <a:cubicBezTo>
                      <a:pt x="587" y="366"/>
                      <a:pt x="626" y="364"/>
                      <a:pt x="635" y="367"/>
                    </a:cubicBezTo>
                    <a:cubicBezTo>
                      <a:pt x="629" y="372"/>
                      <a:pt x="624" y="373"/>
                      <a:pt x="616" y="375"/>
                    </a:cubicBezTo>
                    <a:cubicBezTo>
                      <a:pt x="602" y="380"/>
                      <a:pt x="597" y="393"/>
                      <a:pt x="584" y="397"/>
                    </a:cubicBezTo>
                    <a:cubicBezTo>
                      <a:pt x="569" y="402"/>
                      <a:pt x="556" y="400"/>
                      <a:pt x="539" y="408"/>
                    </a:cubicBezTo>
                    <a:cubicBezTo>
                      <a:pt x="518" y="408"/>
                      <a:pt x="518" y="408"/>
                      <a:pt x="518" y="408"/>
                    </a:cubicBezTo>
                    <a:cubicBezTo>
                      <a:pt x="514" y="410"/>
                      <a:pt x="510" y="412"/>
                      <a:pt x="510" y="415"/>
                    </a:cubicBezTo>
                    <a:cubicBezTo>
                      <a:pt x="498" y="423"/>
                      <a:pt x="498" y="423"/>
                      <a:pt x="498" y="423"/>
                    </a:cubicBezTo>
                    <a:cubicBezTo>
                      <a:pt x="490" y="430"/>
                      <a:pt x="490" y="438"/>
                      <a:pt x="483" y="445"/>
                    </a:cubicBezTo>
                    <a:cubicBezTo>
                      <a:pt x="474" y="454"/>
                      <a:pt x="459" y="452"/>
                      <a:pt x="450" y="458"/>
                    </a:cubicBezTo>
                    <a:cubicBezTo>
                      <a:pt x="443" y="458"/>
                      <a:pt x="443" y="458"/>
                      <a:pt x="443" y="458"/>
                    </a:cubicBezTo>
                    <a:cubicBezTo>
                      <a:pt x="443" y="449"/>
                      <a:pt x="443" y="449"/>
                      <a:pt x="443" y="449"/>
                    </a:cubicBezTo>
                    <a:cubicBezTo>
                      <a:pt x="437" y="452"/>
                      <a:pt x="438" y="457"/>
                      <a:pt x="435" y="460"/>
                    </a:cubicBezTo>
                    <a:cubicBezTo>
                      <a:pt x="425" y="470"/>
                      <a:pt x="401" y="466"/>
                      <a:pt x="401" y="480"/>
                    </a:cubicBezTo>
                    <a:cubicBezTo>
                      <a:pt x="401" y="482"/>
                      <a:pt x="402" y="483"/>
                      <a:pt x="402" y="485"/>
                    </a:cubicBezTo>
                    <a:cubicBezTo>
                      <a:pt x="401" y="486"/>
                      <a:pt x="399" y="488"/>
                      <a:pt x="399" y="490"/>
                    </a:cubicBezTo>
                    <a:cubicBezTo>
                      <a:pt x="399" y="493"/>
                      <a:pt x="405" y="495"/>
                      <a:pt x="405" y="500"/>
                    </a:cubicBezTo>
                    <a:cubicBezTo>
                      <a:pt x="405" y="515"/>
                      <a:pt x="384" y="510"/>
                      <a:pt x="384" y="523"/>
                    </a:cubicBezTo>
                    <a:cubicBezTo>
                      <a:pt x="384" y="531"/>
                      <a:pt x="383" y="543"/>
                      <a:pt x="384" y="547"/>
                    </a:cubicBezTo>
                    <a:cubicBezTo>
                      <a:pt x="374" y="552"/>
                      <a:pt x="379" y="575"/>
                      <a:pt x="367" y="575"/>
                    </a:cubicBezTo>
                    <a:cubicBezTo>
                      <a:pt x="364" y="575"/>
                      <a:pt x="363" y="573"/>
                      <a:pt x="362" y="571"/>
                    </a:cubicBezTo>
                    <a:cubicBezTo>
                      <a:pt x="356" y="571"/>
                      <a:pt x="356" y="574"/>
                      <a:pt x="353" y="574"/>
                    </a:cubicBezTo>
                    <a:cubicBezTo>
                      <a:pt x="342" y="574"/>
                      <a:pt x="343" y="554"/>
                      <a:pt x="332" y="554"/>
                    </a:cubicBezTo>
                    <a:cubicBezTo>
                      <a:pt x="326" y="554"/>
                      <a:pt x="319" y="559"/>
                      <a:pt x="313" y="560"/>
                    </a:cubicBezTo>
                    <a:cubicBezTo>
                      <a:pt x="310" y="550"/>
                      <a:pt x="306" y="553"/>
                      <a:pt x="299" y="547"/>
                    </a:cubicBezTo>
                    <a:cubicBezTo>
                      <a:pt x="296" y="546"/>
                      <a:pt x="297" y="539"/>
                      <a:pt x="296" y="539"/>
                    </a:cubicBezTo>
                    <a:cubicBezTo>
                      <a:pt x="287" y="531"/>
                      <a:pt x="270" y="512"/>
                      <a:pt x="270" y="499"/>
                    </a:cubicBezTo>
                    <a:cubicBezTo>
                      <a:pt x="270" y="493"/>
                      <a:pt x="274" y="494"/>
                      <a:pt x="277" y="490"/>
                    </a:cubicBezTo>
                    <a:cubicBezTo>
                      <a:pt x="270" y="482"/>
                      <a:pt x="268" y="493"/>
                      <a:pt x="260" y="489"/>
                    </a:cubicBezTo>
                    <a:cubicBezTo>
                      <a:pt x="259" y="487"/>
                      <a:pt x="257" y="479"/>
                      <a:pt x="256" y="475"/>
                    </a:cubicBezTo>
                    <a:cubicBezTo>
                      <a:pt x="253" y="466"/>
                      <a:pt x="241" y="461"/>
                      <a:pt x="241" y="449"/>
                    </a:cubicBezTo>
                    <a:cubicBezTo>
                      <a:pt x="241" y="445"/>
                      <a:pt x="244" y="443"/>
                      <a:pt x="246" y="438"/>
                    </a:cubicBezTo>
                    <a:cubicBezTo>
                      <a:pt x="243" y="437"/>
                      <a:pt x="240" y="436"/>
                      <a:pt x="237" y="438"/>
                    </a:cubicBezTo>
                    <a:cubicBezTo>
                      <a:pt x="237" y="428"/>
                      <a:pt x="237" y="428"/>
                      <a:pt x="237" y="428"/>
                    </a:cubicBezTo>
                    <a:cubicBezTo>
                      <a:pt x="243" y="420"/>
                      <a:pt x="246" y="411"/>
                      <a:pt x="255" y="404"/>
                    </a:cubicBezTo>
                    <a:lnTo>
                      <a:pt x="255" y="403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2" name="Google Shape;762;p85"/>
              <p:cNvSpPr/>
              <p:nvPr/>
            </p:nvSpPr>
            <p:spPr>
              <a:xfrm>
                <a:off x="3470275" y="1443038"/>
                <a:ext cx="47625" cy="31750"/>
              </a:xfrm>
              <a:custGeom>
                <a:rect b="b" l="l" r="r" t="t"/>
                <a:pathLst>
                  <a:path extrusionOk="0" h="24" w="36">
                    <a:moveTo>
                      <a:pt x="9" y="24"/>
                    </a:moveTo>
                    <a:cubicBezTo>
                      <a:pt x="5" y="24"/>
                      <a:pt x="0" y="14"/>
                      <a:pt x="0" y="9"/>
                    </a:cubicBezTo>
                    <a:cubicBezTo>
                      <a:pt x="0" y="2"/>
                      <a:pt x="6" y="0"/>
                      <a:pt x="10" y="0"/>
                    </a:cubicBezTo>
                    <a:cubicBezTo>
                      <a:pt x="21" y="0"/>
                      <a:pt x="25" y="12"/>
                      <a:pt x="36" y="16"/>
                    </a:cubicBezTo>
                    <a:cubicBezTo>
                      <a:pt x="35" y="23"/>
                      <a:pt x="26" y="24"/>
                      <a:pt x="19" y="24"/>
                    </a:cubicBezTo>
                    <a:lnTo>
                      <a:pt x="9" y="24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3" name="Google Shape;763;p85"/>
              <p:cNvSpPr/>
              <p:nvPr/>
            </p:nvSpPr>
            <p:spPr>
              <a:xfrm>
                <a:off x="4070350" y="1277938"/>
                <a:ext cx="26988" cy="15875"/>
              </a:xfrm>
              <a:custGeom>
                <a:rect b="b" l="l" r="r" t="t"/>
                <a:pathLst>
                  <a:path extrusionOk="0" h="12" w="20">
                    <a:moveTo>
                      <a:pt x="6" y="12"/>
                    </a:moveTo>
                    <a:cubicBezTo>
                      <a:pt x="2" y="12"/>
                      <a:pt x="0" y="8"/>
                      <a:pt x="0" y="5"/>
                    </a:cubicBezTo>
                    <a:cubicBezTo>
                      <a:pt x="0" y="3"/>
                      <a:pt x="3" y="1"/>
                      <a:pt x="4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3"/>
                      <a:pt x="12" y="4"/>
                      <a:pt x="1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7" y="7"/>
                      <a:pt x="10" y="12"/>
                      <a:pt x="6" y="12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4" name="Google Shape;764;p85"/>
              <p:cNvSpPr/>
              <p:nvPr/>
            </p:nvSpPr>
            <p:spPr>
              <a:xfrm>
                <a:off x="3397250" y="1928813"/>
                <a:ext cx="109538" cy="106363"/>
              </a:xfrm>
              <a:custGeom>
                <a:rect b="b" l="l" r="r" t="t"/>
                <a:pathLst>
                  <a:path extrusionOk="0" h="80" w="82">
                    <a:moveTo>
                      <a:pt x="4" y="67"/>
                    </a:moveTo>
                    <a:cubicBezTo>
                      <a:pt x="2" y="67"/>
                      <a:pt x="0" y="64"/>
                      <a:pt x="0" y="62"/>
                    </a:cubicBezTo>
                    <a:cubicBezTo>
                      <a:pt x="0" y="61"/>
                      <a:pt x="8" y="55"/>
                      <a:pt x="8" y="54"/>
                    </a:cubicBezTo>
                    <a:cubicBezTo>
                      <a:pt x="8" y="51"/>
                      <a:pt x="8" y="51"/>
                      <a:pt x="8" y="51"/>
                    </a:cubicBezTo>
                    <a:cubicBezTo>
                      <a:pt x="6" y="51"/>
                      <a:pt x="5" y="51"/>
                      <a:pt x="4" y="49"/>
                    </a:cubicBezTo>
                    <a:cubicBezTo>
                      <a:pt x="17" y="43"/>
                      <a:pt x="21" y="23"/>
                      <a:pt x="28" y="13"/>
                    </a:cubicBezTo>
                    <a:cubicBezTo>
                      <a:pt x="32" y="7"/>
                      <a:pt x="34" y="0"/>
                      <a:pt x="41" y="0"/>
                    </a:cubicBezTo>
                    <a:cubicBezTo>
                      <a:pt x="43" y="0"/>
                      <a:pt x="44" y="3"/>
                      <a:pt x="44" y="4"/>
                    </a:cubicBezTo>
                    <a:cubicBezTo>
                      <a:pt x="44" y="14"/>
                      <a:pt x="35" y="19"/>
                      <a:pt x="32" y="27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6" y="30"/>
                      <a:pt x="36" y="27"/>
                      <a:pt x="39" y="27"/>
                    </a:cubicBezTo>
                    <a:cubicBezTo>
                      <a:pt x="42" y="27"/>
                      <a:pt x="44" y="28"/>
                      <a:pt x="46" y="29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6"/>
                      <a:pt x="44" y="36"/>
                      <a:pt x="44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8"/>
                      <a:pt x="52" y="38"/>
                    </a:cubicBezTo>
                    <a:cubicBezTo>
                      <a:pt x="57" y="36"/>
                      <a:pt x="57" y="36"/>
                      <a:pt x="57" y="36"/>
                    </a:cubicBezTo>
                    <a:cubicBezTo>
                      <a:pt x="62" y="37"/>
                      <a:pt x="68" y="37"/>
                      <a:pt x="70" y="36"/>
                    </a:cubicBezTo>
                    <a:cubicBezTo>
                      <a:pt x="70" y="40"/>
                      <a:pt x="69" y="44"/>
                      <a:pt x="69" y="51"/>
                    </a:cubicBezTo>
                    <a:cubicBezTo>
                      <a:pt x="70" y="50"/>
                      <a:pt x="73" y="49"/>
                      <a:pt x="74" y="49"/>
                    </a:cubicBezTo>
                    <a:cubicBezTo>
                      <a:pt x="74" y="53"/>
                      <a:pt x="70" y="54"/>
                      <a:pt x="70" y="56"/>
                    </a:cubicBezTo>
                    <a:cubicBezTo>
                      <a:pt x="70" y="58"/>
                      <a:pt x="73" y="60"/>
                      <a:pt x="73" y="63"/>
                    </a:cubicBezTo>
                    <a:cubicBezTo>
                      <a:pt x="77" y="63"/>
                      <a:pt x="76" y="62"/>
                      <a:pt x="79" y="60"/>
                    </a:cubicBezTo>
                    <a:cubicBezTo>
                      <a:pt x="79" y="66"/>
                      <a:pt x="82" y="65"/>
                      <a:pt x="82" y="70"/>
                    </a:cubicBezTo>
                    <a:cubicBezTo>
                      <a:pt x="82" y="75"/>
                      <a:pt x="79" y="80"/>
                      <a:pt x="75" y="80"/>
                    </a:cubicBezTo>
                    <a:cubicBezTo>
                      <a:pt x="72" y="80"/>
                      <a:pt x="71" y="77"/>
                      <a:pt x="71" y="75"/>
                    </a:cubicBezTo>
                    <a:cubicBezTo>
                      <a:pt x="69" y="75"/>
                      <a:pt x="69" y="74"/>
                      <a:pt x="67" y="74"/>
                    </a:cubicBezTo>
                    <a:cubicBezTo>
                      <a:pt x="64" y="74"/>
                      <a:pt x="66" y="66"/>
                      <a:pt x="63" y="62"/>
                    </a:cubicBezTo>
                    <a:cubicBezTo>
                      <a:pt x="59" y="67"/>
                      <a:pt x="55" y="74"/>
                      <a:pt x="50" y="74"/>
                    </a:cubicBezTo>
                    <a:cubicBezTo>
                      <a:pt x="49" y="74"/>
                      <a:pt x="47" y="75"/>
                      <a:pt x="47" y="74"/>
                    </a:cubicBezTo>
                    <a:cubicBezTo>
                      <a:pt x="47" y="70"/>
                      <a:pt x="51" y="70"/>
                      <a:pt x="52" y="67"/>
                    </a:cubicBezTo>
                    <a:cubicBezTo>
                      <a:pt x="48" y="67"/>
                      <a:pt x="42" y="70"/>
                      <a:pt x="40" y="65"/>
                    </a:cubicBezTo>
                    <a:cubicBezTo>
                      <a:pt x="37" y="66"/>
                      <a:pt x="34" y="67"/>
                      <a:pt x="31" y="67"/>
                    </a:cubicBezTo>
                    <a:cubicBezTo>
                      <a:pt x="25" y="67"/>
                      <a:pt x="23" y="64"/>
                      <a:pt x="18" y="64"/>
                    </a:cubicBezTo>
                    <a:cubicBezTo>
                      <a:pt x="11" y="64"/>
                      <a:pt x="9" y="67"/>
                      <a:pt x="4" y="67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5" name="Google Shape;765;p85"/>
              <p:cNvSpPr/>
              <p:nvPr/>
            </p:nvSpPr>
            <p:spPr>
              <a:xfrm>
                <a:off x="2427288" y="2314575"/>
                <a:ext cx="671513" cy="450850"/>
              </a:xfrm>
              <a:custGeom>
                <a:rect b="b" l="l" r="r" t="t"/>
                <a:pathLst>
                  <a:path extrusionOk="0" h="338" w="504">
                    <a:moveTo>
                      <a:pt x="248" y="91"/>
                    </a:moveTo>
                    <a:cubicBezTo>
                      <a:pt x="249" y="94"/>
                      <a:pt x="250" y="96"/>
                      <a:pt x="250" y="98"/>
                    </a:cubicBezTo>
                    <a:cubicBezTo>
                      <a:pt x="250" y="106"/>
                      <a:pt x="247" y="109"/>
                      <a:pt x="246" y="116"/>
                    </a:cubicBezTo>
                    <a:cubicBezTo>
                      <a:pt x="246" y="141"/>
                      <a:pt x="246" y="141"/>
                      <a:pt x="246" y="141"/>
                    </a:cubicBezTo>
                    <a:cubicBezTo>
                      <a:pt x="245" y="144"/>
                      <a:pt x="248" y="148"/>
                      <a:pt x="249" y="150"/>
                    </a:cubicBezTo>
                    <a:cubicBezTo>
                      <a:pt x="251" y="154"/>
                      <a:pt x="249" y="156"/>
                      <a:pt x="251" y="160"/>
                    </a:cubicBezTo>
                    <a:cubicBezTo>
                      <a:pt x="252" y="164"/>
                      <a:pt x="258" y="170"/>
                      <a:pt x="261" y="173"/>
                    </a:cubicBezTo>
                    <a:cubicBezTo>
                      <a:pt x="269" y="181"/>
                      <a:pt x="269" y="188"/>
                      <a:pt x="281" y="192"/>
                    </a:cubicBezTo>
                    <a:cubicBezTo>
                      <a:pt x="285" y="193"/>
                      <a:pt x="285" y="197"/>
                      <a:pt x="288" y="197"/>
                    </a:cubicBezTo>
                    <a:cubicBezTo>
                      <a:pt x="297" y="197"/>
                      <a:pt x="304" y="191"/>
                      <a:pt x="312" y="191"/>
                    </a:cubicBezTo>
                    <a:cubicBezTo>
                      <a:pt x="317" y="191"/>
                      <a:pt x="319" y="194"/>
                      <a:pt x="321" y="194"/>
                    </a:cubicBezTo>
                    <a:cubicBezTo>
                      <a:pt x="324" y="194"/>
                      <a:pt x="327" y="188"/>
                      <a:pt x="327" y="187"/>
                    </a:cubicBezTo>
                    <a:cubicBezTo>
                      <a:pt x="329" y="181"/>
                      <a:pt x="336" y="176"/>
                      <a:pt x="336" y="169"/>
                    </a:cubicBezTo>
                    <a:cubicBezTo>
                      <a:pt x="336" y="156"/>
                      <a:pt x="351" y="152"/>
                      <a:pt x="363" y="152"/>
                    </a:cubicBezTo>
                    <a:cubicBezTo>
                      <a:pt x="367" y="152"/>
                      <a:pt x="370" y="152"/>
                      <a:pt x="372" y="153"/>
                    </a:cubicBezTo>
                    <a:cubicBezTo>
                      <a:pt x="373" y="154"/>
                      <a:pt x="379" y="154"/>
                      <a:pt x="382" y="154"/>
                    </a:cubicBezTo>
                    <a:cubicBezTo>
                      <a:pt x="382" y="155"/>
                      <a:pt x="382" y="157"/>
                      <a:pt x="382" y="158"/>
                    </a:cubicBezTo>
                    <a:cubicBezTo>
                      <a:pt x="382" y="164"/>
                      <a:pt x="374" y="172"/>
                      <a:pt x="374" y="180"/>
                    </a:cubicBezTo>
                    <a:cubicBezTo>
                      <a:pt x="374" y="188"/>
                      <a:pt x="372" y="191"/>
                      <a:pt x="369" y="195"/>
                    </a:cubicBezTo>
                    <a:cubicBezTo>
                      <a:pt x="369" y="194"/>
                      <a:pt x="369" y="193"/>
                      <a:pt x="369" y="192"/>
                    </a:cubicBezTo>
                    <a:cubicBezTo>
                      <a:pt x="368" y="192"/>
                      <a:pt x="367" y="192"/>
                      <a:pt x="365" y="192"/>
                    </a:cubicBezTo>
                    <a:cubicBezTo>
                      <a:pt x="365" y="197"/>
                      <a:pt x="365" y="207"/>
                      <a:pt x="365" y="213"/>
                    </a:cubicBezTo>
                    <a:cubicBezTo>
                      <a:pt x="365" y="217"/>
                      <a:pt x="360" y="219"/>
                      <a:pt x="357" y="222"/>
                    </a:cubicBezTo>
                    <a:cubicBezTo>
                      <a:pt x="357" y="223"/>
                      <a:pt x="357" y="223"/>
                      <a:pt x="357" y="224"/>
                    </a:cubicBezTo>
                    <a:cubicBezTo>
                      <a:pt x="357" y="227"/>
                      <a:pt x="360" y="229"/>
                      <a:pt x="363" y="229"/>
                    </a:cubicBezTo>
                    <a:cubicBezTo>
                      <a:pt x="377" y="229"/>
                      <a:pt x="389" y="226"/>
                      <a:pt x="405" y="226"/>
                    </a:cubicBezTo>
                    <a:cubicBezTo>
                      <a:pt x="415" y="226"/>
                      <a:pt x="418" y="234"/>
                      <a:pt x="426" y="236"/>
                    </a:cubicBezTo>
                    <a:cubicBezTo>
                      <a:pt x="426" y="238"/>
                      <a:pt x="426" y="240"/>
                      <a:pt x="426" y="242"/>
                    </a:cubicBezTo>
                    <a:cubicBezTo>
                      <a:pt x="426" y="246"/>
                      <a:pt x="425" y="257"/>
                      <a:pt x="423" y="262"/>
                    </a:cubicBezTo>
                    <a:cubicBezTo>
                      <a:pt x="423" y="272"/>
                      <a:pt x="423" y="281"/>
                      <a:pt x="423" y="289"/>
                    </a:cubicBezTo>
                    <a:cubicBezTo>
                      <a:pt x="423" y="298"/>
                      <a:pt x="432" y="302"/>
                      <a:pt x="439" y="306"/>
                    </a:cubicBezTo>
                    <a:cubicBezTo>
                      <a:pt x="444" y="308"/>
                      <a:pt x="444" y="316"/>
                      <a:pt x="451" y="316"/>
                    </a:cubicBezTo>
                    <a:cubicBezTo>
                      <a:pt x="463" y="316"/>
                      <a:pt x="469" y="307"/>
                      <a:pt x="479" y="307"/>
                    </a:cubicBezTo>
                    <a:cubicBezTo>
                      <a:pt x="491" y="307"/>
                      <a:pt x="497" y="316"/>
                      <a:pt x="504" y="322"/>
                    </a:cubicBezTo>
                    <a:cubicBezTo>
                      <a:pt x="503" y="323"/>
                      <a:pt x="494" y="333"/>
                      <a:pt x="493" y="332"/>
                    </a:cubicBezTo>
                    <a:cubicBezTo>
                      <a:pt x="492" y="331"/>
                      <a:pt x="488" y="330"/>
                      <a:pt x="488" y="329"/>
                    </a:cubicBezTo>
                    <a:cubicBezTo>
                      <a:pt x="488" y="327"/>
                      <a:pt x="490" y="326"/>
                      <a:pt x="491" y="324"/>
                    </a:cubicBezTo>
                    <a:cubicBezTo>
                      <a:pt x="486" y="322"/>
                      <a:pt x="484" y="316"/>
                      <a:pt x="480" y="316"/>
                    </a:cubicBezTo>
                    <a:cubicBezTo>
                      <a:pt x="476" y="316"/>
                      <a:pt x="464" y="325"/>
                      <a:pt x="464" y="328"/>
                    </a:cubicBezTo>
                    <a:cubicBezTo>
                      <a:pt x="464" y="330"/>
                      <a:pt x="467" y="331"/>
                      <a:pt x="468" y="332"/>
                    </a:cubicBezTo>
                    <a:cubicBezTo>
                      <a:pt x="467" y="336"/>
                      <a:pt x="465" y="338"/>
                      <a:pt x="461" y="338"/>
                    </a:cubicBezTo>
                    <a:cubicBezTo>
                      <a:pt x="454" y="338"/>
                      <a:pt x="450" y="330"/>
                      <a:pt x="446" y="326"/>
                    </a:cubicBezTo>
                    <a:cubicBezTo>
                      <a:pt x="443" y="323"/>
                      <a:pt x="436" y="326"/>
                      <a:pt x="433" y="326"/>
                    </a:cubicBezTo>
                    <a:cubicBezTo>
                      <a:pt x="432" y="326"/>
                      <a:pt x="431" y="324"/>
                      <a:pt x="431" y="323"/>
                    </a:cubicBezTo>
                    <a:cubicBezTo>
                      <a:pt x="424" y="322"/>
                      <a:pt x="424" y="318"/>
                      <a:pt x="423" y="314"/>
                    </a:cubicBezTo>
                    <a:cubicBezTo>
                      <a:pt x="421" y="311"/>
                      <a:pt x="406" y="302"/>
                      <a:pt x="406" y="302"/>
                    </a:cubicBezTo>
                    <a:cubicBezTo>
                      <a:pt x="405" y="304"/>
                      <a:pt x="405" y="305"/>
                      <a:pt x="406" y="306"/>
                    </a:cubicBezTo>
                    <a:cubicBezTo>
                      <a:pt x="402" y="306"/>
                      <a:pt x="402" y="306"/>
                      <a:pt x="402" y="306"/>
                    </a:cubicBezTo>
                    <a:cubicBezTo>
                      <a:pt x="395" y="302"/>
                      <a:pt x="399" y="296"/>
                      <a:pt x="397" y="289"/>
                    </a:cubicBezTo>
                    <a:cubicBezTo>
                      <a:pt x="396" y="285"/>
                      <a:pt x="394" y="284"/>
                      <a:pt x="391" y="281"/>
                    </a:cubicBezTo>
                    <a:cubicBezTo>
                      <a:pt x="384" y="274"/>
                      <a:pt x="377" y="270"/>
                      <a:pt x="374" y="260"/>
                    </a:cubicBezTo>
                    <a:cubicBezTo>
                      <a:pt x="373" y="260"/>
                      <a:pt x="372" y="260"/>
                      <a:pt x="372" y="260"/>
                    </a:cubicBezTo>
                    <a:cubicBezTo>
                      <a:pt x="368" y="260"/>
                      <a:pt x="366" y="262"/>
                      <a:pt x="363" y="262"/>
                    </a:cubicBezTo>
                    <a:cubicBezTo>
                      <a:pt x="355" y="262"/>
                      <a:pt x="350" y="257"/>
                      <a:pt x="345" y="255"/>
                    </a:cubicBezTo>
                    <a:cubicBezTo>
                      <a:pt x="336" y="251"/>
                      <a:pt x="330" y="253"/>
                      <a:pt x="321" y="248"/>
                    </a:cubicBezTo>
                    <a:cubicBezTo>
                      <a:pt x="308" y="242"/>
                      <a:pt x="306" y="232"/>
                      <a:pt x="294" y="226"/>
                    </a:cubicBezTo>
                    <a:cubicBezTo>
                      <a:pt x="291" y="226"/>
                      <a:pt x="291" y="226"/>
                      <a:pt x="291" y="226"/>
                    </a:cubicBezTo>
                    <a:cubicBezTo>
                      <a:pt x="288" y="224"/>
                      <a:pt x="285" y="222"/>
                      <a:pt x="282" y="222"/>
                    </a:cubicBezTo>
                    <a:cubicBezTo>
                      <a:pt x="274" y="222"/>
                      <a:pt x="272" y="231"/>
                      <a:pt x="265" y="231"/>
                    </a:cubicBezTo>
                    <a:cubicBezTo>
                      <a:pt x="261" y="231"/>
                      <a:pt x="258" y="228"/>
                      <a:pt x="256" y="227"/>
                    </a:cubicBezTo>
                    <a:cubicBezTo>
                      <a:pt x="252" y="225"/>
                      <a:pt x="249" y="226"/>
                      <a:pt x="246" y="226"/>
                    </a:cubicBezTo>
                    <a:cubicBezTo>
                      <a:pt x="241" y="226"/>
                      <a:pt x="226" y="216"/>
                      <a:pt x="221" y="214"/>
                    </a:cubicBezTo>
                    <a:cubicBezTo>
                      <a:pt x="216" y="211"/>
                      <a:pt x="213" y="214"/>
                      <a:pt x="208" y="213"/>
                    </a:cubicBezTo>
                    <a:cubicBezTo>
                      <a:pt x="202" y="211"/>
                      <a:pt x="201" y="206"/>
                      <a:pt x="195" y="203"/>
                    </a:cubicBezTo>
                    <a:cubicBezTo>
                      <a:pt x="189" y="200"/>
                      <a:pt x="186" y="201"/>
                      <a:pt x="180" y="198"/>
                    </a:cubicBezTo>
                    <a:cubicBezTo>
                      <a:pt x="177" y="197"/>
                      <a:pt x="177" y="196"/>
                      <a:pt x="175" y="195"/>
                    </a:cubicBezTo>
                    <a:cubicBezTo>
                      <a:pt x="170" y="190"/>
                      <a:pt x="156" y="187"/>
                      <a:pt x="155" y="181"/>
                    </a:cubicBezTo>
                    <a:cubicBezTo>
                      <a:pt x="151" y="181"/>
                      <a:pt x="148" y="176"/>
                      <a:pt x="148" y="172"/>
                    </a:cubicBezTo>
                    <a:cubicBezTo>
                      <a:pt x="148" y="167"/>
                      <a:pt x="153" y="165"/>
                      <a:pt x="153" y="160"/>
                    </a:cubicBezTo>
                    <a:cubicBezTo>
                      <a:pt x="153" y="154"/>
                      <a:pt x="149" y="153"/>
                      <a:pt x="148" y="150"/>
                    </a:cubicBezTo>
                    <a:cubicBezTo>
                      <a:pt x="143" y="134"/>
                      <a:pt x="128" y="121"/>
                      <a:pt x="118" y="111"/>
                    </a:cubicBezTo>
                    <a:cubicBezTo>
                      <a:pt x="114" y="107"/>
                      <a:pt x="107" y="105"/>
                      <a:pt x="102" y="101"/>
                    </a:cubicBezTo>
                    <a:cubicBezTo>
                      <a:pt x="99" y="97"/>
                      <a:pt x="102" y="93"/>
                      <a:pt x="100" y="88"/>
                    </a:cubicBezTo>
                    <a:cubicBezTo>
                      <a:pt x="96" y="80"/>
                      <a:pt x="82" y="79"/>
                      <a:pt x="82" y="68"/>
                    </a:cubicBezTo>
                    <a:cubicBezTo>
                      <a:pt x="78" y="68"/>
                      <a:pt x="79" y="67"/>
                      <a:pt x="77" y="68"/>
                    </a:cubicBezTo>
                    <a:cubicBezTo>
                      <a:pt x="72" y="63"/>
                      <a:pt x="67" y="58"/>
                      <a:pt x="62" y="53"/>
                    </a:cubicBezTo>
                    <a:cubicBezTo>
                      <a:pt x="58" y="49"/>
                      <a:pt x="60" y="42"/>
                      <a:pt x="56" y="38"/>
                    </a:cubicBezTo>
                    <a:cubicBezTo>
                      <a:pt x="52" y="34"/>
                      <a:pt x="53" y="24"/>
                      <a:pt x="49" y="22"/>
                    </a:cubicBezTo>
                    <a:cubicBezTo>
                      <a:pt x="42" y="19"/>
                      <a:pt x="35" y="19"/>
                      <a:pt x="29" y="13"/>
                    </a:cubicBezTo>
                    <a:cubicBezTo>
                      <a:pt x="27" y="15"/>
                      <a:pt x="28" y="18"/>
                      <a:pt x="28" y="19"/>
                    </a:cubicBezTo>
                    <a:cubicBezTo>
                      <a:pt x="28" y="28"/>
                      <a:pt x="32" y="34"/>
                      <a:pt x="36" y="41"/>
                    </a:cubicBezTo>
                    <a:cubicBezTo>
                      <a:pt x="39" y="48"/>
                      <a:pt x="45" y="48"/>
                      <a:pt x="49" y="53"/>
                    </a:cubicBezTo>
                    <a:cubicBezTo>
                      <a:pt x="55" y="59"/>
                      <a:pt x="56" y="63"/>
                      <a:pt x="58" y="71"/>
                    </a:cubicBezTo>
                    <a:cubicBezTo>
                      <a:pt x="61" y="81"/>
                      <a:pt x="70" y="86"/>
                      <a:pt x="73" y="95"/>
                    </a:cubicBezTo>
                    <a:cubicBezTo>
                      <a:pt x="77" y="106"/>
                      <a:pt x="80" y="117"/>
                      <a:pt x="87" y="122"/>
                    </a:cubicBezTo>
                    <a:cubicBezTo>
                      <a:pt x="91" y="119"/>
                      <a:pt x="96" y="126"/>
                      <a:pt x="96" y="130"/>
                    </a:cubicBezTo>
                    <a:cubicBezTo>
                      <a:pt x="96" y="132"/>
                      <a:pt x="95" y="136"/>
                      <a:pt x="93" y="136"/>
                    </a:cubicBezTo>
                    <a:cubicBezTo>
                      <a:pt x="92" y="136"/>
                      <a:pt x="86" y="129"/>
                      <a:pt x="86" y="127"/>
                    </a:cubicBezTo>
                    <a:cubicBezTo>
                      <a:pt x="78" y="127"/>
                      <a:pt x="74" y="117"/>
                      <a:pt x="69" y="113"/>
                    </a:cubicBezTo>
                    <a:cubicBezTo>
                      <a:pt x="66" y="112"/>
                      <a:pt x="66" y="112"/>
                      <a:pt x="65" y="109"/>
                    </a:cubicBezTo>
                    <a:cubicBezTo>
                      <a:pt x="65" y="98"/>
                      <a:pt x="65" y="98"/>
                      <a:pt x="65" y="98"/>
                    </a:cubicBezTo>
                    <a:cubicBezTo>
                      <a:pt x="60" y="93"/>
                      <a:pt x="56" y="88"/>
                      <a:pt x="52" y="84"/>
                    </a:cubicBezTo>
                    <a:cubicBezTo>
                      <a:pt x="46" y="78"/>
                      <a:pt x="36" y="79"/>
                      <a:pt x="31" y="72"/>
                    </a:cubicBezTo>
                    <a:cubicBezTo>
                      <a:pt x="34" y="72"/>
                      <a:pt x="44" y="74"/>
                      <a:pt x="40" y="69"/>
                    </a:cubicBezTo>
                    <a:cubicBezTo>
                      <a:pt x="34" y="59"/>
                      <a:pt x="26" y="50"/>
                      <a:pt x="19" y="45"/>
                    </a:cubicBezTo>
                    <a:cubicBezTo>
                      <a:pt x="14" y="41"/>
                      <a:pt x="14" y="29"/>
                      <a:pt x="11" y="24"/>
                    </a:cubicBezTo>
                    <a:cubicBezTo>
                      <a:pt x="7" y="16"/>
                      <a:pt x="3" y="13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76" y="16"/>
                      <a:pt x="76" y="16"/>
                      <a:pt x="76" y="16"/>
                    </a:cubicBezTo>
                    <a:cubicBezTo>
                      <a:pt x="113" y="16"/>
                      <a:pt x="113" y="16"/>
                      <a:pt x="113" y="16"/>
                    </a:cubicBezTo>
                    <a:cubicBezTo>
                      <a:pt x="113" y="10"/>
                      <a:pt x="113" y="10"/>
                      <a:pt x="113" y="10"/>
                    </a:cubicBezTo>
                    <a:cubicBezTo>
                      <a:pt x="121" y="10"/>
                      <a:pt x="121" y="10"/>
                      <a:pt x="121" y="10"/>
                    </a:cubicBezTo>
                    <a:cubicBezTo>
                      <a:pt x="136" y="14"/>
                      <a:pt x="145" y="16"/>
                      <a:pt x="152" y="29"/>
                    </a:cubicBezTo>
                    <a:cubicBezTo>
                      <a:pt x="156" y="35"/>
                      <a:pt x="163" y="50"/>
                      <a:pt x="172" y="50"/>
                    </a:cubicBezTo>
                    <a:cubicBezTo>
                      <a:pt x="181" y="50"/>
                      <a:pt x="178" y="38"/>
                      <a:pt x="188" y="38"/>
                    </a:cubicBezTo>
                    <a:cubicBezTo>
                      <a:pt x="214" y="38"/>
                      <a:pt x="213" y="70"/>
                      <a:pt x="227" y="84"/>
                    </a:cubicBezTo>
                    <a:cubicBezTo>
                      <a:pt x="231" y="87"/>
                      <a:pt x="242" y="90"/>
                      <a:pt x="249" y="90"/>
                    </a:cubicBezTo>
                    <a:cubicBezTo>
                      <a:pt x="249" y="89"/>
                      <a:pt x="247" y="87"/>
                      <a:pt x="247" y="86"/>
                    </a:cubicBezTo>
                    <a:cubicBezTo>
                      <a:pt x="247" y="86"/>
                      <a:pt x="247" y="86"/>
                      <a:pt x="247" y="86"/>
                    </a:cubicBezTo>
                    <a:lnTo>
                      <a:pt x="248" y="91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6" name="Google Shape;766;p85"/>
              <p:cNvSpPr/>
              <p:nvPr/>
            </p:nvSpPr>
            <p:spPr>
              <a:xfrm>
                <a:off x="3016250" y="1895475"/>
                <a:ext cx="20638" cy="9525"/>
              </a:xfrm>
              <a:custGeom>
                <a:rect b="b" l="l" r="r" t="t"/>
                <a:pathLst>
                  <a:path extrusionOk="0" h="8" w="15">
                    <a:moveTo>
                      <a:pt x="0" y="0"/>
                    </a:moveTo>
                    <a:cubicBezTo>
                      <a:pt x="7" y="0"/>
                      <a:pt x="15" y="1"/>
                      <a:pt x="15" y="7"/>
                    </a:cubicBezTo>
                    <a:cubicBezTo>
                      <a:pt x="15" y="8"/>
                      <a:pt x="13" y="7"/>
                      <a:pt x="12" y="7"/>
                    </a:cubicBezTo>
                    <a:cubicBezTo>
                      <a:pt x="8" y="7"/>
                      <a:pt x="2" y="5"/>
                      <a:pt x="0" y="3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7" name="Google Shape;767;p85"/>
              <p:cNvSpPr/>
              <p:nvPr/>
            </p:nvSpPr>
            <p:spPr>
              <a:xfrm>
                <a:off x="2239963" y="1951038"/>
                <a:ext cx="79375" cy="50800"/>
              </a:xfrm>
              <a:custGeom>
                <a:rect b="b" l="l" r="r" t="t"/>
                <a:pathLst>
                  <a:path extrusionOk="0" h="38" w="59">
                    <a:moveTo>
                      <a:pt x="0" y="2"/>
                    </a:moveTo>
                    <a:cubicBezTo>
                      <a:pt x="2" y="1"/>
                      <a:pt x="4" y="0"/>
                      <a:pt x="6" y="0"/>
                    </a:cubicBezTo>
                    <a:cubicBezTo>
                      <a:pt x="11" y="0"/>
                      <a:pt x="15" y="5"/>
                      <a:pt x="18" y="6"/>
                    </a:cubicBezTo>
                    <a:cubicBezTo>
                      <a:pt x="37" y="12"/>
                      <a:pt x="48" y="23"/>
                      <a:pt x="59" y="34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8" y="38"/>
                      <a:pt x="56" y="38"/>
                      <a:pt x="55" y="38"/>
                    </a:cubicBezTo>
                    <a:cubicBezTo>
                      <a:pt x="45" y="38"/>
                      <a:pt x="29" y="26"/>
                      <a:pt x="22" y="22"/>
                    </a:cubicBezTo>
                    <a:cubicBezTo>
                      <a:pt x="23" y="19"/>
                      <a:pt x="25" y="19"/>
                      <a:pt x="27" y="17"/>
                    </a:cubicBezTo>
                    <a:cubicBezTo>
                      <a:pt x="18" y="17"/>
                      <a:pt x="6" y="13"/>
                      <a:pt x="4" y="8"/>
                    </a:cubicBezTo>
                    <a:cubicBezTo>
                      <a:pt x="6" y="7"/>
                      <a:pt x="8" y="5"/>
                      <a:pt x="8" y="4"/>
                    </a:cubicBezTo>
                    <a:cubicBezTo>
                      <a:pt x="6" y="3"/>
                      <a:pt x="2" y="2"/>
                      <a:pt x="2" y="2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8" name="Google Shape;768;p85"/>
              <p:cNvSpPr/>
              <p:nvPr/>
            </p:nvSpPr>
            <p:spPr>
              <a:xfrm>
                <a:off x="2162175" y="1876425"/>
                <a:ext cx="28575" cy="39688"/>
              </a:xfrm>
              <a:custGeom>
                <a:rect b="b" l="l" r="r" t="t"/>
                <a:pathLst>
                  <a:path extrusionOk="0" h="30" w="21">
                    <a:moveTo>
                      <a:pt x="5" y="12"/>
                    </a:moveTo>
                    <a:cubicBezTo>
                      <a:pt x="3" y="12"/>
                      <a:pt x="2" y="6"/>
                      <a:pt x="0" y="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6" y="3"/>
                      <a:pt x="10" y="3"/>
                    </a:cubicBezTo>
                    <a:cubicBezTo>
                      <a:pt x="10" y="4"/>
                      <a:pt x="5" y="8"/>
                      <a:pt x="7" y="8"/>
                    </a:cubicBezTo>
                    <a:cubicBezTo>
                      <a:pt x="10" y="8"/>
                      <a:pt x="12" y="5"/>
                      <a:pt x="13" y="3"/>
                    </a:cubicBezTo>
                    <a:cubicBezTo>
                      <a:pt x="14" y="5"/>
                      <a:pt x="13" y="8"/>
                      <a:pt x="13" y="12"/>
                    </a:cubicBezTo>
                    <a:cubicBezTo>
                      <a:pt x="13" y="15"/>
                      <a:pt x="15" y="15"/>
                      <a:pt x="15" y="18"/>
                    </a:cubicBezTo>
                    <a:cubicBezTo>
                      <a:pt x="15" y="19"/>
                      <a:pt x="13" y="20"/>
                      <a:pt x="13" y="22"/>
                    </a:cubicBezTo>
                    <a:cubicBezTo>
                      <a:pt x="13" y="24"/>
                      <a:pt x="21" y="30"/>
                      <a:pt x="17" y="30"/>
                    </a:cubicBezTo>
                    <a:cubicBezTo>
                      <a:pt x="13" y="30"/>
                      <a:pt x="10" y="26"/>
                      <a:pt x="10" y="22"/>
                    </a:cubicBezTo>
                    <a:cubicBezTo>
                      <a:pt x="10" y="19"/>
                      <a:pt x="12" y="18"/>
                      <a:pt x="12" y="17"/>
                    </a:cubicBezTo>
                    <a:cubicBezTo>
                      <a:pt x="9" y="16"/>
                      <a:pt x="8" y="12"/>
                      <a:pt x="5" y="12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9" name="Google Shape;769;p85"/>
              <p:cNvSpPr/>
              <p:nvPr/>
            </p:nvSpPr>
            <p:spPr>
              <a:xfrm>
                <a:off x="1803400" y="1787525"/>
                <a:ext cx="34925" cy="23813"/>
              </a:xfrm>
              <a:custGeom>
                <a:rect b="b" l="l" r="r" t="t"/>
                <a:pathLst>
                  <a:path extrusionOk="0" h="18" w="27">
                    <a:moveTo>
                      <a:pt x="21" y="0"/>
                    </a:moveTo>
                    <a:cubicBezTo>
                      <a:pt x="25" y="0"/>
                      <a:pt x="25" y="0"/>
                      <a:pt x="27" y="0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19" y="10"/>
                      <a:pt x="16" y="13"/>
                      <a:pt x="10" y="18"/>
                    </a:cubicBezTo>
                    <a:cubicBezTo>
                      <a:pt x="6" y="15"/>
                      <a:pt x="3" y="15"/>
                      <a:pt x="0" y="1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8" y="5"/>
                      <a:pt x="14" y="0"/>
                      <a:pt x="21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0" name="Google Shape;770;p85"/>
              <p:cNvSpPr/>
              <p:nvPr/>
            </p:nvSpPr>
            <p:spPr>
              <a:xfrm>
                <a:off x="3311525" y="1963738"/>
                <a:ext cx="42863" cy="22225"/>
              </a:xfrm>
              <a:custGeom>
                <a:rect b="b" l="l" r="r" t="t"/>
                <a:pathLst>
                  <a:path extrusionOk="0" h="17" w="32">
                    <a:moveTo>
                      <a:pt x="26" y="17"/>
                    </a:moveTo>
                    <a:cubicBezTo>
                      <a:pt x="29" y="17"/>
                      <a:pt x="30" y="16"/>
                      <a:pt x="32" y="14"/>
                    </a:cubicBezTo>
                    <a:cubicBezTo>
                      <a:pt x="22" y="9"/>
                      <a:pt x="14" y="0"/>
                      <a:pt x="0" y="3"/>
                    </a:cubicBezTo>
                    <a:cubicBezTo>
                      <a:pt x="6" y="7"/>
                      <a:pt x="18" y="17"/>
                      <a:pt x="26" y="17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1" name="Google Shape;771;p85"/>
              <p:cNvSpPr/>
              <p:nvPr/>
            </p:nvSpPr>
            <p:spPr>
              <a:xfrm>
                <a:off x="3314700" y="2030413"/>
                <a:ext cx="31750" cy="20638"/>
              </a:xfrm>
              <a:custGeom>
                <a:rect b="b" l="l" r="r" t="t"/>
                <a:pathLst>
                  <a:path extrusionOk="0" h="15" w="24">
                    <a:moveTo>
                      <a:pt x="1" y="0"/>
                    </a:moveTo>
                    <a:cubicBezTo>
                      <a:pt x="4" y="4"/>
                      <a:pt x="7" y="6"/>
                      <a:pt x="11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8"/>
                      <a:pt x="24" y="9"/>
                      <a:pt x="24" y="10"/>
                    </a:cubicBezTo>
                    <a:cubicBezTo>
                      <a:pt x="24" y="12"/>
                      <a:pt x="20" y="15"/>
                      <a:pt x="19" y="15"/>
                    </a:cubicBezTo>
                    <a:cubicBezTo>
                      <a:pt x="16" y="15"/>
                      <a:pt x="0" y="6"/>
                      <a:pt x="0" y="3"/>
                    </a:cubicBezTo>
                    <a:cubicBezTo>
                      <a:pt x="0" y="2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2" name="Google Shape;772;p85"/>
              <p:cNvSpPr/>
              <p:nvPr/>
            </p:nvSpPr>
            <p:spPr>
              <a:xfrm>
                <a:off x="3362325" y="2030413"/>
                <a:ext cx="22225" cy="26988"/>
              </a:xfrm>
              <a:custGeom>
                <a:rect b="b" l="l" r="r" t="t"/>
                <a:pathLst>
                  <a:path extrusionOk="0" h="20" w="17">
                    <a:moveTo>
                      <a:pt x="17" y="12"/>
                    </a:moveTo>
                    <a:cubicBezTo>
                      <a:pt x="17" y="12"/>
                      <a:pt x="17" y="14"/>
                      <a:pt x="17" y="15"/>
                    </a:cubicBezTo>
                    <a:cubicBezTo>
                      <a:pt x="17" y="18"/>
                      <a:pt x="12" y="20"/>
                      <a:pt x="7" y="20"/>
                    </a:cubicBezTo>
                    <a:cubicBezTo>
                      <a:pt x="3" y="20"/>
                      <a:pt x="0" y="18"/>
                      <a:pt x="0" y="15"/>
                    </a:cubicBezTo>
                    <a:cubicBezTo>
                      <a:pt x="0" y="13"/>
                      <a:pt x="6" y="2"/>
                      <a:pt x="10" y="0"/>
                    </a:cubicBezTo>
                    <a:cubicBezTo>
                      <a:pt x="11" y="2"/>
                      <a:pt x="14" y="3"/>
                      <a:pt x="14" y="5"/>
                    </a:cubicBezTo>
                    <a:cubicBezTo>
                      <a:pt x="14" y="9"/>
                      <a:pt x="7" y="12"/>
                      <a:pt x="17" y="12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3" name="Google Shape;773;p85"/>
              <p:cNvSpPr/>
              <p:nvPr/>
            </p:nvSpPr>
            <p:spPr>
              <a:xfrm>
                <a:off x="1593850" y="1724025"/>
                <a:ext cx="26988" cy="12700"/>
              </a:xfrm>
              <a:custGeom>
                <a:rect b="b" l="l" r="r" t="t"/>
                <a:pathLst>
                  <a:path extrusionOk="0" h="9" w="20">
                    <a:moveTo>
                      <a:pt x="6" y="4"/>
                    </a:moveTo>
                    <a:cubicBezTo>
                      <a:pt x="8" y="0"/>
                      <a:pt x="10" y="1"/>
                      <a:pt x="13" y="1"/>
                    </a:cubicBezTo>
                    <a:cubicBezTo>
                      <a:pt x="18" y="1"/>
                      <a:pt x="19" y="4"/>
                      <a:pt x="20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3" y="7"/>
                      <a:pt x="1" y="6"/>
                      <a:pt x="0" y="4"/>
                    </a:cubicBez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74" name="Google Shape;774;p85"/>
            <p:cNvGrpSpPr/>
            <p:nvPr/>
          </p:nvGrpSpPr>
          <p:grpSpPr>
            <a:xfrm>
              <a:off x="3103388" y="1256754"/>
              <a:ext cx="669378" cy="1125422"/>
              <a:chOff x="4219575" y="1089025"/>
              <a:chExt cx="687388" cy="1155701"/>
            </a:xfrm>
          </p:grpSpPr>
          <p:sp>
            <p:nvSpPr>
              <p:cNvPr id="775" name="Google Shape;775;p85"/>
              <p:cNvSpPr/>
              <p:nvPr/>
            </p:nvSpPr>
            <p:spPr>
              <a:xfrm>
                <a:off x="4568825" y="1816100"/>
                <a:ext cx="26988" cy="39688"/>
              </a:xfrm>
              <a:custGeom>
                <a:rect b="b" l="l" r="r" t="t"/>
                <a:pathLst>
                  <a:path extrusionOk="0" h="30" w="20">
                    <a:moveTo>
                      <a:pt x="3" y="27"/>
                    </a:moveTo>
                    <a:cubicBezTo>
                      <a:pt x="6" y="26"/>
                      <a:pt x="9" y="23"/>
                      <a:pt x="9" y="21"/>
                    </a:cubicBezTo>
                    <a:cubicBezTo>
                      <a:pt x="5" y="20"/>
                      <a:pt x="0" y="16"/>
                      <a:pt x="0" y="14"/>
                    </a:cubicBezTo>
                    <a:cubicBezTo>
                      <a:pt x="0" y="12"/>
                      <a:pt x="5" y="0"/>
                      <a:pt x="9" y="0"/>
                    </a:cubicBezTo>
                    <a:cubicBezTo>
                      <a:pt x="17" y="0"/>
                      <a:pt x="18" y="4"/>
                      <a:pt x="20" y="12"/>
                    </a:cubicBezTo>
                    <a:cubicBezTo>
                      <a:pt x="12" y="14"/>
                      <a:pt x="16" y="30"/>
                      <a:pt x="6" y="30"/>
                    </a:cubicBezTo>
                    <a:cubicBezTo>
                      <a:pt x="3" y="30"/>
                      <a:pt x="1" y="27"/>
                      <a:pt x="0" y="27"/>
                    </a:cubicBezTo>
                    <a:cubicBezTo>
                      <a:pt x="1" y="26"/>
                      <a:pt x="2" y="25"/>
                      <a:pt x="2" y="25"/>
                    </a:cubicBezTo>
                    <a:lnTo>
                      <a:pt x="3" y="27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76" name="Google Shape;776;p85"/>
              <p:cNvGrpSpPr/>
              <p:nvPr/>
            </p:nvGrpSpPr>
            <p:grpSpPr>
              <a:xfrm>
                <a:off x="4219575" y="1089025"/>
                <a:ext cx="687388" cy="1155701"/>
                <a:chOff x="4219575" y="1089025"/>
                <a:chExt cx="687388" cy="1155701"/>
              </a:xfrm>
            </p:grpSpPr>
            <p:sp>
              <p:nvSpPr>
                <p:cNvPr id="777" name="Google Shape;777;p85"/>
                <p:cNvSpPr/>
                <p:nvPr/>
              </p:nvSpPr>
              <p:spPr>
                <a:xfrm>
                  <a:off x="4230688" y="1782763"/>
                  <a:ext cx="646113" cy="461963"/>
                </a:xfrm>
                <a:custGeom>
                  <a:rect b="b" l="l" r="r" t="t"/>
                  <a:pathLst>
                    <a:path extrusionOk="0" h="347" w="485">
                      <a:moveTo>
                        <a:pt x="476" y="216"/>
                      </a:moveTo>
                      <a:cubicBezTo>
                        <a:pt x="474" y="223"/>
                        <a:pt x="475" y="219"/>
                        <a:pt x="473" y="222"/>
                      </a:cubicBezTo>
                      <a:cubicBezTo>
                        <a:pt x="473" y="233"/>
                        <a:pt x="473" y="233"/>
                        <a:pt x="473" y="233"/>
                      </a:cubicBezTo>
                      <a:cubicBezTo>
                        <a:pt x="469" y="238"/>
                        <a:pt x="461" y="246"/>
                        <a:pt x="461" y="253"/>
                      </a:cubicBezTo>
                      <a:cubicBezTo>
                        <a:pt x="461" y="261"/>
                        <a:pt x="473" y="268"/>
                        <a:pt x="476" y="272"/>
                      </a:cubicBezTo>
                      <a:cubicBezTo>
                        <a:pt x="474" y="273"/>
                        <a:pt x="472" y="273"/>
                        <a:pt x="470" y="273"/>
                      </a:cubicBezTo>
                      <a:cubicBezTo>
                        <a:pt x="466" y="275"/>
                        <a:pt x="463" y="273"/>
                        <a:pt x="459" y="275"/>
                      </a:cubicBezTo>
                      <a:cubicBezTo>
                        <a:pt x="453" y="277"/>
                        <a:pt x="452" y="283"/>
                        <a:pt x="446" y="283"/>
                      </a:cubicBezTo>
                      <a:cubicBezTo>
                        <a:pt x="439" y="283"/>
                        <a:pt x="435" y="274"/>
                        <a:pt x="427" y="274"/>
                      </a:cubicBezTo>
                      <a:cubicBezTo>
                        <a:pt x="420" y="274"/>
                        <a:pt x="419" y="278"/>
                        <a:pt x="413" y="280"/>
                      </a:cubicBezTo>
                      <a:cubicBezTo>
                        <a:pt x="414" y="284"/>
                        <a:pt x="414" y="286"/>
                        <a:pt x="413" y="290"/>
                      </a:cubicBezTo>
                      <a:cubicBezTo>
                        <a:pt x="406" y="290"/>
                        <a:pt x="405" y="283"/>
                        <a:pt x="401" y="283"/>
                      </a:cubicBezTo>
                      <a:cubicBezTo>
                        <a:pt x="399" y="283"/>
                        <a:pt x="397" y="286"/>
                        <a:pt x="397" y="288"/>
                      </a:cubicBezTo>
                      <a:cubicBezTo>
                        <a:pt x="405" y="298"/>
                        <a:pt x="405" y="298"/>
                        <a:pt x="405" y="298"/>
                      </a:cubicBezTo>
                      <a:cubicBezTo>
                        <a:pt x="405" y="300"/>
                        <a:pt x="403" y="302"/>
                        <a:pt x="403" y="303"/>
                      </a:cubicBezTo>
                      <a:cubicBezTo>
                        <a:pt x="403" y="304"/>
                        <a:pt x="415" y="315"/>
                        <a:pt x="419" y="315"/>
                      </a:cubicBezTo>
                      <a:cubicBezTo>
                        <a:pt x="419" y="317"/>
                        <a:pt x="420" y="318"/>
                        <a:pt x="420" y="319"/>
                      </a:cubicBezTo>
                      <a:cubicBezTo>
                        <a:pt x="418" y="321"/>
                        <a:pt x="414" y="319"/>
                        <a:pt x="413" y="322"/>
                      </a:cubicBezTo>
                      <a:cubicBezTo>
                        <a:pt x="412" y="322"/>
                        <a:pt x="412" y="322"/>
                        <a:pt x="412" y="322"/>
                      </a:cubicBezTo>
                      <a:cubicBezTo>
                        <a:pt x="407" y="321"/>
                        <a:pt x="403" y="317"/>
                        <a:pt x="401" y="315"/>
                      </a:cubicBezTo>
                      <a:cubicBezTo>
                        <a:pt x="401" y="319"/>
                        <a:pt x="401" y="319"/>
                        <a:pt x="401" y="319"/>
                      </a:cubicBezTo>
                      <a:cubicBezTo>
                        <a:pt x="402" y="321"/>
                        <a:pt x="403" y="323"/>
                        <a:pt x="403" y="326"/>
                      </a:cubicBezTo>
                      <a:cubicBezTo>
                        <a:pt x="403" y="329"/>
                        <a:pt x="399" y="334"/>
                        <a:pt x="403" y="336"/>
                      </a:cubicBezTo>
                      <a:cubicBezTo>
                        <a:pt x="401" y="336"/>
                        <a:pt x="397" y="336"/>
                        <a:pt x="397" y="336"/>
                      </a:cubicBezTo>
                      <a:cubicBezTo>
                        <a:pt x="390" y="336"/>
                        <a:pt x="384" y="329"/>
                        <a:pt x="384" y="322"/>
                      </a:cubicBezTo>
                      <a:cubicBezTo>
                        <a:pt x="384" y="319"/>
                        <a:pt x="388" y="317"/>
                        <a:pt x="390" y="315"/>
                      </a:cubicBezTo>
                      <a:cubicBezTo>
                        <a:pt x="387" y="315"/>
                        <a:pt x="385" y="315"/>
                        <a:pt x="382" y="315"/>
                      </a:cubicBezTo>
                      <a:cubicBezTo>
                        <a:pt x="380" y="315"/>
                        <a:pt x="379" y="311"/>
                        <a:pt x="379" y="310"/>
                      </a:cubicBezTo>
                      <a:cubicBezTo>
                        <a:pt x="378" y="304"/>
                        <a:pt x="374" y="300"/>
                        <a:pt x="370" y="296"/>
                      </a:cubicBezTo>
                      <a:cubicBezTo>
                        <a:pt x="365" y="291"/>
                        <a:pt x="358" y="287"/>
                        <a:pt x="358" y="278"/>
                      </a:cubicBezTo>
                      <a:cubicBezTo>
                        <a:pt x="358" y="272"/>
                        <a:pt x="358" y="270"/>
                        <a:pt x="358" y="266"/>
                      </a:cubicBezTo>
                      <a:cubicBezTo>
                        <a:pt x="358" y="260"/>
                        <a:pt x="348" y="251"/>
                        <a:pt x="342" y="248"/>
                      </a:cubicBezTo>
                      <a:cubicBezTo>
                        <a:pt x="336" y="245"/>
                        <a:pt x="329" y="244"/>
                        <a:pt x="329" y="238"/>
                      </a:cubicBezTo>
                      <a:cubicBezTo>
                        <a:pt x="326" y="238"/>
                        <a:pt x="325" y="238"/>
                        <a:pt x="323" y="238"/>
                      </a:cubicBezTo>
                      <a:cubicBezTo>
                        <a:pt x="313" y="238"/>
                        <a:pt x="302" y="223"/>
                        <a:pt x="302" y="213"/>
                      </a:cubicBezTo>
                      <a:cubicBezTo>
                        <a:pt x="297" y="213"/>
                        <a:pt x="293" y="213"/>
                        <a:pt x="289" y="213"/>
                      </a:cubicBezTo>
                      <a:cubicBezTo>
                        <a:pt x="283" y="213"/>
                        <a:pt x="285" y="204"/>
                        <a:pt x="283" y="201"/>
                      </a:cubicBezTo>
                      <a:cubicBezTo>
                        <a:pt x="278" y="204"/>
                        <a:pt x="268" y="204"/>
                        <a:pt x="268" y="209"/>
                      </a:cubicBezTo>
                      <a:cubicBezTo>
                        <a:pt x="268" y="210"/>
                        <a:pt x="270" y="212"/>
                        <a:pt x="270" y="212"/>
                      </a:cubicBezTo>
                      <a:cubicBezTo>
                        <a:pt x="270" y="214"/>
                        <a:pt x="269" y="217"/>
                        <a:pt x="269" y="220"/>
                      </a:cubicBezTo>
                      <a:cubicBezTo>
                        <a:pt x="269" y="226"/>
                        <a:pt x="273" y="229"/>
                        <a:pt x="278" y="231"/>
                      </a:cubicBezTo>
                      <a:cubicBezTo>
                        <a:pt x="285" y="233"/>
                        <a:pt x="288" y="240"/>
                        <a:pt x="289" y="244"/>
                      </a:cubicBezTo>
                      <a:cubicBezTo>
                        <a:pt x="291" y="250"/>
                        <a:pt x="294" y="257"/>
                        <a:pt x="298" y="259"/>
                      </a:cubicBezTo>
                      <a:cubicBezTo>
                        <a:pt x="304" y="262"/>
                        <a:pt x="309" y="260"/>
                        <a:pt x="315" y="260"/>
                      </a:cubicBezTo>
                      <a:cubicBezTo>
                        <a:pt x="315" y="261"/>
                        <a:pt x="315" y="263"/>
                        <a:pt x="315" y="264"/>
                      </a:cubicBezTo>
                      <a:cubicBezTo>
                        <a:pt x="313" y="269"/>
                        <a:pt x="323" y="271"/>
                        <a:pt x="326" y="272"/>
                      </a:cubicBezTo>
                      <a:cubicBezTo>
                        <a:pt x="335" y="277"/>
                        <a:pt x="345" y="280"/>
                        <a:pt x="344" y="290"/>
                      </a:cubicBezTo>
                      <a:cubicBezTo>
                        <a:pt x="340" y="289"/>
                        <a:pt x="337" y="283"/>
                        <a:pt x="330" y="283"/>
                      </a:cubicBezTo>
                      <a:cubicBezTo>
                        <a:pt x="325" y="283"/>
                        <a:pt x="320" y="286"/>
                        <a:pt x="320" y="290"/>
                      </a:cubicBezTo>
                      <a:cubicBezTo>
                        <a:pt x="320" y="296"/>
                        <a:pt x="328" y="297"/>
                        <a:pt x="328" y="303"/>
                      </a:cubicBezTo>
                      <a:cubicBezTo>
                        <a:pt x="328" y="305"/>
                        <a:pt x="323" y="305"/>
                        <a:pt x="323" y="305"/>
                      </a:cubicBezTo>
                      <a:cubicBezTo>
                        <a:pt x="319" y="309"/>
                        <a:pt x="319" y="318"/>
                        <a:pt x="313" y="318"/>
                      </a:cubicBezTo>
                      <a:cubicBezTo>
                        <a:pt x="310" y="318"/>
                        <a:pt x="308" y="317"/>
                        <a:pt x="308" y="315"/>
                      </a:cubicBezTo>
                      <a:cubicBezTo>
                        <a:pt x="314" y="315"/>
                        <a:pt x="316" y="309"/>
                        <a:pt x="316" y="303"/>
                      </a:cubicBezTo>
                      <a:cubicBezTo>
                        <a:pt x="316" y="297"/>
                        <a:pt x="312" y="295"/>
                        <a:pt x="311" y="291"/>
                      </a:cubicBezTo>
                      <a:cubicBezTo>
                        <a:pt x="310" y="291"/>
                        <a:pt x="300" y="281"/>
                        <a:pt x="299" y="278"/>
                      </a:cubicBezTo>
                      <a:cubicBezTo>
                        <a:pt x="297" y="278"/>
                        <a:pt x="291" y="276"/>
                        <a:pt x="291" y="273"/>
                      </a:cubicBezTo>
                      <a:cubicBezTo>
                        <a:pt x="277" y="270"/>
                        <a:pt x="274" y="266"/>
                        <a:pt x="266" y="259"/>
                      </a:cubicBezTo>
                      <a:cubicBezTo>
                        <a:pt x="263" y="256"/>
                        <a:pt x="257" y="254"/>
                        <a:pt x="256" y="251"/>
                      </a:cubicBezTo>
                      <a:cubicBezTo>
                        <a:pt x="248" y="241"/>
                        <a:pt x="245" y="223"/>
                        <a:pt x="229" y="223"/>
                      </a:cubicBezTo>
                      <a:cubicBezTo>
                        <a:pt x="221" y="223"/>
                        <a:pt x="220" y="228"/>
                        <a:pt x="216" y="230"/>
                      </a:cubicBezTo>
                      <a:cubicBezTo>
                        <a:pt x="208" y="234"/>
                        <a:pt x="202" y="242"/>
                        <a:pt x="192" y="242"/>
                      </a:cubicBezTo>
                      <a:cubicBezTo>
                        <a:pt x="183" y="242"/>
                        <a:pt x="177" y="237"/>
                        <a:pt x="168" y="237"/>
                      </a:cubicBezTo>
                      <a:cubicBezTo>
                        <a:pt x="161" y="237"/>
                        <a:pt x="154" y="242"/>
                        <a:pt x="154" y="248"/>
                      </a:cubicBezTo>
                      <a:cubicBezTo>
                        <a:pt x="157" y="258"/>
                        <a:pt x="157" y="258"/>
                        <a:pt x="157" y="258"/>
                      </a:cubicBezTo>
                      <a:cubicBezTo>
                        <a:pt x="154" y="267"/>
                        <a:pt x="144" y="270"/>
                        <a:pt x="135" y="272"/>
                      </a:cubicBezTo>
                      <a:cubicBezTo>
                        <a:pt x="127" y="274"/>
                        <a:pt x="114" y="292"/>
                        <a:pt x="114" y="302"/>
                      </a:cubicBezTo>
                      <a:cubicBezTo>
                        <a:pt x="114" y="305"/>
                        <a:pt x="117" y="306"/>
                        <a:pt x="119" y="307"/>
                      </a:cubicBezTo>
                      <a:cubicBezTo>
                        <a:pt x="113" y="316"/>
                        <a:pt x="110" y="321"/>
                        <a:pt x="101" y="326"/>
                      </a:cubicBezTo>
                      <a:cubicBezTo>
                        <a:pt x="96" y="328"/>
                        <a:pt x="95" y="340"/>
                        <a:pt x="86" y="337"/>
                      </a:cubicBezTo>
                      <a:cubicBezTo>
                        <a:pt x="86" y="337"/>
                        <a:pt x="86" y="337"/>
                        <a:pt x="86" y="337"/>
                      </a:cubicBezTo>
                      <a:cubicBezTo>
                        <a:pt x="82" y="336"/>
                        <a:pt x="75" y="338"/>
                        <a:pt x="72" y="338"/>
                      </a:cubicBezTo>
                      <a:cubicBezTo>
                        <a:pt x="62" y="338"/>
                        <a:pt x="56" y="347"/>
                        <a:pt x="46" y="347"/>
                      </a:cubicBezTo>
                      <a:cubicBezTo>
                        <a:pt x="40" y="347"/>
                        <a:pt x="39" y="331"/>
                        <a:pt x="29" y="331"/>
                      </a:cubicBezTo>
                      <a:cubicBezTo>
                        <a:pt x="22" y="331"/>
                        <a:pt x="17" y="334"/>
                        <a:pt x="10" y="334"/>
                      </a:cubicBezTo>
                      <a:cubicBezTo>
                        <a:pt x="8" y="334"/>
                        <a:pt x="7" y="332"/>
                        <a:pt x="7" y="330"/>
                      </a:cubicBezTo>
                      <a:cubicBezTo>
                        <a:pt x="7" y="321"/>
                        <a:pt x="7" y="318"/>
                        <a:pt x="7" y="313"/>
                      </a:cubicBezTo>
                      <a:cubicBezTo>
                        <a:pt x="3" y="313"/>
                        <a:pt x="0" y="310"/>
                        <a:pt x="0" y="306"/>
                      </a:cubicBezTo>
                      <a:cubicBezTo>
                        <a:pt x="0" y="301"/>
                        <a:pt x="4" y="299"/>
                        <a:pt x="4" y="296"/>
                      </a:cubicBezTo>
                      <a:cubicBezTo>
                        <a:pt x="4" y="285"/>
                        <a:pt x="8" y="274"/>
                        <a:pt x="8" y="262"/>
                      </a:cubicBezTo>
                      <a:cubicBezTo>
                        <a:pt x="8" y="256"/>
                        <a:pt x="4" y="250"/>
                        <a:pt x="4" y="246"/>
                      </a:cubicBezTo>
                      <a:cubicBezTo>
                        <a:pt x="4" y="243"/>
                        <a:pt x="19" y="234"/>
                        <a:pt x="21" y="234"/>
                      </a:cubicBezTo>
                      <a:cubicBezTo>
                        <a:pt x="23" y="234"/>
                        <a:pt x="25" y="236"/>
                        <a:pt x="28" y="235"/>
                      </a:cubicBezTo>
                      <a:cubicBezTo>
                        <a:pt x="48" y="235"/>
                        <a:pt x="48" y="235"/>
                        <a:pt x="48" y="235"/>
                      </a:cubicBezTo>
                      <a:cubicBezTo>
                        <a:pt x="49" y="237"/>
                        <a:pt x="53" y="238"/>
                        <a:pt x="55" y="238"/>
                      </a:cubicBezTo>
                      <a:cubicBezTo>
                        <a:pt x="76" y="238"/>
                        <a:pt x="76" y="238"/>
                        <a:pt x="76" y="238"/>
                      </a:cubicBezTo>
                      <a:cubicBezTo>
                        <a:pt x="82" y="237"/>
                        <a:pt x="84" y="240"/>
                        <a:pt x="89" y="240"/>
                      </a:cubicBezTo>
                      <a:cubicBezTo>
                        <a:pt x="92" y="240"/>
                        <a:pt x="98" y="238"/>
                        <a:pt x="100" y="238"/>
                      </a:cubicBezTo>
                      <a:cubicBezTo>
                        <a:pt x="100" y="229"/>
                        <a:pt x="105" y="226"/>
                        <a:pt x="105" y="218"/>
                      </a:cubicBezTo>
                      <a:cubicBezTo>
                        <a:pt x="105" y="216"/>
                        <a:pt x="105" y="208"/>
                        <a:pt x="105" y="206"/>
                      </a:cubicBezTo>
                      <a:cubicBezTo>
                        <a:pt x="104" y="206"/>
                        <a:pt x="104" y="206"/>
                        <a:pt x="104" y="206"/>
                      </a:cubicBezTo>
                      <a:cubicBezTo>
                        <a:pt x="105" y="205"/>
                        <a:pt x="106" y="201"/>
                        <a:pt x="106" y="200"/>
                      </a:cubicBezTo>
                      <a:cubicBezTo>
                        <a:pt x="106" y="196"/>
                        <a:pt x="103" y="197"/>
                        <a:pt x="103" y="193"/>
                      </a:cubicBezTo>
                      <a:cubicBezTo>
                        <a:pt x="94" y="193"/>
                        <a:pt x="92" y="185"/>
                        <a:pt x="92" y="178"/>
                      </a:cubicBezTo>
                      <a:cubicBezTo>
                        <a:pt x="89" y="178"/>
                        <a:pt x="89" y="175"/>
                        <a:pt x="87" y="175"/>
                      </a:cubicBezTo>
                      <a:cubicBezTo>
                        <a:pt x="79" y="173"/>
                        <a:pt x="60" y="169"/>
                        <a:pt x="60" y="163"/>
                      </a:cubicBezTo>
                      <a:cubicBezTo>
                        <a:pt x="60" y="163"/>
                        <a:pt x="60" y="161"/>
                        <a:pt x="60" y="161"/>
                      </a:cubicBezTo>
                      <a:cubicBezTo>
                        <a:pt x="60" y="157"/>
                        <a:pt x="72" y="154"/>
                        <a:pt x="76" y="153"/>
                      </a:cubicBezTo>
                      <a:cubicBezTo>
                        <a:pt x="78" y="156"/>
                        <a:pt x="85" y="157"/>
                        <a:pt x="88" y="157"/>
                      </a:cubicBezTo>
                      <a:cubicBezTo>
                        <a:pt x="92" y="157"/>
                        <a:pt x="97" y="156"/>
                        <a:pt x="98" y="155"/>
                      </a:cubicBezTo>
                      <a:cubicBezTo>
                        <a:pt x="98" y="152"/>
                        <a:pt x="98" y="152"/>
                        <a:pt x="98" y="152"/>
                      </a:cubicBezTo>
                      <a:cubicBezTo>
                        <a:pt x="95" y="151"/>
                        <a:pt x="97" y="145"/>
                        <a:pt x="96" y="143"/>
                      </a:cubicBezTo>
                      <a:cubicBezTo>
                        <a:pt x="96" y="140"/>
                        <a:pt x="96" y="140"/>
                        <a:pt x="96" y="140"/>
                      </a:cubicBezTo>
                      <a:cubicBezTo>
                        <a:pt x="101" y="140"/>
                        <a:pt x="101" y="140"/>
                        <a:pt x="101" y="140"/>
                      </a:cubicBezTo>
                      <a:cubicBezTo>
                        <a:pt x="104" y="143"/>
                        <a:pt x="109" y="145"/>
                        <a:pt x="114" y="145"/>
                      </a:cubicBezTo>
                      <a:cubicBezTo>
                        <a:pt x="117" y="145"/>
                        <a:pt x="120" y="142"/>
                        <a:pt x="121" y="139"/>
                      </a:cubicBezTo>
                      <a:cubicBezTo>
                        <a:pt x="135" y="139"/>
                        <a:pt x="138" y="129"/>
                        <a:pt x="141" y="119"/>
                      </a:cubicBezTo>
                      <a:cubicBezTo>
                        <a:pt x="143" y="119"/>
                        <a:pt x="145" y="118"/>
                        <a:pt x="147" y="118"/>
                      </a:cubicBezTo>
                      <a:cubicBezTo>
                        <a:pt x="150" y="117"/>
                        <a:pt x="167" y="110"/>
                        <a:pt x="169" y="108"/>
                      </a:cubicBezTo>
                      <a:cubicBezTo>
                        <a:pt x="173" y="104"/>
                        <a:pt x="171" y="99"/>
                        <a:pt x="171" y="94"/>
                      </a:cubicBezTo>
                      <a:cubicBezTo>
                        <a:pt x="171" y="92"/>
                        <a:pt x="175" y="89"/>
                        <a:pt x="176" y="89"/>
                      </a:cubicBezTo>
                      <a:cubicBezTo>
                        <a:pt x="182" y="83"/>
                        <a:pt x="188" y="76"/>
                        <a:pt x="198" y="76"/>
                      </a:cubicBezTo>
                      <a:cubicBezTo>
                        <a:pt x="204" y="76"/>
                        <a:pt x="201" y="77"/>
                        <a:pt x="204" y="76"/>
                      </a:cubicBezTo>
                      <a:cubicBezTo>
                        <a:pt x="206" y="77"/>
                        <a:pt x="207" y="74"/>
                        <a:pt x="208" y="73"/>
                      </a:cubicBezTo>
                      <a:cubicBezTo>
                        <a:pt x="211" y="70"/>
                        <a:pt x="215" y="72"/>
                        <a:pt x="219" y="72"/>
                      </a:cubicBezTo>
                      <a:cubicBezTo>
                        <a:pt x="221" y="72"/>
                        <a:pt x="229" y="68"/>
                        <a:pt x="229" y="65"/>
                      </a:cubicBezTo>
                      <a:cubicBezTo>
                        <a:pt x="229" y="63"/>
                        <a:pt x="225" y="54"/>
                        <a:pt x="225" y="54"/>
                      </a:cubicBezTo>
                      <a:cubicBezTo>
                        <a:pt x="224" y="42"/>
                        <a:pt x="217" y="38"/>
                        <a:pt x="217" y="28"/>
                      </a:cubicBezTo>
                      <a:cubicBezTo>
                        <a:pt x="217" y="9"/>
                        <a:pt x="234" y="8"/>
                        <a:pt x="245" y="0"/>
                      </a:cubicBezTo>
                      <a:cubicBezTo>
                        <a:pt x="245" y="5"/>
                        <a:pt x="245" y="5"/>
                        <a:pt x="245" y="5"/>
                      </a:cubicBezTo>
                      <a:cubicBezTo>
                        <a:pt x="243" y="10"/>
                        <a:pt x="242" y="12"/>
                        <a:pt x="242" y="17"/>
                      </a:cubicBezTo>
                      <a:cubicBezTo>
                        <a:pt x="242" y="21"/>
                        <a:pt x="247" y="22"/>
                        <a:pt x="251" y="22"/>
                      </a:cubicBezTo>
                      <a:cubicBezTo>
                        <a:pt x="251" y="23"/>
                        <a:pt x="251" y="24"/>
                        <a:pt x="251" y="25"/>
                      </a:cubicBezTo>
                      <a:cubicBezTo>
                        <a:pt x="251" y="27"/>
                        <a:pt x="247" y="28"/>
                        <a:pt x="245" y="29"/>
                      </a:cubicBezTo>
                      <a:cubicBezTo>
                        <a:pt x="241" y="34"/>
                        <a:pt x="236" y="38"/>
                        <a:pt x="236" y="46"/>
                      </a:cubicBezTo>
                      <a:cubicBezTo>
                        <a:pt x="236" y="50"/>
                        <a:pt x="238" y="53"/>
                        <a:pt x="240" y="54"/>
                      </a:cubicBezTo>
                      <a:cubicBezTo>
                        <a:pt x="240" y="56"/>
                        <a:pt x="241" y="57"/>
                        <a:pt x="240" y="59"/>
                      </a:cubicBezTo>
                      <a:cubicBezTo>
                        <a:pt x="245" y="59"/>
                        <a:pt x="247" y="60"/>
                        <a:pt x="251" y="60"/>
                      </a:cubicBezTo>
                      <a:cubicBezTo>
                        <a:pt x="252" y="63"/>
                        <a:pt x="253" y="66"/>
                        <a:pt x="254" y="66"/>
                      </a:cubicBezTo>
                      <a:cubicBezTo>
                        <a:pt x="266" y="66"/>
                        <a:pt x="274" y="56"/>
                        <a:pt x="285" y="57"/>
                      </a:cubicBezTo>
                      <a:cubicBezTo>
                        <a:pt x="284" y="59"/>
                        <a:pt x="282" y="60"/>
                        <a:pt x="282" y="62"/>
                      </a:cubicBezTo>
                      <a:cubicBezTo>
                        <a:pt x="282" y="63"/>
                        <a:pt x="289" y="68"/>
                        <a:pt x="289" y="68"/>
                      </a:cubicBezTo>
                      <a:cubicBezTo>
                        <a:pt x="294" y="68"/>
                        <a:pt x="295" y="65"/>
                        <a:pt x="297" y="64"/>
                      </a:cubicBezTo>
                      <a:cubicBezTo>
                        <a:pt x="304" y="60"/>
                        <a:pt x="310" y="62"/>
                        <a:pt x="317" y="59"/>
                      </a:cubicBezTo>
                      <a:cubicBezTo>
                        <a:pt x="321" y="57"/>
                        <a:pt x="328" y="50"/>
                        <a:pt x="333" y="50"/>
                      </a:cubicBezTo>
                      <a:cubicBezTo>
                        <a:pt x="339" y="50"/>
                        <a:pt x="345" y="51"/>
                        <a:pt x="348" y="52"/>
                      </a:cubicBezTo>
                      <a:cubicBezTo>
                        <a:pt x="347" y="54"/>
                        <a:pt x="346" y="56"/>
                        <a:pt x="346" y="57"/>
                      </a:cubicBezTo>
                      <a:cubicBezTo>
                        <a:pt x="358" y="57"/>
                        <a:pt x="370" y="55"/>
                        <a:pt x="378" y="55"/>
                      </a:cubicBezTo>
                      <a:cubicBezTo>
                        <a:pt x="386" y="55"/>
                        <a:pt x="392" y="54"/>
                        <a:pt x="401" y="54"/>
                      </a:cubicBezTo>
                      <a:cubicBezTo>
                        <a:pt x="410" y="54"/>
                        <a:pt x="414" y="70"/>
                        <a:pt x="414" y="80"/>
                      </a:cubicBezTo>
                      <a:cubicBezTo>
                        <a:pt x="414" y="86"/>
                        <a:pt x="408" y="89"/>
                        <a:pt x="408" y="95"/>
                      </a:cubicBezTo>
                      <a:cubicBezTo>
                        <a:pt x="408" y="104"/>
                        <a:pt x="416" y="110"/>
                        <a:pt x="416" y="118"/>
                      </a:cubicBezTo>
                      <a:cubicBezTo>
                        <a:pt x="416" y="123"/>
                        <a:pt x="408" y="125"/>
                        <a:pt x="406" y="128"/>
                      </a:cubicBezTo>
                      <a:cubicBezTo>
                        <a:pt x="401" y="136"/>
                        <a:pt x="399" y="143"/>
                        <a:pt x="399" y="153"/>
                      </a:cubicBezTo>
                      <a:cubicBezTo>
                        <a:pt x="399" y="166"/>
                        <a:pt x="408" y="163"/>
                        <a:pt x="418" y="163"/>
                      </a:cubicBezTo>
                      <a:cubicBezTo>
                        <a:pt x="432" y="163"/>
                        <a:pt x="439" y="157"/>
                        <a:pt x="450" y="157"/>
                      </a:cubicBezTo>
                      <a:cubicBezTo>
                        <a:pt x="461" y="157"/>
                        <a:pt x="459" y="180"/>
                        <a:pt x="470" y="180"/>
                      </a:cubicBezTo>
                      <a:cubicBezTo>
                        <a:pt x="470" y="198"/>
                        <a:pt x="470" y="198"/>
                        <a:pt x="470" y="198"/>
                      </a:cubicBezTo>
                      <a:cubicBezTo>
                        <a:pt x="470" y="200"/>
                        <a:pt x="471" y="201"/>
                        <a:pt x="472" y="201"/>
                      </a:cubicBezTo>
                      <a:cubicBezTo>
                        <a:pt x="474" y="204"/>
                        <a:pt x="474" y="204"/>
                        <a:pt x="474" y="204"/>
                      </a:cubicBezTo>
                      <a:cubicBezTo>
                        <a:pt x="476" y="204"/>
                        <a:pt x="482" y="202"/>
                        <a:pt x="485" y="201"/>
                      </a:cubicBezTo>
                      <a:cubicBezTo>
                        <a:pt x="485" y="204"/>
                        <a:pt x="485" y="206"/>
                        <a:pt x="485" y="208"/>
                      </a:cubicBezTo>
                      <a:cubicBezTo>
                        <a:pt x="481" y="209"/>
                        <a:pt x="476" y="211"/>
                        <a:pt x="476" y="216"/>
                      </a:cubicBezTo>
                      <a:close/>
                    </a:path>
                  </a:pathLst>
                </a:custGeom>
                <a:solidFill>
                  <a:srgbClr val="FEFEFE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5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8" name="Google Shape;778;p85"/>
                <p:cNvSpPr/>
                <p:nvPr/>
              </p:nvSpPr>
              <p:spPr>
                <a:xfrm>
                  <a:off x="4470400" y="1416050"/>
                  <a:ext cx="436563" cy="423863"/>
                </a:xfrm>
                <a:custGeom>
                  <a:rect b="b" l="l" r="r" t="t"/>
                  <a:pathLst>
                    <a:path extrusionOk="0" h="318" w="327">
                      <a:moveTo>
                        <a:pt x="76" y="247"/>
                      </a:moveTo>
                      <a:cubicBezTo>
                        <a:pt x="70" y="245"/>
                        <a:pt x="69" y="241"/>
                        <a:pt x="66" y="236"/>
                      </a:cubicBezTo>
                      <a:cubicBezTo>
                        <a:pt x="57" y="249"/>
                        <a:pt x="43" y="266"/>
                        <a:pt x="24" y="266"/>
                      </a:cubicBezTo>
                      <a:cubicBezTo>
                        <a:pt x="22" y="266"/>
                        <a:pt x="4" y="256"/>
                        <a:pt x="4" y="254"/>
                      </a:cubicBezTo>
                      <a:cubicBezTo>
                        <a:pt x="4" y="250"/>
                        <a:pt x="10" y="248"/>
                        <a:pt x="12" y="247"/>
                      </a:cubicBezTo>
                      <a:cubicBezTo>
                        <a:pt x="12" y="241"/>
                        <a:pt x="12" y="241"/>
                        <a:pt x="12" y="241"/>
                      </a:cubicBezTo>
                      <a:cubicBezTo>
                        <a:pt x="6" y="241"/>
                        <a:pt x="6" y="241"/>
                        <a:pt x="0" y="243"/>
                      </a:cubicBezTo>
                      <a:cubicBezTo>
                        <a:pt x="0" y="240"/>
                        <a:pt x="5" y="234"/>
                        <a:pt x="8" y="231"/>
                      </a:cubicBezTo>
                      <a:cubicBezTo>
                        <a:pt x="1" y="223"/>
                        <a:pt x="0" y="212"/>
                        <a:pt x="0" y="200"/>
                      </a:cubicBezTo>
                      <a:cubicBezTo>
                        <a:pt x="0" y="193"/>
                        <a:pt x="7" y="194"/>
                        <a:pt x="10" y="190"/>
                      </a:cubicBezTo>
                      <a:cubicBezTo>
                        <a:pt x="15" y="182"/>
                        <a:pt x="20" y="177"/>
                        <a:pt x="30" y="174"/>
                      </a:cubicBezTo>
                      <a:cubicBezTo>
                        <a:pt x="38" y="172"/>
                        <a:pt x="39" y="162"/>
                        <a:pt x="55" y="163"/>
                      </a:cubicBezTo>
                      <a:cubicBezTo>
                        <a:pt x="50" y="162"/>
                        <a:pt x="49" y="161"/>
                        <a:pt x="45" y="160"/>
                      </a:cubicBezTo>
                      <a:cubicBezTo>
                        <a:pt x="64" y="155"/>
                        <a:pt x="71" y="140"/>
                        <a:pt x="85" y="129"/>
                      </a:cubicBezTo>
                      <a:cubicBezTo>
                        <a:pt x="90" y="126"/>
                        <a:pt x="89" y="112"/>
                        <a:pt x="93" y="112"/>
                      </a:cubicBezTo>
                      <a:cubicBezTo>
                        <a:pt x="93" y="112"/>
                        <a:pt x="97" y="102"/>
                        <a:pt x="97" y="102"/>
                      </a:cubicBezTo>
                      <a:cubicBezTo>
                        <a:pt x="102" y="93"/>
                        <a:pt x="109" y="87"/>
                        <a:pt x="118" y="83"/>
                      </a:cubicBezTo>
                      <a:cubicBezTo>
                        <a:pt x="127" y="80"/>
                        <a:pt x="139" y="65"/>
                        <a:pt x="142" y="55"/>
                      </a:cubicBezTo>
                      <a:cubicBezTo>
                        <a:pt x="131" y="58"/>
                        <a:pt x="126" y="63"/>
                        <a:pt x="116" y="63"/>
                      </a:cubicBezTo>
                      <a:cubicBezTo>
                        <a:pt x="118" y="60"/>
                        <a:pt x="123" y="58"/>
                        <a:pt x="124" y="57"/>
                      </a:cubicBezTo>
                      <a:cubicBezTo>
                        <a:pt x="122" y="57"/>
                        <a:pt x="118" y="56"/>
                        <a:pt x="118" y="56"/>
                      </a:cubicBezTo>
                      <a:cubicBezTo>
                        <a:pt x="119" y="51"/>
                        <a:pt x="121" y="49"/>
                        <a:pt x="124" y="49"/>
                      </a:cubicBezTo>
                      <a:cubicBezTo>
                        <a:pt x="126" y="49"/>
                        <a:pt x="127" y="50"/>
                        <a:pt x="128" y="50"/>
                      </a:cubicBezTo>
                      <a:cubicBezTo>
                        <a:pt x="129" y="47"/>
                        <a:pt x="131" y="46"/>
                        <a:pt x="132" y="44"/>
                      </a:cubicBezTo>
                      <a:cubicBezTo>
                        <a:pt x="134" y="47"/>
                        <a:pt x="135" y="49"/>
                        <a:pt x="133" y="52"/>
                      </a:cubicBezTo>
                      <a:cubicBezTo>
                        <a:pt x="140" y="52"/>
                        <a:pt x="142" y="57"/>
                        <a:pt x="148" y="57"/>
                      </a:cubicBezTo>
                      <a:cubicBezTo>
                        <a:pt x="150" y="57"/>
                        <a:pt x="155" y="46"/>
                        <a:pt x="156" y="46"/>
                      </a:cubicBezTo>
                      <a:cubicBezTo>
                        <a:pt x="153" y="45"/>
                        <a:pt x="153" y="44"/>
                        <a:pt x="149" y="45"/>
                      </a:cubicBezTo>
                      <a:cubicBezTo>
                        <a:pt x="151" y="41"/>
                        <a:pt x="154" y="38"/>
                        <a:pt x="159" y="38"/>
                      </a:cubicBezTo>
                      <a:cubicBezTo>
                        <a:pt x="162" y="38"/>
                        <a:pt x="165" y="39"/>
                        <a:pt x="168" y="37"/>
                      </a:cubicBezTo>
                      <a:cubicBezTo>
                        <a:pt x="165" y="35"/>
                        <a:pt x="166" y="35"/>
                        <a:pt x="164" y="33"/>
                      </a:cubicBezTo>
                      <a:cubicBezTo>
                        <a:pt x="169" y="29"/>
                        <a:pt x="176" y="29"/>
                        <a:pt x="183" y="28"/>
                      </a:cubicBezTo>
                      <a:cubicBezTo>
                        <a:pt x="183" y="33"/>
                        <a:pt x="183" y="33"/>
                        <a:pt x="183" y="33"/>
                      </a:cubicBezTo>
                      <a:cubicBezTo>
                        <a:pt x="189" y="32"/>
                        <a:pt x="190" y="22"/>
                        <a:pt x="199" y="21"/>
                      </a:cubicBezTo>
                      <a:cubicBezTo>
                        <a:pt x="199" y="29"/>
                        <a:pt x="199" y="29"/>
                        <a:pt x="199" y="29"/>
                      </a:cubicBezTo>
                      <a:cubicBezTo>
                        <a:pt x="205" y="18"/>
                        <a:pt x="213" y="21"/>
                        <a:pt x="221" y="17"/>
                      </a:cubicBezTo>
                      <a:cubicBezTo>
                        <a:pt x="217" y="15"/>
                        <a:pt x="214" y="14"/>
                        <a:pt x="214" y="11"/>
                      </a:cubicBezTo>
                      <a:cubicBezTo>
                        <a:pt x="214" y="9"/>
                        <a:pt x="222" y="7"/>
                        <a:pt x="223" y="5"/>
                      </a:cubicBezTo>
                      <a:cubicBezTo>
                        <a:pt x="226" y="8"/>
                        <a:pt x="228" y="11"/>
                        <a:pt x="232" y="11"/>
                      </a:cubicBezTo>
                      <a:cubicBezTo>
                        <a:pt x="239" y="11"/>
                        <a:pt x="256" y="0"/>
                        <a:pt x="256" y="6"/>
                      </a:cubicBezTo>
                      <a:cubicBezTo>
                        <a:pt x="256" y="12"/>
                        <a:pt x="248" y="14"/>
                        <a:pt x="247" y="20"/>
                      </a:cubicBezTo>
                      <a:cubicBezTo>
                        <a:pt x="255" y="21"/>
                        <a:pt x="258" y="11"/>
                        <a:pt x="266" y="7"/>
                      </a:cubicBezTo>
                      <a:cubicBezTo>
                        <a:pt x="267" y="10"/>
                        <a:pt x="267" y="12"/>
                        <a:pt x="268" y="15"/>
                      </a:cubicBezTo>
                      <a:cubicBezTo>
                        <a:pt x="274" y="9"/>
                        <a:pt x="277" y="7"/>
                        <a:pt x="285" y="2"/>
                      </a:cubicBezTo>
                      <a:cubicBezTo>
                        <a:pt x="285" y="8"/>
                        <a:pt x="284" y="12"/>
                        <a:pt x="289" y="13"/>
                      </a:cubicBezTo>
                      <a:cubicBezTo>
                        <a:pt x="290" y="9"/>
                        <a:pt x="292" y="6"/>
                        <a:pt x="296" y="6"/>
                      </a:cubicBezTo>
                      <a:cubicBezTo>
                        <a:pt x="298" y="6"/>
                        <a:pt x="307" y="11"/>
                        <a:pt x="311" y="13"/>
                      </a:cubicBezTo>
                      <a:cubicBezTo>
                        <a:pt x="307" y="24"/>
                        <a:pt x="303" y="20"/>
                        <a:pt x="293" y="24"/>
                      </a:cubicBezTo>
                      <a:cubicBezTo>
                        <a:pt x="298" y="27"/>
                        <a:pt x="301" y="28"/>
                        <a:pt x="301" y="30"/>
                      </a:cubicBezTo>
                      <a:cubicBezTo>
                        <a:pt x="305" y="31"/>
                        <a:pt x="314" y="32"/>
                        <a:pt x="315" y="32"/>
                      </a:cubicBezTo>
                      <a:cubicBezTo>
                        <a:pt x="309" y="36"/>
                        <a:pt x="293" y="44"/>
                        <a:pt x="293" y="55"/>
                      </a:cubicBezTo>
                      <a:cubicBezTo>
                        <a:pt x="293" y="63"/>
                        <a:pt x="309" y="62"/>
                        <a:pt x="309" y="72"/>
                      </a:cubicBezTo>
                      <a:cubicBezTo>
                        <a:pt x="309" y="80"/>
                        <a:pt x="301" y="83"/>
                        <a:pt x="301" y="91"/>
                      </a:cubicBezTo>
                      <a:cubicBezTo>
                        <a:pt x="301" y="99"/>
                        <a:pt x="310" y="104"/>
                        <a:pt x="310" y="113"/>
                      </a:cubicBezTo>
                      <a:cubicBezTo>
                        <a:pt x="310" y="118"/>
                        <a:pt x="305" y="121"/>
                        <a:pt x="305" y="126"/>
                      </a:cubicBezTo>
                      <a:cubicBezTo>
                        <a:pt x="305" y="136"/>
                        <a:pt x="318" y="138"/>
                        <a:pt x="318" y="148"/>
                      </a:cubicBezTo>
                      <a:cubicBezTo>
                        <a:pt x="318" y="151"/>
                        <a:pt x="314" y="153"/>
                        <a:pt x="313" y="154"/>
                      </a:cubicBezTo>
                      <a:cubicBezTo>
                        <a:pt x="317" y="161"/>
                        <a:pt x="327" y="163"/>
                        <a:pt x="327" y="172"/>
                      </a:cubicBezTo>
                      <a:cubicBezTo>
                        <a:pt x="327" y="187"/>
                        <a:pt x="297" y="203"/>
                        <a:pt x="288" y="215"/>
                      </a:cubicBezTo>
                      <a:cubicBezTo>
                        <a:pt x="283" y="224"/>
                        <a:pt x="263" y="226"/>
                        <a:pt x="255" y="224"/>
                      </a:cubicBezTo>
                      <a:cubicBezTo>
                        <a:pt x="246" y="227"/>
                        <a:pt x="236" y="231"/>
                        <a:pt x="228" y="231"/>
                      </a:cubicBezTo>
                      <a:cubicBezTo>
                        <a:pt x="222" y="231"/>
                        <a:pt x="218" y="230"/>
                        <a:pt x="218" y="225"/>
                      </a:cubicBezTo>
                      <a:cubicBezTo>
                        <a:pt x="209" y="225"/>
                        <a:pt x="199" y="219"/>
                        <a:pt x="199" y="210"/>
                      </a:cubicBezTo>
                      <a:cubicBezTo>
                        <a:pt x="199" y="205"/>
                        <a:pt x="204" y="202"/>
                        <a:pt x="206" y="200"/>
                      </a:cubicBezTo>
                      <a:cubicBezTo>
                        <a:pt x="201" y="198"/>
                        <a:pt x="197" y="188"/>
                        <a:pt x="197" y="183"/>
                      </a:cubicBezTo>
                      <a:cubicBezTo>
                        <a:pt x="197" y="180"/>
                        <a:pt x="198" y="178"/>
                        <a:pt x="197" y="174"/>
                      </a:cubicBezTo>
                      <a:cubicBezTo>
                        <a:pt x="216" y="174"/>
                        <a:pt x="225" y="150"/>
                        <a:pt x="237" y="144"/>
                      </a:cubicBezTo>
                      <a:cubicBezTo>
                        <a:pt x="243" y="140"/>
                        <a:pt x="254" y="138"/>
                        <a:pt x="254" y="130"/>
                      </a:cubicBezTo>
                      <a:cubicBezTo>
                        <a:pt x="254" y="119"/>
                        <a:pt x="239" y="117"/>
                        <a:pt x="228" y="117"/>
                      </a:cubicBezTo>
                      <a:cubicBezTo>
                        <a:pt x="213" y="117"/>
                        <a:pt x="202" y="122"/>
                        <a:pt x="202" y="135"/>
                      </a:cubicBezTo>
                      <a:cubicBezTo>
                        <a:pt x="202" y="140"/>
                        <a:pt x="203" y="142"/>
                        <a:pt x="202" y="145"/>
                      </a:cubicBezTo>
                      <a:cubicBezTo>
                        <a:pt x="202" y="155"/>
                        <a:pt x="181" y="164"/>
                        <a:pt x="172" y="169"/>
                      </a:cubicBezTo>
                      <a:cubicBezTo>
                        <a:pt x="165" y="174"/>
                        <a:pt x="157" y="175"/>
                        <a:pt x="152" y="183"/>
                      </a:cubicBezTo>
                      <a:cubicBezTo>
                        <a:pt x="149" y="189"/>
                        <a:pt x="153" y="198"/>
                        <a:pt x="146" y="201"/>
                      </a:cubicBezTo>
                      <a:cubicBezTo>
                        <a:pt x="146" y="210"/>
                        <a:pt x="146" y="210"/>
                        <a:pt x="146" y="210"/>
                      </a:cubicBezTo>
                      <a:cubicBezTo>
                        <a:pt x="149" y="212"/>
                        <a:pt x="150" y="215"/>
                        <a:pt x="150" y="218"/>
                      </a:cubicBezTo>
                      <a:cubicBezTo>
                        <a:pt x="158" y="219"/>
                        <a:pt x="170" y="227"/>
                        <a:pt x="170" y="235"/>
                      </a:cubicBezTo>
                      <a:cubicBezTo>
                        <a:pt x="170" y="242"/>
                        <a:pt x="157" y="253"/>
                        <a:pt x="152" y="253"/>
                      </a:cubicBezTo>
                      <a:cubicBezTo>
                        <a:pt x="143" y="253"/>
                        <a:pt x="140" y="266"/>
                        <a:pt x="140" y="275"/>
                      </a:cubicBezTo>
                      <a:cubicBezTo>
                        <a:pt x="140" y="280"/>
                        <a:pt x="144" y="282"/>
                        <a:pt x="146" y="283"/>
                      </a:cubicBezTo>
                      <a:cubicBezTo>
                        <a:pt x="145" y="294"/>
                        <a:pt x="135" y="295"/>
                        <a:pt x="133" y="304"/>
                      </a:cubicBezTo>
                      <a:cubicBezTo>
                        <a:pt x="127" y="304"/>
                        <a:pt x="125" y="304"/>
                        <a:pt x="121" y="304"/>
                      </a:cubicBezTo>
                      <a:cubicBezTo>
                        <a:pt x="114" y="304"/>
                        <a:pt x="111" y="318"/>
                        <a:pt x="100" y="318"/>
                      </a:cubicBezTo>
                      <a:cubicBezTo>
                        <a:pt x="97" y="318"/>
                        <a:pt x="90" y="299"/>
                        <a:pt x="90" y="297"/>
                      </a:cubicBezTo>
                      <a:cubicBezTo>
                        <a:pt x="90" y="296"/>
                        <a:pt x="91" y="294"/>
                        <a:pt x="91" y="293"/>
                      </a:cubicBezTo>
                      <a:cubicBezTo>
                        <a:pt x="84" y="285"/>
                        <a:pt x="85" y="279"/>
                        <a:pt x="82" y="269"/>
                      </a:cubicBezTo>
                      <a:cubicBezTo>
                        <a:pt x="79" y="263"/>
                        <a:pt x="73" y="261"/>
                        <a:pt x="73" y="253"/>
                      </a:cubicBezTo>
                      <a:cubicBezTo>
                        <a:pt x="73" y="250"/>
                        <a:pt x="75" y="246"/>
                        <a:pt x="76" y="245"/>
                      </a:cubicBezTo>
                      <a:lnTo>
                        <a:pt x="76" y="247"/>
                      </a:lnTo>
                      <a:close/>
                    </a:path>
                  </a:pathLst>
                </a:custGeom>
                <a:solidFill>
                  <a:srgbClr val="FEFEFE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5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9" name="Google Shape;779;p85"/>
                <p:cNvSpPr/>
                <p:nvPr/>
              </p:nvSpPr>
              <p:spPr>
                <a:xfrm>
                  <a:off x="4559300" y="1109663"/>
                  <a:ext cx="234950" cy="128588"/>
                </a:xfrm>
                <a:custGeom>
                  <a:rect b="b" l="l" r="r" t="t"/>
                  <a:pathLst>
                    <a:path extrusionOk="0" h="97" w="176">
                      <a:moveTo>
                        <a:pt x="148" y="79"/>
                      </a:moveTo>
                      <a:cubicBezTo>
                        <a:pt x="147" y="76"/>
                        <a:pt x="147" y="74"/>
                        <a:pt x="148" y="71"/>
                      </a:cubicBezTo>
                      <a:cubicBezTo>
                        <a:pt x="143" y="71"/>
                        <a:pt x="134" y="71"/>
                        <a:pt x="128" y="71"/>
                      </a:cubicBezTo>
                      <a:cubicBezTo>
                        <a:pt x="129" y="63"/>
                        <a:pt x="134" y="65"/>
                        <a:pt x="135" y="58"/>
                      </a:cubicBezTo>
                      <a:cubicBezTo>
                        <a:pt x="132" y="57"/>
                        <a:pt x="128" y="49"/>
                        <a:pt x="126" y="46"/>
                      </a:cubicBezTo>
                      <a:cubicBezTo>
                        <a:pt x="128" y="45"/>
                        <a:pt x="130" y="45"/>
                        <a:pt x="132" y="45"/>
                      </a:cubicBezTo>
                      <a:cubicBezTo>
                        <a:pt x="125" y="44"/>
                        <a:pt x="121" y="38"/>
                        <a:pt x="121" y="38"/>
                      </a:cubicBezTo>
                      <a:cubicBezTo>
                        <a:pt x="106" y="38"/>
                        <a:pt x="102" y="58"/>
                        <a:pt x="97" y="69"/>
                      </a:cubicBezTo>
                      <a:cubicBezTo>
                        <a:pt x="96" y="72"/>
                        <a:pt x="93" y="71"/>
                        <a:pt x="90" y="73"/>
                      </a:cubicBezTo>
                      <a:cubicBezTo>
                        <a:pt x="83" y="79"/>
                        <a:pt x="84" y="91"/>
                        <a:pt x="78" y="97"/>
                      </a:cubicBezTo>
                      <a:cubicBezTo>
                        <a:pt x="67" y="90"/>
                        <a:pt x="43" y="84"/>
                        <a:pt x="43" y="69"/>
                      </a:cubicBezTo>
                      <a:cubicBezTo>
                        <a:pt x="49" y="68"/>
                        <a:pt x="60" y="70"/>
                        <a:pt x="60" y="70"/>
                      </a:cubicBezTo>
                      <a:cubicBezTo>
                        <a:pt x="64" y="66"/>
                        <a:pt x="69" y="67"/>
                        <a:pt x="74" y="66"/>
                      </a:cubicBezTo>
                      <a:cubicBezTo>
                        <a:pt x="72" y="64"/>
                        <a:pt x="57" y="64"/>
                        <a:pt x="54" y="64"/>
                      </a:cubicBezTo>
                      <a:cubicBezTo>
                        <a:pt x="49" y="64"/>
                        <a:pt x="38" y="69"/>
                        <a:pt x="38" y="58"/>
                      </a:cubicBezTo>
                      <a:cubicBezTo>
                        <a:pt x="38" y="54"/>
                        <a:pt x="48" y="54"/>
                        <a:pt x="50" y="54"/>
                      </a:cubicBezTo>
                      <a:cubicBezTo>
                        <a:pt x="56" y="52"/>
                        <a:pt x="68" y="47"/>
                        <a:pt x="72" y="43"/>
                      </a:cubicBezTo>
                      <a:cubicBezTo>
                        <a:pt x="66" y="43"/>
                        <a:pt x="63" y="43"/>
                        <a:pt x="61" y="43"/>
                      </a:cubicBezTo>
                      <a:cubicBezTo>
                        <a:pt x="60" y="43"/>
                        <a:pt x="56" y="40"/>
                        <a:pt x="54" y="39"/>
                      </a:cubicBezTo>
                      <a:cubicBezTo>
                        <a:pt x="53" y="39"/>
                        <a:pt x="52" y="39"/>
                        <a:pt x="51" y="39"/>
                      </a:cubicBezTo>
                      <a:cubicBezTo>
                        <a:pt x="47" y="41"/>
                        <a:pt x="47" y="51"/>
                        <a:pt x="38" y="51"/>
                      </a:cubicBezTo>
                      <a:cubicBezTo>
                        <a:pt x="31" y="51"/>
                        <a:pt x="26" y="48"/>
                        <a:pt x="23" y="44"/>
                      </a:cubicBezTo>
                      <a:cubicBezTo>
                        <a:pt x="25" y="43"/>
                        <a:pt x="26" y="43"/>
                        <a:pt x="27" y="43"/>
                      </a:cubicBezTo>
                      <a:cubicBezTo>
                        <a:pt x="19" y="39"/>
                        <a:pt x="13" y="35"/>
                        <a:pt x="15" y="28"/>
                      </a:cubicBezTo>
                      <a:cubicBezTo>
                        <a:pt x="13" y="28"/>
                        <a:pt x="12" y="26"/>
                        <a:pt x="11" y="26"/>
                      </a:cubicBezTo>
                      <a:cubicBezTo>
                        <a:pt x="8" y="26"/>
                        <a:pt x="3" y="19"/>
                        <a:pt x="0" y="16"/>
                      </a:cubicBezTo>
                      <a:cubicBezTo>
                        <a:pt x="2" y="14"/>
                        <a:pt x="11" y="5"/>
                        <a:pt x="16" y="5"/>
                      </a:cubicBezTo>
                      <a:cubicBezTo>
                        <a:pt x="23" y="5"/>
                        <a:pt x="27" y="5"/>
                        <a:pt x="38" y="7"/>
                      </a:cubicBezTo>
                      <a:cubicBezTo>
                        <a:pt x="35" y="10"/>
                        <a:pt x="34" y="11"/>
                        <a:pt x="32" y="13"/>
                      </a:cubicBezTo>
                      <a:cubicBezTo>
                        <a:pt x="37" y="17"/>
                        <a:pt x="41" y="17"/>
                        <a:pt x="44" y="20"/>
                      </a:cubicBezTo>
                      <a:cubicBezTo>
                        <a:pt x="42" y="19"/>
                        <a:pt x="41" y="17"/>
                        <a:pt x="41" y="14"/>
                      </a:cubicBezTo>
                      <a:cubicBezTo>
                        <a:pt x="41" y="10"/>
                        <a:pt x="45" y="7"/>
                        <a:pt x="49" y="7"/>
                      </a:cubicBezTo>
                      <a:cubicBezTo>
                        <a:pt x="60" y="7"/>
                        <a:pt x="57" y="22"/>
                        <a:pt x="68" y="26"/>
                      </a:cubicBezTo>
                      <a:cubicBezTo>
                        <a:pt x="66" y="19"/>
                        <a:pt x="63" y="15"/>
                        <a:pt x="63" y="7"/>
                      </a:cubicBezTo>
                      <a:cubicBezTo>
                        <a:pt x="63" y="0"/>
                        <a:pt x="66" y="0"/>
                        <a:pt x="72" y="0"/>
                      </a:cubicBezTo>
                      <a:cubicBezTo>
                        <a:pt x="78" y="0"/>
                        <a:pt x="90" y="4"/>
                        <a:pt x="90" y="9"/>
                      </a:cubicBezTo>
                      <a:cubicBezTo>
                        <a:pt x="90" y="12"/>
                        <a:pt x="88" y="15"/>
                        <a:pt x="88" y="18"/>
                      </a:cubicBezTo>
                      <a:cubicBezTo>
                        <a:pt x="92" y="16"/>
                        <a:pt x="93" y="12"/>
                        <a:pt x="96" y="12"/>
                      </a:cubicBezTo>
                      <a:cubicBezTo>
                        <a:pt x="103" y="12"/>
                        <a:pt x="102" y="19"/>
                        <a:pt x="102" y="23"/>
                      </a:cubicBezTo>
                      <a:cubicBezTo>
                        <a:pt x="103" y="23"/>
                        <a:pt x="105" y="23"/>
                        <a:pt x="106" y="23"/>
                      </a:cubicBezTo>
                      <a:cubicBezTo>
                        <a:pt x="113" y="23"/>
                        <a:pt x="137" y="36"/>
                        <a:pt x="141" y="41"/>
                      </a:cubicBezTo>
                      <a:cubicBezTo>
                        <a:pt x="140" y="42"/>
                        <a:pt x="138" y="42"/>
                        <a:pt x="137" y="42"/>
                      </a:cubicBezTo>
                      <a:cubicBezTo>
                        <a:pt x="140" y="43"/>
                        <a:pt x="142" y="42"/>
                        <a:pt x="145" y="42"/>
                      </a:cubicBezTo>
                      <a:cubicBezTo>
                        <a:pt x="146" y="44"/>
                        <a:pt x="146" y="47"/>
                        <a:pt x="145" y="49"/>
                      </a:cubicBezTo>
                      <a:cubicBezTo>
                        <a:pt x="151" y="49"/>
                        <a:pt x="154" y="49"/>
                        <a:pt x="159" y="49"/>
                      </a:cubicBezTo>
                      <a:cubicBezTo>
                        <a:pt x="159" y="62"/>
                        <a:pt x="172" y="59"/>
                        <a:pt x="176" y="64"/>
                      </a:cubicBezTo>
                      <a:cubicBezTo>
                        <a:pt x="164" y="68"/>
                        <a:pt x="159" y="76"/>
                        <a:pt x="148" y="79"/>
                      </a:cubicBezTo>
                      <a:close/>
                    </a:path>
                  </a:pathLst>
                </a:custGeom>
                <a:solidFill>
                  <a:srgbClr val="FEFEFE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5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0" name="Google Shape;780;p85"/>
                <p:cNvSpPr/>
                <p:nvPr/>
              </p:nvSpPr>
              <p:spPr>
                <a:xfrm>
                  <a:off x="4683125" y="1089025"/>
                  <a:ext cx="150813" cy="55563"/>
                </a:xfrm>
                <a:custGeom>
                  <a:rect b="b" l="l" r="r" t="t"/>
                  <a:pathLst>
                    <a:path extrusionOk="0" h="41" w="114">
                      <a:moveTo>
                        <a:pt x="114" y="19"/>
                      </a:moveTo>
                      <a:cubicBezTo>
                        <a:pt x="104" y="26"/>
                        <a:pt x="82" y="41"/>
                        <a:pt x="69" y="41"/>
                      </a:cubicBezTo>
                      <a:cubicBezTo>
                        <a:pt x="61" y="41"/>
                        <a:pt x="57" y="39"/>
                        <a:pt x="54" y="34"/>
                      </a:cubicBezTo>
                      <a:cubicBezTo>
                        <a:pt x="28" y="34"/>
                        <a:pt x="28" y="34"/>
                        <a:pt x="28" y="34"/>
                      </a:cubicBezTo>
                      <a:cubicBezTo>
                        <a:pt x="25" y="32"/>
                        <a:pt x="23" y="30"/>
                        <a:pt x="23" y="26"/>
                      </a:cubicBezTo>
                      <a:cubicBezTo>
                        <a:pt x="26" y="26"/>
                        <a:pt x="31" y="26"/>
                        <a:pt x="32" y="26"/>
                      </a:cubicBezTo>
                      <a:cubicBezTo>
                        <a:pt x="36" y="25"/>
                        <a:pt x="40" y="25"/>
                        <a:pt x="43" y="24"/>
                      </a:cubicBezTo>
                      <a:cubicBezTo>
                        <a:pt x="41" y="24"/>
                        <a:pt x="23" y="23"/>
                        <a:pt x="22" y="23"/>
                      </a:cubicBezTo>
                      <a:cubicBezTo>
                        <a:pt x="14" y="23"/>
                        <a:pt x="6" y="28"/>
                        <a:pt x="6" y="18"/>
                      </a:cubicBezTo>
                      <a:cubicBezTo>
                        <a:pt x="3" y="15"/>
                        <a:pt x="0" y="12"/>
                        <a:pt x="0" y="7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9" y="9"/>
                        <a:pt x="13" y="10"/>
                        <a:pt x="15" y="8"/>
                      </a:cubicBezTo>
                      <a:cubicBezTo>
                        <a:pt x="15" y="6"/>
                        <a:pt x="15" y="6"/>
                        <a:pt x="15" y="6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33" y="2"/>
                        <a:pt x="33" y="2"/>
                        <a:pt x="33" y="2"/>
                      </a:cubicBezTo>
                      <a:cubicBezTo>
                        <a:pt x="36" y="4"/>
                        <a:pt x="48" y="11"/>
                        <a:pt x="51" y="11"/>
                      </a:cubicBezTo>
                      <a:cubicBezTo>
                        <a:pt x="56" y="11"/>
                        <a:pt x="59" y="2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6"/>
                        <a:pt x="66" y="8"/>
                        <a:pt x="67" y="12"/>
                      </a:cubicBezTo>
                      <a:cubicBezTo>
                        <a:pt x="71" y="12"/>
                        <a:pt x="73" y="7"/>
                        <a:pt x="80" y="7"/>
                      </a:cubicBezTo>
                      <a:cubicBezTo>
                        <a:pt x="91" y="7"/>
                        <a:pt x="88" y="7"/>
                        <a:pt x="95" y="7"/>
                      </a:cubicBezTo>
                      <a:cubicBezTo>
                        <a:pt x="103" y="7"/>
                        <a:pt x="112" y="14"/>
                        <a:pt x="114" y="19"/>
                      </a:cubicBezTo>
                      <a:close/>
                    </a:path>
                  </a:pathLst>
                </a:custGeom>
                <a:solidFill>
                  <a:srgbClr val="FEFEFE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5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1" name="Google Shape;781;p85"/>
                <p:cNvSpPr/>
                <p:nvPr/>
              </p:nvSpPr>
              <p:spPr>
                <a:xfrm>
                  <a:off x="4219575" y="1841500"/>
                  <a:ext cx="73025" cy="87313"/>
                </a:xfrm>
                <a:custGeom>
                  <a:rect b="b" l="l" r="r" t="t"/>
                  <a:pathLst>
                    <a:path extrusionOk="0" h="65" w="55">
                      <a:moveTo>
                        <a:pt x="9" y="19"/>
                      </a:moveTo>
                      <a:cubicBezTo>
                        <a:pt x="12" y="19"/>
                        <a:pt x="19" y="16"/>
                        <a:pt x="22" y="14"/>
                      </a:cubicBezTo>
                      <a:cubicBezTo>
                        <a:pt x="20" y="11"/>
                        <a:pt x="19" y="10"/>
                        <a:pt x="19" y="8"/>
                      </a:cubicBezTo>
                      <a:cubicBezTo>
                        <a:pt x="19" y="5"/>
                        <a:pt x="28" y="0"/>
                        <a:pt x="32" y="0"/>
                      </a:cubicBezTo>
                      <a:cubicBezTo>
                        <a:pt x="35" y="0"/>
                        <a:pt x="37" y="0"/>
                        <a:pt x="40" y="0"/>
                      </a:cubicBezTo>
                      <a:cubicBezTo>
                        <a:pt x="50" y="0"/>
                        <a:pt x="55" y="10"/>
                        <a:pt x="55" y="18"/>
                      </a:cubicBezTo>
                      <a:cubicBezTo>
                        <a:pt x="55" y="21"/>
                        <a:pt x="47" y="21"/>
                        <a:pt x="47" y="24"/>
                      </a:cubicBezTo>
                      <a:cubicBezTo>
                        <a:pt x="47" y="27"/>
                        <a:pt x="47" y="39"/>
                        <a:pt x="47" y="39"/>
                      </a:cubicBezTo>
                      <a:cubicBezTo>
                        <a:pt x="47" y="43"/>
                        <a:pt x="50" y="48"/>
                        <a:pt x="47" y="52"/>
                      </a:cubicBezTo>
                      <a:cubicBezTo>
                        <a:pt x="44" y="54"/>
                        <a:pt x="40" y="54"/>
                        <a:pt x="35" y="54"/>
                      </a:cubicBezTo>
                      <a:cubicBezTo>
                        <a:pt x="28" y="54"/>
                        <a:pt x="23" y="61"/>
                        <a:pt x="19" y="64"/>
                      </a:cubicBezTo>
                      <a:cubicBezTo>
                        <a:pt x="17" y="65"/>
                        <a:pt x="13" y="65"/>
                        <a:pt x="11" y="65"/>
                      </a:cubicBezTo>
                      <a:cubicBezTo>
                        <a:pt x="6" y="65"/>
                        <a:pt x="0" y="60"/>
                        <a:pt x="0" y="55"/>
                      </a:cubicBezTo>
                      <a:cubicBezTo>
                        <a:pt x="0" y="44"/>
                        <a:pt x="11" y="43"/>
                        <a:pt x="13" y="33"/>
                      </a:cubicBezTo>
                      <a:cubicBezTo>
                        <a:pt x="8" y="30"/>
                        <a:pt x="4" y="28"/>
                        <a:pt x="4" y="23"/>
                      </a:cubicBezTo>
                      <a:cubicBezTo>
                        <a:pt x="4" y="18"/>
                        <a:pt x="8" y="19"/>
                        <a:pt x="9" y="19"/>
                      </a:cubicBezTo>
                      <a:close/>
                    </a:path>
                  </a:pathLst>
                </a:custGeom>
                <a:solidFill>
                  <a:srgbClr val="FEFEFE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5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2" name="Google Shape;782;p85"/>
                <p:cNvSpPr/>
                <p:nvPr/>
              </p:nvSpPr>
              <p:spPr>
                <a:xfrm>
                  <a:off x="4276725" y="1758950"/>
                  <a:ext cx="139700" cy="203200"/>
                </a:xfrm>
                <a:custGeom>
                  <a:rect b="b" l="l" r="r" t="t"/>
                  <a:pathLst>
                    <a:path extrusionOk="0" h="152" w="105">
                      <a:moveTo>
                        <a:pt x="90" y="103"/>
                      </a:moveTo>
                      <a:cubicBezTo>
                        <a:pt x="93" y="101"/>
                        <a:pt x="92" y="102"/>
                        <a:pt x="96" y="102"/>
                      </a:cubicBezTo>
                      <a:cubicBezTo>
                        <a:pt x="101" y="102"/>
                        <a:pt x="105" y="106"/>
                        <a:pt x="105" y="110"/>
                      </a:cubicBezTo>
                      <a:cubicBezTo>
                        <a:pt x="105" y="118"/>
                        <a:pt x="94" y="122"/>
                        <a:pt x="91" y="128"/>
                      </a:cubicBezTo>
                      <a:cubicBezTo>
                        <a:pt x="95" y="129"/>
                        <a:pt x="97" y="130"/>
                        <a:pt x="100" y="130"/>
                      </a:cubicBezTo>
                      <a:cubicBezTo>
                        <a:pt x="100" y="133"/>
                        <a:pt x="100" y="133"/>
                        <a:pt x="100" y="133"/>
                      </a:cubicBezTo>
                      <a:cubicBezTo>
                        <a:pt x="96" y="137"/>
                        <a:pt x="93" y="139"/>
                        <a:pt x="87" y="139"/>
                      </a:cubicBezTo>
                      <a:cubicBezTo>
                        <a:pt x="82" y="139"/>
                        <a:pt x="72" y="139"/>
                        <a:pt x="70" y="139"/>
                      </a:cubicBezTo>
                      <a:cubicBezTo>
                        <a:pt x="65" y="139"/>
                        <a:pt x="53" y="143"/>
                        <a:pt x="47" y="143"/>
                      </a:cubicBezTo>
                      <a:cubicBezTo>
                        <a:pt x="44" y="143"/>
                        <a:pt x="42" y="141"/>
                        <a:pt x="39" y="141"/>
                      </a:cubicBezTo>
                      <a:cubicBezTo>
                        <a:pt x="34" y="141"/>
                        <a:pt x="32" y="144"/>
                        <a:pt x="32" y="148"/>
                      </a:cubicBezTo>
                      <a:cubicBezTo>
                        <a:pt x="26" y="148"/>
                        <a:pt x="26" y="148"/>
                        <a:pt x="26" y="148"/>
                      </a:cubicBezTo>
                      <a:cubicBezTo>
                        <a:pt x="23" y="148"/>
                        <a:pt x="21" y="150"/>
                        <a:pt x="19" y="152"/>
                      </a:cubicBezTo>
                      <a:cubicBezTo>
                        <a:pt x="16" y="152"/>
                        <a:pt x="16" y="152"/>
                        <a:pt x="16" y="152"/>
                      </a:cubicBezTo>
                      <a:cubicBezTo>
                        <a:pt x="16" y="149"/>
                        <a:pt x="16" y="149"/>
                        <a:pt x="16" y="149"/>
                      </a:cubicBezTo>
                      <a:cubicBezTo>
                        <a:pt x="17" y="147"/>
                        <a:pt x="30" y="133"/>
                        <a:pt x="32" y="133"/>
                      </a:cubicBezTo>
                      <a:cubicBezTo>
                        <a:pt x="38" y="131"/>
                        <a:pt x="47" y="133"/>
                        <a:pt x="47" y="127"/>
                      </a:cubicBezTo>
                      <a:cubicBezTo>
                        <a:pt x="47" y="126"/>
                        <a:pt x="46" y="125"/>
                        <a:pt x="46" y="124"/>
                      </a:cubicBezTo>
                      <a:cubicBezTo>
                        <a:pt x="44" y="126"/>
                        <a:pt x="41" y="128"/>
                        <a:pt x="38" y="128"/>
                      </a:cubicBezTo>
                      <a:cubicBezTo>
                        <a:pt x="32" y="128"/>
                        <a:pt x="30" y="123"/>
                        <a:pt x="26" y="123"/>
                      </a:cubicBezTo>
                      <a:cubicBezTo>
                        <a:pt x="23" y="123"/>
                        <a:pt x="23" y="125"/>
                        <a:pt x="21" y="125"/>
                      </a:cubicBezTo>
                      <a:cubicBezTo>
                        <a:pt x="20" y="125"/>
                        <a:pt x="19" y="124"/>
                        <a:pt x="19" y="123"/>
                      </a:cubicBezTo>
                      <a:cubicBezTo>
                        <a:pt x="19" y="116"/>
                        <a:pt x="31" y="116"/>
                        <a:pt x="31" y="109"/>
                      </a:cubicBezTo>
                      <a:cubicBezTo>
                        <a:pt x="31" y="103"/>
                        <a:pt x="28" y="101"/>
                        <a:pt x="28" y="96"/>
                      </a:cubicBezTo>
                      <a:cubicBezTo>
                        <a:pt x="36" y="96"/>
                        <a:pt x="45" y="92"/>
                        <a:pt x="48" y="88"/>
                      </a:cubicBezTo>
                      <a:cubicBezTo>
                        <a:pt x="48" y="81"/>
                        <a:pt x="48" y="81"/>
                        <a:pt x="48" y="81"/>
                      </a:cubicBezTo>
                      <a:cubicBezTo>
                        <a:pt x="43" y="82"/>
                        <a:pt x="37" y="81"/>
                        <a:pt x="37" y="77"/>
                      </a:cubicBezTo>
                      <a:cubicBezTo>
                        <a:pt x="37" y="73"/>
                        <a:pt x="39" y="72"/>
                        <a:pt x="40" y="70"/>
                      </a:cubicBezTo>
                      <a:cubicBezTo>
                        <a:pt x="39" y="70"/>
                        <a:pt x="38" y="70"/>
                        <a:pt x="36" y="70"/>
                      </a:cubicBezTo>
                      <a:cubicBezTo>
                        <a:pt x="32" y="70"/>
                        <a:pt x="30" y="72"/>
                        <a:pt x="26" y="72"/>
                      </a:cubicBezTo>
                      <a:cubicBezTo>
                        <a:pt x="22" y="72"/>
                        <a:pt x="19" y="72"/>
                        <a:pt x="19" y="69"/>
                      </a:cubicBezTo>
                      <a:cubicBezTo>
                        <a:pt x="19" y="65"/>
                        <a:pt x="23" y="63"/>
                        <a:pt x="23" y="59"/>
                      </a:cubicBezTo>
                      <a:cubicBezTo>
                        <a:pt x="23" y="55"/>
                        <a:pt x="22" y="55"/>
                        <a:pt x="23" y="51"/>
                      </a:cubicBezTo>
                      <a:cubicBezTo>
                        <a:pt x="20" y="51"/>
                        <a:pt x="17" y="50"/>
                        <a:pt x="16" y="49"/>
                      </a:cubicBezTo>
                      <a:cubicBezTo>
                        <a:pt x="14" y="52"/>
                        <a:pt x="15" y="54"/>
                        <a:pt x="16" y="55"/>
                      </a:cubicBezTo>
                      <a:cubicBezTo>
                        <a:pt x="12" y="55"/>
                        <a:pt x="12" y="55"/>
                        <a:pt x="12" y="55"/>
                      </a:cubicBezTo>
                      <a:cubicBezTo>
                        <a:pt x="12" y="52"/>
                        <a:pt x="12" y="51"/>
                        <a:pt x="12" y="48"/>
                      </a:cubicBezTo>
                      <a:cubicBezTo>
                        <a:pt x="12" y="47"/>
                        <a:pt x="13" y="46"/>
                        <a:pt x="14" y="45"/>
                      </a:cubicBezTo>
                      <a:cubicBezTo>
                        <a:pt x="14" y="41"/>
                        <a:pt x="14" y="41"/>
                        <a:pt x="14" y="41"/>
                      </a:cubicBezTo>
                      <a:cubicBezTo>
                        <a:pt x="12" y="41"/>
                        <a:pt x="8" y="40"/>
                        <a:pt x="8" y="38"/>
                      </a:cubicBezTo>
                      <a:cubicBezTo>
                        <a:pt x="8" y="36"/>
                        <a:pt x="11" y="32"/>
                        <a:pt x="11" y="32"/>
                      </a:cubicBezTo>
                      <a:cubicBezTo>
                        <a:pt x="11" y="29"/>
                        <a:pt x="11" y="29"/>
                        <a:pt x="11" y="29"/>
                      </a:cubicBezTo>
                      <a:cubicBezTo>
                        <a:pt x="4" y="27"/>
                        <a:pt x="0" y="26"/>
                        <a:pt x="0" y="20"/>
                      </a:cubicBezTo>
                      <a:cubicBezTo>
                        <a:pt x="8" y="20"/>
                        <a:pt x="8" y="20"/>
                        <a:pt x="8" y="20"/>
                      </a:cubicBezTo>
                      <a:cubicBezTo>
                        <a:pt x="8" y="23"/>
                        <a:pt x="10" y="24"/>
                        <a:pt x="11" y="24"/>
                      </a:cubicBezTo>
                      <a:cubicBezTo>
                        <a:pt x="12" y="24"/>
                        <a:pt x="12" y="22"/>
                        <a:pt x="12" y="21"/>
                      </a:cubicBezTo>
                      <a:cubicBezTo>
                        <a:pt x="12" y="21"/>
                        <a:pt x="10" y="20"/>
                        <a:pt x="10" y="19"/>
                      </a:cubicBezTo>
                      <a:cubicBezTo>
                        <a:pt x="10" y="15"/>
                        <a:pt x="13" y="14"/>
                        <a:pt x="16" y="14"/>
                      </a:cubicBezTo>
                      <a:cubicBezTo>
                        <a:pt x="16" y="10"/>
                        <a:pt x="18" y="8"/>
                        <a:pt x="18" y="6"/>
                      </a:cubicBezTo>
                      <a:cubicBezTo>
                        <a:pt x="18" y="4"/>
                        <a:pt x="23" y="0"/>
                        <a:pt x="25" y="0"/>
                      </a:cubicBezTo>
                      <a:cubicBezTo>
                        <a:pt x="30" y="0"/>
                        <a:pt x="35" y="0"/>
                        <a:pt x="38" y="0"/>
                      </a:cubicBezTo>
                      <a:cubicBezTo>
                        <a:pt x="40" y="0"/>
                        <a:pt x="42" y="3"/>
                        <a:pt x="42" y="4"/>
                      </a:cubicBezTo>
                      <a:cubicBezTo>
                        <a:pt x="42" y="10"/>
                        <a:pt x="33" y="10"/>
                        <a:pt x="31" y="16"/>
                      </a:cubicBezTo>
                      <a:cubicBezTo>
                        <a:pt x="31" y="17"/>
                        <a:pt x="32" y="18"/>
                        <a:pt x="33" y="19"/>
                      </a:cubicBezTo>
                      <a:cubicBezTo>
                        <a:pt x="59" y="19"/>
                        <a:pt x="59" y="19"/>
                        <a:pt x="59" y="19"/>
                      </a:cubicBezTo>
                      <a:cubicBezTo>
                        <a:pt x="60" y="32"/>
                        <a:pt x="47" y="37"/>
                        <a:pt x="47" y="46"/>
                      </a:cubicBezTo>
                      <a:cubicBezTo>
                        <a:pt x="45" y="47"/>
                        <a:pt x="44" y="48"/>
                        <a:pt x="43" y="50"/>
                      </a:cubicBezTo>
                      <a:cubicBezTo>
                        <a:pt x="48" y="51"/>
                        <a:pt x="50" y="49"/>
                        <a:pt x="53" y="50"/>
                      </a:cubicBezTo>
                      <a:cubicBezTo>
                        <a:pt x="62" y="53"/>
                        <a:pt x="60" y="63"/>
                        <a:pt x="66" y="69"/>
                      </a:cubicBezTo>
                      <a:cubicBezTo>
                        <a:pt x="73" y="76"/>
                        <a:pt x="84" y="79"/>
                        <a:pt x="84" y="89"/>
                      </a:cubicBezTo>
                      <a:cubicBezTo>
                        <a:pt x="84" y="93"/>
                        <a:pt x="89" y="95"/>
                        <a:pt x="89" y="99"/>
                      </a:cubicBezTo>
                      <a:cubicBezTo>
                        <a:pt x="89" y="100"/>
                        <a:pt x="88" y="101"/>
                        <a:pt x="87" y="102"/>
                      </a:cubicBezTo>
                      <a:cubicBezTo>
                        <a:pt x="87" y="105"/>
                        <a:pt x="87" y="105"/>
                        <a:pt x="87" y="105"/>
                      </a:cubicBezTo>
                      <a:cubicBezTo>
                        <a:pt x="90" y="104"/>
                        <a:pt x="90" y="103"/>
                        <a:pt x="92" y="102"/>
                      </a:cubicBezTo>
                      <a:lnTo>
                        <a:pt x="90" y="103"/>
                      </a:lnTo>
                      <a:close/>
                    </a:path>
                  </a:pathLst>
                </a:custGeom>
                <a:solidFill>
                  <a:srgbClr val="FEFEFE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5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3" name="Google Shape;783;p85"/>
                <p:cNvSpPr/>
                <p:nvPr/>
              </p:nvSpPr>
              <p:spPr>
                <a:xfrm>
                  <a:off x="4592638" y="2203450"/>
                  <a:ext cx="46038" cy="30163"/>
                </a:xfrm>
                <a:custGeom>
                  <a:rect b="b" l="l" r="r" t="t"/>
                  <a:pathLst>
                    <a:path extrusionOk="0" h="23" w="35">
                      <a:moveTo>
                        <a:pt x="0" y="5"/>
                      </a:move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2" y="10"/>
                        <a:pt x="5" y="10"/>
                        <a:pt x="7" y="10"/>
                      </a:cubicBezTo>
                      <a:cubicBezTo>
                        <a:pt x="14" y="12"/>
                        <a:pt x="19" y="20"/>
                        <a:pt x="27" y="21"/>
                      </a:cubicBezTo>
                      <a:cubicBezTo>
                        <a:pt x="27" y="23"/>
                        <a:pt x="29" y="23"/>
                        <a:pt x="30" y="23"/>
                      </a:cubicBezTo>
                      <a:cubicBezTo>
                        <a:pt x="32" y="23"/>
                        <a:pt x="33" y="21"/>
                        <a:pt x="33" y="20"/>
                      </a:cubicBezTo>
                      <a:cubicBezTo>
                        <a:pt x="33" y="17"/>
                        <a:pt x="31" y="16"/>
                        <a:pt x="31" y="13"/>
                      </a:cubicBezTo>
                      <a:cubicBezTo>
                        <a:pt x="31" y="11"/>
                        <a:pt x="33" y="8"/>
                        <a:pt x="33" y="8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28" y="2"/>
                        <a:pt x="25" y="6"/>
                        <a:pt x="20" y="6"/>
                      </a:cubicBezTo>
                      <a:cubicBezTo>
                        <a:pt x="14" y="6"/>
                        <a:pt x="10" y="0"/>
                        <a:pt x="0" y="5"/>
                      </a:cubicBezTo>
                      <a:close/>
                    </a:path>
                  </a:pathLst>
                </a:custGeom>
                <a:solidFill>
                  <a:srgbClr val="FEFEFE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5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4" name="Google Shape;784;p85"/>
                <p:cNvSpPr/>
                <p:nvPr/>
              </p:nvSpPr>
              <p:spPr>
                <a:xfrm>
                  <a:off x="4527550" y="2111375"/>
                  <a:ext cx="15875" cy="30163"/>
                </a:xfrm>
                <a:custGeom>
                  <a:rect b="b" l="l" r="r" t="t"/>
                  <a:pathLst>
                    <a:path extrusionOk="0" h="23" w="12">
                      <a:moveTo>
                        <a:pt x="3" y="5"/>
                      </a:moveTo>
                      <a:cubicBezTo>
                        <a:pt x="6" y="5"/>
                        <a:pt x="8" y="1"/>
                        <a:pt x="10" y="0"/>
                      </a:cubicBezTo>
                      <a:cubicBezTo>
                        <a:pt x="10" y="3"/>
                        <a:pt x="11" y="5"/>
                        <a:pt x="12" y="5"/>
                      </a:cubicBezTo>
                      <a:cubicBezTo>
                        <a:pt x="11" y="11"/>
                        <a:pt x="10" y="20"/>
                        <a:pt x="8" y="23"/>
                      </a:cubicBezTo>
                      <a:cubicBezTo>
                        <a:pt x="4" y="22"/>
                        <a:pt x="2" y="9"/>
                        <a:pt x="0" y="6"/>
                      </a:cubicBezTo>
                      <a:cubicBezTo>
                        <a:pt x="1" y="6"/>
                        <a:pt x="2" y="5"/>
                        <a:pt x="3" y="5"/>
                      </a:cubicBezTo>
                      <a:close/>
                    </a:path>
                  </a:pathLst>
                </a:custGeom>
                <a:solidFill>
                  <a:srgbClr val="FEFEFE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5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5" name="Google Shape;785;p85"/>
                <p:cNvSpPr/>
                <p:nvPr/>
              </p:nvSpPr>
              <p:spPr>
                <a:xfrm>
                  <a:off x="4524375" y="2144713"/>
                  <a:ext cx="25400" cy="44450"/>
                </a:xfrm>
                <a:custGeom>
                  <a:rect b="b" l="l" r="r" t="t"/>
                  <a:pathLst>
                    <a:path extrusionOk="0" h="33" w="19">
                      <a:moveTo>
                        <a:pt x="5" y="15"/>
                      </a:moveTo>
                      <a:cubicBezTo>
                        <a:pt x="5" y="12"/>
                        <a:pt x="1" y="9"/>
                        <a:pt x="0" y="6"/>
                      </a:cubicBezTo>
                      <a:cubicBezTo>
                        <a:pt x="5" y="4"/>
                        <a:pt x="5" y="0"/>
                        <a:pt x="9" y="0"/>
                      </a:cubicBezTo>
                      <a:cubicBezTo>
                        <a:pt x="13" y="0"/>
                        <a:pt x="14" y="3"/>
                        <a:pt x="15" y="3"/>
                      </a:cubicBezTo>
                      <a:cubicBezTo>
                        <a:pt x="19" y="10"/>
                        <a:pt x="18" y="14"/>
                        <a:pt x="18" y="21"/>
                      </a:cubicBezTo>
                      <a:cubicBezTo>
                        <a:pt x="18" y="27"/>
                        <a:pt x="10" y="33"/>
                        <a:pt x="6" y="33"/>
                      </a:cubicBezTo>
                      <a:cubicBezTo>
                        <a:pt x="2" y="33"/>
                        <a:pt x="2" y="27"/>
                        <a:pt x="2" y="24"/>
                      </a:cubicBezTo>
                      <a:cubicBezTo>
                        <a:pt x="2" y="20"/>
                        <a:pt x="5" y="18"/>
                        <a:pt x="5" y="15"/>
                      </a:cubicBezTo>
                      <a:close/>
                    </a:path>
                  </a:pathLst>
                </a:custGeom>
                <a:solidFill>
                  <a:srgbClr val="FEFEFE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5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6" name="Google Shape;786;p85"/>
                <p:cNvSpPr/>
                <p:nvPr/>
              </p:nvSpPr>
              <p:spPr>
                <a:xfrm>
                  <a:off x="4429125" y="2171700"/>
                  <a:ext cx="12700" cy="9525"/>
                </a:xfrm>
                <a:custGeom>
                  <a:rect b="b" l="l" r="r" t="t"/>
                  <a:pathLst>
                    <a:path extrusionOk="0" h="7" w="9">
                      <a:moveTo>
                        <a:pt x="9" y="5"/>
                      </a:moveTo>
                      <a:cubicBezTo>
                        <a:pt x="9" y="6"/>
                        <a:pt x="7" y="7"/>
                        <a:pt x="6" y="7"/>
                      </a:cubicBezTo>
                      <a:cubicBezTo>
                        <a:pt x="4" y="7"/>
                        <a:pt x="1" y="3"/>
                        <a:pt x="0" y="3"/>
                      </a:cubicBezTo>
                      <a:cubicBezTo>
                        <a:pt x="3" y="2"/>
                        <a:pt x="5" y="0"/>
                        <a:pt x="7" y="0"/>
                      </a:cubicBezTo>
                      <a:cubicBezTo>
                        <a:pt x="7" y="1"/>
                        <a:pt x="9" y="3"/>
                        <a:pt x="9" y="5"/>
                      </a:cubicBezTo>
                      <a:close/>
                    </a:path>
                  </a:pathLst>
                </a:custGeom>
                <a:solidFill>
                  <a:srgbClr val="FEFEFE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5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7" name="Google Shape;787;p85"/>
                <p:cNvSpPr/>
                <p:nvPr/>
              </p:nvSpPr>
              <p:spPr>
                <a:xfrm>
                  <a:off x="4551363" y="1833563"/>
                  <a:ext cx="15875" cy="19050"/>
                </a:xfrm>
                <a:custGeom>
                  <a:rect b="b" l="l" r="r" t="t"/>
                  <a:pathLst>
                    <a:path extrusionOk="0" h="14" w="12">
                      <a:moveTo>
                        <a:pt x="11" y="10"/>
                      </a:moveTo>
                      <a:cubicBezTo>
                        <a:pt x="5" y="10"/>
                        <a:pt x="0" y="9"/>
                        <a:pt x="0" y="5"/>
                      </a:cubicBezTo>
                      <a:cubicBezTo>
                        <a:pt x="0" y="3"/>
                        <a:pt x="0" y="2"/>
                        <a:pt x="0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9" y="6"/>
                        <a:pt x="12" y="5"/>
                        <a:pt x="12" y="9"/>
                      </a:cubicBezTo>
                      <a:cubicBezTo>
                        <a:pt x="12" y="13"/>
                        <a:pt x="11" y="12"/>
                        <a:pt x="11" y="14"/>
                      </a:cubicBezTo>
                      <a:cubicBezTo>
                        <a:pt x="11" y="13"/>
                        <a:pt x="11" y="12"/>
                        <a:pt x="11" y="10"/>
                      </a:cubicBezTo>
                      <a:close/>
                    </a:path>
                  </a:pathLst>
                </a:custGeom>
                <a:solidFill>
                  <a:srgbClr val="FEFEFE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5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8" name="Google Shape;788;p85"/>
                <p:cNvSpPr/>
                <p:nvPr/>
              </p:nvSpPr>
              <p:spPr>
                <a:xfrm>
                  <a:off x="4684713" y="1773238"/>
                  <a:ext cx="15875" cy="23813"/>
                </a:xfrm>
                <a:custGeom>
                  <a:rect b="b" l="l" r="r" t="t"/>
                  <a:pathLst>
                    <a:path extrusionOk="0" h="17" w="11">
                      <a:moveTo>
                        <a:pt x="8" y="6"/>
                      </a:moveTo>
                      <a:cubicBezTo>
                        <a:pt x="8" y="11"/>
                        <a:pt x="4" y="13"/>
                        <a:pt x="1" y="17"/>
                      </a:cubicBezTo>
                      <a:cubicBezTo>
                        <a:pt x="0" y="15"/>
                        <a:pt x="1" y="14"/>
                        <a:pt x="1" y="11"/>
                      </a:cubicBezTo>
                      <a:cubicBezTo>
                        <a:pt x="1" y="9"/>
                        <a:pt x="3" y="1"/>
                        <a:pt x="11" y="0"/>
                      </a:cubicBezTo>
                      <a:cubicBezTo>
                        <a:pt x="10" y="2"/>
                        <a:pt x="8" y="4"/>
                        <a:pt x="8" y="6"/>
                      </a:cubicBezTo>
                      <a:close/>
                    </a:path>
                  </a:pathLst>
                </a:custGeom>
                <a:solidFill>
                  <a:srgbClr val="FEFEFE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5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9" name="Google Shape;789;p85"/>
                <p:cNvSpPr/>
                <p:nvPr/>
              </p:nvSpPr>
              <p:spPr>
                <a:xfrm>
                  <a:off x="4746625" y="1744663"/>
                  <a:ext cx="20638" cy="26988"/>
                </a:xfrm>
                <a:custGeom>
                  <a:rect b="b" l="l" r="r" t="t"/>
                  <a:pathLst>
                    <a:path extrusionOk="0" h="20" w="16">
                      <a:moveTo>
                        <a:pt x="12" y="10"/>
                      </a:moveTo>
                      <a:cubicBezTo>
                        <a:pt x="12" y="12"/>
                        <a:pt x="12" y="14"/>
                        <a:pt x="12" y="16"/>
                      </a:cubicBezTo>
                      <a:cubicBezTo>
                        <a:pt x="12" y="17"/>
                        <a:pt x="6" y="20"/>
                        <a:pt x="5" y="20"/>
                      </a:cubicBezTo>
                      <a:cubicBezTo>
                        <a:pt x="1" y="20"/>
                        <a:pt x="0" y="16"/>
                        <a:pt x="0" y="13"/>
                      </a:cubicBezTo>
                      <a:cubicBezTo>
                        <a:pt x="4" y="13"/>
                        <a:pt x="6" y="10"/>
                        <a:pt x="10" y="10"/>
                      </a:cubicBezTo>
                      <a:cubicBezTo>
                        <a:pt x="9" y="8"/>
                        <a:pt x="7" y="7"/>
                        <a:pt x="7" y="5"/>
                      </a:cubicBezTo>
                      <a:cubicBezTo>
                        <a:pt x="7" y="2"/>
                        <a:pt x="11" y="0"/>
                        <a:pt x="11" y="0"/>
                      </a:cubicBezTo>
                      <a:cubicBezTo>
                        <a:pt x="13" y="3"/>
                        <a:pt x="14" y="4"/>
                        <a:pt x="16" y="5"/>
                      </a:cubicBezTo>
                      <a:cubicBezTo>
                        <a:pt x="15" y="7"/>
                        <a:pt x="13" y="10"/>
                        <a:pt x="12" y="10"/>
                      </a:cubicBezTo>
                      <a:close/>
                    </a:path>
                  </a:pathLst>
                </a:custGeom>
                <a:solidFill>
                  <a:srgbClr val="FEFEFE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5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790" name="Google Shape;790;p85"/>
            <p:cNvGrpSpPr/>
            <p:nvPr/>
          </p:nvGrpSpPr>
          <p:grpSpPr>
            <a:xfrm>
              <a:off x="5105336" y="3000537"/>
              <a:ext cx="941459" cy="822424"/>
              <a:chOff x="6275388" y="2879725"/>
              <a:chExt cx="966788" cy="844551"/>
            </a:xfrm>
          </p:grpSpPr>
          <p:sp>
            <p:nvSpPr>
              <p:cNvPr id="791" name="Google Shape;791;p85"/>
              <p:cNvSpPr/>
              <p:nvPr/>
            </p:nvSpPr>
            <p:spPr>
              <a:xfrm>
                <a:off x="6567488" y="2879725"/>
                <a:ext cx="339725" cy="176213"/>
              </a:xfrm>
              <a:custGeom>
                <a:rect b="b" l="l" r="r" t="t"/>
                <a:pathLst>
                  <a:path extrusionOk="0" h="133" w="255">
                    <a:moveTo>
                      <a:pt x="128" y="28"/>
                    </a:moveTo>
                    <a:cubicBezTo>
                      <a:pt x="133" y="33"/>
                      <a:pt x="149" y="39"/>
                      <a:pt x="160" y="39"/>
                    </a:cubicBezTo>
                    <a:cubicBezTo>
                      <a:pt x="165" y="39"/>
                      <a:pt x="168" y="45"/>
                      <a:pt x="173" y="45"/>
                    </a:cubicBezTo>
                    <a:cubicBezTo>
                      <a:pt x="173" y="48"/>
                      <a:pt x="176" y="49"/>
                      <a:pt x="179" y="49"/>
                    </a:cubicBezTo>
                    <a:cubicBezTo>
                      <a:pt x="193" y="54"/>
                      <a:pt x="192" y="66"/>
                      <a:pt x="203" y="71"/>
                    </a:cubicBezTo>
                    <a:cubicBezTo>
                      <a:pt x="207" y="73"/>
                      <a:pt x="217" y="68"/>
                      <a:pt x="217" y="78"/>
                    </a:cubicBezTo>
                    <a:cubicBezTo>
                      <a:pt x="217" y="83"/>
                      <a:pt x="208" y="81"/>
                      <a:pt x="208" y="85"/>
                    </a:cubicBezTo>
                    <a:cubicBezTo>
                      <a:pt x="208" y="87"/>
                      <a:pt x="216" y="95"/>
                      <a:pt x="217" y="96"/>
                    </a:cubicBezTo>
                    <a:cubicBezTo>
                      <a:pt x="221" y="100"/>
                      <a:pt x="220" y="103"/>
                      <a:pt x="224" y="108"/>
                    </a:cubicBezTo>
                    <a:cubicBezTo>
                      <a:pt x="225" y="111"/>
                      <a:pt x="230" y="113"/>
                      <a:pt x="233" y="113"/>
                    </a:cubicBezTo>
                    <a:cubicBezTo>
                      <a:pt x="235" y="113"/>
                      <a:pt x="236" y="116"/>
                      <a:pt x="237" y="118"/>
                    </a:cubicBezTo>
                    <a:cubicBezTo>
                      <a:pt x="238" y="120"/>
                      <a:pt x="240" y="118"/>
                      <a:pt x="242" y="119"/>
                    </a:cubicBezTo>
                    <a:cubicBezTo>
                      <a:pt x="245" y="119"/>
                      <a:pt x="246" y="122"/>
                      <a:pt x="247" y="124"/>
                    </a:cubicBezTo>
                    <a:cubicBezTo>
                      <a:pt x="247" y="126"/>
                      <a:pt x="254" y="125"/>
                      <a:pt x="255" y="126"/>
                    </a:cubicBezTo>
                    <a:cubicBezTo>
                      <a:pt x="253" y="127"/>
                      <a:pt x="250" y="130"/>
                      <a:pt x="250" y="133"/>
                    </a:cubicBezTo>
                    <a:cubicBezTo>
                      <a:pt x="249" y="133"/>
                      <a:pt x="248" y="133"/>
                      <a:pt x="247" y="133"/>
                    </a:cubicBezTo>
                    <a:cubicBezTo>
                      <a:pt x="246" y="133"/>
                      <a:pt x="240" y="128"/>
                      <a:pt x="239" y="127"/>
                    </a:cubicBezTo>
                    <a:cubicBezTo>
                      <a:pt x="227" y="127"/>
                      <a:pt x="227" y="127"/>
                      <a:pt x="227" y="127"/>
                    </a:cubicBezTo>
                    <a:cubicBezTo>
                      <a:pt x="221" y="126"/>
                      <a:pt x="210" y="121"/>
                      <a:pt x="210" y="116"/>
                    </a:cubicBezTo>
                    <a:cubicBezTo>
                      <a:pt x="210" y="115"/>
                      <a:pt x="207" y="114"/>
                      <a:pt x="206" y="113"/>
                    </a:cubicBezTo>
                    <a:cubicBezTo>
                      <a:pt x="197" y="104"/>
                      <a:pt x="189" y="92"/>
                      <a:pt x="175" y="92"/>
                    </a:cubicBezTo>
                    <a:cubicBezTo>
                      <a:pt x="164" y="92"/>
                      <a:pt x="165" y="100"/>
                      <a:pt x="158" y="103"/>
                    </a:cubicBezTo>
                    <a:cubicBezTo>
                      <a:pt x="160" y="108"/>
                      <a:pt x="156" y="110"/>
                      <a:pt x="156" y="113"/>
                    </a:cubicBezTo>
                    <a:cubicBezTo>
                      <a:pt x="146" y="113"/>
                      <a:pt x="144" y="113"/>
                      <a:pt x="139" y="113"/>
                    </a:cubicBezTo>
                    <a:cubicBezTo>
                      <a:pt x="128" y="113"/>
                      <a:pt x="125" y="100"/>
                      <a:pt x="113" y="100"/>
                    </a:cubicBezTo>
                    <a:cubicBezTo>
                      <a:pt x="112" y="100"/>
                      <a:pt x="107" y="100"/>
                      <a:pt x="107" y="102"/>
                    </a:cubicBezTo>
                    <a:cubicBezTo>
                      <a:pt x="98" y="102"/>
                      <a:pt x="98" y="102"/>
                      <a:pt x="98" y="102"/>
                    </a:cubicBezTo>
                    <a:cubicBezTo>
                      <a:pt x="94" y="102"/>
                      <a:pt x="90" y="102"/>
                      <a:pt x="90" y="99"/>
                    </a:cubicBezTo>
                    <a:cubicBezTo>
                      <a:pt x="90" y="93"/>
                      <a:pt x="99" y="91"/>
                      <a:pt x="101" y="90"/>
                    </a:cubicBezTo>
                    <a:cubicBezTo>
                      <a:pt x="95" y="84"/>
                      <a:pt x="98" y="78"/>
                      <a:pt x="96" y="71"/>
                    </a:cubicBezTo>
                    <a:cubicBezTo>
                      <a:pt x="94" y="66"/>
                      <a:pt x="82" y="61"/>
                      <a:pt x="77" y="59"/>
                    </a:cubicBezTo>
                    <a:cubicBezTo>
                      <a:pt x="72" y="56"/>
                      <a:pt x="60" y="54"/>
                      <a:pt x="53" y="54"/>
                    </a:cubicBezTo>
                    <a:cubicBezTo>
                      <a:pt x="47" y="54"/>
                      <a:pt x="44" y="43"/>
                      <a:pt x="37" y="45"/>
                    </a:cubicBezTo>
                    <a:cubicBezTo>
                      <a:pt x="37" y="41"/>
                      <a:pt x="37" y="41"/>
                      <a:pt x="37" y="41"/>
                    </a:cubicBezTo>
                    <a:cubicBezTo>
                      <a:pt x="36" y="44"/>
                      <a:pt x="34" y="49"/>
                      <a:pt x="30" y="49"/>
                    </a:cubicBezTo>
                    <a:cubicBezTo>
                      <a:pt x="29" y="49"/>
                      <a:pt x="26" y="49"/>
                      <a:pt x="26" y="48"/>
                    </a:cubicBezTo>
                    <a:cubicBezTo>
                      <a:pt x="24" y="43"/>
                      <a:pt x="26" y="41"/>
                      <a:pt x="24" y="38"/>
                    </a:cubicBezTo>
                    <a:cubicBezTo>
                      <a:pt x="22" y="34"/>
                      <a:pt x="17" y="36"/>
                      <a:pt x="16" y="33"/>
                    </a:cubicBezTo>
                    <a:cubicBezTo>
                      <a:pt x="22" y="29"/>
                      <a:pt x="35" y="30"/>
                      <a:pt x="38" y="25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0" y="26"/>
                      <a:pt x="27" y="27"/>
                      <a:pt x="23" y="27"/>
                    </a:cubicBezTo>
                    <a:cubicBezTo>
                      <a:pt x="20" y="27"/>
                      <a:pt x="19" y="26"/>
                      <a:pt x="16" y="26"/>
                    </a:cubicBezTo>
                    <a:cubicBezTo>
                      <a:pt x="15" y="25"/>
                      <a:pt x="14" y="23"/>
                      <a:pt x="14" y="22"/>
                    </a:cubicBezTo>
                    <a:cubicBezTo>
                      <a:pt x="11" y="15"/>
                      <a:pt x="0" y="18"/>
                      <a:pt x="0" y="12"/>
                    </a:cubicBezTo>
                    <a:cubicBezTo>
                      <a:pt x="0" y="9"/>
                      <a:pt x="4" y="8"/>
                      <a:pt x="6" y="8"/>
                    </a:cubicBezTo>
                    <a:cubicBezTo>
                      <a:pt x="12" y="8"/>
                      <a:pt x="15" y="0"/>
                      <a:pt x="23" y="0"/>
                    </a:cubicBezTo>
                    <a:cubicBezTo>
                      <a:pt x="30" y="0"/>
                      <a:pt x="36" y="7"/>
                      <a:pt x="44" y="9"/>
                    </a:cubicBezTo>
                    <a:cubicBezTo>
                      <a:pt x="44" y="15"/>
                      <a:pt x="44" y="22"/>
                      <a:pt x="44" y="25"/>
                    </a:cubicBezTo>
                    <a:cubicBezTo>
                      <a:pt x="44" y="27"/>
                      <a:pt x="46" y="29"/>
                      <a:pt x="50" y="29"/>
                    </a:cubicBezTo>
                    <a:cubicBezTo>
                      <a:pt x="50" y="31"/>
                      <a:pt x="56" y="38"/>
                      <a:pt x="59" y="38"/>
                    </a:cubicBezTo>
                    <a:cubicBezTo>
                      <a:pt x="62" y="38"/>
                      <a:pt x="66" y="31"/>
                      <a:pt x="67" y="30"/>
                    </a:cubicBezTo>
                    <a:cubicBezTo>
                      <a:pt x="71" y="27"/>
                      <a:pt x="71" y="26"/>
                      <a:pt x="78" y="25"/>
                    </a:cubicBezTo>
                    <a:cubicBezTo>
                      <a:pt x="82" y="23"/>
                      <a:pt x="87" y="15"/>
                      <a:pt x="92" y="14"/>
                    </a:cubicBezTo>
                    <a:cubicBezTo>
                      <a:pt x="93" y="17"/>
                      <a:pt x="96" y="16"/>
                      <a:pt x="98" y="17"/>
                    </a:cubicBezTo>
                    <a:cubicBezTo>
                      <a:pt x="103" y="18"/>
                      <a:pt x="106" y="24"/>
                      <a:pt x="109" y="25"/>
                    </a:cubicBezTo>
                    <a:cubicBezTo>
                      <a:pt x="121" y="25"/>
                      <a:pt x="121" y="25"/>
                      <a:pt x="121" y="25"/>
                    </a:cubicBezTo>
                    <a:cubicBezTo>
                      <a:pt x="123" y="27"/>
                      <a:pt x="128" y="29"/>
                      <a:pt x="130" y="29"/>
                    </a:cubicBezTo>
                    <a:cubicBezTo>
                      <a:pt x="130" y="30"/>
                      <a:pt x="130" y="30"/>
                      <a:pt x="130" y="30"/>
                    </a:cubicBezTo>
                    <a:lnTo>
                      <a:pt x="128" y="28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92" name="Google Shape;792;p85"/>
              <p:cNvGrpSpPr/>
              <p:nvPr/>
            </p:nvGrpSpPr>
            <p:grpSpPr>
              <a:xfrm>
                <a:off x="6275388" y="2917825"/>
                <a:ext cx="966788" cy="806451"/>
                <a:chOff x="6275388" y="2917825"/>
                <a:chExt cx="966788" cy="806451"/>
              </a:xfrm>
            </p:grpSpPr>
            <p:sp>
              <p:nvSpPr>
                <p:cNvPr id="793" name="Google Shape;793;p85"/>
                <p:cNvSpPr/>
                <p:nvPr/>
              </p:nvSpPr>
              <p:spPr>
                <a:xfrm>
                  <a:off x="6623050" y="2968625"/>
                  <a:ext cx="11113" cy="25400"/>
                </a:xfrm>
                <a:custGeom>
                  <a:rect b="b" l="l" r="r" t="t"/>
                  <a:pathLst>
                    <a:path extrusionOk="0" h="19" w="8">
                      <a:moveTo>
                        <a:pt x="7" y="0"/>
                      </a:moveTo>
                      <a:cubicBezTo>
                        <a:pt x="7" y="4"/>
                        <a:pt x="8" y="2"/>
                        <a:pt x="8" y="5"/>
                      </a:cubicBezTo>
                      <a:cubicBezTo>
                        <a:pt x="8" y="8"/>
                        <a:pt x="7" y="9"/>
                        <a:pt x="5" y="9"/>
                      </a:cubicBezTo>
                      <a:cubicBezTo>
                        <a:pt x="5" y="14"/>
                        <a:pt x="6" y="19"/>
                        <a:pt x="2" y="19"/>
                      </a:cubicBezTo>
                      <a:cubicBezTo>
                        <a:pt x="1" y="19"/>
                        <a:pt x="0" y="16"/>
                        <a:pt x="0" y="15"/>
                      </a:cubicBezTo>
                      <a:cubicBezTo>
                        <a:pt x="0" y="11"/>
                        <a:pt x="4" y="10"/>
                        <a:pt x="4" y="8"/>
                      </a:cubicBezTo>
                      <a:cubicBezTo>
                        <a:pt x="4" y="4"/>
                        <a:pt x="3" y="0"/>
                        <a:pt x="7" y="0"/>
                      </a:cubicBezTo>
                      <a:close/>
                    </a:path>
                  </a:pathLst>
                </a:custGeom>
                <a:solidFill>
                  <a:srgbClr val="FEFEFE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5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4" name="Google Shape;794;p85"/>
                <p:cNvSpPr/>
                <p:nvPr/>
              </p:nvSpPr>
              <p:spPr>
                <a:xfrm>
                  <a:off x="6867525" y="2944813"/>
                  <a:ext cx="65088" cy="38100"/>
                </a:xfrm>
                <a:custGeom>
                  <a:rect b="b" l="l" r="r" t="t"/>
                  <a:pathLst>
                    <a:path extrusionOk="0" h="29" w="49">
                      <a:moveTo>
                        <a:pt x="13" y="27"/>
                      </a:moveTo>
                      <a:cubicBezTo>
                        <a:pt x="9" y="22"/>
                        <a:pt x="1" y="24"/>
                        <a:pt x="0" y="18"/>
                      </a:cubicBez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8" y="17"/>
                        <a:pt x="18" y="17"/>
                      </a:cubicBezTo>
                      <a:cubicBezTo>
                        <a:pt x="25" y="14"/>
                        <a:pt x="31" y="15"/>
                        <a:pt x="35" y="13"/>
                      </a:cubicBezTo>
                      <a:cubicBezTo>
                        <a:pt x="41" y="10"/>
                        <a:pt x="39" y="0"/>
                        <a:pt x="45" y="0"/>
                      </a:cubicBezTo>
                      <a:cubicBezTo>
                        <a:pt x="48" y="0"/>
                        <a:pt x="49" y="4"/>
                        <a:pt x="49" y="7"/>
                      </a:cubicBezTo>
                      <a:cubicBezTo>
                        <a:pt x="49" y="16"/>
                        <a:pt x="40" y="14"/>
                        <a:pt x="40" y="22"/>
                      </a:cubicBezTo>
                      <a:cubicBezTo>
                        <a:pt x="32" y="24"/>
                        <a:pt x="28" y="29"/>
                        <a:pt x="19" y="29"/>
                      </a:cubicBezTo>
                      <a:cubicBezTo>
                        <a:pt x="17" y="29"/>
                        <a:pt x="11" y="26"/>
                        <a:pt x="11" y="25"/>
                      </a:cubicBezTo>
                      <a:lnTo>
                        <a:pt x="13" y="27"/>
                      </a:lnTo>
                      <a:close/>
                    </a:path>
                  </a:pathLst>
                </a:custGeom>
                <a:solidFill>
                  <a:srgbClr val="FEFEFE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5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5" name="Google Shape;795;p85"/>
                <p:cNvSpPr/>
                <p:nvPr/>
              </p:nvSpPr>
              <p:spPr>
                <a:xfrm>
                  <a:off x="6911975" y="2917825"/>
                  <a:ext cx="34925" cy="34925"/>
                </a:xfrm>
                <a:custGeom>
                  <a:rect b="b" l="l" r="r" t="t"/>
                  <a:pathLst>
                    <a:path extrusionOk="0" h="26" w="26">
                      <a:moveTo>
                        <a:pt x="23" y="25"/>
                      </a:moveTo>
                      <a:cubicBezTo>
                        <a:pt x="18" y="24"/>
                        <a:pt x="18" y="21"/>
                        <a:pt x="19" y="17"/>
                      </a:cubicBezTo>
                      <a:cubicBezTo>
                        <a:pt x="13" y="14"/>
                        <a:pt x="14" y="9"/>
                        <a:pt x="8" y="6"/>
                      </a:cubicBezTo>
                      <a:cubicBezTo>
                        <a:pt x="5" y="4"/>
                        <a:pt x="2" y="4"/>
                        <a:pt x="0" y="0"/>
                      </a:cubicBezTo>
                      <a:cubicBezTo>
                        <a:pt x="9" y="3"/>
                        <a:pt x="13" y="8"/>
                        <a:pt x="18" y="13"/>
                      </a:cubicBezTo>
                      <a:cubicBezTo>
                        <a:pt x="21" y="17"/>
                        <a:pt x="26" y="16"/>
                        <a:pt x="26" y="22"/>
                      </a:cubicBezTo>
                      <a:cubicBezTo>
                        <a:pt x="26" y="23"/>
                        <a:pt x="26" y="24"/>
                        <a:pt x="26" y="25"/>
                      </a:cubicBezTo>
                      <a:cubicBezTo>
                        <a:pt x="25" y="25"/>
                        <a:pt x="24" y="26"/>
                        <a:pt x="23" y="25"/>
                      </a:cubicBezTo>
                      <a:close/>
                    </a:path>
                  </a:pathLst>
                </a:custGeom>
                <a:solidFill>
                  <a:srgbClr val="FEFEFE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5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6" name="Google Shape;796;p85"/>
                <p:cNvSpPr/>
                <p:nvPr/>
              </p:nvSpPr>
              <p:spPr>
                <a:xfrm>
                  <a:off x="6972300" y="2967038"/>
                  <a:ext cx="17463" cy="20638"/>
                </a:xfrm>
                <a:custGeom>
                  <a:rect b="b" l="l" r="r" t="t"/>
                  <a:pathLst>
                    <a:path extrusionOk="0" h="16" w="13">
                      <a:moveTo>
                        <a:pt x="7" y="9"/>
                      </a:moveTo>
                      <a:cubicBezTo>
                        <a:pt x="2" y="9"/>
                        <a:pt x="0" y="4"/>
                        <a:pt x="1" y="0"/>
                      </a:cubicBezTo>
                      <a:cubicBezTo>
                        <a:pt x="4" y="1"/>
                        <a:pt x="13" y="11"/>
                        <a:pt x="13" y="12"/>
                      </a:cubicBezTo>
                      <a:cubicBezTo>
                        <a:pt x="13" y="14"/>
                        <a:pt x="11" y="16"/>
                        <a:pt x="10" y="16"/>
                      </a:cubicBezTo>
                      <a:cubicBezTo>
                        <a:pt x="9" y="16"/>
                        <a:pt x="7" y="14"/>
                        <a:pt x="7" y="13"/>
                      </a:cubicBezTo>
                      <a:cubicBezTo>
                        <a:pt x="7" y="12"/>
                        <a:pt x="7" y="11"/>
                        <a:pt x="7" y="9"/>
                      </a:cubicBezTo>
                      <a:close/>
                    </a:path>
                  </a:pathLst>
                </a:custGeom>
                <a:solidFill>
                  <a:srgbClr val="FEFEFE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5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7" name="Google Shape;797;p85"/>
                <p:cNvSpPr/>
                <p:nvPr/>
              </p:nvSpPr>
              <p:spPr>
                <a:xfrm>
                  <a:off x="7086600" y="3046413"/>
                  <a:ext cx="9525" cy="11113"/>
                </a:xfrm>
                <a:custGeom>
                  <a:rect b="b" l="l" r="r" t="t"/>
                  <a:pathLst>
                    <a:path extrusionOk="0" h="9" w="7">
                      <a:moveTo>
                        <a:pt x="7" y="6"/>
                      </a:moveTo>
                      <a:cubicBezTo>
                        <a:pt x="7" y="7"/>
                        <a:pt x="7" y="8"/>
                        <a:pt x="7" y="9"/>
                      </a:cubicBezTo>
                      <a:cubicBezTo>
                        <a:pt x="3" y="9"/>
                        <a:pt x="0" y="2"/>
                        <a:pt x="0" y="0"/>
                      </a:cubicBezTo>
                      <a:cubicBezTo>
                        <a:pt x="4" y="2"/>
                        <a:pt x="7" y="3"/>
                        <a:pt x="7" y="6"/>
                      </a:cubicBezTo>
                      <a:close/>
                    </a:path>
                  </a:pathLst>
                </a:custGeom>
                <a:solidFill>
                  <a:srgbClr val="FEFEFE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5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8" name="Google Shape;798;p85"/>
                <p:cNvSpPr/>
                <p:nvPr/>
              </p:nvSpPr>
              <p:spPr>
                <a:xfrm>
                  <a:off x="7061200" y="3036888"/>
                  <a:ext cx="20638" cy="9525"/>
                </a:xfrm>
                <a:custGeom>
                  <a:rect b="b" l="l" r="r" t="t"/>
                  <a:pathLst>
                    <a:path extrusionOk="0" h="7" w="15">
                      <a:moveTo>
                        <a:pt x="15" y="6"/>
                      </a:moveTo>
                      <a:cubicBezTo>
                        <a:pt x="14" y="6"/>
                        <a:pt x="13" y="7"/>
                        <a:pt x="12" y="7"/>
                      </a:cubicBezTo>
                      <a:cubicBezTo>
                        <a:pt x="7" y="7"/>
                        <a:pt x="0" y="5"/>
                        <a:pt x="0" y="0"/>
                      </a:cubicBezTo>
                      <a:cubicBezTo>
                        <a:pt x="7" y="0"/>
                        <a:pt x="11" y="1"/>
                        <a:pt x="15" y="6"/>
                      </a:cubicBezTo>
                      <a:close/>
                    </a:path>
                  </a:pathLst>
                </a:custGeom>
                <a:solidFill>
                  <a:srgbClr val="FEFEFE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5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9" name="Google Shape;799;p85"/>
                <p:cNvSpPr/>
                <p:nvPr/>
              </p:nvSpPr>
              <p:spPr>
                <a:xfrm>
                  <a:off x="7064375" y="3013075"/>
                  <a:ext cx="17463" cy="19050"/>
                </a:xfrm>
                <a:custGeom>
                  <a:rect b="b" l="l" r="r" t="t"/>
                  <a:pathLst>
                    <a:path extrusionOk="0" h="14" w="13">
                      <a:moveTo>
                        <a:pt x="13" y="14"/>
                      </a:moveTo>
                      <a:cubicBezTo>
                        <a:pt x="9" y="14"/>
                        <a:pt x="1" y="3"/>
                        <a:pt x="0" y="0"/>
                      </a:cubicBezTo>
                      <a:cubicBezTo>
                        <a:pt x="6" y="3"/>
                        <a:pt x="11" y="7"/>
                        <a:pt x="13" y="14"/>
                      </a:cubicBezTo>
                      <a:close/>
                    </a:path>
                  </a:pathLst>
                </a:custGeom>
                <a:solidFill>
                  <a:srgbClr val="FEFEFE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5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0" name="Google Shape;800;p85"/>
                <p:cNvSpPr/>
                <p:nvPr/>
              </p:nvSpPr>
              <p:spPr>
                <a:xfrm>
                  <a:off x="7027863" y="2998788"/>
                  <a:ext cx="23813" cy="14288"/>
                </a:xfrm>
                <a:custGeom>
                  <a:rect b="b" l="l" r="r" t="t"/>
                  <a:pathLst>
                    <a:path extrusionOk="0" h="10" w="17">
                      <a:moveTo>
                        <a:pt x="2" y="0"/>
                      </a:moveTo>
                      <a:cubicBezTo>
                        <a:pt x="6" y="2"/>
                        <a:pt x="15" y="5"/>
                        <a:pt x="17" y="9"/>
                      </a:cubicBezTo>
                      <a:cubicBezTo>
                        <a:pt x="17" y="9"/>
                        <a:pt x="15" y="10"/>
                        <a:pt x="14" y="10"/>
                      </a:cubicBezTo>
                      <a:cubicBezTo>
                        <a:pt x="10" y="10"/>
                        <a:pt x="0" y="6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EFEFE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5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1" name="Google Shape;801;p85"/>
                <p:cNvSpPr/>
                <p:nvPr/>
              </p:nvSpPr>
              <p:spPr>
                <a:xfrm>
                  <a:off x="7002463" y="2984500"/>
                  <a:ext cx="14288" cy="7938"/>
                </a:xfrm>
                <a:custGeom>
                  <a:rect b="b" l="l" r="r" t="t"/>
                  <a:pathLst>
                    <a:path extrusionOk="0" h="6" w="11">
                      <a:moveTo>
                        <a:pt x="0" y="0"/>
                      </a:moveTo>
                      <a:cubicBezTo>
                        <a:pt x="5" y="3"/>
                        <a:pt x="8" y="2"/>
                        <a:pt x="11" y="6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1" y="2"/>
                        <a:pt x="3" y="2"/>
                        <a:pt x="3" y="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EFEFE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5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2" name="Google Shape;802;p85"/>
                <p:cNvSpPr/>
                <p:nvPr/>
              </p:nvSpPr>
              <p:spPr>
                <a:xfrm>
                  <a:off x="6800850" y="3594100"/>
                  <a:ext cx="63500" cy="65088"/>
                </a:xfrm>
                <a:custGeom>
                  <a:rect b="b" l="l" r="r" t="t"/>
                  <a:pathLst>
                    <a:path extrusionOk="0" h="49" w="48">
                      <a:moveTo>
                        <a:pt x="24" y="7"/>
                      </a:moveTo>
                      <a:cubicBezTo>
                        <a:pt x="30" y="7"/>
                        <a:pt x="37" y="5"/>
                        <a:pt x="43" y="3"/>
                      </a:cubicBezTo>
                      <a:cubicBezTo>
                        <a:pt x="45" y="8"/>
                        <a:pt x="48" y="11"/>
                        <a:pt x="48" y="16"/>
                      </a:cubicBezTo>
                      <a:cubicBezTo>
                        <a:pt x="48" y="26"/>
                        <a:pt x="36" y="49"/>
                        <a:pt x="27" y="49"/>
                      </a:cubicBezTo>
                      <a:cubicBezTo>
                        <a:pt x="14" y="49"/>
                        <a:pt x="0" y="16"/>
                        <a:pt x="0" y="7"/>
                      </a:cubicBezTo>
                      <a:cubicBezTo>
                        <a:pt x="0" y="0"/>
                        <a:pt x="24" y="7"/>
                        <a:pt x="24" y="7"/>
                      </a:cubicBezTo>
                      <a:close/>
                    </a:path>
                  </a:pathLst>
                </a:custGeom>
                <a:solidFill>
                  <a:srgbClr val="FEFEFE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5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3" name="Google Shape;803;p85"/>
                <p:cNvSpPr/>
                <p:nvPr/>
              </p:nvSpPr>
              <p:spPr>
                <a:xfrm>
                  <a:off x="6275388" y="3057525"/>
                  <a:ext cx="676275" cy="509588"/>
                </a:xfrm>
                <a:custGeom>
                  <a:rect b="b" l="l" r="r" t="t"/>
                  <a:pathLst>
                    <a:path extrusionOk="0" h="383" w="508">
                      <a:moveTo>
                        <a:pt x="496" y="186"/>
                      </a:moveTo>
                      <a:cubicBezTo>
                        <a:pt x="503" y="195"/>
                        <a:pt x="508" y="219"/>
                        <a:pt x="508" y="232"/>
                      </a:cubicBezTo>
                      <a:cubicBezTo>
                        <a:pt x="508" y="242"/>
                        <a:pt x="505" y="256"/>
                        <a:pt x="501" y="260"/>
                      </a:cubicBezTo>
                      <a:cubicBezTo>
                        <a:pt x="501" y="272"/>
                        <a:pt x="501" y="272"/>
                        <a:pt x="501" y="272"/>
                      </a:cubicBezTo>
                      <a:cubicBezTo>
                        <a:pt x="499" y="276"/>
                        <a:pt x="500" y="277"/>
                        <a:pt x="498" y="281"/>
                      </a:cubicBezTo>
                      <a:cubicBezTo>
                        <a:pt x="490" y="293"/>
                        <a:pt x="482" y="298"/>
                        <a:pt x="478" y="312"/>
                      </a:cubicBezTo>
                      <a:cubicBezTo>
                        <a:pt x="474" y="322"/>
                        <a:pt x="465" y="336"/>
                        <a:pt x="465" y="352"/>
                      </a:cubicBezTo>
                      <a:cubicBezTo>
                        <a:pt x="465" y="351"/>
                        <a:pt x="465" y="351"/>
                        <a:pt x="465" y="351"/>
                      </a:cubicBezTo>
                      <a:cubicBezTo>
                        <a:pt x="460" y="371"/>
                        <a:pt x="424" y="362"/>
                        <a:pt x="420" y="383"/>
                      </a:cubicBezTo>
                      <a:cubicBezTo>
                        <a:pt x="417" y="382"/>
                        <a:pt x="399" y="372"/>
                        <a:pt x="398" y="370"/>
                      </a:cubicBezTo>
                      <a:cubicBezTo>
                        <a:pt x="388" y="371"/>
                        <a:pt x="392" y="379"/>
                        <a:pt x="381" y="379"/>
                      </a:cubicBezTo>
                      <a:cubicBezTo>
                        <a:pt x="363" y="379"/>
                        <a:pt x="335" y="368"/>
                        <a:pt x="335" y="350"/>
                      </a:cubicBezTo>
                      <a:cubicBezTo>
                        <a:pt x="335" y="343"/>
                        <a:pt x="329" y="338"/>
                        <a:pt x="329" y="332"/>
                      </a:cubicBezTo>
                      <a:cubicBezTo>
                        <a:pt x="329" y="332"/>
                        <a:pt x="329" y="330"/>
                        <a:pt x="329" y="330"/>
                      </a:cubicBezTo>
                      <a:cubicBezTo>
                        <a:pt x="325" y="332"/>
                        <a:pt x="323" y="332"/>
                        <a:pt x="320" y="333"/>
                      </a:cubicBezTo>
                      <a:cubicBezTo>
                        <a:pt x="314" y="333"/>
                        <a:pt x="314" y="333"/>
                        <a:pt x="314" y="333"/>
                      </a:cubicBezTo>
                      <a:cubicBezTo>
                        <a:pt x="316" y="330"/>
                        <a:pt x="318" y="328"/>
                        <a:pt x="318" y="323"/>
                      </a:cubicBezTo>
                      <a:cubicBezTo>
                        <a:pt x="318" y="318"/>
                        <a:pt x="315" y="316"/>
                        <a:pt x="313" y="315"/>
                      </a:cubicBezTo>
                      <a:cubicBezTo>
                        <a:pt x="313" y="316"/>
                        <a:pt x="312" y="318"/>
                        <a:pt x="312" y="319"/>
                      </a:cubicBezTo>
                      <a:cubicBezTo>
                        <a:pt x="308" y="321"/>
                        <a:pt x="308" y="329"/>
                        <a:pt x="301" y="329"/>
                      </a:cubicBezTo>
                      <a:cubicBezTo>
                        <a:pt x="299" y="329"/>
                        <a:pt x="297" y="326"/>
                        <a:pt x="297" y="324"/>
                      </a:cubicBezTo>
                      <a:cubicBezTo>
                        <a:pt x="308" y="322"/>
                        <a:pt x="310" y="299"/>
                        <a:pt x="310" y="292"/>
                      </a:cubicBezTo>
                      <a:cubicBezTo>
                        <a:pt x="302" y="300"/>
                        <a:pt x="291" y="323"/>
                        <a:pt x="281" y="323"/>
                      </a:cubicBezTo>
                      <a:cubicBezTo>
                        <a:pt x="276" y="323"/>
                        <a:pt x="278" y="315"/>
                        <a:pt x="278" y="315"/>
                      </a:cubicBezTo>
                      <a:cubicBezTo>
                        <a:pt x="275" y="315"/>
                        <a:pt x="265" y="294"/>
                        <a:pt x="262" y="289"/>
                      </a:cubicBezTo>
                      <a:cubicBezTo>
                        <a:pt x="254" y="280"/>
                        <a:pt x="228" y="276"/>
                        <a:pt x="214" y="276"/>
                      </a:cubicBezTo>
                      <a:cubicBezTo>
                        <a:pt x="198" y="276"/>
                        <a:pt x="195" y="283"/>
                        <a:pt x="185" y="286"/>
                      </a:cubicBezTo>
                      <a:cubicBezTo>
                        <a:pt x="163" y="293"/>
                        <a:pt x="135" y="285"/>
                        <a:pt x="131" y="308"/>
                      </a:cubicBezTo>
                      <a:cubicBezTo>
                        <a:pt x="122" y="309"/>
                        <a:pt x="115" y="311"/>
                        <a:pt x="105" y="311"/>
                      </a:cubicBezTo>
                      <a:cubicBezTo>
                        <a:pt x="98" y="307"/>
                        <a:pt x="98" y="311"/>
                        <a:pt x="93" y="311"/>
                      </a:cubicBezTo>
                      <a:cubicBezTo>
                        <a:pt x="77" y="311"/>
                        <a:pt x="71" y="326"/>
                        <a:pt x="51" y="326"/>
                      </a:cubicBezTo>
                      <a:cubicBezTo>
                        <a:pt x="43" y="326"/>
                        <a:pt x="22" y="316"/>
                        <a:pt x="22" y="310"/>
                      </a:cubicBezTo>
                      <a:cubicBezTo>
                        <a:pt x="22" y="303"/>
                        <a:pt x="32" y="300"/>
                        <a:pt x="32" y="290"/>
                      </a:cubicBezTo>
                      <a:cubicBezTo>
                        <a:pt x="32" y="277"/>
                        <a:pt x="26" y="270"/>
                        <a:pt x="23" y="262"/>
                      </a:cubicBezTo>
                      <a:cubicBezTo>
                        <a:pt x="18" y="243"/>
                        <a:pt x="17" y="237"/>
                        <a:pt x="11" y="220"/>
                      </a:cubicBezTo>
                      <a:cubicBezTo>
                        <a:pt x="9" y="213"/>
                        <a:pt x="0" y="211"/>
                        <a:pt x="2" y="204"/>
                      </a:cubicBezTo>
                      <a:cubicBezTo>
                        <a:pt x="3" y="202"/>
                        <a:pt x="3" y="201"/>
                        <a:pt x="5" y="198"/>
                      </a:cubicBezTo>
                      <a:cubicBezTo>
                        <a:pt x="6" y="201"/>
                        <a:pt x="7" y="203"/>
                        <a:pt x="9" y="204"/>
                      </a:cubicBezTo>
                      <a:cubicBezTo>
                        <a:pt x="10" y="202"/>
                        <a:pt x="9" y="201"/>
                        <a:pt x="9" y="198"/>
                      </a:cubicBezTo>
                      <a:cubicBezTo>
                        <a:pt x="9" y="192"/>
                        <a:pt x="3" y="187"/>
                        <a:pt x="3" y="176"/>
                      </a:cubicBezTo>
                      <a:cubicBezTo>
                        <a:pt x="3" y="162"/>
                        <a:pt x="3" y="161"/>
                        <a:pt x="3" y="150"/>
                      </a:cubicBezTo>
                      <a:cubicBezTo>
                        <a:pt x="3" y="146"/>
                        <a:pt x="7" y="146"/>
                        <a:pt x="8" y="145"/>
                      </a:cubicBezTo>
                      <a:cubicBezTo>
                        <a:pt x="9" y="146"/>
                        <a:pt x="9" y="148"/>
                        <a:pt x="9" y="149"/>
                      </a:cubicBezTo>
                      <a:cubicBezTo>
                        <a:pt x="17" y="148"/>
                        <a:pt x="27" y="137"/>
                        <a:pt x="32" y="132"/>
                      </a:cubicBezTo>
                      <a:cubicBezTo>
                        <a:pt x="37" y="127"/>
                        <a:pt x="53" y="126"/>
                        <a:pt x="62" y="125"/>
                      </a:cubicBezTo>
                      <a:cubicBezTo>
                        <a:pt x="78" y="122"/>
                        <a:pt x="114" y="110"/>
                        <a:pt x="114" y="95"/>
                      </a:cubicBezTo>
                      <a:cubicBezTo>
                        <a:pt x="114" y="92"/>
                        <a:pt x="114" y="90"/>
                        <a:pt x="114" y="87"/>
                      </a:cubicBezTo>
                      <a:cubicBezTo>
                        <a:pt x="114" y="83"/>
                        <a:pt x="115" y="79"/>
                        <a:pt x="119" y="76"/>
                      </a:cubicBezTo>
                      <a:cubicBezTo>
                        <a:pt x="122" y="80"/>
                        <a:pt x="124" y="82"/>
                        <a:pt x="126" y="85"/>
                      </a:cubicBezTo>
                      <a:cubicBezTo>
                        <a:pt x="131" y="82"/>
                        <a:pt x="129" y="75"/>
                        <a:pt x="131" y="71"/>
                      </a:cubicBezTo>
                      <a:cubicBezTo>
                        <a:pt x="134" y="72"/>
                        <a:pt x="137" y="74"/>
                        <a:pt x="140" y="74"/>
                      </a:cubicBezTo>
                      <a:cubicBezTo>
                        <a:pt x="140" y="62"/>
                        <a:pt x="149" y="60"/>
                        <a:pt x="150" y="50"/>
                      </a:cubicBezTo>
                      <a:cubicBezTo>
                        <a:pt x="162" y="50"/>
                        <a:pt x="164" y="41"/>
                        <a:pt x="173" y="41"/>
                      </a:cubicBezTo>
                      <a:cubicBezTo>
                        <a:pt x="181" y="41"/>
                        <a:pt x="186" y="50"/>
                        <a:pt x="187" y="58"/>
                      </a:cubicBezTo>
                      <a:cubicBezTo>
                        <a:pt x="189" y="55"/>
                        <a:pt x="192" y="53"/>
                        <a:pt x="196" y="53"/>
                      </a:cubicBezTo>
                      <a:cubicBezTo>
                        <a:pt x="198" y="53"/>
                        <a:pt x="202" y="56"/>
                        <a:pt x="203" y="56"/>
                      </a:cubicBezTo>
                      <a:cubicBezTo>
                        <a:pt x="205" y="52"/>
                        <a:pt x="204" y="49"/>
                        <a:pt x="204" y="45"/>
                      </a:cubicBezTo>
                      <a:cubicBezTo>
                        <a:pt x="204" y="39"/>
                        <a:pt x="211" y="36"/>
                        <a:pt x="211" y="30"/>
                      </a:cubicBezTo>
                      <a:cubicBezTo>
                        <a:pt x="211" y="24"/>
                        <a:pt x="228" y="20"/>
                        <a:pt x="236" y="20"/>
                      </a:cubicBezTo>
                      <a:cubicBezTo>
                        <a:pt x="239" y="20"/>
                        <a:pt x="243" y="17"/>
                        <a:pt x="244" y="17"/>
                      </a:cubicBezTo>
                      <a:cubicBezTo>
                        <a:pt x="241" y="13"/>
                        <a:pt x="237" y="11"/>
                        <a:pt x="236" y="7"/>
                      </a:cubicBezTo>
                      <a:cubicBezTo>
                        <a:pt x="251" y="13"/>
                        <a:pt x="260" y="19"/>
                        <a:pt x="276" y="19"/>
                      </a:cubicBezTo>
                      <a:cubicBezTo>
                        <a:pt x="281" y="19"/>
                        <a:pt x="283" y="15"/>
                        <a:pt x="288" y="15"/>
                      </a:cubicBezTo>
                      <a:cubicBezTo>
                        <a:pt x="291" y="15"/>
                        <a:pt x="297" y="20"/>
                        <a:pt x="297" y="23"/>
                      </a:cubicBezTo>
                      <a:cubicBezTo>
                        <a:pt x="297" y="29"/>
                        <a:pt x="290" y="30"/>
                        <a:pt x="287" y="32"/>
                      </a:cubicBezTo>
                      <a:cubicBezTo>
                        <a:pt x="281" y="54"/>
                        <a:pt x="281" y="54"/>
                        <a:pt x="281" y="54"/>
                      </a:cubicBezTo>
                      <a:cubicBezTo>
                        <a:pt x="281" y="58"/>
                        <a:pt x="288" y="57"/>
                        <a:pt x="290" y="59"/>
                      </a:cubicBezTo>
                      <a:cubicBezTo>
                        <a:pt x="293" y="60"/>
                        <a:pt x="293" y="67"/>
                        <a:pt x="295" y="68"/>
                      </a:cubicBezTo>
                      <a:cubicBezTo>
                        <a:pt x="306" y="72"/>
                        <a:pt x="313" y="74"/>
                        <a:pt x="324" y="79"/>
                      </a:cubicBezTo>
                      <a:cubicBezTo>
                        <a:pt x="330" y="81"/>
                        <a:pt x="333" y="90"/>
                        <a:pt x="341" y="90"/>
                      </a:cubicBezTo>
                      <a:cubicBezTo>
                        <a:pt x="355" y="90"/>
                        <a:pt x="357" y="64"/>
                        <a:pt x="359" y="54"/>
                      </a:cubicBezTo>
                      <a:cubicBezTo>
                        <a:pt x="359" y="15"/>
                        <a:pt x="359" y="15"/>
                        <a:pt x="359" y="15"/>
                      </a:cubicBezTo>
                      <a:cubicBezTo>
                        <a:pt x="366" y="9"/>
                        <a:pt x="364" y="4"/>
                        <a:pt x="372" y="0"/>
                      </a:cubicBezTo>
                      <a:cubicBezTo>
                        <a:pt x="373" y="11"/>
                        <a:pt x="379" y="19"/>
                        <a:pt x="381" y="28"/>
                      </a:cubicBezTo>
                      <a:cubicBezTo>
                        <a:pt x="383" y="34"/>
                        <a:pt x="381" y="42"/>
                        <a:pt x="386" y="45"/>
                      </a:cubicBezTo>
                      <a:cubicBezTo>
                        <a:pt x="390" y="47"/>
                        <a:pt x="399" y="49"/>
                        <a:pt x="400" y="50"/>
                      </a:cubicBezTo>
                      <a:cubicBezTo>
                        <a:pt x="406" y="54"/>
                        <a:pt x="406" y="68"/>
                        <a:pt x="408" y="75"/>
                      </a:cubicBezTo>
                      <a:cubicBezTo>
                        <a:pt x="412" y="87"/>
                        <a:pt x="415" y="93"/>
                        <a:pt x="419" y="104"/>
                      </a:cubicBezTo>
                      <a:cubicBezTo>
                        <a:pt x="422" y="114"/>
                        <a:pt x="441" y="118"/>
                        <a:pt x="449" y="126"/>
                      </a:cubicBezTo>
                      <a:cubicBezTo>
                        <a:pt x="454" y="131"/>
                        <a:pt x="455" y="139"/>
                        <a:pt x="457" y="146"/>
                      </a:cubicBezTo>
                      <a:cubicBezTo>
                        <a:pt x="459" y="151"/>
                        <a:pt x="466" y="151"/>
                        <a:pt x="471" y="151"/>
                      </a:cubicBezTo>
                      <a:cubicBezTo>
                        <a:pt x="471" y="169"/>
                        <a:pt x="488" y="176"/>
                        <a:pt x="497" y="185"/>
                      </a:cubicBezTo>
                      <a:lnTo>
                        <a:pt x="496" y="186"/>
                      </a:lnTo>
                      <a:close/>
                    </a:path>
                  </a:pathLst>
                </a:custGeom>
                <a:solidFill>
                  <a:srgbClr val="FEFEFE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5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4" name="Google Shape;804;p85"/>
                <p:cNvSpPr/>
                <p:nvPr/>
              </p:nvSpPr>
              <p:spPr>
                <a:xfrm>
                  <a:off x="7043738" y="3598863"/>
                  <a:ext cx="127000" cy="125413"/>
                </a:xfrm>
                <a:custGeom>
                  <a:rect b="b" l="l" r="r" t="t"/>
                  <a:pathLst>
                    <a:path extrusionOk="0" h="94" w="96">
                      <a:moveTo>
                        <a:pt x="58" y="26"/>
                      </a:moveTo>
                      <a:cubicBezTo>
                        <a:pt x="58" y="26"/>
                        <a:pt x="58" y="23"/>
                        <a:pt x="59" y="22"/>
                      </a:cubicBezTo>
                      <a:cubicBezTo>
                        <a:pt x="60" y="18"/>
                        <a:pt x="63" y="17"/>
                        <a:pt x="67" y="17"/>
                      </a:cubicBezTo>
                      <a:cubicBezTo>
                        <a:pt x="67" y="16"/>
                        <a:pt x="67" y="15"/>
                        <a:pt x="67" y="14"/>
                      </a:cubicBezTo>
                      <a:cubicBezTo>
                        <a:pt x="67" y="8"/>
                        <a:pt x="74" y="2"/>
                        <a:pt x="78" y="0"/>
                      </a:cubicBezTo>
                      <a:cubicBezTo>
                        <a:pt x="78" y="3"/>
                        <a:pt x="79" y="4"/>
                        <a:pt x="81" y="4"/>
                      </a:cubicBezTo>
                      <a:cubicBezTo>
                        <a:pt x="81" y="7"/>
                        <a:pt x="80" y="10"/>
                        <a:pt x="83" y="10"/>
                      </a:cubicBezTo>
                      <a:cubicBezTo>
                        <a:pt x="86" y="10"/>
                        <a:pt x="88" y="7"/>
                        <a:pt x="90" y="6"/>
                      </a:cubicBezTo>
                      <a:cubicBezTo>
                        <a:pt x="91" y="8"/>
                        <a:pt x="92" y="8"/>
                        <a:pt x="94" y="8"/>
                      </a:cubicBezTo>
                      <a:cubicBezTo>
                        <a:pt x="94" y="12"/>
                        <a:pt x="94" y="14"/>
                        <a:pt x="96" y="15"/>
                      </a:cubicBezTo>
                      <a:cubicBezTo>
                        <a:pt x="95" y="21"/>
                        <a:pt x="86" y="37"/>
                        <a:pt x="79" y="37"/>
                      </a:cubicBezTo>
                      <a:cubicBezTo>
                        <a:pt x="78" y="43"/>
                        <a:pt x="80" y="45"/>
                        <a:pt x="79" y="50"/>
                      </a:cubicBezTo>
                      <a:cubicBezTo>
                        <a:pt x="77" y="50"/>
                        <a:pt x="66" y="53"/>
                        <a:pt x="63" y="53"/>
                      </a:cubicBezTo>
                      <a:cubicBezTo>
                        <a:pt x="61" y="58"/>
                        <a:pt x="49" y="84"/>
                        <a:pt x="49" y="84"/>
                      </a:cubicBezTo>
                      <a:cubicBezTo>
                        <a:pt x="45" y="88"/>
                        <a:pt x="37" y="94"/>
                        <a:pt x="32" y="94"/>
                      </a:cubicBezTo>
                      <a:cubicBezTo>
                        <a:pt x="30" y="94"/>
                        <a:pt x="25" y="92"/>
                        <a:pt x="23" y="92"/>
                      </a:cubicBezTo>
                      <a:cubicBezTo>
                        <a:pt x="20" y="92"/>
                        <a:pt x="3" y="85"/>
                        <a:pt x="3" y="83"/>
                      </a:cubicBezTo>
                      <a:cubicBezTo>
                        <a:pt x="2" y="83"/>
                        <a:pt x="0" y="82"/>
                        <a:pt x="0" y="81"/>
                      </a:cubicBezTo>
                      <a:cubicBezTo>
                        <a:pt x="0" y="70"/>
                        <a:pt x="14" y="64"/>
                        <a:pt x="18" y="57"/>
                      </a:cubicBezTo>
                      <a:cubicBezTo>
                        <a:pt x="20" y="54"/>
                        <a:pt x="22" y="51"/>
                        <a:pt x="25" y="51"/>
                      </a:cubicBezTo>
                      <a:cubicBezTo>
                        <a:pt x="36" y="51"/>
                        <a:pt x="42" y="40"/>
                        <a:pt x="50" y="37"/>
                      </a:cubicBezTo>
                      <a:cubicBezTo>
                        <a:pt x="52" y="36"/>
                        <a:pt x="58" y="26"/>
                        <a:pt x="58" y="26"/>
                      </a:cubicBezTo>
                      <a:close/>
                    </a:path>
                  </a:pathLst>
                </a:custGeom>
                <a:solidFill>
                  <a:srgbClr val="FEFEFE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5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5" name="Google Shape;805;p85"/>
                <p:cNvSpPr/>
                <p:nvPr/>
              </p:nvSpPr>
              <p:spPr>
                <a:xfrm>
                  <a:off x="7148513" y="3476625"/>
                  <a:ext cx="93663" cy="139700"/>
                </a:xfrm>
                <a:custGeom>
                  <a:rect b="b" l="l" r="r" t="t"/>
                  <a:pathLst>
                    <a:path extrusionOk="0" h="104" w="71">
                      <a:moveTo>
                        <a:pt x="22" y="40"/>
                      </a:moveTo>
                      <a:cubicBezTo>
                        <a:pt x="21" y="36"/>
                        <a:pt x="17" y="35"/>
                        <a:pt x="17" y="31"/>
                      </a:cubicBezTo>
                      <a:cubicBezTo>
                        <a:pt x="17" y="30"/>
                        <a:pt x="18" y="28"/>
                        <a:pt x="19" y="27"/>
                      </a:cubicBezTo>
                      <a:cubicBezTo>
                        <a:pt x="8" y="25"/>
                        <a:pt x="2" y="11"/>
                        <a:pt x="0" y="0"/>
                      </a:cubicBezTo>
                      <a:cubicBezTo>
                        <a:pt x="4" y="7"/>
                        <a:pt x="12" y="8"/>
                        <a:pt x="16" y="12"/>
                      </a:cubicBezTo>
                      <a:cubicBezTo>
                        <a:pt x="19" y="15"/>
                        <a:pt x="19" y="18"/>
                        <a:pt x="22" y="19"/>
                      </a:cubicBezTo>
                      <a:cubicBezTo>
                        <a:pt x="21" y="21"/>
                        <a:pt x="20" y="21"/>
                        <a:pt x="20" y="22"/>
                      </a:cubicBezTo>
                      <a:cubicBezTo>
                        <a:pt x="20" y="25"/>
                        <a:pt x="25" y="34"/>
                        <a:pt x="27" y="37"/>
                      </a:cubicBezTo>
                      <a:cubicBezTo>
                        <a:pt x="30" y="37"/>
                        <a:pt x="30" y="37"/>
                        <a:pt x="30" y="37"/>
                      </a:cubicBezTo>
                      <a:cubicBezTo>
                        <a:pt x="30" y="34"/>
                        <a:pt x="32" y="32"/>
                        <a:pt x="34" y="32"/>
                      </a:cubicBezTo>
                      <a:cubicBezTo>
                        <a:pt x="35" y="32"/>
                        <a:pt x="36" y="32"/>
                        <a:pt x="37" y="32"/>
                      </a:cubicBezTo>
                      <a:cubicBezTo>
                        <a:pt x="37" y="44"/>
                        <a:pt x="42" y="50"/>
                        <a:pt x="53" y="50"/>
                      </a:cubicBezTo>
                      <a:cubicBezTo>
                        <a:pt x="61" y="50"/>
                        <a:pt x="61" y="46"/>
                        <a:pt x="68" y="46"/>
                      </a:cubicBezTo>
                      <a:cubicBezTo>
                        <a:pt x="69" y="46"/>
                        <a:pt x="71" y="47"/>
                        <a:pt x="71" y="48"/>
                      </a:cubicBezTo>
                      <a:cubicBezTo>
                        <a:pt x="65" y="55"/>
                        <a:pt x="67" y="64"/>
                        <a:pt x="63" y="71"/>
                      </a:cubicBezTo>
                      <a:cubicBezTo>
                        <a:pt x="61" y="68"/>
                        <a:pt x="61" y="68"/>
                        <a:pt x="61" y="68"/>
                      </a:cubicBezTo>
                      <a:cubicBezTo>
                        <a:pt x="60" y="68"/>
                        <a:pt x="60" y="70"/>
                        <a:pt x="60" y="70"/>
                      </a:cubicBezTo>
                      <a:cubicBezTo>
                        <a:pt x="55" y="71"/>
                        <a:pt x="51" y="72"/>
                        <a:pt x="51" y="75"/>
                      </a:cubicBezTo>
                      <a:cubicBezTo>
                        <a:pt x="51" y="77"/>
                        <a:pt x="52" y="78"/>
                        <a:pt x="52" y="80"/>
                      </a:cubicBezTo>
                      <a:cubicBezTo>
                        <a:pt x="52" y="83"/>
                        <a:pt x="47" y="87"/>
                        <a:pt x="46" y="89"/>
                      </a:cubicBezTo>
                      <a:cubicBezTo>
                        <a:pt x="42" y="95"/>
                        <a:pt x="39" y="104"/>
                        <a:pt x="30" y="104"/>
                      </a:cubicBezTo>
                      <a:cubicBezTo>
                        <a:pt x="26" y="104"/>
                        <a:pt x="23" y="102"/>
                        <a:pt x="23" y="98"/>
                      </a:cubicBezTo>
                      <a:cubicBezTo>
                        <a:pt x="23" y="93"/>
                        <a:pt x="29" y="91"/>
                        <a:pt x="29" y="86"/>
                      </a:cubicBezTo>
                      <a:cubicBezTo>
                        <a:pt x="29" y="77"/>
                        <a:pt x="12" y="80"/>
                        <a:pt x="12" y="72"/>
                      </a:cubicBezTo>
                      <a:cubicBezTo>
                        <a:pt x="12" y="68"/>
                        <a:pt x="16" y="67"/>
                        <a:pt x="19" y="65"/>
                      </a:cubicBezTo>
                      <a:cubicBezTo>
                        <a:pt x="23" y="61"/>
                        <a:pt x="24" y="55"/>
                        <a:pt x="24" y="48"/>
                      </a:cubicBezTo>
                      <a:cubicBezTo>
                        <a:pt x="24" y="44"/>
                        <a:pt x="22" y="40"/>
                        <a:pt x="22" y="38"/>
                      </a:cubicBezTo>
                      <a:cubicBezTo>
                        <a:pt x="22" y="38"/>
                        <a:pt x="22" y="38"/>
                        <a:pt x="22" y="38"/>
                      </a:cubicBezTo>
                      <a:lnTo>
                        <a:pt x="22" y="40"/>
                      </a:lnTo>
                      <a:close/>
                    </a:path>
                  </a:pathLst>
                </a:custGeom>
                <a:solidFill>
                  <a:srgbClr val="FEFEFE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5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6" name="Google Shape;806;p85"/>
                <p:cNvSpPr/>
                <p:nvPr/>
              </p:nvSpPr>
              <p:spPr>
                <a:xfrm>
                  <a:off x="6856413" y="3582988"/>
                  <a:ext cx="6350" cy="9525"/>
                </a:xfrm>
                <a:custGeom>
                  <a:rect b="b" l="l" r="r" t="t"/>
                  <a:pathLst>
                    <a:path extrusionOk="0" h="7" w="5">
                      <a:moveTo>
                        <a:pt x="5" y="0"/>
                      </a:moveTo>
                      <a:cubicBezTo>
                        <a:pt x="5" y="4"/>
                        <a:pt x="4" y="5"/>
                        <a:pt x="4" y="7"/>
                      </a:cubicBezTo>
                      <a:cubicBezTo>
                        <a:pt x="0" y="6"/>
                        <a:pt x="0" y="3"/>
                        <a:pt x="0" y="0"/>
                      </a:cubicBezTo>
                      <a:cubicBezTo>
                        <a:pt x="2" y="0"/>
                        <a:pt x="4" y="0"/>
                        <a:pt x="5" y="0"/>
                      </a:cubicBezTo>
                      <a:close/>
                    </a:path>
                  </a:pathLst>
                </a:custGeom>
                <a:solidFill>
                  <a:srgbClr val="FEFEFE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5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7" name="Google Shape;807;p85"/>
                <p:cNvSpPr/>
                <p:nvPr/>
              </p:nvSpPr>
              <p:spPr>
                <a:xfrm>
                  <a:off x="6664325" y="3500438"/>
                  <a:ext cx="22225" cy="11113"/>
                </a:xfrm>
                <a:custGeom>
                  <a:rect b="b" l="l" r="r" t="t"/>
                  <a:pathLst>
                    <a:path extrusionOk="0" h="8" w="16">
                      <a:moveTo>
                        <a:pt x="16" y="4"/>
                      </a:moveTo>
                      <a:cubicBezTo>
                        <a:pt x="11" y="7"/>
                        <a:pt x="4" y="8"/>
                        <a:pt x="0" y="4"/>
                      </a:cubicBezTo>
                      <a:cubicBezTo>
                        <a:pt x="9" y="0"/>
                        <a:pt x="10" y="0"/>
                        <a:pt x="16" y="4"/>
                      </a:cubicBezTo>
                      <a:close/>
                    </a:path>
                  </a:pathLst>
                </a:custGeom>
                <a:solidFill>
                  <a:srgbClr val="FEFEFE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5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8" name="Google Shape;808;p85"/>
                <p:cNvSpPr/>
                <p:nvPr/>
              </p:nvSpPr>
              <p:spPr>
                <a:xfrm>
                  <a:off x="6556375" y="3065463"/>
                  <a:ext cx="22225" cy="9525"/>
                </a:xfrm>
                <a:custGeom>
                  <a:rect b="b" l="l" r="r" t="t"/>
                  <a:pathLst>
                    <a:path extrusionOk="0" h="7" w="17">
                      <a:moveTo>
                        <a:pt x="17" y="1"/>
                      </a:moveTo>
                      <a:cubicBezTo>
                        <a:pt x="17" y="7"/>
                        <a:pt x="17" y="7"/>
                        <a:pt x="17" y="7"/>
                      </a:cubicBezTo>
                      <a:cubicBezTo>
                        <a:pt x="16" y="7"/>
                        <a:pt x="14" y="7"/>
                        <a:pt x="13" y="7"/>
                      </a:cubicBezTo>
                      <a:cubicBezTo>
                        <a:pt x="8" y="7"/>
                        <a:pt x="2" y="5"/>
                        <a:pt x="0" y="3"/>
                      </a:cubicBezTo>
                      <a:cubicBezTo>
                        <a:pt x="8" y="1"/>
                        <a:pt x="11" y="0"/>
                        <a:pt x="17" y="1"/>
                      </a:cubicBezTo>
                      <a:close/>
                    </a:path>
                  </a:pathLst>
                </a:custGeom>
                <a:solidFill>
                  <a:srgbClr val="FEFEFE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5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809" name="Google Shape;809;p85"/>
            <p:cNvGrpSpPr/>
            <p:nvPr/>
          </p:nvGrpSpPr>
          <p:grpSpPr>
            <a:xfrm>
              <a:off x="3584164" y="1207287"/>
              <a:ext cx="2773360" cy="1960211"/>
              <a:chOff x="4713288" y="1038225"/>
              <a:chExt cx="2847977" cy="2012950"/>
            </a:xfrm>
          </p:grpSpPr>
          <p:sp>
            <p:nvSpPr>
              <p:cNvPr id="810" name="Google Shape;810;p85"/>
              <p:cNvSpPr/>
              <p:nvPr/>
            </p:nvSpPr>
            <p:spPr>
              <a:xfrm>
                <a:off x="4818063" y="2127250"/>
                <a:ext cx="622300" cy="538163"/>
              </a:xfrm>
              <a:custGeom>
                <a:rect b="b" l="l" r="r" t="t"/>
                <a:pathLst>
                  <a:path extrusionOk="0" h="405" w="467">
                    <a:moveTo>
                      <a:pt x="112" y="177"/>
                    </a:moveTo>
                    <a:cubicBezTo>
                      <a:pt x="102" y="154"/>
                      <a:pt x="102" y="154"/>
                      <a:pt x="102" y="154"/>
                    </a:cubicBezTo>
                    <a:cubicBezTo>
                      <a:pt x="102" y="151"/>
                      <a:pt x="105" y="151"/>
                      <a:pt x="106" y="149"/>
                    </a:cubicBezTo>
                    <a:cubicBezTo>
                      <a:pt x="109" y="139"/>
                      <a:pt x="110" y="134"/>
                      <a:pt x="113" y="126"/>
                    </a:cubicBezTo>
                    <a:cubicBezTo>
                      <a:pt x="115" y="117"/>
                      <a:pt x="124" y="115"/>
                      <a:pt x="124" y="104"/>
                    </a:cubicBezTo>
                    <a:cubicBezTo>
                      <a:pt x="124" y="97"/>
                      <a:pt x="122" y="91"/>
                      <a:pt x="122" y="86"/>
                    </a:cubicBezTo>
                    <a:cubicBezTo>
                      <a:pt x="122" y="83"/>
                      <a:pt x="124" y="82"/>
                      <a:pt x="125" y="81"/>
                    </a:cubicBezTo>
                    <a:cubicBezTo>
                      <a:pt x="125" y="77"/>
                      <a:pt x="125" y="77"/>
                      <a:pt x="125" y="77"/>
                    </a:cubicBezTo>
                    <a:cubicBezTo>
                      <a:pt x="121" y="78"/>
                      <a:pt x="120" y="81"/>
                      <a:pt x="117" y="81"/>
                    </a:cubicBezTo>
                    <a:cubicBezTo>
                      <a:pt x="112" y="81"/>
                      <a:pt x="110" y="79"/>
                      <a:pt x="108" y="77"/>
                    </a:cubicBezTo>
                    <a:cubicBezTo>
                      <a:pt x="101" y="82"/>
                      <a:pt x="98" y="88"/>
                      <a:pt x="86" y="88"/>
                    </a:cubicBezTo>
                    <a:cubicBezTo>
                      <a:pt x="76" y="88"/>
                      <a:pt x="73" y="77"/>
                      <a:pt x="64" y="77"/>
                    </a:cubicBezTo>
                    <a:cubicBezTo>
                      <a:pt x="54" y="77"/>
                      <a:pt x="56" y="87"/>
                      <a:pt x="48" y="87"/>
                    </a:cubicBezTo>
                    <a:cubicBezTo>
                      <a:pt x="40" y="87"/>
                      <a:pt x="35" y="75"/>
                      <a:pt x="27" y="79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4" y="79"/>
                      <a:pt x="25" y="78"/>
                      <a:pt x="26" y="77"/>
                    </a:cubicBezTo>
                    <a:cubicBezTo>
                      <a:pt x="23" y="74"/>
                      <a:pt x="10" y="67"/>
                      <a:pt x="15" y="63"/>
                    </a:cubicBezTo>
                    <a:cubicBezTo>
                      <a:pt x="11" y="57"/>
                      <a:pt x="6" y="58"/>
                      <a:pt x="0" y="55"/>
                    </a:cubicBezTo>
                    <a:cubicBezTo>
                      <a:pt x="4" y="50"/>
                      <a:pt x="9" y="51"/>
                      <a:pt x="9" y="43"/>
                    </a:cubicBezTo>
                    <a:cubicBezTo>
                      <a:pt x="9" y="40"/>
                      <a:pt x="8" y="40"/>
                      <a:pt x="9" y="37"/>
                    </a:cubicBezTo>
                    <a:cubicBezTo>
                      <a:pt x="6" y="37"/>
                      <a:pt x="1" y="38"/>
                      <a:pt x="1" y="35"/>
                    </a:cubicBezTo>
                    <a:cubicBezTo>
                      <a:pt x="1" y="22"/>
                      <a:pt x="33" y="24"/>
                      <a:pt x="41" y="20"/>
                    </a:cubicBezTo>
                    <a:cubicBezTo>
                      <a:pt x="40" y="17"/>
                      <a:pt x="38" y="18"/>
                      <a:pt x="38" y="15"/>
                    </a:cubicBezTo>
                    <a:cubicBezTo>
                      <a:pt x="38" y="11"/>
                      <a:pt x="46" y="13"/>
                      <a:pt x="48" y="13"/>
                    </a:cubicBezTo>
                    <a:cubicBezTo>
                      <a:pt x="53" y="13"/>
                      <a:pt x="62" y="13"/>
                      <a:pt x="62" y="13"/>
                    </a:cubicBezTo>
                    <a:cubicBezTo>
                      <a:pt x="67" y="13"/>
                      <a:pt x="75" y="7"/>
                      <a:pt x="80" y="4"/>
                    </a:cubicBezTo>
                    <a:cubicBezTo>
                      <a:pt x="86" y="0"/>
                      <a:pt x="98" y="0"/>
                      <a:pt x="106" y="0"/>
                    </a:cubicBezTo>
                    <a:cubicBezTo>
                      <a:pt x="117" y="0"/>
                      <a:pt x="117" y="7"/>
                      <a:pt x="127" y="7"/>
                    </a:cubicBezTo>
                    <a:cubicBezTo>
                      <a:pt x="127" y="12"/>
                      <a:pt x="144" y="15"/>
                      <a:pt x="149" y="15"/>
                    </a:cubicBezTo>
                    <a:cubicBezTo>
                      <a:pt x="162" y="15"/>
                      <a:pt x="170" y="15"/>
                      <a:pt x="174" y="15"/>
                    </a:cubicBezTo>
                    <a:cubicBezTo>
                      <a:pt x="186" y="15"/>
                      <a:pt x="192" y="3"/>
                      <a:pt x="205" y="3"/>
                    </a:cubicBezTo>
                    <a:cubicBezTo>
                      <a:pt x="219" y="3"/>
                      <a:pt x="218" y="12"/>
                      <a:pt x="223" y="21"/>
                    </a:cubicBezTo>
                    <a:cubicBezTo>
                      <a:pt x="224" y="23"/>
                      <a:pt x="233" y="28"/>
                      <a:pt x="233" y="28"/>
                    </a:cubicBezTo>
                    <a:cubicBezTo>
                      <a:pt x="241" y="31"/>
                      <a:pt x="243" y="44"/>
                      <a:pt x="256" y="44"/>
                    </a:cubicBezTo>
                    <a:cubicBezTo>
                      <a:pt x="265" y="44"/>
                      <a:pt x="265" y="36"/>
                      <a:pt x="271" y="34"/>
                    </a:cubicBezTo>
                    <a:cubicBezTo>
                      <a:pt x="275" y="33"/>
                      <a:pt x="274" y="33"/>
                      <a:pt x="278" y="33"/>
                    </a:cubicBezTo>
                    <a:cubicBezTo>
                      <a:pt x="279" y="35"/>
                      <a:pt x="279" y="39"/>
                      <a:pt x="281" y="41"/>
                    </a:cubicBezTo>
                    <a:cubicBezTo>
                      <a:pt x="280" y="41"/>
                      <a:pt x="281" y="42"/>
                      <a:pt x="281" y="43"/>
                    </a:cubicBezTo>
                    <a:cubicBezTo>
                      <a:pt x="281" y="48"/>
                      <a:pt x="284" y="47"/>
                      <a:pt x="286" y="51"/>
                    </a:cubicBezTo>
                    <a:cubicBezTo>
                      <a:pt x="290" y="56"/>
                      <a:pt x="286" y="59"/>
                      <a:pt x="289" y="65"/>
                    </a:cubicBezTo>
                    <a:cubicBezTo>
                      <a:pt x="291" y="70"/>
                      <a:pt x="297" y="67"/>
                      <a:pt x="301" y="68"/>
                    </a:cubicBezTo>
                    <a:cubicBezTo>
                      <a:pt x="305" y="69"/>
                      <a:pt x="306" y="73"/>
                      <a:pt x="309" y="76"/>
                    </a:cubicBezTo>
                    <a:cubicBezTo>
                      <a:pt x="312" y="79"/>
                      <a:pt x="323" y="78"/>
                      <a:pt x="329" y="78"/>
                    </a:cubicBezTo>
                    <a:cubicBezTo>
                      <a:pt x="337" y="78"/>
                      <a:pt x="345" y="77"/>
                      <a:pt x="350" y="76"/>
                    </a:cubicBezTo>
                    <a:cubicBezTo>
                      <a:pt x="350" y="72"/>
                      <a:pt x="350" y="71"/>
                      <a:pt x="350" y="68"/>
                    </a:cubicBezTo>
                    <a:cubicBezTo>
                      <a:pt x="350" y="64"/>
                      <a:pt x="355" y="64"/>
                      <a:pt x="359" y="63"/>
                    </a:cubicBezTo>
                    <a:cubicBezTo>
                      <a:pt x="364" y="61"/>
                      <a:pt x="363" y="59"/>
                      <a:pt x="368" y="57"/>
                    </a:cubicBezTo>
                    <a:cubicBezTo>
                      <a:pt x="376" y="54"/>
                      <a:pt x="381" y="56"/>
                      <a:pt x="387" y="51"/>
                    </a:cubicBezTo>
                    <a:cubicBezTo>
                      <a:pt x="397" y="57"/>
                      <a:pt x="403" y="57"/>
                      <a:pt x="412" y="60"/>
                    </a:cubicBezTo>
                    <a:cubicBezTo>
                      <a:pt x="423" y="64"/>
                      <a:pt x="426" y="74"/>
                      <a:pt x="439" y="74"/>
                    </a:cubicBezTo>
                    <a:cubicBezTo>
                      <a:pt x="439" y="76"/>
                      <a:pt x="442" y="77"/>
                      <a:pt x="443" y="79"/>
                    </a:cubicBezTo>
                    <a:cubicBezTo>
                      <a:pt x="445" y="86"/>
                      <a:pt x="442" y="92"/>
                      <a:pt x="445" y="96"/>
                    </a:cubicBezTo>
                    <a:cubicBezTo>
                      <a:pt x="442" y="98"/>
                      <a:pt x="435" y="114"/>
                      <a:pt x="435" y="115"/>
                    </a:cubicBezTo>
                    <a:cubicBezTo>
                      <a:pt x="435" y="116"/>
                      <a:pt x="436" y="118"/>
                      <a:pt x="435" y="119"/>
                    </a:cubicBezTo>
                    <a:cubicBezTo>
                      <a:pt x="436" y="121"/>
                      <a:pt x="435" y="122"/>
                      <a:pt x="436" y="124"/>
                    </a:cubicBezTo>
                    <a:cubicBezTo>
                      <a:pt x="436" y="138"/>
                      <a:pt x="436" y="138"/>
                      <a:pt x="436" y="138"/>
                    </a:cubicBezTo>
                    <a:cubicBezTo>
                      <a:pt x="438" y="142"/>
                      <a:pt x="437" y="145"/>
                      <a:pt x="439" y="149"/>
                    </a:cubicBezTo>
                    <a:cubicBezTo>
                      <a:pt x="440" y="153"/>
                      <a:pt x="449" y="149"/>
                      <a:pt x="449" y="156"/>
                    </a:cubicBezTo>
                    <a:cubicBezTo>
                      <a:pt x="449" y="165"/>
                      <a:pt x="439" y="164"/>
                      <a:pt x="439" y="171"/>
                    </a:cubicBezTo>
                    <a:cubicBezTo>
                      <a:pt x="439" y="177"/>
                      <a:pt x="443" y="177"/>
                      <a:pt x="445" y="179"/>
                    </a:cubicBezTo>
                    <a:cubicBezTo>
                      <a:pt x="452" y="194"/>
                      <a:pt x="467" y="196"/>
                      <a:pt x="467" y="215"/>
                    </a:cubicBezTo>
                    <a:cubicBezTo>
                      <a:pt x="456" y="218"/>
                      <a:pt x="448" y="220"/>
                      <a:pt x="448" y="232"/>
                    </a:cubicBezTo>
                    <a:cubicBezTo>
                      <a:pt x="448" y="235"/>
                      <a:pt x="450" y="238"/>
                      <a:pt x="450" y="240"/>
                    </a:cubicBezTo>
                    <a:cubicBezTo>
                      <a:pt x="450" y="240"/>
                      <a:pt x="448" y="240"/>
                      <a:pt x="448" y="240"/>
                    </a:cubicBezTo>
                    <a:cubicBezTo>
                      <a:pt x="439" y="240"/>
                      <a:pt x="420" y="235"/>
                      <a:pt x="408" y="235"/>
                    </a:cubicBezTo>
                    <a:cubicBezTo>
                      <a:pt x="406" y="235"/>
                      <a:pt x="393" y="231"/>
                      <a:pt x="393" y="231"/>
                    </a:cubicBezTo>
                    <a:cubicBezTo>
                      <a:pt x="388" y="226"/>
                      <a:pt x="388" y="213"/>
                      <a:pt x="379" y="213"/>
                    </a:cubicBezTo>
                    <a:cubicBezTo>
                      <a:pt x="374" y="213"/>
                      <a:pt x="372" y="217"/>
                      <a:pt x="370" y="220"/>
                    </a:cubicBezTo>
                    <a:cubicBezTo>
                      <a:pt x="348" y="220"/>
                      <a:pt x="348" y="220"/>
                      <a:pt x="348" y="220"/>
                    </a:cubicBezTo>
                    <a:cubicBezTo>
                      <a:pt x="341" y="217"/>
                      <a:pt x="337" y="212"/>
                      <a:pt x="333" y="207"/>
                    </a:cubicBezTo>
                    <a:cubicBezTo>
                      <a:pt x="327" y="202"/>
                      <a:pt x="320" y="205"/>
                      <a:pt x="315" y="200"/>
                    </a:cubicBezTo>
                    <a:cubicBezTo>
                      <a:pt x="313" y="197"/>
                      <a:pt x="314" y="194"/>
                      <a:pt x="313" y="192"/>
                    </a:cubicBezTo>
                    <a:cubicBezTo>
                      <a:pt x="308" y="182"/>
                      <a:pt x="299" y="168"/>
                      <a:pt x="286" y="168"/>
                    </a:cubicBezTo>
                    <a:cubicBezTo>
                      <a:pt x="280" y="168"/>
                      <a:pt x="278" y="176"/>
                      <a:pt x="278" y="183"/>
                    </a:cubicBezTo>
                    <a:cubicBezTo>
                      <a:pt x="278" y="187"/>
                      <a:pt x="278" y="189"/>
                      <a:pt x="278" y="193"/>
                    </a:cubicBezTo>
                    <a:cubicBezTo>
                      <a:pt x="281" y="203"/>
                      <a:pt x="293" y="222"/>
                      <a:pt x="304" y="224"/>
                    </a:cubicBezTo>
                    <a:cubicBezTo>
                      <a:pt x="304" y="229"/>
                      <a:pt x="306" y="231"/>
                      <a:pt x="307" y="235"/>
                    </a:cubicBezTo>
                    <a:cubicBezTo>
                      <a:pt x="312" y="233"/>
                      <a:pt x="311" y="228"/>
                      <a:pt x="315" y="227"/>
                    </a:cubicBezTo>
                    <a:cubicBezTo>
                      <a:pt x="316" y="228"/>
                      <a:pt x="316" y="230"/>
                      <a:pt x="316" y="231"/>
                    </a:cubicBezTo>
                    <a:cubicBezTo>
                      <a:pt x="316" y="237"/>
                      <a:pt x="313" y="240"/>
                      <a:pt x="313" y="246"/>
                    </a:cubicBezTo>
                    <a:cubicBezTo>
                      <a:pt x="313" y="252"/>
                      <a:pt x="324" y="255"/>
                      <a:pt x="331" y="255"/>
                    </a:cubicBezTo>
                    <a:cubicBezTo>
                      <a:pt x="360" y="255"/>
                      <a:pt x="363" y="237"/>
                      <a:pt x="379" y="225"/>
                    </a:cubicBezTo>
                    <a:cubicBezTo>
                      <a:pt x="379" y="241"/>
                      <a:pt x="379" y="241"/>
                      <a:pt x="379" y="241"/>
                    </a:cubicBezTo>
                    <a:cubicBezTo>
                      <a:pt x="385" y="254"/>
                      <a:pt x="393" y="256"/>
                      <a:pt x="406" y="260"/>
                    </a:cubicBezTo>
                    <a:cubicBezTo>
                      <a:pt x="411" y="261"/>
                      <a:pt x="411" y="269"/>
                      <a:pt x="414" y="271"/>
                    </a:cubicBezTo>
                    <a:cubicBezTo>
                      <a:pt x="414" y="270"/>
                      <a:pt x="414" y="270"/>
                      <a:pt x="414" y="270"/>
                    </a:cubicBezTo>
                    <a:cubicBezTo>
                      <a:pt x="416" y="274"/>
                      <a:pt x="423" y="273"/>
                      <a:pt x="423" y="277"/>
                    </a:cubicBezTo>
                    <a:cubicBezTo>
                      <a:pt x="423" y="288"/>
                      <a:pt x="410" y="291"/>
                      <a:pt x="410" y="302"/>
                    </a:cubicBezTo>
                    <a:cubicBezTo>
                      <a:pt x="403" y="302"/>
                      <a:pt x="399" y="303"/>
                      <a:pt x="397" y="309"/>
                    </a:cubicBezTo>
                    <a:cubicBezTo>
                      <a:pt x="395" y="314"/>
                      <a:pt x="396" y="321"/>
                      <a:pt x="390" y="321"/>
                    </a:cubicBezTo>
                    <a:cubicBezTo>
                      <a:pt x="384" y="321"/>
                      <a:pt x="384" y="334"/>
                      <a:pt x="378" y="334"/>
                    </a:cubicBezTo>
                    <a:cubicBezTo>
                      <a:pt x="374" y="334"/>
                      <a:pt x="365" y="342"/>
                      <a:pt x="365" y="347"/>
                    </a:cubicBezTo>
                    <a:cubicBezTo>
                      <a:pt x="353" y="349"/>
                      <a:pt x="327" y="354"/>
                      <a:pt x="327" y="364"/>
                    </a:cubicBezTo>
                    <a:cubicBezTo>
                      <a:pt x="327" y="365"/>
                      <a:pt x="327" y="367"/>
                      <a:pt x="328" y="368"/>
                    </a:cubicBezTo>
                    <a:cubicBezTo>
                      <a:pt x="318" y="373"/>
                      <a:pt x="304" y="376"/>
                      <a:pt x="294" y="378"/>
                    </a:cubicBezTo>
                    <a:cubicBezTo>
                      <a:pt x="289" y="380"/>
                      <a:pt x="271" y="392"/>
                      <a:pt x="265" y="395"/>
                    </a:cubicBezTo>
                    <a:cubicBezTo>
                      <a:pt x="252" y="395"/>
                      <a:pt x="252" y="395"/>
                      <a:pt x="252" y="395"/>
                    </a:cubicBezTo>
                    <a:cubicBezTo>
                      <a:pt x="244" y="400"/>
                      <a:pt x="243" y="404"/>
                      <a:pt x="234" y="404"/>
                    </a:cubicBezTo>
                    <a:cubicBezTo>
                      <a:pt x="231" y="405"/>
                      <a:pt x="231" y="405"/>
                      <a:pt x="231" y="405"/>
                    </a:cubicBezTo>
                    <a:cubicBezTo>
                      <a:pt x="229" y="405"/>
                      <a:pt x="218" y="400"/>
                      <a:pt x="217" y="399"/>
                    </a:cubicBezTo>
                    <a:cubicBezTo>
                      <a:pt x="216" y="399"/>
                      <a:pt x="219" y="399"/>
                      <a:pt x="217" y="394"/>
                    </a:cubicBezTo>
                    <a:cubicBezTo>
                      <a:pt x="212" y="387"/>
                      <a:pt x="209" y="380"/>
                      <a:pt x="209" y="372"/>
                    </a:cubicBezTo>
                    <a:cubicBezTo>
                      <a:pt x="204" y="371"/>
                      <a:pt x="207" y="363"/>
                      <a:pt x="208" y="359"/>
                    </a:cubicBezTo>
                    <a:cubicBezTo>
                      <a:pt x="210" y="349"/>
                      <a:pt x="203" y="345"/>
                      <a:pt x="198" y="340"/>
                    </a:cubicBezTo>
                    <a:cubicBezTo>
                      <a:pt x="193" y="335"/>
                      <a:pt x="181" y="320"/>
                      <a:pt x="181" y="309"/>
                    </a:cubicBezTo>
                    <a:cubicBezTo>
                      <a:pt x="165" y="306"/>
                      <a:pt x="162" y="297"/>
                      <a:pt x="162" y="280"/>
                    </a:cubicBezTo>
                    <a:cubicBezTo>
                      <a:pt x="162" y="270"/>
                      <a:pt x="156" y="268"/>
                      <a:pt x="154" y="259"/>
                    </a:cubicBezTo>
                    <a:cubicBezTo>
                      <a:pt x="154" y="259"/>
                      <a:pt x="154" y="259"/>
                      <a:pt x="154" y="259"/>
                    </a:cubicBezTo>
                    <a:cubicBezTo>
                      <a:pt x="152" y="258"/>
                      <a:pt x="150" y="255"/>
                      <a:pt x="148" y="254"/>
                    </a:cubicBezTo>
                    <a:cubicBezTo>
                      <a:pt x="147" y="252"/>
                      <a:pt x="141" y="253"/>
                      <a:pt x="140" y="251"/>
                    </a:cubicBezTo>
                    <a:cubicBezTo>
                      <a:pt x="137" y="249"/>
                      <a:pt x="138" y="242"/>
                      <a:pt x="137" y="239"/>
                    </a:cubicBezTo>
                    <a:cubicBezTo>
                      <a:pt x="136" y="235"/>
                      <a:pt x="132" y="231"/>
                      <a:pt x="131" y="229"/>
                    </a:cubicBezTo>
                    <a:cubicBezTo>
                      <a:pt x="125" y="221"/>
                      <a:pt x="121" y="214"/>
                      <a:pt x="116" y="207"/>
                    </a:cubicBezTo>
                    <a:cubicBezTo>
                      <a:pt x="115" y="205"/>
                      <a:pt x="109" y="198"/>
                      <a:pt x="109" y="196"/>
                    </a:cubicBezTo>
                    <a:cubicBezTo>
                      <a:pt x="109" y="192"/>
                      <a:pt x="112" y="182"/>
                      <a:pt x="112" y="175"/>
                    </a:cubicBezTo>
                    <a:lnTo>
                      <a:pt x="112" y="177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1" name="Google Shape;811;p85"/>
              <p:cNvSpPr/>
              <p:nvPr/>
            </p:nvSpPr>
            <p:spPr>
              <a:xfrm>
                <a:off x="5713413" y="2714625"/>
                <a:ext cx="33338" cy="63500"/>
              </a:xfrm>
              <a:custGeom>
                <a:rect b="b" l="l" r="r" t="t"/>
                <a:pathLst>
                  <a:path extrusionOk="0" h="48" w="25">
                    <a:moveTo>
                      <a:pt x="25" y="30"/>
                    </a:moveTo>
                    <a:cubicBezTo>
                      <a:pt x="25" y="37"/>
                      <a:pt x="20" y="48"/>
                      <a:pt x="11" y="48"/>
                    </a:cubicBezTo>
                    <a:cubicBezTo>
                      <a:pt x="5" y="48"/>
                      <a:pt x="0" y="41"/>
                      <a:pt x="0" y="35"/>
                    </a:cubicBezTo>
                    <a:cubicBezTo>
                      <a:pt x="0" y="22"/>
                      <a:pt x="6" y="13"/>
                      <a:pt x="6" y="0"/>
                    </a:cubicBezTo>
                    <a:cubicBezTo>
                      <a:pt x="13" y="10"/>
                      <a:pt x="25" y="15"/>
                      <a:pt x="25" y="3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2" name="Google Shape;812;p85"/>
              <p:cNvSpPr/>
              <p:nvPr/>
            </p:nvSpPr>
            <p:spPr>
              <a:xfrm>
                <a:off x="5397500" y="2195513"/>
                <a:ext cx="677863" cy="544513"/>
              </a:xfrm>
              <a:custGeom>
                <a:rect b="b" l="l" r="r" t="t"/>
                <a:pathLst>
                  <a:path extrusionOk="0" h="410" w="509">
                    <a:moveTo>
                      <a:pt x="149" y="265"/>
                    </a:moveTo>
                    <a:cubicBezTo>
                      <a:pt x="147" y="263"/>
                      <a:pt x="147" y="263"/>
                      <a:pt x="147" y="263"/>
                    </a:cubicBezTo>
                    <a:cubicBezTo>
                      <a:pt x="147" y="265"/>
                      <a:pt x="148" y="268"/>
                      <a:pt x="148" y="270"/>
                    </a:cubicBezTo>
                    <a:cubicBezTo>
                      <a:pt x="148" y="278"/>
                      <a:pt x="153" y="286"/>
                      <a:pt x="155" y="295"/>
                    </a:cubicBezTo>
                    <a:cubicBezTo>
                      <a:pt x="158" y="305"/>
                      <a:pt x="166" y="319"/>
                      <a:pt x="168" y="326"/>
                    </a:cubicBezTo>
                    <a:cubicBezTo>
                      <a:pt x="170" y="332"/>
                      <a:pt x="170" y="334"/>
                      <a:pt x="174" y="340"/>
                    </a:cubicBezTo>
                    <a:cubicBezTo>
                      <a:pt x="177" y="345"/>
                      <a:pt x="175" y="351"/>
                      <a:pt x="179" y="358"/>
                    </a:cubicBezTo>
                    <a:cubicBezTo>
                      <a:pt x="180" y="362"/>
                      <a:pt x="187" y="366"/>
                      <a:pt x="188" y="372"/>
                    </a:cubicBezTo>
                    <a:cubicBezTo>
                      <a:pt x="191" y="382"/>
                      <a:pt x="196" y="390"/>
                      <a:pt x="200" y="401"/>
                    </a:cubicBezTo>
                    <a:cubicBezTo>
                      <a:pt x="200" y="402"/>
                      <a:pt x="202" y="405"/>
                      <a:pt x="204" y="405"/>
                    </a:cubicBezTo>
                    <a:cubicBezTo>
                      <a:pt x="204" y="409"/>
                      <a:pt x="207" y="410"/>
                      <a:pt x="210" y="410"/>
                    </a:cubicBezTo>
                    <a:cubicBezTo>
                      <a:pt x="214" y="410"/>
                      <a:pt x="214" y="405"/>
                      <a:pt x="216" y="401"/>
                    </a:cubicBezTo>
                    <a:cubicBezTo>
                      <a:pt x="218" y="397"/>
                      <a:pt x="219" y="398"/>
                      <a:pt x="224" y="396"/>
                    </a:cubicBezTo>
                    <a:cubicBezTo>
                      <a:pt x="228" y="394"/>
                      <a:pt x="227" y="382"/>
                      <a:pt x="233" y="381"/>
                    </a:cubicBezTo>
                    <a:cubicBezTo>
                      <a:pt x="234" y="380"/>
                      <a:pt x="237" y="380"/>
                      <a:pt x="237" y="379"/>
                    </a:cubicBezTo>
                    <a:cubicBezTo>
                      <a:pt x="240" y="379"/>
                      <a:pt x="240" y="379"/>
                      <a:pt x="240" y="379"/>
                    </a:cubicBezTo>
                    <a:cubicBezTo>
                      <a:pt x="237" y="367"/>
                      <a:pt x="237" y="367"/>
                      <a:pt x="237" y="367"/>
                    </a:cubicBezTo>
                    <a:cubicBezTo>
                      <a:pt x="237" y="359"/>
                      <a:pt x="243" y="352"/>
                      <a:pt x="243" y="341"/>
                    </a:cubicBezTo>
                    <a:cubicBezTo>
                      <a:pt x="243" y="334"/>
                      <a:pt x="240" y="329"/>
                      <a:pt x="240" y="321"/>
                    </a:cubicBezTo>
                    <a:cubicBezTo>
                      <a:pt x="240" y="312"/>
                      <a:pt x="249" y="311"/>
                      <a:pt x="257" y="308"/>
                    </a:cubicBezTo>
                    <a:cubicBezTo>
                      <a:pt x="260" y="307"/>
                      <a:pt x="265" y="302"/>
                      <a:pt x="268" y="298"/>
                    </a:cubicBezTo>
                    <a:cubicBezTo>
                      <a:pt x="277" y="290"/>
                      <a:pt x="284" y="281"/>
                      <a:pt x="293" y="272"/>
                    </a:cubicBezTo>
                    <a:cubicBezTo>
                      <a:pt x="300" y="265"/>
                      <a:pt x="313" y="263"/>
                      <a:pt x="321" y="255"/>
                    </a:cubicBezTo>
                    <a:cubicBezTo>
                      <a:pt x="325" y="251"/>
                      <a:pt x="325" y="246"/>
                      <a:pt x="326" y="240"/>
                    </a:cubicBezTo>
                    <a:cubicBezTo>
                      <a:pt x="328" y="236"/>
                      <a:pt x="337" y="236"/>
                      <a:pt x="340" y="229"/>
                    </a:cubicBezTo>
                    <a:cubicBezTo>
                      <a:pt x="344" y="231"/>
                      <a:pt x="344" y="233"/>
                      <a:pt x="351" y="233"/>
                    </a:cubicBezTo>
                    <a:cubicBezTo>
                      <a:pt x="362" y="233"/>
                      <a:pt x="374" y="231"/>
                      <a:pt x="374" y="218"/>
                    </a:cubicBezTo>
                    <a:cubicBezTo>
                      <a:pt x="381" y="219"/>
                      <a:pt x="389" y="222"/>
                      <a:pt x="390" y="228"/>
                    </a:cubicBezTo>
                    <a:cubicBezTo>
                      <a:pt x="392" y="233"/>
                      <a:pt x="391" y="240"/>
                      <a:pt x="395" y="245"/>
                    </a:cubicBezTo>
                    <a:cubicBezTo>
                      <a:pt x="398" y="251"/>
                      <a:pt x="403" y="255"/>
                      <a:pt x="409" y="259"/>
                    </a:cubicBezTo>
                    <a:cubicBezTo>
                      <a:pt x="414" y="267"/>
                      <a:pt x="419" y="274"/>
                      <a:pt x="422" y="283"/>
                    </a:cubicBezTo>
                    <a:cubicBezTo>
                      <a:pt x="423" y="285"/>
                      <a:pt x="425" y="286"/>
                      <a:pt x="425" y="289"/>
                    </a:cubicBezTo>
                    <a:cubicBezTo>
                      <a:pt x="425" y="293"/>
                      <a:pt x="423" y="296"/>
                      <a:pt x="423" y="302"/>
                    </a:cubicBezTo>
                    <a:cubicBezTo>
                      <a:pt x="423" y="307"/>
                      <a:pt x="423" y="313"/>
                      <a:pt x="430" y="313"/>
                    </a:cubicBezTo>
                    <a:cubicBezTo>
                      <a:pt x="442" y="313"/>
                      <a:pt x="445" y="300"/>
                      <a:pt x="453" y="293"/>
                    </a:cubicBezTo>
                    <a:cubicBezTo>
                      <a:pt x="455" y="295"/>
                      <a:pt x="454" y="297"/>
                      <a:pt x="457" y="300"/>
                    </a:cubicBezTo>
                    <a:cubicBezTo>
                      <a:pt x="457" y="300"/>
                      <a:pt x="461" y="300"/>
                      <a:pt x="462" y="302"/>
                    </a:cubicBezTo>
                    <a:cubicBezTo>
                      <a:pt x="467" y="308"/>
                      <a:pt x="459" y="322"/>
                      <a:pt x="465" y="322"/>
                    </a:cubicBezTo>
                    <a:cubicBezTo>
                      <a:pt x="465" y="336"/>
                      <a:pt x="476" y="347"/>
                      <a:pt x="476" y="367"/>
                    </a:cubicBezTo>
                    <a:cubicBezTo>
                      <a:pt x="476" y="371"/>
                      <a:pt x="473" y="382"/>
                      <a:pt x="476" y="383"/>
                    </a:cubicBezTo>
                    <a:cubicBezTo>
                      <a:pt x="480" y="376"/>
                      <a:pt x="481" y="371"/>
                      <a:pt x="485" y="363"/>
                    </a:cubicBezTo>
                    <a:cubicBezTo>
                      <a:pt x="486" y="361"/>
                      <a:pt x="489" y="360"/>
                      <a:pt x="489" y="358"/>
                    </a:cubicBezTo>
                    <a:cubicBezTo>
                      <a:pt x="489" y="354"/>
                      <a:pt x="483" y="334"/>
                      <a:pt x="479" y="330"/>
                    </a:cubicBezTo>
                    <a:cubicBezTo>
                      <a:pt x="476" y="327"/>
                      <a:pt x="472" y="325"/>
                      <a:pt x="472" y="320"/>
                    </a:cubicBezTo>
                    <a:cubicBezTo>
                      <a:pt x="472" y="319"/>
                      <a:pt x="472" y="318"/>
                      <a:pt x="472" y="316"/>
                    </a:cubicBezTo>
                    <a:cubicBezTo>
                      <a:pt x="472" y="317"/>
                      <a:pt x="472" y="317"/>
                      <a:pt x="472" y="317"/>
                    </a:cubicBezTo>
                    <a:cubicBezTo>
                      <a:pt x="473" y="316"/>
                      <a:pt x="476" y="311"/>
                      <a:pt x="476" y="307"/>
                    </a:cubicBezTo>
                    <a:cubicBezTo>
                      <a:pt x="476" y="302"/>
                      <a:pt x="476" y="293"/>
                      <a:pt x="473" y="288"/>
                    </a:cubicBezTo>
                    <a:cubicBezTo>
                      <a:pt x="470" y="284"/>
                      <a:pt x="464" y="284"/>
                      <a:pt x="464" y="276"/>
                    </a:cubicBezTo>
                    <a:cubicBezTo>
                      <a:pt x="464" y="268"/>
                      <a:pt x="467" y="262"/>
                      <a:pt x="472" y="258"/>
                    </a:cubicBezTo>
                    <a:cubicBezTo>
                      <a:pt x="474" y="255"/>
                      <a:pt x="479" y="256"/>
                      <a:pt x="483" y="254"/>
                    </a:cubicBezTo>
                    <a:cubicBezTo>
                      <a:pt x="493" y="247"/>
                      <a:pt x="500" y="244"/>
                      <a:pt x="509" y="230"/>
                    </a:cubicBezTo>
                    <a:cubicBezTo>
                      <a:pt x="506" y="230"/>
                      <a:pt x="505" y="231"/>
                      <a:pt x="501" y="231"/>
                    </a:cubicBezTo>
                    <a:cubicBezTo>
                      <a:pt x="493" y="231"/>
                      <a:pt x="487" y="222"/>
                      <a:pt x="487" y="213"/>
                    </a:cubicBezTo>
                    <a:cubicBezTo>
                      <a:pt x="483" y="212"/>
                      <a:pt x="482" y="199"/>
                      <a:pt x="478" y="199"/>
                    </a:cubicBezTo>
                    <a:cubicBezTo>
                      <a:pt x="475" y="199"/>
                      <a:pt x="472" y="202"/>
                      <a:pt x="469" y="202"/>
                    </a:cubicBezTo>
                    <a:cubicBezTo>
                      <a:pt x="468" y="202"/>
                      <a:pt x="467" y="199"/>
                      <a:pt x="467" y="197"/>
                    </a:cubicBezTo>
                    <a:cubicBezTo>
                      <a:pt x="467" y="181"/>
                      <a:pt x="479" y="180"/>
                      <a:pt x="479" y="163"/>
                    </a:cubicBezTo>
                    <a:cubicBezTo>
                      <a:pt x="479" y="154"/>
                      <a:pt x="472" y="151"/>
                      <a:pt x="468" y="144"/>
                    </a:cubicBezTo>
                    <a:cubicBezTo>
                      <a:pt x="457" y="139"/>
                      <a:pt x="448" y="140"/>
                      <a:pt x="445" y="125"/>
                    </a:cubicBezTo>
                    <a:cubicBezTo>
                      <a:pt x="442" y="125"/>
                      <a:pt x="442" y="125"/>
                      <a:pt x="442" y="125"/>
                    </a:cubicBezTo>
                    <a:cubicBezTo>
                      <a:pt x="438" y="129"/>
                      <a:pt x="438" y="129"/>
                      <a:pt x="438" y="129"/>
                    </a:cubicBezTo>
                    <a:cubicBezTo>
                      <a:pt x="433" y="131"/>
                      <a:pt x="427" y="126"/>
                      <a:pt x="423" y="130"/>
                    </a:cubicBezTo>
                    <a:cubicBezTo>
                      <a:pt x="422" y="132"/>
                      <a:pt x="421" y="133"/>
                      <a:pt x="418" y="135"/>
                    </a:cubicBezTo>
                    <a:cubicBezTo>
                      <a:pt x="415" y="137"/>
                      <a:pt x="401" y="149"/>
                      <a:pt x="394" y="149"/>
                    </a:cubicBezTo>
                    <a:cubicBezTo>
                      <a:pt x="387" y="149"/>
                      <a:pt x="382" y="144"/>
                      <a:pt x="373" y="144"/>
                    </a:cubicBezTo>
                    <a:cubicBezTo>
                      <a:pt x="362" y="144"/>
                      <a:pt x="360" y="152"/>
                      <a:pt x="354" y="155"/>
                    </a:cubicBezTo>
                    <a:cubicBezTo>
                      <a:pt x="353" y="152"/>
                      <a:pt x="352" y="145"/>
                      <a:pt x="349" y="145"/>
                    </a:cubicBezTo>
                    <a:cubicBezTo>
                      <a:pt x="347" y="145"/>
                      <a:pt x="345" y="147"/>
                      <a:pt x="341" y="147"/>
                    </a:cubicBezTo>
                    <a:cubicBezTo>
                      <a:pt x="335" y="147"/>
                      <a:pt x="329" y="147"/>
                      <a:pt x="323" y="147"/>
                    </a:cubicBezTo>
                    <a:cubicBezTo>
                      <a:pt x="313" y="147"/>
                      <a:pt x="309" y="141"/>
                      <a:pt x="302" y="136"/>
                    </a:cubicBezTo>
                    <a:cubicBezTo>
                      <a:pt x="300" y="135"/>
                      <a:pt x="296" y="139"/>
                      <a:pt x="295" y="136"/>
                    </a:cubicBezTo>
                    <a:cubicBezTo>
                      <a:pt x="293" y="132"/>
                      <a:pt x="293" y="129"/>
                      <a:pt x="290" y="127"/>
                    </a:cubicBezTo>
                    <a:cubicBezTo>
                      <a:pt x="283" y="124"/>
                      <a:pt x="279" y="126"/>
                      <a:pt x="273" y="120"/>
                    </a:cubicBezTo>
                    <a:cubicBezTo>
                      <a:pt x="268" y="115"/>
                      <a:pt x="263" y="118"/>
                      <a:pt x="254" y="116"/>
                    </a:cubicBezTo>
                    <a:cubicBezTo>
                      <a:pt x="246" y="114"/>
                      <a:pt x="243" y="108"/>
                      <a:pt x="236" y="106"/>
                    </a:cubicBezTo>
                    <a:cubicBezTo>
                      <a:pt x="234" y="105"/>
                      <a:pt x="229" y="106"/>
                      <a:pt x="228" y="103"/>
                    </a:cubicBezTo>
                    <a:cubicBezTo>
                      <a:pt x="227" y="98"/>
                      <a:pt x="227" y="94"/>
                      <a:pt x="226" y="89"/>
                    </a:cubicBezTo>
                    <a:cubicBezTo>
                      <a:pt x="226" y="85"/>
                      <a:pt x="226" y="85"/>
                      <a:pt x="226" y="85"/>
                    </a:cubicBezTo>
                    <a:cubicBezTo>
                      <a:pt x="231" y="85"/>
                      <a:pt x="236" y="86"/>
                      <a:pt x="236" y="80"/>
                    </a:cubicBezTo>
                    <a:cubicBezTo>
                      <a:pt x="236" y="75"/>
                      <a:pt x="229" y="74"/>
                      <a:pt x="229" y="69"/>
                    </a:cubicBezTo>
                    <a:cubicBezTo>
                      <a:pt x="229" y="57"/>
                      <a:pt x="246" y="59"/>
                      <a:pt x="246" y="47"/>
                    </a:cubicBezTo>
                    <a:cubicBezTo>
                      <a:pt x="246" y="43"/>
                      <a:pt x="236" y="35"/>
                      <a:pt x="232" y="35"/>
                    </a:cubicBezTo>
                    <a:cubicBezTo>
                      <a:pt x="224" y="35"/>
                      <a:pt x="221" y="42"/>
                      <a:pt x="213" y="43"/>
                    </a:cubicBezTo>
                    <a:cubicBezTo>
                      <a:pt x="205" y="40"/>
                      <a:pt x="200" y="40"/>
                      <a:pt x="194" y="34"/>
                    </a:cubicBezTo>
                    <a:cubicBezTo>
                      <a:pt x="191" y="31"/>
                      <a:pt x="193" y="25"/>
                      <a:pt x="188" y="24"/>
                    </a:cubicBezTo>
                    <a:cubicBezTo>
                      <a:pt x="182" y="22"/>
                      <a:pt x="178" y="24"/>
                      <a:pt x="178" y="16"/>
                    </a:cubicBezTo>
                    <a:cubicBezTo>
                      <a:pt x="172" y="15"/>
                      <a:pt x="168" y="15"/>
                      <a:pt x="163" y="15"/>
                    </a:cubicBezTo>
                    <a:cubicBezTo>
                      <a:pt x="154" y="15"/>
                      <a:pt x="150" y="23"/>
                      <a:pt x="140" y="23"/>
                    </a:cubicBezTo>
                    <a:cubicBezTo>
                      <a:pt x="130" y="23"/>
                      <a:pt x="140" y="0"/>
                      <a:pt x="131" y="0"/>
                    </a:cubicBezTo>
                    <a:cubicBezTo>
                      <a:pt x="122" y="0"/>
                      <a:pt x="120" y="10"/>
                      <a:pt x="116" y="10"/>
                    </a:cubicBezTo>
                    <a:cubicBezTo>
                      <a:pt x="115" y="10"/>
                      <a:pt x="114" y="11"/>
                      <a:pt x="113" y="10"/>
                    </a:cubicBezTo>
                    <a:cubicBezTo>
                      <a:pt x="110" y="16"/>
                      <a:pt x="103" y="21"/>
                      <a:pt x="94" y="21"/>
                    </a:cubicBezTo>
                    <a:cubicBezTo>
                      <a:pt x="91" y="21"/>
                      <a:pt x="90" y="16"/>
                      <a:pt x="86" y="16"/>
                    </a:cubicBezTo>
                    <a:cubicBezTo>
                      <a:pt x="83" y="16"/>
                      <a:pt x="73" y="20"/>
                      <a:pt x="72" y="15"/>
                    </a:cubicBezTo>
                    <a:cubicBezTo>
                      <a:pt x="68" y="15"/>
                      <a:pt x="69" y="13"/>
                      <a:pt x="65" y="13"/>
                    </a:cubicBezTo>
                    <a:cubicBezTo>
                      <a:pt x="54" y="13"/>
                      <a:pt x="53" y="24"/>
                      <a:pt x="45" y="32"/>
                    </a:cubicBezTo>
                    <a:cubicBezTo>
                      <a:pt x="42" y="35"/>
                      <a:pt x="37" y="35"/>
                      <a:pt x="33" y="39"/>
                    </a:cubicBezTo>
                    <a:cubicBezTo>
                      <a:pt x="30" y="42"/>
                      <a:pt x="28" y="46"/>
                      <a:pt x="23" y="46"/>
                    </a:cubicBezTo>
                    <a:cubicBezTo>
                      <a:pt x="19" y="46"/>
                      <a:pt x="16" y="42"/>
                      <a:pt x="12" y="42"/>
                    </a:cubicBezTo>
                    <a:cubicBezTo>
                      <a:pt x="11" y="42"/>
                      <a:pt x="11" y="45"/>
                      <a:pt x="10" y="45"/>
                    </a:cubicBezTo>
                    <a:cubicBezTo>
                      <a:pt x="7" y="47"/>
                      <a:pt x="0" y="63"/>
                      <a:pt x="0" y="64"/>
                    </a:cubicBezTo>
                    <a:cubicBezTo>
                      <a:pt x="0" y="65"/>
                      <a:pt x="1" y="67"/>
                      <a:pt x="0" y="68"/>
                    </a:cubicBezTo>
                    <a:cubicBezTo>
                      <a:pt x="1" y="70"/>
                      <a:pt x="0" y="71"/>
                      <a:pt x="1" y="73"/>
                    </a:cubicBezTo>
                    <a:cubicBezTo>
                      <a:pt x="1" y="87"/>
                      <a:pt x="1" y="87"/>
                      <a:pt x="1" y="87"/>
                    </a:cubicBezTo>
                    <a:cubicBezTo>
                      <a:pt x="3" y="91"/>
                      <a:pt x="2" y="94"/>
                      <a:pt x="4" y="98"/>
                    </a:cubicBezTo>
                    <a:cubicBezTo>
                      <a:pt x="5" y="102"/>
                      <a:pt x="14" y="98"/>
                      <a:pt x="14" y="105"/>
                    </a:cubicBezTo>
                    <a:cubicBezTo>
                      <a:pt x="14" y="114"/>
                      <a:pt x="4" y="113"/>
                      <a:pt x="4" y="120"/>
                    </a:cubicBezTo>
                    <a:cubicBezTo>
                      <a:pt x="4" y="126"/>
                      <a:pt x="8" y="126"/>
                      <a:pt x="10" y="128"/>
                    </a:cubicBezTo>
                    <a:cubicBezTo>
                      <a:pt x="17" y="143"/>
                      <a:pt x="32" y="145"/>
                      <a:pt x="32" y="164"/>
                    </a:cubicBezTo>
                    <a:cubicBezTo>
                      <a:pt x="21" y="167"/>
                      <a:pt x="13" y="169"/>
                      <a:pt x="13" y="181"/>
                    </a:cubicBezTo>
                    <a:cubicBezTo>
                      <a:pt x="13" y="184"/>
                      <a:pt x="15" y="187"/>
                      <a:pt x="15" y="189"/>
                    </a:cubicBezTo>
                    <a:cubicBezTo>
                      <a:pt x="30" y="188"/>
                      <a:pt x="30" y="188"/>
                      <a:pt x="30" y="188"/>
                    </a:cubicBezTo>
                    <a:cubicBezTo>
                      <a:pt x="31" y="187"/>
                      <a:pt x="33" y="186"/>
                      <a:pt x="34" y="185"/>
                    </a:cubicBezTo>
                    <a:cubicBezTo>
                      <a:pt x="46" y="188"/>
                      <a:pt x="46" y="188"/>
                      <a:pt x="46" y="188"/>
                    </a:cubicBezTo>
                    <a:cubicBezTo>
                      <a:pt x="50" y="188"/>
                      <a:pt x="52" y="184"/>
                      <a:pt x="57" y="184"/>
                    </a:cubicBezTo>
                    <a:cubicBezTo>
                      <a:pt x="62" y="184"/>
                      <a:pt x="65" y="184"/>
                      <a:pt x="70" y="185"/>
                    </a:cubicBezTo>
                    <a:cubicBezTo>
                      <a:pt x="75" y="187"/>
                      <a:pt x="78" y="197"/>
                      <a:pt x="82" y="203"/>
                    </a:cubicBezTo>
                    <a:cubicBezTo>
                      <a:pt x="86" y="209"/>
                      <a:pt x="99" y="218"/>
                      <a:pt x="108" y="218"/>
                    </a:cubicBezTo>
                    <a:cubicBezTo>
                      <a:pt x="111" y="218"/>
                      <a:pt x="114" y="218"/>
                      <a:pt x="118" y="219"/>
                    </a:cubicBezTo>
                    <a:cubicBezTo>
                      <a:pt x="116" y="221"/>
                      <a:pt x="116" y="225"/>
                      <a:pt x="112" y="225"/>
                    </a:cubicBezTo>
                    <a:cubicBezTo>
                      <a:pt x="108" y="227"/>
                      <a:pt x="105" y="225"/>
                      <a:pt x="101" y="227"/>
                    </a:cubicBezTo>
                    <a:cubicBezTo>
                      <a:pt x="108" y="234"/>
                      <a:pt x="113" y="248"/>
                      <a:pt x="127" y="248"/>
                    </a:cubicBezTo>
                    <a:cubicBezTo>
                      <a:pt x="138" y="248"/>
                      <a:pt x="139" y="233"/>
                      <a:pt x="144" y="227"/>
                    </a:cubicBezTo>
                    <a:cubicBezTo>
                      <a:pt x="148" y="227"/>
                      <a:pt x="148" y="227"/>
                      <a:pt x="148" y="227"/>
                    </a:cubicBezTo>
                    <a:cubicBezTo>
                      <a:pt x="148" y="229"/>
                      <a:pt x="145" y="232"/>
                      <a:pt x="145" y="233"/>
                    </a:cubicBezTo>
                    <a:cubicBezTo>
                      <a:pt x="145" y="239"/>
                      <a:pt x="150" y="244"/>
                      <a:pt x="150" y="251"/>
                    </a:cubicBezTo>
                    <a:cubicBezTo>
                      <a:pt x="150" y="257"/>
                      <a:pt x="147" y="258"/>
                      <a:pt x="147" y="264"/>
                    </a:cubicBezTo>
                    <a:lnTo>
                      <a:pt x="149" y="265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3" name="Google Shape;813;p85"/>
              <p:cNvSpPr/>
              <p:nvPr/>
            </p:nvSpPr>
            <p:spPr>
              <a:xfrm>
                <a:off x="5975350" y="2781300"/>
                <a:ext cx="177800" cy="192088"/>
              </a:xfrm>
              <a:custGeom>
                <a:rect b="b" l="l" r="r" t="t"/>
                <a:pathLst>
                  <a:path extrusionOk="0" h="144" w="133">
                    <a:moveTo>
                      <a:pt x="59" y="74"/>
                    </a:moveTo>
                    <a:cubicBezTo>
                      <a:pt x="58" y="74"/>
                      <a:pt x="59" y="72"/>
                      <a:pt x="58" y="70"/>
                    </a:cubicBezTo>
                    <a:cubicBezTo>
                      <a:pt x="57" y="69"/>
                      <a:pt x="52" y="69"/>
                      <a:pt x="51" y="68"/>
                    </a:cubicBezTo>
                    <a:cubicBezTo>
                      <a:pt x="49" y="67"/>
                      <a:pt x="45" y="56"/>
                      <a:pt x="45" y="53"/>
                    </a:cubicBezTo>
                    <a:cubicBezTo>
                      <a:pt x="41" y="43"/>
                      <a:pt x="31" y="44"/>
                      <a:pt x="28" y="38"/>
                    </a:cubicBezTo>
                    <a:cubicBezTo>
                      <a:pt x="26" y="33"/>
                      <a:pt x="24" y="30"/>
                      <a:pt x="22" y="25"/>
                    </a:cubicBezTo>
                    <a:cubicBezTo>
                      <a:pt x="20" y="21"/>
                      <a:pt x="15" y="22"/>
                      <a:pt x="11" y="21"/>
                    </a:cubicBezTo>
                    <a:cubicBezTo>
                      <a:pt x="8" y="20"/>
                      <a:pt x="1" y="8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7" y="0"/>
                      <a:pt x="8" y="2"/>
                      <a:pt x="11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35" y="7"/>
                      <a:pt x="38" y="13"/>
                      <a:pt x="42" y="20"/>
                    </a:cubicBezTo>
                    <a:cubicBezTo>
                      <a:pt x="43" y="23"/>
                      <a:pt x="45" y="22"/>
                      <a:pt x="47" y="23"/>
                    </a:cubicBezTo>
                    <a:cubicBezTo>
                      <a:pt x="53" y="25"/>
                      <a:pt x="56" y="30"/>
                      <a:pt x="61" y="35"/>
                    </a:cubicBezTo>
                    <a:cubicBezTo>
                      <a:pt x="69" y="43"/>
                      <a:pt x="74" y="49"/>
                      <a:pt x="86" y="53"/>
                    </a:cubicBezTo>
                    <a:cubicBezTo>
                      <a:pt x="93" y="55"/>
                      <a:pt x="101" y="57"/>
                      <a:pt x="101" y="64"/>
                    </a:cubicBezTo>
                    <a:cubicBezTo>
                      <a:pt x="101" y="64"/>
                      <a:pt x="100" y="65"/>
                      <a:pt x="100" y="66"/>
                    </a:cubicBezTo>
                    <a:cubicBezTo>
                      <a:pt x="101" y="66"/>
                      <a:pt x="102" y="66"/>
                      <a:pt x="103" y="66"/>
                    </a:cubicBezTo>
                    <a:cubicBezTo>
                      <a:pt x="105" y="66"/>
                      <a:pt x="106" y="68"/>
                      <a:pt x="107" y="70"/>
                    </a:cubicBezTo>
                    <a:cubicBezTo>
                      <a:pt x="105" y="74"/>
                      <a:pt x="105" y="74"/>
                      <a:pt x="105" y="74"/>
                    </a:cubicBezTo>
                    <a:cubicBezTo>
                      <a:pt x="105" y="80"/>
                      <a:pt x="109" y="81"/>
                      <a:pt x="114" y="81"/>
                    </a:cubicBezTo>
                    <a:cubicBezTo>
                      <a:pt x="114" y="91"/>
                      <a:pt x="119" y="93"/>
                      <a:pt x="124" y="98"/>
                    </a:cubicBezTo>
                    <a:cubicBezTo>
                      <a:pt x="127" y="101"/>
                      <a:pt x="133" y="102"/>
                      <a:pt x="133" y="106"/>
                    </a:cubicBezTo>
                    <a:cubicBezTo>
                      <a:pt x="133" y="112"/>
                      <a:pt x="133" y="116"/>
                      <a:pt x="133" y="125"/>
                    </a:cubicBezTo>
                    <a:cubicBezTo>
                      <a:pt x="128" y="127"/>
                      <a:pt x="131" y="133"/>
                      <a:pt x="131" y="138"/>
                    </a:cubicBezTo>
                    <a:cubicBezTo>
                      <a:pt x="131" y="143"/>
                      <a:pt x="122" y="144"/>
                      <a:pt x="119" y="144"/>
                    </a:cubicBezTo>
                    <a:cubicBezTo>
                      <a:pt x="116" y="144"/>
                      <a:pt x="109" y="132"/>
                      <a:pt x="108" y="132"/>
                    </a:cubicBezTo>
                    <a:cubicBezTo>
                      <a:pt x="100" y="124"/>
                      <a:pt x="92" y="120"/>
                      <a:pt x="84" y="112"/>
                    </a:cubicBezTo>
                    <a:cubicBezTo>
                      <a:pt x="75" y="103"/>
                      <a:pt x="71" y="95"/>
                      <a:pt x="67" y="85"/>
                    </a:cubicBezTo>
                    <a:cubicBezTo>
                      <a:pt x="66" y="83"/>
                      <a:pt x="60" y="74"/>
                      <a:pt x="59" y="74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4" name="Google Shape;814;p85"/>
              <p:cNvSpPr/>
              <p:nvPr/>
            </p:nvSpPr>
            <p:spPr>
              <a:xfrm>
                <a:off x="6203950" y="2757488"/>
                <a:ext cx="169863" cy="188913"/>
              </a:xfrm>
              <a:custGeom>
                <a:rect b="b" l="l" r="r" t="t"/>
                <a:pathLst>
                  <a:path extrusionOk="0" h="141" w="127">
                    <a:moveTo>
                      <a:pt x="37" y="130"/>
                    </a:moveTo>
                    <a:cubicBezTo>
                      <a:pt x="36" y="130"/>
                      <a:pt x="36" y="125"/>
                      <a:pt x="36" y="124"/>
                    </a:cubicBezTo>
                    <a:cubicBezTo>
                      <a:pt x="32" y="123"/>
                      <a:pt x="30" y="126"/>
                      <a:pt x="27" y="126"/>
                    </a:cubicBezTo>
                    <a:cubicBezTo>
                      <a:pt x="10" y="126"/>
                      <a:pt x="17" y="110"/>
                      <a:pt x="11" y="102"/>
                    </a:cubicBezTo>
                    <a:cubicBezTo>
                      <a:pt x="11" y="101"/>
                      <a:pt x="12" y="100"/>
                      <a:pt x="12" y="99"/>
                    </a:cubicBezTo>
                    <a:cubicBezTo>
                      <a:pt x="11" y="97"/>
                      <a:pt x="8" y="97"/>
                      <a:pt x="6" y="97"/>
                    </a:cubicBezTo>
                    <a:cubicBezTo>
                      <a:pt x="4" y="96"/>
                      <a:pt x="0" y="80"/>
                      <a:pt x="0" y="78"/>
                    </a:cubicBezTo>
                    <a:cubicBezTo>
                      <a:pt x="0" y="71"/>
                      <a:pt x="9" y="74"/>
                      <a:pt x="15" y="74"/>
                    </a:cubicBezTo>
                    <a:cubicBezTo>
                      <a:pt x="29" y="74"/>
                      <a:pt x="27" y="60"/>
                      <a:pt x="33" y="54"/>
                    </a:cubicBezTo>
                    <a:cubicBezTo>
                      <a:pt x="36" y="51"/>
                      <a:pt x="41" y="51"/>
                      <a:pt x="45" y="50"/>
                    </a:cubicBezTo>
                    <a:cubicBezTo>
                      <a:pt x="52" y="49"/>
                      <a:pt x="52" y="44"/>
                      <a:pt x="56" y="41"/>
                    </a:cubicBezTo>
                    <a:cubicBezTo>
                      <a:pt x="54" y="39"/>
                      <a:pt x="59" y="35"/>
                      <a:pt x="59" y="35"/>
                    </a:cubicBezTo>
                    <a:cubicBezTo>
                      <a:pt x="61" y="34"/>
                      <a:pt x="61" y="33"/>
                      <a:pt x="63" y="32"/>
                    </a:cubicBezTo>
                    <a:cubicBezTo>
                      <a:pt x="64" y="32"/>
                      <a:pt x="65" y="30"/>
                      <a:pt x="66" y="29"/>
                    </a:cubicBezTo>
                    <a:cubicBezTo>
                      <a:pt x="70" y="25"/>
                      <a:pt x="80" y="27"/>
                      <a:pt x="82" y="23"/>
                    </a:cubicBezTo>
                    <a:cubicBezTo>
                      <a:pt x="85" y="16"/>
                      <a:pt x="95" y="0"/>
                      <a:pt x="102" y="0"/>
                    </a:cubicBezTo>
                    <a:cubicBezTo>
                      <a:pt x="109" y="0"/>
                      <a:pt x="109" y="4"/>
                      <a:pt x="109" y="11"/>
                    </a:cubicBezTo>
                    <a:cubicBezTo>
                      <a:pt x="109" y="20"/>
                      <a:pt x="127" y="15"/>
                      <a:pt x="127" y="23"/>
                    </a:cubicBezTo>
                    <a:cubicBezTo>
                      <a:pt x="127" y="27"/>
                      <a:pt x="117" y="25"/>
                      <a:pt x="117" y="29"/>
                    </a:cubicBezTo>
                    <a:cubicBezTo>
                      <a:pt x="117" y="30"/>
                      <a:pt x="118" y="31"/>
                      <a:pt x="119" y="31"/>
                    </a:cubicBezTo>
                    <a:cubicBezTo>
                      <a:pt x="118" y="32"/>
                      <a:pt x="106" y="37"/>
                      <a:pt x="106" y="37"/>
                    </a:cubicBezTo>
                    <a:cubicBezTo>
                      <a:pt x="107" y="38"/>
                      <a:pt x="108" y="40"/>
                      <a:pt x="108" y="41"/>
                    </a:cubicBezTo>
                    <a:cubicBezTo>
                      <a:pt x="107" y="42"/>
                      <a:pt x="105" y="43"/>
                      <a:pt x="105" y="44"/>
                    </a:cubicBezTo>
                    <a:cubicBezTo>
                      <a:pt x="105" y="51"/>
                      <a:pt x="117" y="73"/>
                      <a:pt x="125" y="73"/>
                    </a:cubicBezTo>
                    <a:cubicBezTo>
                      <a:pt x="124" y="79"/>
                      <a:pt x="120" y="77"/>
                      <a:pt x="115" y="77"/>
                    </a:cubicBezTo>
                    <a:cubicBezTo>
                      <a:pt x="114" y="77"/>
                      <a:pt x="112" y="78"/>
                      <a:pt x="111" y="78"/>
                    </a:cubicBezTo>
                    <a:cubicBezTo>
                      <a:pt x="109" y="83"/>
                      <a:pt x="109" y="83"/>
                      <a:pt x="109" y="83"/>
                    </a:cubicBezTo>
                    <a:cubicBezTo>
                      <a:pt x="106" y="92"/>
                      <a:pt x="103" y="95"/>
                      <a:pt x="103" y="102"/>
                    </a:cubicBezTo>
                    <a:cubicBezTo>
                      <a:pt x="98" y="103"/>
                      <a:pt x="93" y="110"/>
                      <a:pt x="93" y="113"/>
                    </a:cubicBezTo>
                    <a:cubicBezTo>
                      <a:pt x="93" y="116"/>
                      <a:pt x="95" y="117"/>
                      <a:pt x="95" y="119"/>
                    </a:cubicBezTo>
                    <a:cubicBezTo>
                      <a:pt x="95" y="122"/>
                      <a:pt x="90" y="129"/>
                      <a:pt x="90" y="134"/>
                    </a:cubicBezTo>
                    <a:cubicBezTo>
                      <a:pt x="83" y="135"/>
                      <a:pt x="82" y="141"/>
                      <a:pt x="76" y="141"/>
                    </a:cubicBezTo>
                    <a:cubicBezTo>
                      <a:pt x="72" y="141"/>
                      <a:pt x="71" y="137"/>
                      <a:pt x="71" y="135"/>
                    </a:cubicBezTo>
                    <a:cubicBezTo>
                      <a:pt x="64" y="133"/>
                      <a:pt x="59" y="128"/>
                      <a:pt x="51" y="128"/>
                    </a:cubicBezTo>
                    <a:cubicBezTo>
                      <a:pt x="48" y="128"/>
                      <a:pt x="45" y="132"/>
                      <a:pt x="40" y="132"/>
                    </a:cubicBezTo>
                    <a:cubicBezTo>
                      <a:pt x="39" y="132"/>
                      <a:pt x="38" y="130"/>
                      <a:pt x="37" y="13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5" name="Google Shape;815;p85"/>
              <p:cNvSpPr/>
              <p:nvPr/>
            </p:nvSpPr>
            <p:spPr>
              <a:xfrm>
                <a:off x="6367463" y="2847975"/>
                <a:ext cx="106363" cy="123825"/>
              </a:xfrm>
              <a:custGeom>
                <a:rect b="b" l="l" r="r" t="t"/>
                <a:pathLst>
                  <a:path extrusionOk="0" h="93" w="79">
                    <a:moveTo>
                      <a:pt x="31" y="34"/>
                    </a:moveTo>
                    <a:cubicBezTo>
                      <a:pt x="30" y="36"/>
                      <a:pt x="29" y="38"/>
                      <a:pt x="27" y="38"/>
                    </a:cubicBezTo>
                    <a:cubicBezTo>
                      <a:pt x="20" y="38"/>
                      <a:pt x="17" y="30"/>
                      <a:pt x="17" y="24"/>
                    </a:cubicBezTo>
                    <a:cubicBezTo>
                      <a:pt x="17" y="15"/>
                      <a:pt x="24" y="16"/>
                      <a:pt x="32" y="16"/>
                    </a:cubicBezTo>
                    <a:cubicBezTo>
                      <a:pt x="39" y="16"/>
                      <a:pt x="42" y="15"/>
                      <a:pt x="49" y="15"/>
                    </a:cubicBezTo>
                    <a:cubicBezTo>
                      <a:pt x="54" y="15"/>
                      <a:pt x="58" y="18"/>
                      <a:pt x="64" y="18"/>
                    </a:cubicBezTo>
                    <a:cubicBezTo>
                      <a:pt x="73" y="18"/>
                      <a:pt x="76" y="10"/>
                      <a:pt x="77" y="4"/>
                    </a:cubicBezTo>
                    <a:cubicBezTo>
                      <a:pt x="79" y="4"/>
                      <a:pt x="79" y="1"/>
                      <a:pt x="79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2" y="4"/>
                      <a:pt x="65" y="8"/>
                      <a:pt x="63" y="10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17" y="5"/>
                      <a:pt x="12" y="20"/>
                      <a:pt x="12" y="30"/>
                    </a:cubicBezTo>
                    <a:cubicBezTo>
                      <a:pt x="12" y="33"/>
                      <a:pt x="8" y="35"/>
                      <a:pt x="8" y="37"/>
                    </a:cubicBezTo>
                    <a:cubicBezTo>
                      <a:pt x="4" y="47"/>
                      <a:pt x="0" y="51"/>
                      <a:pt x="0" y="61"/>
                    </a:cubicBezTo>
                    <a:cubicBezTo>
                      <a:pt x="0" y="66"/>
                      <a:pt x="6" y="66"/>
                      <a:pt x="8" y="66"/>
                    </a:cubicBezTo>
                    <a:cubicBezTo>
                      <a:pt x="8" y="73"/>
                      <a:pt x="8" y="83"/>
                      <a:pt x="8" y="87"/>
                    </a:cubicBezTo>
                    <a:cubicBezTo>
                      <a:pt x="8" y="90"/>
                      <a:pt x="12" y="93"/>
                      <a:pt x="16" y="93"/>
                    </a:cubicBezTo>
                    <a:cubicBezTo>
                      <a:pt x="20" y="93"/>
                      <a:pt x="22" y="78"/>
                      <a:pt x="22" y="76"/>
                    </a:cubicBezTo>
                    <a:cubicBezTo>
                      <a:pt x="22" y="70"/>
                      <a:pt x="18" y="67"/>
                      <a:pt x="18" y="61"/>
                    </a:cubicBezTo>
                    <a:cubicBezTo>
                      <a:pt x="18" y="58"/>
                      <a:pt x="22" y="56"/>
                      <a:pt x="25" y="56"/>
                    </a:cubicBezTo>
                    <a:cubicBezTo>
                      <a:pt x="26" y="56"/>
                      <a:pt x="27" y="56"/>
                      <a:pt x="28" y="56"/>
                    </a:cubicBezTo>
                    <a:cubicBezTo>
                      <a:pt x="27" y="65"/>
                      <a:pt x="27" y="65"/>
                      <a:pt x="27" y="65"/>
                    </a:cubicBezTo>
                    <a:cubicBezTo>
                      <a:pt x="27" y="71"/>
                      <a:pt x="34" y="73"/>
                      <a:pt x="34" y="79"/>
                    </a:cubicBezTo>
                    <a:cubicBezTo>
                      <a:pt x="34" y="80"/>
                      <a:pt x="34" y="81"/>
                      <a:pt x="34" y="83"/>
                    </a:cubicBezTo>
                    <a:cubicBezTo>
                      <a:pt x="39" y="83"/>
                      <a:pt x="39" y="83"/>
                      <a:pt x="39" y="83"/>
                    </a:cubicBezTo>
                    <a:cubicBezTo>
                      <a:pt x="39" y="78"/>
                      <a:pt x="49" y="78"/>
                      <a:pt x="49" y="73"/>
                    </a:cubicBezTo>
                    <a:cubicBezTo>
                      <a:pt x="47" y="73"/>
                      <a:pt x="43" y="68"/>
                      <a:pt x="43" y="65"/>
                    </a:cubicBezTo>
                    <a:cubicBezTo>
                      <a:pt x="43" y="65"/>
                      <a:pt x="44" y="64"/>
                      <a:pt x="45" y="63"/>
                    </a:cubicBezTo>
                    <a:cubicBezTo>
                      <a:pt x="42" y="61"/>
                      <a:pt x="34" y="46"/>
                      <a:pt x="34" y="44"/>
                    </a:cubicBezTo>
                    <a:cubicBezTo>
                      <a:pt x="46" y="44"/>
                      <a:pt x="47" y="35"/>
                      <a:pt x="57" y="31"/>
                    </a:cubicBezTo>
                    <a:cubicBezTo>
                      <a:pt x="57" y="28"/>
                      <a:pt x="57" y="28"/>
                      <a:pt x="57" y="28"/>
                    </a:cubicBezTo>
                    <a:cubicBezTo>
                      <a:pt x="54" y="27"/>
                      <a:pt x="31" y="35"/>
                      <a:pt x="31" y="36"/>
                    </a:cubicBezTo>
                    <a:lnTo>
                      <a:pt x="31" y="34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6" name="Google Shape;816;p85"/>
              <p:cNvSpPr/>
              <p:nvPr/>
            </p:nvSpPr>
            <p:spPr>
              <a:xfrm>
                <a:off x="6145213" y="2973388"/>
                <a:ext cx="171450" cy="49213"/>
              </a:xfrm>
              <a:custGeom>
                <a:rect b="b" l="l" r="r" t="t"/>
                <a:pathLst>
                  <a:path extrusionOk="0" h="37" w="128">
                    <a:moveTo>
                      <a:pt x="123" y="36"/>
                    </a:moveTo>
                    <a:cubicBezTo>
                      <a:pt x="119" y="36"/>
                      <a:pt x="119" y="33"/>
                      <a:pt x="114" y="33"/>
                    </a:cubicBezTo>
                    <a:cubicBezTo>
                      <a:pt x="113" y="33"/>
                      <a:pt x="114" y="36"/>
                      <a:pt x="114" y="37"/>
                    </a:cubicBezTo>
                    <a:cubicBezTo>
                      <a:pt x="100" y="32"/>
                      <a:pt x="85" y="31"/>
                      <a:pt x="67" y="31"/>
                    </a:cubicBezTo>
                    <a:cubicBezTo>
                      <a:pt x="62" y="31"/>
                      <a:pt x="61" y="25"/>
                      <a:pt x="56" y="25"/>
                    </a:cubicBezTo>
                    <a:cubicBezTo>
                      <a:pt x="48" y="25"/>
                      <a:pt x="41" y="25"/>
                      <a:pt x="32" y="22"/>
                    </a:cubicBezTo>
                    <a:cubicBezTo>
                      <a:pt x="25" y="20"/>
                      <a:pt x="19" y="24"/>
                      <a:pt x="14" y="20"/>
                    </a:cubicBezTo>
                    <a:cubicBezTo>
                      <a:pt x="10" y="15"/>
                      <a:pt x="7" y="10"/>
                      <a:pt x="0" y="10"/>
                    </a:cubicBezTo>
                    <a:cubicBezTo>
                      <a:pt x="0" y="9"/>
                      <a:pt x="8" y="1"/>
                      <a:pt x="11" y="1"/>
                    </a:cubicBezTo>
                    <a:cubicBezTo>
                      <a:pt x="12" y="1"/>
                      <a:pt x="13" y="3"/>
                      <a:pt x="14" y="3"/>
                    </a:cubicBezTo>
                    <a:cubicBezTo>
                      <a:pt x="17" y="3"/>
                      <a:pt x="19" y="0"/>
                      <a:pt x="22" y="0"/>
                    </a:cubicBezTo>
                    <a:cubicBezTo>
                      <a:pt x="35" y="0"/>
                      <a:pt x="41" y="14"/>
                      <a:pt x="55" y="14"/>
                    </a:cubicBezTo>
                    <a:cubicBezTo>
                      <a:pt x="62" y="14"/>
                      <a:pt x="63" y="7"/>
                      <a:pt x="68" y="7"/>
                    </a:cubicBezTo>
                    <a:cubicBezTo>
                      <a:pt x="77" y="7"/>
                      <a:pt x="80" y="15"/>
                      <a:pt x="88" y="15"/>
                    </a:cubicBezTo>
                    <a:cubicBezTo>
                      <a:pt x="101" y="14"/>
                      <a:pt x="101" y="14"/>
                      <a:pt x="101" y="14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4" y="16"/>
                      <a:pt x="89" y="17"/>
                      <a:pt x="89" y="17"/>
                    </a:cubicBezTo>
                    <a:cubicBezTo>
                      <a:pt x="93" y="22"/>
                      <a:pt x="99" y="22"/>
                      <a:pt x="107" y="22"/>
                    </a:cubicBezTo>
                    <a:cubicBezTo>
                      <a:pt x="110" y="22"/>
                      <a:pt x="110" y="26"/>
                      <a:pt x="111" y="26"/>
                    </a:cubicBezTo>
                    <a:cubicBezTo>
                      <a:pt x="114" y="30"/>
                      <a:pt x="117" y="26"/>
                      <a:pt x="121" y="27"/>
                    </a:cubicBezTo>
                    <a:cubicBezTo>
                      <a:pt x="125" y="29"/>
                      <a:pt x="125" y="30"/>
                      <a:pt x="128" y="31"/>
                    </a:cubicBezTo>
                    <a:cubicBezTo>
                      <a:pt x="127" y="33"/>
                      <a:pt x="124" y="36"/>
                      <a:pt x="123" y="36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7" name="Google Shape;817;p85"/>
              <p:cNvSpPr/>
              <p:nvPr/>
            </p:nvSpPr>
            <p:spPr>
              <a:xfrm>
                <a:off x="6386513" y="3013075"/>
                <a:ext cx="52388" cy="12700"/>
              </a:xfrm>
              <a:custGeom>
                <a:rect b="b" l="l" r="r" t="t"/>
                <a:pathLst>
                  <a:path extrusionOk="0" h="9" w="39">
                    <a:moveTo>
                      <a:pt x="26" y="9"/>
                    </a:moveTo>
                    <a:cubicBezTo>
                      <a:pt x="20" y="9"/>
                      <a:pt x="13" y="9"/>
                      <a:pt x="10" y="9"/>
                    </a:cubicBezTo>
                    <a:cubicBezTo>
                      <a:pt x="7" y="9"/>
                      <a:pt x="0" y="9"/>
                      <a:pt x="0" y="4"/>
                    </a:cubicBezTo>
                    <a:cubicBezTo>
                      <a:pt x="0" y="1"/>
                      <a:pt x="5" y="1"/>
                      <a:pt x="8" y="1"/>
                    </a:cubicBezTo>
                    <a:cubicBezTo>
                      <a:pt x="16" y="1"/>
                      <a:pt x="19" y="4"/>
                      <a:pt x="26" y="4"/>
                    </a:cubicBezTo>
                    <a:cubicBezTo>
                      <a:pt x="32" y="4"/>
                      <a:pt x="35" y="2"/>
                      <a:pt x="39" y="0"/>
                    </a:cubicBezTo>
                    <a:cubicBezTo>
                      <a:pt x="35" y="6"/>
                      <a:pt x="32" y="7"/>
                      <a:pt x="26" y="9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8" name="Google Shape;818;p85"/>
              <p:cNvSpPr/>
              <p:nvPr/>
            </p:nvSpPr>
            <p:spPr>
              <a:xfrm>
                <a:off x="6335713" y="3016250"/>
                <a:ext cx="36513" cy="12700"/>
              </a:xfrm>
              <a:custGeom>
                <a:rect b="b" l="l" r="r" t="t"/>
                <a:pathLst>
                  <a:path extrusionOk="0" h="9" w="27">
                    <a:moveTo>
                      <a:pt x="27" y="6"/>
                    </a:moveTo>
                    <a:cubicBezTo>
                      <a:pt x="23" y="6"/>
                      <a:pt x="23" y="6"/>
                      <a:pt x="23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5" y="6"/>
                      <a:pt x="13" y="9"/>
                      <a:pt x="9" y="9"/>
                    </a:cubicBezTo>
                    <a:cubicBezTo>
                      <a:pt x="5" y="9"/>
                      <a:pt x="0" y="8"/>
                      <a:pt x="0" y="6"/>
                    </a:cubicBezTo>
                    <a:cubicBezTo>
                      <a:pt x="0" y="1"/>
                      <a:pt x="3" y="1"/>
                      <a:pt x="7" y="1"/>
                    </a:cubicBezTo>
                    <a:cubicBezTo>
                      <a:pt x="11" y="1"/>
                      <a:pt x="13" y="2"/>
                      <a:pt x="16" y="3"/>
                    </a:cubicBezTo>
                    <a:cubicBezTo>
                      <a:pt x="16" y="2"/>
                      <a:pt x="16" y="1"/>
                      <a:pt x="16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3"/>
                      <a:pt x="26" y="5"/>
                      <a:pt x="27" y="6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9" name="Google Shape;819;p85"/>
              <p:cNvSpPr/>
              <p:nvPr/>
            </p:nvSpPr>
            <p:spPr>
              <a:xfrm>
                <a:off x="6373813" y="3030538"/>
                <a:ext cx="26988" cy="19050"/>
              </a:xfrm>
              <a:custGeom>
                <a:rect b="b" l="l" r="r" t="t"/>
                <a:pathLst>
                  <a:path extrusionOk="0" h="14" w="20">
                    <a:moveTo>
                      <a:pt x="15" y="14"/>
                    </a:moveTo>
                    <a:cubicBezTo>
                      <a:pt x="12" y="14"/>
                      <a:pt x="12" y="10"/>
                      <a:pt x="12" y="9"/>
                    </a:cubicBezTo>
                    <a:cubicBezTo>
                      <a:pt x="8" y="9"/>
                      <a:pt x="0" y="8"/>
                      <a:pt x="0" y="4"/>
                    </a:cubicBezTo>
                    <a:cubicBezTo>
                      <a:pt x="0" y="0"/>
                      <a:pt x="6" y="1"/>
                      <a:pt x="9" y="1"/>
                    </a:cubicBezTo>
                    <a:cubicBezTo>
                      <a:pt x="10" y="1"/>
                      <a:pt x="12" y="1"/>
                      <a:pt x="13" y="1"/>
                    </a:cubicBezTo>
                    <a:cubicBezTo>
                      <a:pt x="13" y="7"/>
                      <a:pt x="20" y="6"/>
                      <a:pt x="20" y="11"/>
                    </a:cubicBezTo>
                    <a:cubicBezTo>
                      <a:pt x="20" y="13"/>
                      <a:pt x="18" y="14"/>
                      <a:pt x="16" y="14"/>
                    </a:cubicBezTo>
                    <a:cubicBezTo>
                      <a:pt x="16" y="14"/>
                      <a:pt x="15" y="14"/>
                      <a:pt x="15" y="14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0" name="Google Shape;820;p85"/>
              <p:cNvSpPr/>
              <p:nvPr/>
            </p:nvSpPr>
            <p:spPr>
              <a:xfrm>
                <a:off x="6323013" y="3014663"/>
                <a:ext cx="11113" cy="11113"/>
              </a:xfrm>
              <a:custGeom>
                <a:rect b="b" l="l" r="r" t="t"/>
                <a:pathLst>
                  <a:path extrusionOk="0" h="8" w="8">
                    <a:moveTo>
                      <a:pt x="0" y="0"/>
                    </a:moveTo>
                    <a:cubicBezTo>
                      <a:pt x="1" y="0"/>
                      <a:pt x="2" y="0"/>
                      <a:pt x="4" y="0"/>
                    </a:cubicBezTo>
                    <a:cubicBezTo>
                      <a:pt x="6" y="0"/>
                      <a:pt x="6" y="2"/>
                      <a:pt x="8" y="3"/>
                    </a:cubicBezTo>
                    <a:cubicBezTo>
                      <a:pt x="7" y="6"/>
                      <a:pt x="5" y="8"/>
                      <a:pt x="3" y="8"/>
                    </a:cubicBezTo>
                    <a:cubicBezTo>
                      <a:pt x="2" y="8"/>
                      <a:pt x="0" y="6"/>
                      <a:pt x="0" y="5"/>
                    </a:cubicBezTo>
                    <a:cubicBezTo>
                      <a:pt x="0" y="3"/>
                      <a:pt x="0" y="2"/>
                      <a:pt x="0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1" name="Google Shape;821;p85"/>
              <p:cNvSpPr/>
              <p:nvPr/>
            </p:nvSpPr>
            <p:spPr>
              <a:xfrm>
                <a:off x="6448425" y="3016250"/>
                <a:ext cx="58738" cy="34925"/>
              </a:xfrm>
              <a:custGeom>
                <a:rect b="b" l="l" r="r" t="t"/>
                <a:pathLst>
                  <a:path extrusionOk="0" h="26" w="45">
                    <a:moveTo>
                      <a:pt x="19" y="13"/>
                    </a:moveTo>
                    <a:cubicBezTo>
                      <a:pt x="16" y="13"/>
                      <a:pt x="19" y="17"/>
                      <a:pt x="17" y="19"/>
                    </a:cubicBezTo>
                    <a:cubicBezTo>
                      <a:pt x="15" y="21"/>
                      <a:pt x="8" y="26"/>
                      <a:pt x="3" y="26"/>
                    </a:cubicBezTo>
                    <a:cubicBezTo>
                      <a:pt x="1" y="26"/>
                      <a:pt x="0" y="24"/>
                      <a:pt x="0" y="22"/>
                    </a:cubicBezTo>
                    <a:cubicBezTo>
                      <a:pt x="0" y="12"/>
                      <a:pt x="8" y="12"/>
                      <a:pt x="15" y="10"/>
                    </a:cubicBezTo>
                    <a:cubicBezTo>
                      <a:pt x="16" y="10"/>
                      <a:pt x="16" y="7"/>
                      <a:pt x="17" y="6"/>
                    </a:cubicBezTo>
                    <a:cubicBezTo>
                      <a:pt x="21" y="2"/>
                      <a:pt x="41" y="0"/>
                      <a:pt x="45" y="3"/>
                    </a:cubicBezTo>
                    <a:cubicBezTo>
                      <a:pt x="40" y="9"/>
                      <a:pt x="26" y="13"/>
                      <a:pt x="19" y="13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2" name="Google Shape;822;p85"/>
              <p:cNvSpPr/>
              <p:nvPr/>
            </p:nvSpPr>
            <p:spPr>
              <a:xfrm>
                <a:off x="6489700" y="2922588"/>
                <a:ext cx="17463" cy="19050"/>
              </a:xfrm>
              <a:custGeom>
                <a:rect b="b" l="l" r="r" t="t"/>
                <a:pathLst>
                  <a:path extrusionOk="0" h="14" w="13">
                    <a:moveTo>
                      <a:pt x="13" y="8"/>
                    </a:moveTo>
                    <a:cubicBezTo>
                      <a:pt x="13" y="9"/>
                      <a:pt x="10" y="14"/>
                      <a:pt x="8" y="14"/>
                    </a:cubicBezTo>
                    <a:cubicBezTo>
                      <a:pt x="6" y="14"/>
                      <a:pt x="0" y="9"/>
                      <a:pt x="0" y="5"/>
                    </a:cubicBezTo>
                    <a:cubicBezTo>
                      <a:pt x="0" y="0"/>
                      <a:pt x="13" y="4"/>
                      <a:pt x="13" y="8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3" name="Google Shape;823;p85"/>
              <p:cNvSpPr/>
              <p:nvPr/>
            </p:nvSpPr>
            <p:spPr>
              <a:xfrm>
                <a:off x="6519863" y="2924175"/>
                <a:ext cx="47625" cy="14288"/>
              </a:xfrm>
              <a:custGeom>
                <a:rect b="b" l="l" r="r" t="t"/>
                <a:pathLst>
                  <a:path extrusionOk="0" h="10" w="36">
                    <a:moveTo>
                      <a:pt x="31" y="2"/>
                    </a:moveTo>
                    <a:cubicBezTo>
                      <a:pt x="32" y="5"/>
                      <a:pt x="36" y="6"/>
                      <a:pt x="36" y="10"/>
                    </a:cubicBezTo>
                    <a:cubicBezTo>
                      <a:pt x="36" y="10"/>
                      <a:pt x="35" y="10"/>
                      <a:pt x="34" y="10"/>
                    </a:cubicBezTo>
                    <a:cubicBezTo>
                      <a:pt x="28" y="10"/>
                      <a:pt x="25" y="6"/>
                      <a:pt x="18" y="6"/>
                    </a:cubicBezTo>
                    <a:cubicBezTo>
                      <a:pt x="14" y="6"/>
                      <a:pt x="12" y="6"/>
                      <a:pt x="8" y="6"/>
                    </a:cubicBezTo>
                    <a:cubicBezTo>
                      <a:pt x="6" y="6"/>
                      <a:pt x="0" y="4"/>
                      <a:pt x="0" y="4"/>
                    </a:cubicBezTo>
                    <a:cubicBezTo>
                      <a:pt x="0" y="2"/>
                      <a:pt x="3" y="1"/>
                      <a:pt x="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3"/>
                      <a:pt x="27" y="2"/>
                      <a:pt x="30" y="2"/>
                    </a:cubicBezTo>
                    <a:lnTo>
                      <a:pt x="31" y="2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4" name="Google Shape;824;p85"/>
              <p:cNvSpPr/>
              <p:nvPr/>
            </p:nvSpPr>
            <p:spPr>
              <a:xfrm>
                <a:off x="6513513" y="2836863"/>
                <a:ext cx="19050" cy="46038"/>
              </a:xfrm>
              <a:custGeom>
                <a:rect b="b" l="l" r="r" t="t"/>
                <a:pathLst>
                  <a:path extrusionOk="0" h="35" w="15">
                    <a:moveTo>
                      <a:pt x="4" y="28"/>
                    </a:moveTo>
                    <a:cubicBezTo>
                      <a:pt x="4" y="25"/>
                      <a:pt x="4" y="25"/>
                      <a:pt x="4" y="25"/>
                    </a:cubicBezTo>
                    <a:cubicBezTo>
                      <a:pt x="8" y="25"/>
                      <a:pt x="12" y="24"/>
                      <a:pt x="14" y="24"/>
                    </a:cubicBezTo>
                    <a:cubicBezTo>
                      <a:pt x="14" y="20"/>
                      <a:pt x="11" y="20"/>
                      <a:pt x="11" y="17"/>
                    </a:cubicBezTo>
                    <a:cubicBezTo>
                      <a:pt x="11" y="15"/>
                      <a:pt x="15" y="14"/>
                      <a:pt x="15" y="12"/>
                    </a:cubicBezTo>
                    <a:cubicBezTo>
                      <a:pt x="8" y="10"/>
                      <a:pt x="4" y="6"/>
                      <a:pt x="4" y="0"/>
                    </a:cubicBezTo>
                    <a:cubicBezTo>
                      <a:pt x="0" y="2"/>
                      <a:pt x="0" y="5"/>
                      <a:pt x="0" y="9"/>
                    </a:cubicBezTo>
                    <a:cubicBezTo>
                      <a:pt x="0" y="15"/>
                      <a:pt x="3" y="16"/>
                      <a:pt x="3" y="21"/>
                    </a:cubicBezTo>
                    <a:cubicBezTo>
                      <a:pt x="3" y="26"/>
                      <a:pt x="3" y="24"/>
                      <a:pt x="3" y="27"/>
                    </a:cubicBezTo>
                    <a:cubicBezTo>
                      <a:pt x="3" y="30"/>
                      <a:pt x="4" y="35"/>
                      <a:pt x="9" y="35"/>
                    </a:cubicBezTo>
                    <a:cubicBezTo>
                      <a:pt x="7" y="32"/>
                      <a:pt x="6" y="31"/>
                      <a:pt x="4" y="28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5" name="Google Shape;825;p85"/>
              <p:cNvSpPr/>
              <p:nvPr/>
            </p:nvSpPr>
            <p:spPr>
              <a:xfrm>
                <a:off x="6424613" y="2709863"/>
                <a:ext cx="76200" cy="71438"/>
              </a:xfrm>
              <a:custGeom>
                <a:rect b="b" l="l" r="r" t="t"/>
                <a:pathLst>
                  <a:path extrusionOk="0" h="53" w="58">
                    <a:moveTo>
                      <a:pt x="48" y="38"/>
                    </a:moveTo>
                    <a:cubicBezTo>
                      <a:pt x="48" y="37"/>
                      <a:pt x="47" y="36"/>
                      <a:pt x="46" y="35"/>
                    </a:cubicBezTo>
                    <a:cubicBezTo>
                      <a:pt x="44" y="37"/>
                      <a:pt x="42" y="38"/>
                      <a:pt x="42" y="40"/>
                    </a:cubicBezTo>
                    <a:cubicBezTo>
                      <a:pt x="42" y="43"/>
                      <a:pt x="47" y="44"/>
                      <a:pt x="47" y="48"/>
                    </a:cubicBezTo>
                    <a:cubicBezTo>
                      <a:pt x="47" y="51"/>
                      <a:pt x="45" y="53"/>
                      <a:pt x="42" y="53"/>
                    </a:cubicBezTo>
                    <a:cubicBezTo>
                      <a:pt x="41" y="53"/>
                      <a:pt x="40" y="51"/>
                      <a:pt x="40" y="50"/>
                    </a:cubicBezTo>
                    <a:cubicBezTo>
                      <a:pt x="39" y="51"/>
                      <a:pt x="37" y="51"/>
                      <a:pt x="36" y="51"/>
                    </a:cubicBezTo>
                    <a:cubicBezTo>
                      <a:pt x="31" y="51"/>
                      <a:pt x="26" y="44"/>
                      <a:pt x="26" y="37"/>
                    </a:cubicBezTo>
                    <a:cubicBezTo>
                      <a:pt x="26" y="34"/>
                      <a:pt x="27" y="33"/>
                      <a:pt x="28" y="32"/>
                    </a:cubicBezTo>
                    <a:cubicBezTo>
                      <a:pt x="28" y="31"/>
                      <a:pt x="27" y="30"/>
                      <a:pt x="27" y="29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30"/>
                      <a:pt x="20" y="31"/>
                      <a:pt x="21" y="32"/>
                    </a:cubicBezTo>
                    <a:cubicBezTo>
                      <a:pt x="18" y="32"/>
                      <a:pt x="18" y="31"/>
                      <a:pt x="17" y="30"/>
                    </a:cubicBezTo>
                    <a:cubicBezTo>
                      <a:pt x="17" y="30"/>
                      <a:pt x="16" y="31"/>
                      <a:pt x="16" y="32"/>
                    </a:cubicBezTo>
                    <a:cubicBezTo>
                      <a:pt x="14" y="31"/>
                      <a:pt x="12" y="28"/>
                      <a:pt x="12" y="28"/>
                    </a:cubicBezTo>
                    <a:cubicBezTo>
                      <a:pt x="8" y="32"/>
                      <a:pt x="8" y="45"/>
                      <a:pt x="4" y="45"/>
                    </a:cubicBezTo>
                    <a:cubicBezTo>
                      <a:pt x="0" y="45"/>
                      <a:pt x="4" y="37"/>
                      <a:pt x="4" y="36"/>
                    </a:cubicBezTo>
                    <a:cubicBezTo>
                      <a:pt x="4" y="35"/>
                      <a:pt x="2" y="33"/>
                      <a:pt x="2" y="32"/>
                    </a:cubicBezTo>
                    <a:cubicBezTo>
                      <a:pt x="2" y="28"/>
                      <a:pt x="4" y="26"/>
                      <a:pt x="5" y="22"/>
                    </a:cubicBezTo>
                    <a:cubicBezTo>
                      <a:pt x="13" y="22"/>
                      <a:pt x="11" y="14"/>
                      <a:pt x="19" y="14"/>
                    </a:cubicBezTo>
                    <a:cubicBezTo>
                      <a:pt x="24" y="14"/>
                      <a:pt x="23" y="20"/>
                      <a:pt x="26" y="20"/>
                    </a:cubicBezTo>
                    <a:cubicBezTo>
                      <a:pt x="27" y="20"/>
                      <a:pt x="27" y="20"/>
                      <a:pt x="28" y="20"/>
                    </a:cubicBezTo>
                    <a:cubicBezTo>
                      <a:pt x="28" y="18"/>
                      <a:pt x="30" y="16"/>
                      <a:pt x="32" y="15"/>
                    </a:cubicBezTo>
                    <a:cubicBezTo>
                      <a:pt x="32" y="10"/>
                      <a:pt x="39" y="12"/>
                      <a:pt x="41" y="9"/>
                    </a:cubicBezTo>
                    <a:cubicBezTo>
                      <a:pt x="42" y="7"/>
                      <a:pt x="42" y="1"/>
                      <a:pt x="42" y="0"/>
                    </a:cubicBezTo>
                    <a:cubicBezTo>
                      <a:pt x="45" y="0"/>
                      <a:pt x="47" y="2"/>
                      <a:pt x="48" y="4"/>
                    </a:cubicBezTo>
                    <a:cubicBezTo>
                      <a:pt x="51" y="7"/>
                      <a:pt x="58" y="30"/>
                      <a:pt x="58" y="33"/>
                    </a:cubicBezTo>
                    <a:cubicBezTo>
                      <a:pt x="58" y="37"/>
                      <a:pt x="53" y="39"/>
                      <a:pt x="53" y="46"/>
                    </a:cubicBezTo>
                    <a:cubicBezTo>
                      <a:pt x="51" y="46"/>
                      <a:pt x="48" y="37"/>
                      <a:pt x="48" y="36"/>
                    </a:cubicBezTo>
                    <a:lnTo>
                      <a:pt x="48" y="38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6" name="Google Shape;826;p85"/>
              <p:cNvSpPr/>
              <p:nvPr/>
            </p:nvSpPr>
            <p:spPr>
              <a:xfrm>
                <a:off x="6354763" y="2690813"/>
                <a:ext cx="36513" cy="39688"/>
              </a:xfrm>
              <a:custGeom>
                <a:rect b="b" l="l" r="r" t="t"/>
                <a:pathLst>
                  <a:path extrusionOk="0" h="29" w="28">
                    <a:moveTo>
                      <a:pt x="3" y="29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4" y="18"/>
                      <a:pt x="18" y="13"/>
                      <a:pt x="22" y="5"/>
                    </a:cubicBezTo>
                    <a:cubicBezTo>
                      <a:pt x="23" y="3"/>
                      <a:pt x="23" y="1"/>
                      <a:pt x="25" y="0"/>
                    </a:cubicBezTo>
                    <a:cubicBezTo>
                      <a:pt x="24" y="4"/>
                      <a:pt x="26" y="5"/>
                      <a:pt x="28" y="6"/>
                    </a:cubicBezTo>
                    <a:cubicBezTo>
                      <a:pt x="26" y="8"/>
                      <a:pt x="26" y="9"/>
                      <a:pt x="24" y="9"/>
                    </a:cubicBezTo>
                    <a:cubicBezTo>
                      <a:pt x="23" y="12"/>
                      <a:pt x="20" y="13"/>
                      <a:pt x="17" y="13"/>
                    </a:cubicBezTo>
                    <a:cubicBezTo>
                      <a:pt x="15" y="22"/>
                      <a:pt x="8" y="26"/>
                      <a:pt x="3" y="29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7" name="Google Shape;827;p85"/>
              <p:cNvSpPr/>
              <p:nvPr/>
            </p:nvSpPr>
            <p:spPr>
              <a:xfrm>
                <a:off x="6383338" y="2563813"/>
                <a:ext cx="71438" cy="101600"/>
              </a:xfrm>
              <a:custGeom>
                <a:rect b="b" l="l" r="r" t="t"/>
                <a:pathLst>
                  <a:path extrusionOk="0" h="76" w="54">
                    <a:moveTo>
                      <a:pt x="4" y="31"/>
                    </a:moveTo>
                    <a:cubicBezTo>
                      <a:pt x="6" y="28"/>
                      <a:pt x="6" y="23"/>
                      <a:pt x="6" y="20"/>
                    </a:cubicBezTo>
                    <a:cubicBezTo>
                      <a:pt x="7" y="15"/>
                      <a:pt x="5" y="12"/>
                      <a:pt x="5" y="7"/>
                    </a:cubicBezTo>
                    <a:cubicBezTo>
                      <a:pt x="5" y="3"/>
                      <a:pt x="6" y="0"/>
                      <a:pt x="9" y="0"/>
                    </a:cubicBezTo>
                    <a:cubicBezTo>
                      <a:pt x="13" y="0"/>
                      <a:pt x="12" y="7"/>
                      <a:pt x="16" y="7"/>
                    </a:cubicBezTo>
                    <a:cubicBezTo>
                      <a:pt x="18" y="7"/>
                      <a:pt x="20" y="4"/>
                      <a:pt x="21" y="3"/>
                    </a:cubicBezTo>
                    <a:cubicBezTo>
                      <a:pt x="21" y="3"/>
                      <a:pt x="22" y="4"/>
                      <a:pt x="22" y="5"/>
                    </a:cubicBezTo>
                    <a:cubicBezTo>
                      <a:pt x="22" y="6"/>
                      <a:pt x="23" y="7"/>
                      <a:pt x="23" y="8"/>
                    </a:cubicBezTo>
                    <a:cubicBezTo>
                      <a:pt x="23" y="13"/>
                      <a:pt x="28" y="18"/>
                      <a:pt x="28" y="25"/>
                    </a:cubicBezTo>
                    <a:cubicBezTo>
                      <a:pt x="28" y="33"/>
                      <a:pt x="20" y="34"/>
                      <a:pt x="20" y="42"/>
                    </a:cubicBezTo>
                    <a:cubicBezTo>
                      <a:pt x="20" y="48"/>
                      <a:pt x="26" y="57"/>
                      <a:pt x="30" y="59"/>
                    </a:cubicBezTo>
                    <a:cubicBezTo>
                      <a:pt x="30" y="59"/>
                      <a:pt x="30" y="58"/>
                      <a:pt x="30" y="58"/>
                    </a:cubicBezTo>
                    <a:cubicBezTo>
                      <a:pt x="30" y="56"/>
                      <a:pt x="32" y="54"/>
                      <a:pt x="34" y="55"/>
                    </a:cubicBezTo>
                    <a:cubicBezTo>
                      <a:pt x="39" y="55"/>
                      <a:pt x="40" y="63"/>
                      <a:pt x="43" y="64"/>
                    </a:cubicBezTo>
                    <a:cubicBezTo>
                      <a:pt x="44" y="64"/>
                      <a:pt x="45" y="61"/>
                      <a:pt x="46" y="61"/>
                    </a:cubicBezTo>
                    <a:cubicBezTo>
                      <a:pt x="47" y="61"/>
                      <a:pt x="48" y="62"/>
                      <a:pt x="49" y="62"/>
                    </a:cubicBezTo>
                    <a:cubicBezTo>
                      <a:pt x="48" y="64"/>
                      <a:pt x="46" y="64"/>
                      <a:pt x="46" y="66"/>
                    </a:cubicBezTo>
                    <a:cubicBezTo>
                      <a:pt x="46" y="67"/>
                      <a:pt x="48" y="67"/>
                      <a:pt x="49" y="66"/>
                    </a:cubicBezTo>
                    <a:cubicBezTo>
                      <a:pt x="49" y="69"/>
                      <a:pt x="51" y="71"/>
                      <a:pt x="54" y="71"/>
                    </a:cubicBezTo>
                    <a:cubicBezTo>
                      <a:pt x="54" y="72"/>
                      <a:pt x="54" y="73"/>
                      <a:pt x="54" y="74"/>
                    </a:cubicBezTo>
                    <a:cubicBezTo>
                      <a:pt x="54" y="75"/>
                      <a:pt x="53" y="76"/>
                      <a:pt x="53" y="76"/>
                    </a:cubicBezTo>
                    <a:cubicBezTo>
                      <a:pt x="51" y="76"/>
                      <a:pt x="51" y="74"/>
                      <a:pt x="51" y="73"/>
                    </a:cubicBezTo>
                    <a:cubicBezTo>
                      <a:pt x="48" y="69"/>
                      <a:pt x="39" y="65"/>
                      <a:pt x="36" y="61"/>
                    </a:cubicBezTo>
                    <a:cubicBezTo>
                      <a:pt x="34" y="64"/>
                      <a:pt x="35" y="66"/>
                      <a:pt x="37" y="69"/>
                    </a:cubicBezTo>
                    <a:cubicBezTo>
                      <a:pt x="31" y="69"/>
                      <a:pt x="31" y="60"/>
                      <a:pt x="25" y="60"/>
                    </a:cubicBezTo>
                    <a:cubicBezTo>
                      <a:pt x="23" y="60"/>
                      <a:pt x="21" y="62"/>
                      <a:pt x="19" y="62"/>
                    </a:cubicBezTo>
                    <a:cubicBezTo>
                      <a:pt x="16" y="62"/>
                      <a:pt x="13" y="59"/>
                      <a:pt x="13" y="57"/>
                    </a:cubicBezTo>
                    <a:cubicBezTo>
                      <a:pt x="13" y="55"/>
                      <a:pt x="14" y="53"/>
                      <a:pt x="15" y="53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2" y="50"/>
                      <a:pt x="11" y="51"/>
                      <a:pt x="10" y="51"/>
                    </a:cubicBezTo>
                    <a:cubicBezTo>
                      <a:pt x="8" y="51"/>
                      <a:pt x="1" y="47"/>
                      <a:pt x="1" y="44"/>
                    </a:cubicBezTo>
                    <a:cubicBezTo>
                      <a:pt x="1" y="38"/>
                      <a:pt x="0" y="30"/>
                      <a:pt x="4" y="31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8" name="Google Shape;828;p85"/>
              <p:cNvSpPr/>
              <p:nvPr/>
            </p:nvSpPr>
            <p:spPr>
              <a:xfrm>
                <a:off x="6457950" y="2665413"/>
                <a:ext cx="23813" cy="41275"/>
              </a:xfrm>
              <a:custGeom>
                <a:rect b="b" l="l" r="r" t="t"/>
                <a:pathLst>
                  <a:path extrusionOk="0" h="30" w="18">
                    <a:moveTo>
                      <a:pt x="16" y="20"/>
                    </a:moveTo>
                    <a:cubicBezTo>
                      <a:pt x="10" y="20"/>
                      <a:pt x="10" y="20"/>
                      <a:pt x="10" y="20"/>
                    </a:cubicBezTo>
                    <a:cubicBezTo>
                      <a:pt x="11" y="23"/>
                      <a:pt x="12" y="27"/>
                      <a:pt x="14" y="28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3" y="30"/>
                      <a:pt x="11" y="30"/>
                      <a:pt x="10" y="30"/>
                    </a:cubicBezTo>
                    <a:cubicBezTo>
                      <a:pt x="7" y="30"/>
                      <a:pt x="7" y="27"/>
                      <a:pt x="8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5" y="23"/>
                      <a:pt x="3" y="19"/>
                      <a:pt x="2" y="17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4" y="15"/>
                      <a:pt x="7" y="15"/>
                      <a:pt x="8" y="15"/>
                    </a:cubicBezTo>
                    <a:cubicBezTo>
                      <a:pt x="8" y="15"/>
                      <a:pt x="10" y="14"/>
                      <a:pt x="10" y="13"/>
                    </a:cubicBezTo>
                    <a:cubicBezTo>
                      <a:pt x="10" y="8"/>
                      <a:pt x="1" y="5"/>
                      <a:pt x="0" y="2"/>
                    </a:cubicBezTo>
                    <a:cubicBezTo>
                      <a:pt x="1" y="1"/>
                      <a:pt x="3" y="0"/>
                      <a:pt x="4" y="0"/>
                    </a:cubicBezTo>
                    <a:cubicBezTo>
                      <a:pt x="7" y="0"/>
                      <a:pt x="9" y="2"/>
                      <a:pt x="13" y="2"/>
                    </a:cubicBezTo>
                    <a:cubicBezTo>
                      <a:pt x="13" y="3"/>
                      <a:pt x="13" y="5"/>
                      <a:pt x="13" y="6"/>
                    </a:cubicBezTo>
                    <a:cubicBezTo>
                      <a:pt x="13" y="6"/>
                      <a:pt x="14" y="6"/>
                      <a:pt x="15" y="6"/>
                    </a:cubicBezTo>
                    <a:cubicBezTo>
                      <a:pt x="15" y="8"/>
                      <a:pt x="15" y="12"/>
                      <a:pt x="15" y="12"/>
                    </a:cubicBezTo>
                    <a:cubicBezTo>
                      <a:pt x="15" y="12"/>
                      <a:pt x="18" y="15"/>
                      <a:pt x="18" y="15"/>
                    </a:cubicBezTo>
                    <a:cubicBezTo>
                      <a:pt x="18" y="18"/>
                      <a:pt x="17" y="19"/>
                      <a:pt x="16" y="2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9" name="Google Shape;829;p85"/>
              <p:cNvSpPr/>
              <p:nvPr/>
            </p:nvSpPr>
            <p:spPr>
              <a:xfrm>
                <a:off x="6423025" y="2676525"/>
                <a:ext cx="19050" cy="25400"/>
              </a:xfrm>
              <a:custGeom>
                <a:rect b="b" l="l" r="r" t="t"/>
                <a:pathLst>
                  <a:path extrusionOk="0" h="19" w="14">
                    <a:moveTo>
                      <a:pt x="3" y="1"/>
                    </a:moveTo>
                    <a:cubicBezTo>
                      <a:pt x="4" y="3"/>
                      <a:pt x="14" y="4"/>
                      <a:pt x="14" y="7"/>
                    </a:cubicBezTo>
                    <a:cubicBezTo>
                      <a:pt x="14" y="14"/>
                      <a:pt x="5" y="17"/>
                      <a:pt x="1" y="19"/>
                    </a:cubicBezTo>
                    <a:cubicBezTo>
                      <a:pt x="1" y="13"/>
                      <a:pt x="0" y="6"/>
                      <a:pt x="0" y="2"/>
                    </a:cubicBezTo>
                    <a:cubicBezTo>
                      <a:pt x="0" y="1"/>
                      <a:pt x="2" y="0"/>
                      <a:pt x="2" y="0"/>
                    </a:cubicBezTo>
                    <a:cubicBezTo>
                      <a:pt x="3" y="0"/>
                      <a:pt x="4" y="2"/>
                      <a:pt x="5" y="2"/>
                    </a:cubicBez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0" name="Google Shape;830;p85"/>
              <p:cNvSpPr/>
              <p:nvPr/>
            </p:nvSpPr>
            <p:spPr>
              <a:xfrm>
                <a:off x="6432550" y="2692400"/>
                <a:ext cx="19050" cy="31750"/>
              </a:xfrm>
              <a:custGeom>
                <a:rect b="b" l="l" r="r" t="t"/>
                <a:pathLst>
                  <a:path extrusionOk="0" h="24" w="14">
                    <a:moveTo>
                      <a:pt x="14" y="5"/>
                    </a:moveTo>
                    <a:cubicBezTo>
                      <a:pt x="14" y="10"/>
                      <a:pt x="10" y="13"/>
                      <a:pt x="9" y="17"/>
                    </a:cubicBezTo>
                    <a:cubicBezTo>
                      <a:pt x="9" y="21"/>
                      <a:pt x="11" y="20"/>
                      <a:pt x="11" y="22"/>
                    </a:cubicBezTo>
                    <a:cubicBezTo>
                      <a:pt x="11" y="23"/>
                      <a:pt x="10" y="24"/>
                      <a:pt x="9" y="24"/>
                    </a:cubicBezTo>
                    <a:cubicBezTo>
                      <a:pt x="7" y="24"/>
                      <a:pt x="0" y="17"/>
                      <a:pt x="0" y="14"/>
                    </a:cubicBezTo>
                    <a:cubicBezTo>
                      <a:pt x="0" y="13"/>
                      <a:pt x="3" y="12"/>
                      <a:pt x="4" y="12"/>
                    </a:cubicBezTo>
                    <a:cubicBezTo>
                      <a:pt x="4" y="11"/>
                      <a:pt x="6" y="1"/>
                      <a:pt x="8" y="1"/>
                    </a:cubicBezTo>
                    <a:cubicBezTo>
                      <a:pt x="12" y="0"/>
                      <a:pt x="14" y="3"/>
                      <a:pt x="14" y="5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1" name="Google Shape;831;p85"/>
              <p:cNvSpPr/>
              <p:nvPr/>
            </p:nvSpPr>
            <p:spPr>
              <a:xfrm>
                <a:off x="6450013" y="2693988"/>
                <a:ext cx="7938" cy="20638"/>
              </a:xfrm>
              <a:custGeom>
                <a:rect b="b" l="l" r="r" t="t"/>
                <a:pathLst>
                  <a:path extrusionOk="0" h="15" w="7">
                    <a:moveTo>
                      <a:pt x="7" y="0"/>
                    </a:moveTo>
                    <a:cubicBezTo>
                      <a:pt x="7" y="7"/>
                      <a:pt x="2" y="9"/>
                      <a:pt x="2" y="15"/>
                    </a:cubicBezTo>
                    <a:cubicBezTo>
                      <a:pt x="2" y="15"/>
                      <a:pt x="0" y="15"/>
                      <a:pt x="0" y="15"/>
                    </a:cubicBezTo>
                    <a:cubicBezTo>
                      <a:pt x="1" y="10"/>
                      <a:pt x="4" y="7"/>
                      <a:pt x="4" y="0"/>
                    </a:cubicBezTo>
                    <a:cubicBezTo>
                      <a:pt x="5" y="0"/>
                      <a:pt x="6" y="0"/>
                      <a:pt x="7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2" name="Google Shape;832;p85"/>
              <p:cNvSpPr/>
              <p:nvPr/>
            </p:nvSpPr>
            <p:spPr>
              <a:xfrm>
                <a:off x="6454775" y="2706688"/>
                <a:ext cx="11113" cy="11113"/>
              </a:xfrm>
              <a:custGeom>
                <a:rect b="b" l="l" r="r" t="t"/>
                <a:pathLst>
                  <a:path extrusionOk="0" h="8" w="8">
                    <a:moveTo>
                      <a:pt x="8" y="0"/>
                    </a:moveTo>
                    <a:cubicBezTo>
                      <a:pt x="8" y="4"/>
                      <a:pt x="6" y="8"/>
                      <a:pt x="2" y="8"/>
                    </a:cubicBezTo>
                    <a:cubicBezTo>
                      <a:pt x="1" y="8"/>
                      <a:pt x="0" y="6"/>
                      <a:pt x="0" y="6"/>
                    </a:cubicBezTo>
                    <a:cubicBezTo>
                      <a:pt x="0" y="3"/>
                      <a:pt x="2" y="2"/>
                      <a:pt x="3" y="0"/>
                    </a:cubicBezTo>
                    <a:cubicBezTo>
                      <a:pt x="5" y="1"/>
                      <a:pt x="7" y="1"/>
                      <a:pt x="8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3" name="Google Shape;833;p85"/>
              <p:cNvSpPr/>
              <p:nvPr/>
            </p:nvSpPr>
            <p:spPr>
              <a:xfrm>
                <a:off x="6442075" y="2665413"/>
                <a:ext cx="12700" cy="17463"/>
              </a:xfrm>
              <a:custGeom>
                <a:rect b="b" l="l" r="r" t="t"/>
                <a:pathLst>
                  <a:path extrusionOk="0" h="12" w="10">
                    <a:moveTo>
                      <a:pt x="0" y="6"/>
                    </a:moveTo>
                    <a:cubicBezTo>
                      <a:pt x="0" y="3"/>
                      <a:pt x="0" y="2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4"/>
                      <a:pt x="10" y="5"/>
                      <a:pt x="10" y="10"/>
                    </a:cubicBezTo>
                    <a:cubicBezTo>
                      <a:pt x="10" y="12"/>
                      <a:pt x="6" y="8"/>
                      <a:pt x="6" y="6"/>
                    </a:cubicBezTo>
                    <a:cubicBezTo>
                      <a:pt x="4" y="5"/>
                      <a:pt x="2" y="6"/>
                      <a:pt x="0" y="6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4" name="Google Shape;834;p85"/>
              <p:cNvSpPr/>
              <p:nvPr/>
            </p:nvSpPr>
            <p:spPr>
              <a:xfrm>
                <a:off x="6397625" y="2649538"/>
                <a:ext cx="19050" cy="20638"/>
              </a:xfrm>
              <a:custGeom>
                <a:rect b="b" l="l" r="r" t="t"/>
                <a:pathLst>
                  <a:path extrusionOk="0" h="15" w="15">
                    <a:moveTo>
                      <a:pt x="11" y="15"/>
                    </a:moveTo>
                    <a:cubicBezTo>
                      <a:pt x="9" y="15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8" y="3"/>
                      <a:pt x="13" y="2"/>
                      <a:pt x="14" y="7"/>
                    </a:cubicBezTo>
                    <a:cubicBezTo>
                      <a:pt x="15" y="10"/>
                      <a:pt x="13" y="15"/>
                      <a:pt x="11" y="15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5" name="Google Shape;835;p85"/>
              <p:cNvSpPr/>
              <p:nvPr/>
            </p:nvSpPr>
            <p:spPr>
              <a:xfrm>
                <a:off x="6416675" y="2652713"/>
                <a:ext cx="6350" cy="1588"/>
              </a:xfrm>
              <a:custGeom>
                <a:rect b="b" l="l" r="r" t="t"/>
                <a:pathLst>
                  <a:path extrusionOk="0" h="1" w="4">
                    <a:moveTo>
                      <a:pt x="0" y="0"/>
                    </a:moveTo>
                    <a:cubicBezTo>
                      <a:pt x="1" y="1"/>
                      <a:pt x="3" y="1"/>
                      <a:pt x="4" y="1"/>
                    </a:cubicBezTo>
                    <a:cubicBezTo>
                      <a:pt x="3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6" name="Google Shape;836;p85"/>
              <p:cNvSpPr/>
              <p:nvPr/>
            </p:nvSpPr>
            <p:spPr>
              <a:xfrm>
                <a:off x="6388100" y="2441575"/>
                <a:ext cx="36513" cy="50800"/>
              </a:xfrm>
              <a:custGeom>
                <a:rect b="b" l="l" r="r" t="t"/>
                <a:pathLst>
                  <a:path extrusionOk="0" h="39" w="27">
                    <a:moveTo>
                      <a:pt x="8" y="39"/>
                    </a:moveTo>
                    <a:cubicBezTo>
                      <a:pt x="0" y="39"/>
                      <a:pt x="1" y="33"/>
                      <a:pt x="1" y="26"/>
                    </a:cubicBezTo>
                    <a:cubicBezTo>
                      <a:pt x="1" y="17"/>
                      <a:pt x="10" y="0"/>
                      <a:pt x="16" y="0"/>
                    </a:cubicBezTo>
                    <a:cubicBezTo>
                      <a:pt x="27" y="0"/>
                      <a:pt x="18" y="39"/>
                      <a:pt x="8" y="39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7" name="Google Shape;837;p85"/>
              <p:cNvSpPr/>
              <p:nvPr/>
            </p:nvSpPr>
            <p:spPr>
              <a:xfrm>
                <a:off x="6194425" y="2532063"/>
                <a:ext cx="41275" cy="34925"/>
              </a:xfrm>
              <a:custGeom>
                <a:rect b="b" l="l" r="r" t="t"/>
                <a:pathLst>
                  <a:path extrusionOk="0" h="27" w="31">
                    <a:moveTo>
                      <a:pt x="2" y="11"/>
                    </a:moveTo>
                    <a:cubicBezTo>
                      <a:pt x="5" y="11"/>
                      <a:pt x="20" y="0"/>
                      <a:pt x="26" y="0"/>
                    </a:cubicBezTo>
                    <a:cubicBezTo>
                      <a:pt x="28" y="0"/>
                      <a:pt x="31" y="4"/>
                      <a:pt x="31" y="7"/>
                    </a:cubicBezTo>
                    <a:cubicBezTo>
                      <a:pt x="31" y="13"/>
                      <a:pt x="18" y="27"/>
                      <a:pt x="11" y="27"/>
                    </a:cubicBezTo>
                    <a:cubicBezTo>
                      <a:pt x="5" y="27"/>
                      <a:pt x="2" y="24"/>
                      <a:pt x="2" y="18"/>
                    </a:cubicBezTo>
                    <a:cubicBezTo>
                      <a:pt x="2" y="15"/>
                      <a:pt x="0" y="11"/>
                      <a:pt x="2" y="11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8" name="Google Shape;838;p85"/>
              <p:cNvSpPr/>
              <p:nvPr/>
            </p:nvSpPr>
            <p:spPr>
              <a:xfrm>
                <a:off x="6015038" y="2476500"/>
                <a:ext cx="195263" cy="374650"/>
              </a:xfrm>
              <a:custGeom>
                <a:rect b="b" l="l" r="r" t="t"/>
                <a:pathLst>
                  <a:path extrusionOk="0" h="282" w="147">
                    <a:moveTo>
                      <a:pt x="12" y="172"/>
                    </a:moveTo>
                    <a:cubicBezTo>
                      <a:pt x="16" y="165"/>
                      <a:pt x="17" y="160"/>
                      <a:pt x="21" y="152"/>
                    </a:cubicBezTo>
                    <a:cubicBezTo>
                      <a:pt x="22" y="150"/>
                      <a:pt x="25" y="149"/>
                      <a:pt x="25" y="147"/>
                    </a:cubicBezTo>
                    <a:cubicBezTo>
                      <a:pt x="25" y="143"/>
                      <a:pt x="19" y="123"/>
                      <a:pt x="15" y="119"/>
                    </a:cubicBezTo>
                    <a:cubicBezTo>
                      <a:pt x="12" y="116"/>
                      <a:pt x="8" y="114"/>
                      <a:pt x="8" y="109"/>
                    </a:cubicBezTo>
                    <a:cubicBezTo>
                      <a:pt x="8" y="108"/>
                      <a:pt x="8" y="107"/>
                      <a:pt x="8" y="105"/>
                    </a:cubicBezTo>
                    <a:cubicBezTo>
                      <a:pt x="8" y="106"/>
                      <a:pt x="8" y="106"/>
                      <a:pt x="8" y="106"/>
                    </a:cubicBezTo>
                    <a:cubicBezTo>
                      <a:pt x="9" y="105"/>
                      <a:pt x="12" y="100"/>
                      <a:pt x="12" y="96"/>
                    </a:cubicBezTo>
                    <a:cubicBezTo>
                      <a:pt x="12" y="91"/>
                      <a:pt x="12" y="82"/>
                      <a:pt x="9" y="77"/>
                    </a:cubicBezTo>
                    <a:cubicBezTo>
                      <a:pt x="6" y="73"/>
                      <a:pt x="0" y="73"/>
                      <a:pt x="0" y="65"/>
                    </a:cubicBezTo>
                    <a:cubicBezTo>
                      <a:pt x="0" y="57"/>
                      <a:pt x="3" y="51"/>
                      <a:pt x="8" y="47"/>
                    </a:cubicBezTo>
                    <a:cubicBezTo>
                      <a:pt x="10" y="44"/>
                      <a:pt x="15" y="45"/>
                      <a:pt x="19" y="43"/>
                    </a:cubicBezTo>
                    <a:cubicBezTo>
                      <a:pt x="29" y="36"/>
                      <a:pt x="36" y="33"/>
                      <a:pt x="45" y="19"/>
                    </a:cubicBezTo>
                    <a:cubicBezTo>
                      <a:pt x="47" y="19"/>
                      <a:pt x="47" y="19"/>
                      <a:pt x="47" y="19"/>
                    </a:cubicBezTo>
                    <a:cubicBezTo>
                      <a:pt x="47" y="23"/>
                      <a:pt x="49" y="24"/>
                      <a:pt x="50" y="24"/>
                    </a:cubicBezTo>
                    <a:cubicBezTo>
                      <a:pt x="51" y="24"/>
                      <a:pt x="52" y="22"/>
                      <a:pt x="52" y="20"/>
                    </a:cubicBezTo>
                    <a:cubicBezTo>
                      <a:pt x="52" y="16"/>
                      <a:pt x="52" y="13"/>
                      <a:pt x="52" y="9"/>
                    </a:cubicBezTo>
                    <a:cubicBezTo>
                      <a:pt x="52" y="9"/>
                      <a:pt x="62" y="6"/>
                      <a:pt x="64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84" y="9"/>
                      <a:pt x="89" y="0"/>
                      <a:pt x="96" y="0"/>
                    </a:cubicBezTo>
                    <a:cubicBezTo>
                      <a:pt x="103" y="0"/>
                      <a:pt x="107" y="5"/>
                      <a:pt x="115" y="5"/>
                    </a:cubicBezTo>
                    <a:cubicBezTo>
                      <a:pt x="115" y="16"/>
                      <a:pt x="123" y="20"/>
                      <a:pt x="130" y="22"/>
                    </a:cubicBezTo>
                    <a:cubicBezTo>
                      <a:pt x="121" y="36"/>
                      <a:pt x="100" y="39"/>
                      <a:pt x="100" y="58"/>
                    </a:cubicBezTo>
                    <a:cubicBezTo>
                      <a:pt x="100" y="62"/>
                      <a:pt x="102" y="63"/>
                      <a:pt x="104" y="64"/>
                    </a:cubicBezTo>
                    <a:cubicBezTo>
                      <a:pt x="114" y="74"/>
                      <a:pt x="118" y="86"/>
                      <a:pt x="129" y="93"/>
                    </a:cubicBezTo>
                    <a:cubicBezTo>
                      <a:pt x="140" y="100"/>
                      <a:pt x="147" y="119"/>
                      <a:pt x="147" y="134"/>
                    </a:cubicBezTo>
                    <a:cubicBezTo>
                      <a:pt x="147" y="144"/>
                      <a:pt x="142" y="148"/>
                      <a:pt x="142" y="156"/>
                    </a:cubicBezTo>
                    <a:cubicBezTo>
                      <a:pt x="127" y="160"/>
                      <a:pt x="126" y="164"/>
                      <a:pt x="115" y="170"/>
                    </a:cubicBezTo>
                    <a:cubicBezTo>
                      <a:pt x="109" y="173"/>
                      <a:pt x="110" y="180"/>
                      <a:pt x="105" y="180"/>
                    </a:cubicBezTo>
                    <a:cubicBezTo>
                      <a:pt x="104" y="180"/>
                      <a:pt x="104" y="177"/>
                      <a:pt x="104" y="176"/>
                    </a:cubicBezTo>
                    <a:cubicBezTo>
                      <a:pt x="104" y="179"/>
                      <a:pt x="104" y="180"/>
                      <a:pt x="104" y="181"/>
                    </a:cubicBezTo>
                    <a:cubicBezTo>
                      <a:pt x="104" y="185"/>
                      <a:pt x="95" y="192"/>
                      <a:pt x="93" y="192"/>
                    </a:cubicBezTo>
                    <a:cubicBezTo>
                      <a:pt x="91" y="192"/>
                      <a:pt x="90" y="186"/>
                      <a:pt x="90" y="183"/>
                    </a:cubicBezTo>
                    <a:cubicBezTo>
                      <a:pt x="90" y="179"/>
                      <a:pt x="90" y="178"/>
                      <a:pt x="91" y="177"/>
                    </a:cubicBezTo>
                    <a:cubicBezTo>
                      <a:pt x="90" y="176"/>
                      <a:pt x="89" y="172"/>
                      <a:pt x="88" y="170"/>
                    </a:cubicBezTo>
                    <a:cubicBezTo>
                      <a:pt x="82" y="170"/>
                      <a:pt x="73" y="168"/>
                      <a:pt x="73" y="161"/>
                    </a:cubicBezTo>
                    <a:cubicBezTo>
                      <a:pt x="63" y="161"/>
                      <a:pt x="68" y="155"/>
                      <a:pt x="63" y="149"/>
                    </a:cubicBezTo>
                    <a:cubicBezTo>
                      <a:pt x="56" y="143"/>
                      <a:pt x="50" y="143"/>
                      <a:pt x="43" y="141"/>
                    </a:cubicBezTo>
                    <a:cubicBezTo>
                      <a:pt x="42" y="141"/>
                      <a:pt x="41" y="135"/>
                      <a:pt x="41" y="135"/>
                    </a:cubicBezTo>
                    <a:cubicBezTo>
                      <a:pt x="40" y="130"/>
                      <a:pt x="34" y="129"/>
                      <a:pt x="30" y="129"/>
                    </a:cubicBezTo>
                    <a:cubicBezTo>
                      <a:pt x="26" y="129"/>
                      <a:pt x="27" y="132"/>
                      <a:pt x="27" y="134"/>
                    </a:cubicBezTo>
                    <a:cubicBezTo>
                      <a:pt x="27" y="138"/>
                      <a:pt x="29" y="139"/>
                      <a:pt x="29" y="142"/>
                    </a:cubicBezTo>
                    <a:cubicBezTo>
                      <a:pt x="29" y="156"/>
                      <a:pt x="16" y="159"/>
                      <a:pt x="16" y="171"/>
                    </a:cubicBezTo>
                    <a:cubicBezTo>
                      <a:pt x="16" y="185"/>
                      <a:pt x="31" y="179"/>
                      <a:pt x="31" y="192"/>
                    </a:cubicBezTo>
                    <a:cubicBezTo>
                      <a:pt x="30" y="192"/>
                      <a:pt x="30" y="192"/>
                      <a:pt x="30" y="192"/>
                    </a:cubicBezTo>
                    <a:cubicBezTo>
                      <a:pt x="32" y="195"/>
                      <a:pt x="32" y="203"/>
                      <a:pt x="35" y="206"/>
                    </a:cubicBezTo>
                    <a:cubicBezTo>
                      <a:pt x="47" y="218"/>
                      <a:pt x="73" y="221"/>
                      <a:pt x="73" y="243"/>
                    </a:cubicBezTo>
                    <a:cubicBezTo>
                      <a:pt x="73" y="247"/>
                      <a:pt x="71" y="247"/>
                      <a:pt x="71" y="251"/>
                    </a:cubicBezTo>
                    <a:cubicBezTo>
                      <a:pt x="71" y="259"/>
                      <a:pt x="78" y="262"/>
                      <a:pt x="80" y="267"/>
                    </a:cubicBezTo>
                    <a:cubicBezTo>
                      <a:pt x="82" y="273"/>
                      <a:pt x="82" y="275"/>
                      <a:pt x="84" y="280"/>
                    </a:cubicBezTo>
                    <a:cubicBezTo>
                      <a:pt x="80" y="280"/>
                      <a:pt x="80" y="280"/>
                      <a:pt x="78" y="280"/>
                    </a:cubicBezTo>
                    <a:cubicBezTo>
                      <a:pt x="77" y="280"/>
                      <a:pt x="76" y="282"/>
                      <a:pt x="75" y="282"/>
                    </a:cubicBezTo>
                    <a:cubicBezTo>
                      <a:pt x="71" y="282"/>
                      <a:pt x="70" y="279"/>
                      <a:pt x="68" y="278"/>
                    </a:cubicBezTo>
                    <a:cubicBezTo>
                      <a:pt x="54" y="274"/>
                      <a:pt x="41" y="261"/>
                      <a:pt x="37" y="246"/>
                    </a:cubicBezTo>
                    <a:cubicBezTo>
                      <a:pt x="33" y="233"/>
                      <a:pt x="32" y="224"/>
                      <a:pt x="27" y="214"/>
                    </a:cubicBezTo>
                    <a:cubicBezTo>
                      <a:pt x="24" y="208"/>
                      <a:pt x="21" y="192"/>
                      <a:pt x="14" y="192"/>
                    </a:cubicBezTo>
                    <a:cubicBezTo>
                      <a:pt x="9" y="192"/>
                      <a:pt x="12" y="194"/>
                      <a:pt x="8" y="192"/>
                    </a:cubicBezTo>
                    <a:cubicBezTo>
                      <a:pt x="7" y="192"/>
                      <a:pt x="8" y="190"/>
                      <a:pt x="8" y="189"/>
                    </a:cubicBezTo>
                    <a:cubicBezTo>
                      <a:pt x="8" y="183"/>
                      <a:pt x="9" y="179"/>
                      <a:pt x="10" y="172"/>
                    </a:cubicBezTo>
                    <a:cubicBezTo>
                      <a:pt x="11" y="172"/>
                      <a:pt x="11" y="172"/>
                      <a:pt x="11" y="172"/>
                    </a:cubicBezTo>
                    <a:lnTo>
                      <a:pt x="12" y="172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9" name="Google Shape;839;p85"/>
              <p:cNvSpPr/>
              <p:nvPr/>
            </p:nvSpPr>
            <p:spPr>
              <a:xfrm>
                <a:off x="6142038" y="2898775"/>
                <a:ext cx="26988" cy="25400"/>
              </a:xfrm>
              <a:custGeom>
                <a:rect b="b" l="l" r="r" t="t"/>
                <a:pathLst>
                  <a:path extrusionOk="0" h="19" w="21">
                    <a:moveTo>
                      <a:pt x="12" y="17"/>
                    </a:moveTo>
                    <a:cubicBezTo>
                      <a:pt x="11" y="17"/>
                      <a:pt x="9" y="12"/>
                      <a:pt x="9" y="11"/>
                    </a:cubicBezTo>
                    <a:cubicBezTo>
                      <a:pt x="7" y="7"/>
                      <a:pt x="0" y="9"/>
                      <a:pt x="0" y="6"/>
                    </a:cubicBezTo>
                    <a:cubicBezTo>
                      <a:pt x="0" y="3"/>
                      <a:pt x="6" y="0"/>
                      <a:pt x="9" y="0"/>
                    </a:cubicBezTo>
                    <a:cubicBezTo>
                      <a:pt x="11" y="7"/>
                      <a:pt x="14" y="15"/>
                      <a:pt x="20" y="15"/>
                    </a:cubicBezTo>
                    <a:cubicBezTo>
                      <a:pt x="20" y="16"/>
                      <a:pt x="20" y="18"/>
                      <a:pt x="21" y="19"/>
                    </a:cubicBezTo>
                    <a:cubicBezTo>
                      <a:pt x="20" y="19"/>
                      <a:pt x="18" y="19"/>
                      <a:pt x="17" y="19"/>
                    </a:cubicBezTo>
                    <a:cubicBezTo>
                      <a:pt x="15" y="19"/>
                      <a:pt x="14" y="17"/>
                      <a:pt x="12" y="17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0" name="Google Shape;840;p85"/>
              <p:cNvSpPr/>
              <p:nvPr/>
            </p:nvSpPr>
            <p:spPr>
              <a:xfrm>
                <a:off x="6183313" y="2917825"/>
                <a:ext cx="11113" cy="11113"/>
              </a:xfrm>
              <a:custGeom>
                <a:rect b="b" l="l" r="r" t="t"/>
                <a:pathLst>
                  <a:path extrusionOk="0" h="8" w="9">
                    <a:moveTo>
                      <a:pt x="1" y="0"/>
                    </a:moveTo>
                    <a:cubicBezTo>
                      <a:pt x="2" y="0"/>
                      <a:pt x="4" y="0"/>
                      <a:pt x="5" y="0"/>
                    </a:cubicBezTo>
                    <a:cubicBezTo>
                      <a:pt x="6" y="0"/>
                      <a:pt x="8" y="2"/>
                      <a:pt x="9" y="3"/>
                    </a:cubicBezTo>
                    <a:cubicBezTo>
                      <a:pt x="9" y="5"/>
                      <a:pt x="7" y="8"/>
                      <a:pt x="4" y="8"/>
                    </a:cubicBezTo>
                    <a:cubicBezTo>
                      <a:pt x="1" y="8"/>
                      <a:pt x="1" y="5"/>
                      <a:pt x="1" y="3"/>
                    </a:cubicBezTo>
                    <a:cubicBezTo>
                      <a:pt x="1" y="2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1" name="Google Shape;841;p85"/>
              <p:cNvSpPr/>
              <p:nvPr/>
            </p:nvSpPr>
            <p:spPr>
              <a:xfrm>
                <a:off x="6035675" y="2892425"/>
                <a:ext cx="9525" cy="15875"/>
              </a:xfrm>
              <a:custGeom>
                <a:rect b="b" l="l" r="r" t="t"/>
                <a:pathLst>
                  <a:path extrusionOk="0" h="12" w="8">
                    <a:moveTo>
                      <a:pt x="1" y="0"/>
                    </a:moveTo>
                    <a:cubicBezTo>
                      <a:pt x="5" y="4"/>
                      <a:pt x="8" y="7"/>
                      <a:pt x="8" y="12"/>
                    </a:cubicBezTo>
                    <a:cubicBezTo>
                      <a:pt x="5" y="12"/>
                      <a:pt x="0" y="5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2"/>
                      <a:pt x="3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85"/>
              <p:cNvSpPr/>
              <p:nvPr/>
            </p:nvSpPr>
            <p:spPr>
              <a:xfrm>
                <a:off x="6013450" y="2855913"/>
                <a:ext cx="15875" cy="15875"/>
              </a:xfrm>
              <a:custGeom>
                <a:rect b="b" l="l" r="r" t="t"/>
                <a:pathLst>
                  <a:path extrusionOk="0" h="11" w="12">
                    <a:moveTo>
                      <a:pt x="2" y="0"/>
                    </a:moveTo>
                    <a:cubicBezTo>
                      <a:pt x="5" y="2"/>
                      <a:pt x="12" y="11"/>
                      <a:pt x="8" y="11"/>
                    </a:cubicBezTo>
                    <a:cubicBezTo>
                      <a:pt x="6" y="11"/>
                      <a:pt x="1" y="4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3" name="Google Shape;843;p85"/>
              <p:cNvSpPr/>
              <p:nvPr/>
            </p:nvSpPr>
            <p:spPr>
              <a:xfrm>
                <a:off x="6548438" y="2284413"/>
                <a:ext cx="41275" cy="49213"/>
              </a:xfrm>
              <a:custGeom>
                <a:rect b="b" l="l" r="r" t="t"/>
                <a:pathLst>
                  <a:path extrusionOk="0" h="37" w="30">
                    <a:moveTo>
                      <a:pt x="12" y="22"/>
                    </a:moveTo>
                    <a:cubicBezTo>
                      <a:pt x="14" y="16"/>
                      <a:pt x="14" y="16"/>
                      <a:pt x="14" y="16"/>
                    </a:cubicBezTo>
                    <a:cubicBezTo>
                      <a:pt x="11" y="15"/>
                      <a:pt x="11" y="12"/>
                      <a:pt x="10" y="10"/>
                    </a:cubicBezTo>
                    <a:cubicBezTo>
                      <a:pt x="10" y="11"/>
                      <a:pt x="9" y="13"/>
                      <a:pt x="10" y="14"/>
                    </a:cubicBezTo>
                    <a:cubicBezTo>
                      <a:pt x="8" y="14"/>
                      <a:pt x="6" y="16"/>
                      <a:pt x="5" y="16"/>
                    </a:cubicBezTo>
                    <a:cubicBezTo>
                      <a:pt x="3" y="16"/>
                      <a:pt x="0" y="13"/>
                      <a:pt x="0" y="11"/>
                    </a:cubicBezTo>
                    <a:cubicBezTo>
                      <a:pt x="0" y="8"/>
                      <a:pt x="13" y="0"/>
                      <a:pt x="14" y="0"/>
                    </a:cubicBezTo>
                    <a:cubicBezTo>
                      <a:pt x="18" y="0"/>
                      <a:pt x="20" y="3"/>
                      <a:pt x="26" y="3"/>
                    </a:cubicBezTo>
                    <a:cubicBezTo>
                      <a:pt x="26" y="5"/>
                      <a:pt x="25" y="8"/>
                      <a:pt x="26" y="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30" y="13"/>
                      <a:pt x="29" y="14"/>
                      <a:pt x="30" y="16"/>
                    </a:cubicBezTo>
                    <a:cubicBezTo>
                      <a:pt x="29" y="16"/>
                      <a:pt x="27" y="16"/>
                      <a:pt x="26" y="16"/>
                    </a:cubicBezTo>
                    <a:cubicBezTo>
                      <a:pt x="25" y="24"/>
                      <a:pt x="21" y="37"/>
                      <a:pt x="15" y="37"/>
                    </a:cubicBezTo>
                    <a:cubicBezTo>
                      <a:pt x="14" y="37"/>
                      <a:pt x="14" y="35"/>
                      <a:pt x="14" y="33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0" y="36"/>
                      <a:pt x="7" y="31"/>
                      <a:pt x="7" y="29"/>
                    </a:cubicBezTo>
                    <a:cubicBezTo>
                      <a:pt x="7" y="28"/>
                      <a:pt x="12" y="22"/>
                      <a:pt x="12" y="22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85"/>
              <p:cNvSpPr/>
              <p:nvPr/>
            </p:nvSpPr>
            <p:spPr>
              <a:xfrm>
                <a:off x="6596063" y="2271713"/>
                <a:ext cx="42863" cy="30163"/>
              </a:xfrm>
              <a:custGeom>
                <a:rect b="b" l="l" r="r" t="t"/>
                <a:pathLst>
                  <a:path extrusionOk="0" h="23" w="33">
                    <a:moveTo>
                      <a:pt x="23" y="15"/>
                    </a:moveTo>
                    <a:cubicBezTo>
                      <a:pt x="20" y="15"/>
                      <a:pt x="18" y="13"/>
                      <a:pt x="17" y="12"/>
                    </a:cubicBezTo>
                    <a:cubicBezTo>
                      <a:pt x="13" y="16"/>
                      <a:pt x="12" y="23"/>
                      <a:pt x="6" y="23"/>
                    </a:cubicBezTo>
                    <a:cubicBezTo>
                      <a:pt x="4" y="23"/>
                      <a:pt x="3" y="19"/>
                      <a:pt x="3" y="17"/>
                    </a:cubicBezTo>
                    <a:cubicBezTo>
                      <a:pt x="1" y="15"/>
                      <a:pt x="0" y="14"/>
                      <a:pt x="0" y="12"/>
                    </a:cubicBezTo>
                    <a:cubicBezTo>
                      <a:pt x="0" y="12"/>
                      <a:pt x="8" y="6"/>
                      <a:pt x="8" y="5"/>
                    </a:cubicBezTo>
                    <a:cubicBezTo>
                      <a:pt x="16" y="7"/>
                      <a:pt x="17" y="0"/>
                      <a:pt x="23" y="0"/>
                    </a:cubicBezTo>
                    <a:cubicBezTo>
                      <a:pt x="33" y="0"/>
                      <a:pt x="28" y="15"/>
                      <a:pt x="23" y="15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85"/>
              <p:cNvSpPr/>
              <p:nvPr/>
            </p:nvSpPr>
            <p:spPr>
              <a:xfrm>
                <a:off x="6572250" y="2136775"/>
                <a:ext cx="185738" cy="153988"/>
              </a:xfrm>
              <a:custGeom>
                <a:rect b="b" l="l" r="r" t="t"/>
                <a:pathLst>
                  <a:path extrusionOk="0" h="115" w="140">
                    <a:moveTo>
                      <a:pt x="55" y="110"/>
                    </a:moveTo>
                    <a:cubicBezTo>
                      <a:pt x="53" y="110"/>
                      <a:pt x="55" y="108"/>
                      <a:pt x="55" y="107"/>
                    </a:cubicBezTo>
                    <a:cubicBezTo>
                      <a:pt x="55" y="104"/>
                      <a:pt x="56" y="101"/>
                      <a:pt x="56" y="99"/>
                    </a:cubicBezTo>
                    <a:cubicBezTo>
                      <a:pt x="51" y="98"/>
                      <a:pt x="48" y="95"/>
                      <a:pt x="43" y="95"/>
                    </a:cubicBezTo>
                    <a:cubicBezTo>
                      <a:pt x="40" y="95"/>
                      <a:pt x="40" y="98"/>
                      <a:pt x="39" y="99"/>
                    </a:cubicBezTo>
                    <a:cubicBezTo>
                      <a:pt x="35" y="100"/>
                      <a:pt x="32" y="98"/>
                      <a:pt x="29" y="100"/>
                    </a:cubicBezTo>
                    <a:cubicBezTo>
                      <a:pt x="23" y="103"/>
                      <a:pt x="15" y="106"/>
                      <a:pt x="6" y="106"/>
                    </a:cubicBezTo>
                    <a:cubicBezTo>
                      <a:pt x="3" y="106"/>
                      <a:pt x="0" y="106"/>
                      <a:pt x="0" y="104"/>
                    </a:cubicBezTo>
                    <a:cubicBezTo>
                      <a:pt x="0" y="103"/>
                      <a:pt x="4" y="102"/>
                      <a:pt x="5" y="101"/>
                    </a:cubicBezTo>
                    <a:cubicBezTo>
                      <a:pt x="15" y="95"/>
                      <a:pt x="19" y="84"/>
                      <a:pt x="30" y="84"/>
                    </a:cubicBezTo>
                    <a:cubicBezTo>
                      <a:pt x="43" y="84"/>
                      <a:pt x="47" y="84"/>
                      <a:pt x="57" y="84"/>
                    </a:cubicBezTo>
                    <a:cubicBezTo>
                      <a:pt x="65" y="84"/>
                      <a:pt x="68" y="70"/>
                      <a:pt x="72" y="70"/>
                    </a:cubicBezTo>
                    <a:cubicBezTo>
                      <a:pt x="72" y="70"/>
                      <a:pt x="78" y="60"/>
                      <a:pt x="79" y="59"/>
                    </a:cubicBezTo>
                    <a:cubicBezTo>
                      <a:pt x="78" y="61"/>
                      <a:pt x="77" y="62"/>
                      <a:pt x="77" y="64"/>
                    </a:cubicBezTo>
                    <a:cubicBezTo>
                      <a:pt x="77" y="65"/>
                      <a:pt x="78" y="66"/>
                      <a:pt x="79" y="66"/>
                    </a:cubicBezTo>
                    <a:cubicBezTo>
                      <a:pt x="86" y="66"/>
                      <a:pt x="87" y="62"/>
                      <a:pt x="92" y="60"/>
                    </a:cubicBezTo>
                    <a:cubicBezTo>
                      <a:pt x="101" y="57"/>
                      <a:pt x="116" y="39"/>
                      <a:pt x="116" y="25"/>
                    </a:cubicBezTo>
                    <a:cubicBezTo>
                      <a:pt x="116" y="22"/>
                      <a:pt x="114" y="22"/>
                      <a:pt x="114" y="19"/>
                    </a:cubicBezTo>
                    <a:cubicBezTo>
                      <a:pt x="114" y="14"/>
                      <a:pt x="119" y="3"/>
                      <a:pt x="125" y="3"/>
                    </a:cubicBezTo>
                    <a:cubicBezTo>
                      <a:pt x="125" y="3"/>
                      <a:pt x="125" y="9"/>
                      <a:pt x="130" y="4"/>
                    </a:cubicBezTo>
                    <a:cubicBezTo>
                      <a:pt x="130" y="4"/>
                      <a:pt x="129" y="4"/>
                      <a:pt x="129" y="4"/>
                    </a:cubicBezTo>
                    <a:cubicBezTo>
                      <a:pt x="128" y="4"/>
                      <a:pt x="127" y="0"/>
                      <a:pt x="128" y="0"/>
                    </a:cubicBezTo>
                    <a:cubicBezTo>
                      <a:pt x="131" y="0"/>
                      <a:pt x="133" y="1"/>
                      <a:pt x="133" y="2"/>
                    </a:cubicBezTo>
                    <a:cubicBezTo>
                      <a:pt x="135" y="5"/>
                      <a:pt x="134" y="8"/>
                      <a:pt x="134" y="11"/>
                    </a:cubicBezTo>
                    <a:cubicBezTo>
                      <a:pt x="134" y="17"/>
                      <a:pt x="140" y="20"/>
                      <a:pt x="140" y="26"/>
                    </a:cubicBezTo>
                    <a:cubicBezTo>
                      <a:pt x="140" y="33"/>
                      <a:pt x="134" y="34"/>
                      <a:pt x="134" y="40"/>
                    </a:cubicBezTo>
                    <a:cubicBezTo>
                      <a:pt x="134" y="41"/>
                      <a:pt x="134" y="42"/>
                      <a:pt x="134" y="43"/>
                    </a:cubicBezTo>
                    <a:cubicBezTo>
                      <a:pt x="133" y="44"/>
                      <a:pt x="132" y="43"/>
                      <a:pt x="130" y="44"/>
                    </a:cubicBezTo>
                    <a:cubicBezTo>
                      <a:pt x="126" y="45"/>
                      <a:pt x="127" y="59"/>
                      <a:pt x="127" y="63"/>
                    </a:cubicBezTo>
                    <a:cubicBezTo>
                      <a:pt x="127" y="67"/>
                      <a:pt x="122" y="70"/>
                      <a:pt x="122" y="76"/>
                    </a:cubicBezTo>
                    <a:cubicBezTo>
                      <a:pt x="122" y="80"/>
                      <a:pt x="124" y="81"/>
                      <a:pt x="125" y="84"/>
                    </a:cubicBezTo>
                    <a:cubicBezTo>
                      <a:pt x="119" y="87"/>
                      <a:pt x="119" y="91"/>
                      <a:pt x="114" y="93"/>
                    </a:cubicBezTo>
                    <a:cubicBezTo>
                      <a:pt x="112" y="89"/>
                      <a:pt x="114" y="89"/>
                      <a:pt x="114" y="86"/>
                    </a:cubicBezTo>
                    <a:cubicBezTo>
                      <a:pt x="108" y="90"/>
                      <a:pt x="104" y="90"/>
                      <a:pt x="102" y="96"/>
                    </a:cubicBezTo>
                    <a:cubicBezTo>
                      <a:pt x="102" y="96"/>
                      <a:pt x="100" y="95"/>
                      <a:pt x="100" y="94"/>
                    </a:cubicBezTo>
                    <a:cubicBezTo>
                      <a:pt x="96" y="94"/>
                      <a:pt x="96" y="94"/>
                      <a:pt x="96" y="94"/>
                    </a:cubicBezTo>
                    <a:cubicBezTo>
                      <a:pt x="93" y="97"/>
                      <a:pt x="91" y="100"/>
                      <a:pt x="87" y="100"/>
                    </a:cubicBezTo>
                    <a:cubicBezTo>
                      <a:pt x="78" y="100"/>
                      <a:pt x="78" y="92"/>
                      <a:pt x="74" y="92"/>
                    </a:cubicBezTo>
                    <a:cubicBezTo>
                      <a:pt x="73" y="92"/>
                      <a:pt x="72" y="94"/>
                      <a:pt x="72" y="96"/>
                    </a:cubicBezTo>
                    <a:cubicBezTo>
                      <a:pt x="72" y="97"/>
                      <a:pt x="76" y="103"/>
                      <a:pt x="76" y="103"/>
                    </a:cubicBezTo>
                    <a:cubicBezTo>
                      <a:pt x="75" y="103"/>
                      <a:pt x="73" y="103"/>
                      <a:pt x="72" y="103"/>
                    </a:cubicBezTo>
                    <a:cubicBezTo>
                      <a:pt x="68" y="103"/>
                      <a:pt x="63" y="110"/>
                      <a:pt x="61" y="115"/>
                    </a:cubicBezTo>
                    <a:cubicBezTo>
                      <a:pt x="57" y="114"/>
                      <a:pt x="58" y="110"/>
                      <a:pt x="55" y="11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85"/>
              <p:cNvSpPr/>
              <p:nvPr/>
            </p:nvSpPr>
            <p:spPr>
              <a:xfrm>
                <a:off x="6721475" y="2054225"/>
                <a:ext cx="96838" cy="80963"/>
              </a:xfrm>
              <a:custGeom>
                <a:rect b="b" l="l" r="r" t="t"/>
                <a:pathLst>
                  <a:path extrusionOk="0" h="61" w="72">
                    <a:moveTo>
                      <a:pt x="11" y="33"/>
                    </a:moveTo>
                    <a:cubicBezTo>
                      <a:pt x="12" y="33"/>
                      <a:pt x="14" y="33"/>
                      <a:pt x="15" y="33"/>
                    </a:cubicBezTo>
                    <a:cubicBezTo>
                      <a:pt x="23" y="33"/>
                      <a:pt x="26" y="16"/>
                      <a:pt x="26" y="10"/>
                    </a:cubicBezTo>
                    <a:cubicBezTo>
                      <a:pt x="26" y="8"/>
                      <a:pt x="23" y="7"/>
                      <a:pt x="23" y="6"/>
                    </a:cubicBezTo>
                    <a:cubicBezTo>
                      <a:pt x="23" y="2"/>
                      <a:pt x="25" y="1"/>
                      <a:pt x="26" y="0"/>
                    </a:cubicBezTo>
                    <a:cubicBezTo>
                      <a:pt x="38" y="8"/>
                      <a:pt x="43" y="22"/>
                      <a:pt x="60" y="22"/>
                    </a:cubicBezTo>
                    <a:cubicBezTo>
                      <a:pt x="64" y="22"/>
                      <a:pt x="67" y="19"/>
                      <a:pt x="70" y="21"/>
                    </a:cubicBezTo>
                    <a:cubicBezTo>
                      <a:pt x="69" y="23"/>
                      <a:pt x="67" y="24"/>
                      <a:pt x="67" y="26"/>
                    </a:cubicBezTo>
                    <a:cubicBezTo>
                      <a:pt x="67" y="29"/>
                      <a:pt x="71" y="32"/>
                      <a:pt x="72" y="32"/>
                    </a:cubicBezTo>
                    <a:cubicBezTo>
                      <a:pt x="68" y="35"/>
                      <a:pt x="65" y="36"/>
                      <a:pt x="59" y="36"/>
                    </a:cubicBezTo>
                    <a:cubicBezTo>
                      <a:pt x="49" y="36"/>
                      <a:pt x="46" y="46"/>
                      <a:pt x="43" y="51"/>
                    </a:cubicBezTo>
                    <a:cubicBezTo>
                      <a:pt x="36" y="47"/>
                      <a:pt x="31" y="46"/>
                      <a:pt x="24" y="41"/>
                    </a:cubicBezTo>
                    <a:cubicBezTo>
                      <a:pt x="23" y="42"/>
                      <a:pt x="21" y="43"/>
                      <a:pt x="21" y="45"/>
                    </a:cubicBezTo>
                    <a:cubicBezTo>
                      <a:pt x="15" y="45"/>
                      <a:pt x="8" y="40"/>
                      <a:pt x="8" y="48"/>
                    </a:cubicBezTo>
                    <a:cubicBezTo>
                      <a:pt x="8" y="52"/>
                      <a:pt x="14" y="52"/>
                      <a:pt x="16" y="54"/>
                    </a:cubicBezTo>
                    <a:cubicBezTo>
                      <a:pt x="12" y="59"/>
                      <a:pt x="9" y="57"/>
                      <a:pt x="5" y="61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58"/>
                      <a:pt x="3" y="51"/>
                      <a:pt x="3" y="51"/>
                    </a:cubicBezTo>
                    <a:cubicBezTo>
                      <a:pt x="3" y="49"/>
                      <a:pt x="0" y="48"/>
                      <a:pt x="0" y="46"/>
                    </a:cubicBezTo>
                    <a:cubicBezTo>
                      <a:pt x="0" y="41"/>
                      <a:pt x="8" y="38"/>
                      <a:pt x="8" y="35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9" y="32"/>
                      <a:pt x="10" y="33"/>
                      <a:pt x="12" y="34"/>
                    </a:cubicBezTo>
                    <a:lnTo>
                      <a:pt x="11" y="33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85"/>
              <p:cNvSpPr/>
              <p:nvPr/>
            </p:nvSpPr>
            <p:spPr>
              <a:xfrm>
                <a:off x="6816725" y="2073275"/>
                <a:ext cx="15875" cy="14288"/>
              </a:xfrm>
              <a:custGeom>
                <a:rect b="b" l="l" r="r" t="t"/>
                <a:pathLst>
                  <a:path extrusionOk="0" h="11" w="12">
                    <a:moveTo>
                      <a:pt x="10" y="0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10" y="4"/>
                      <a:pt x="5" y="11"/>
                      <a:pt x="1" y="11"/>
                    </a:cubicBezTo>
                    <a:cubicBezTo>
                      <a:pt x="0" y="11"/>
                      <a:pt x="0" y="8"/>
                      <a:pt x="1" y="7"/>
                    </a:cubicBezTo>
                    <a:cubicBezTo>
                      <a:pt x="3" y="4"/>
                      <a:pt x="8" y="0"/>
                      <a:pt x="11" y="0"/>
                    </a:cubicBez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85"/>
              <p:cNvSpPr/>
              <p:nvPr/>
            </p:nvSpPr>
            <p:spPr>
              <a:xfrm>
                <a:off x="6848475" y="2052638"/>
                <a:ext cx="22225" cy="15875"/>
              </a:xfrm>
              <a:custGeom>
                <a:rect b="b" l="l" r="r" t="t"/>
                <a:pathLst>
                  <a:path extrusionOk="0" h="12" w="17">
                    <a:moveTo>
                      <a:pt x="17" y="3"/>
                    </a:moveTo>
                    <a:cubicBezTo>
                      <a:pt x="7" y="3"/>
                      <a:pt x="7" y="12"/>
                      <a:pt x="1" y="12"/>
                    </a:cubicBezTo>
                    <a:cubicBezTo>
                      <a:pt x="0" y="12"/>
                      <a:pt x="1" y="10"/>
                      <a:pt x="1" y="10"/>
                    </a:cubicBezTo>
                    <a:cubicBezTo>
                      <a:pt x="1" y="10"/>
                      <a:pt x="5" y="0"/>
                      <a:pt x="10" y="0"/>
                    </a:cubicBezTo>
                    <a:cubicBezTo>
                      <a:pt x="13" y="0"/>
                      <a:pt x="15" y="0"/>
                      <a:pt x="17" y="0"/>
                    </a:cubicBezTo>
                    <a:lnTo>
                      <a:pt x="17" y="3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p85"/>
              <p:cNvSpPr/>
              <p:nvPr/>
            </p:nvSpPr>
            <p:spPr>
              <a:xfrm>
                <a:off x="6888163" y="2035175"/>
                <a:ext cx="12700" cy="11113"/>
              </a:xfrm>
              <a:custGeom>
                <a:rect b="b" l="l" r="r" t="t"/>
                <a:pathLst>
                  <a:path extrusionOk="0" h="9" w="9">
                    <a:moveTo>
                      <a:pt x="1" y="6"/>
                    </a:moveTo>
                    <a:cubicBezTo>
                      <a:pt x="3" y="6"/>
                      <a:pt x="1" y="4"/>
                      <a:pt x="2" y="3"/>
                    </a:cubicBezTo>
                    <a:cubicBezTo>
                      <a:pt x="3" y="0"/>
                      <a:pt x="8" y="0"/>
                      <a:pt x="9" y="0"/>
                    </a:cubicBezTo>
                    <a:cubicBezTo>
                      <a:pt x="8" y="3"/>
                      <a:pt x="5" y="9"/>
                      <a:pt x="1" y="9"/>
                    </a:cubicBezTo>
                    <a:cubicBezTo>
                      <a:pt x="0" y="9"/>
                      <a:pt x="0" y="6"/>
                      <a:pt x="1" y="6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0" name="Google Shape;850;p85"/>
              <p:cNvSpPr/>
              <p:nvPr/>
            </p:nvSpPr>
            <p:spPr>
              <a:xfrm>
                <a:off x="6753225" y="1855788"/>
                <a:ext cx="47625" cy="184150"/>
              </a:xfrm>
              <a:custGeom>
                <a:rect b="b" l="l" r="r" t="t"/>
                <a:pathLst>
                  <a:path extrusionOk="0" h="138" w="36">
                    <a:moveTo>
                      <a:pt x="26" y="84"/>
                    </a:moveTo>
                    <a:cubicBezTo>
                      <a:pt x="15" y="84"/>
                      <a:pt x="13" y="98"/>
                      <a:pt x="13" y="109"/>
                    </a:cubicBezTo>
                    <a:cubicBezTo>
                      <a:pt x="13" y="120"/>
                      <a:pt x="22" y="124"/>
                      <a:pt x="26" y="132"/>
                    </a:cubicBezTo>
                    <a:cubicBezTo>
                      <a:pt x="26" y="132"/>
                      <a:pt x="25" y="132"/>
                      <a:pt x="25" y="132"/>
                    </a:cubicBezTo>
                    <a:cubicBezTo>
                      <a:pt x="23" y="133"/>
                      <a:pt x="21" y="130"/>
                      <a:pt x="20" y="128"/>
                    </a:cubicBezTo>
                    <a:cubicBezTo>
                      <a:pt x="19" y="128"/>
                      <a:pt x="17" y="128"/>
                      <a:pt x="16" y="128"/>
                    </a:cubicBezTo>
                    <a:cubicBezTo>
                      <a:pt x="11" y="128"/>
                      <a:pt x="11" y="138"/>
                      <a:pt x="5" y="138"/>
                    </a:cubicBezTo>
                    <a:cubicBezTo>
                      <a:pt x="4" y="138"/>
                      <a:pt x="5" y="127"/>
                      <a:pt x="5" y="125"/>
                    </a:cubicBezTo>
                    <a:cubicBezTo>
                      <a:pt x="5" y="117"/>
                      <a:pt x="7" y="112"/>
                      <a:pt x="7" y="105"/>
                    </a:cubicBezTo>
                    <a:cubicBezTo>
                      <a:pt x="7" y="99"/>
                      <a:pt x="4" y="98"/>
                      <a:pt x="4" y="93"/>
                    </a:cubicBezTo>
                    <a:cubicBezTo>
                      <a:pt x="4" y="86"/>
                      <a:pt x="7" y="84"/>
                      <a:pt x="7" y="79"/>
                    </a:cubicBezTo>
                    <a:cubicBezTo>
                      <a:pt x="7" y="68"/>
                      <a:pt x="7" y="64"/>
                      <a:pt x="7" y="53"/>
                    </a:cubicBezTo>
                    <a:cubicBezTo>
                      <a:pt x="7" y="46"/>
                      <a:pt x="0" y="44"/>
                      <a:pt x="0" y="37"/>
                    </a:cubicBezTo>
                    <a:cubicBezTo>
                      <a:pt x="0" y="28"/>
                      <a:pt x="3" y="16"/>
                      <a:pt x="9" y="15"/>
                    </a:cubicBezTo>
                    <a:cubicBezTo>
                      <a:pt x="9" y="12"/>
                      <a:pt x="11" y="11"/>
                      <a:pt x="11" y="9"/>
                    </a:cubicBezTo>
                    <a:cubicBezTo>
                      <a:pt x="11" y="4"/>
                      <a:pt x="11" y="3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4" y="8"/>
                      <a:pt x="18" y="14"/>
                      <a:pt x="19" y="20"/>
                    </a:cubicBezTo>
                    <a:cubicBezTo>
                      <a:pt x="21" y="26"/>
                      <a:pt x="18" y="30"/>
                      <a:pt x="21" y="37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0" y="52"/>
                      <a:pt x="23" y="57"/>
                      <a:pt x="24" y="59"/>
                    </a:cubicBezTo>
                    <a:cubicBezTo>
                      <a:pt x="27" y="70"/>
                      <a:pt x="33" y="79"/>
                      <a:pt x="36" y="90"/>
                    </a:cubicBezTo>
                    <a:cubicBezTo>
                      <a:pt x="34" y="86"/>
                      <a:pt x="30" y="84"/>
                      <a:pt x="26" y="84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1" name="Google Shape;851;p85"/>
              <p:cNvSpPr/>
              <p:nvPr/>
            </p:nvSpPr>
            <p:spPr>
              <a:xfrm>
                <a:off x="5241925" y="1219200"/>
                <a:ext cx="292100" cy="214313"/>
              </a:xfrm>
              <a:custGeom>
                <a:rect b="b" l="l" r="r" t="t"/>
                <a:pathLst>
                  <a:path extrusionOk="0" h="161" w="220">
                    <a:moveTo>
                      <a:pt x="76" y="161"/>
                    </a:moveTo>
                    <a:cubicBezTo>
                      <a:pt x="66" y="151"/>
                      <a:pt x="50" y="147"/>
                      <a:pt x="50" y="131"/>
                    </a:cubicBezTo>
                    <a:cubicBezTo>
                      <a:pt x="50" y="102"/>
                      <a:pt x="81" y="73"/>
                      <a:pt x="103" y="67"/>
                    </a:cubicBezTo>
                    <a:cubicBezTo>
                      <a:pt x="111" y="64"/>
                      <a:pt x="113" y="55"/>
                      <a:pt x="125" y="55"/>
                    </a:cubicBezTo>
                    <a:cubicBezTo>
                      <a:pt x="130" y="55"/>
                      <a:pt x="132" y="46"/>
                      <a:pt x="134" y="45"/>
                    </a:cubicBezTo>
                    <a:cubicBezTo>
                      <a:pt x="149" y="38"/>
                      <a:pt x="160" y="41"/>
                      <a:pt x="175" y="34"/>
                    </a:cubicBezTo>
                    <a:cubicBezTo>
                      <a:pt x="186" y="28"/>
                      <a:pt x="220" y="26"/>
                      <a:pt x="220" y="11"/>
                    </a:cubicBezTo>
                    <a:cubicBezTo>
                      <a:pt x="220" y="6"/>
                      <a:pt x="208" y="0"/>
                      <a:pt x="203" y="0"/>
                    </a:cubicBezTo>
                    <a:cubicBezTo>
                      <a:pt x="181" y="0"/>
                      <a:pt x="160" y="25"/>
                      <a:pt x="136" y="25"/>
                    </a:cubicBezTo>
                    <a:cubicBezTo>
                      <a:pt x="131" y="25"/>
                      <a:pt x="128" y="19"/>
                      <a:pt x="123" y="19"/>
                    </a:cubicBezTo>
                    <a:cubicBezTo>
                      <a:pt x="115" y="19"/>
                      <a:pt x="115" y="25"/>
                      <a:pt x="109" y="25"/>
                    </a:cubicBezTo>
                    <a:cubicBezTo>
                      <a:pt x="93" y="25"/>
                      <a:pt x="80" y="46"/>
                      <a:pt x="69" y="46"/>
                    </a:cubicBezTo>
                    <a:cubicBezTo>
                      <a:pt x="63" y="46"/>
                      <a:pt x="58" y="49"/>
                      <a:pt x="52" y="49"/>
                    </a:cubicBezTo>
                    <a:cubicBezTo>
                      <a:pt x="49" y="49"/>
                      <a:pt x="47" y="52"/>
                      <a:pt x="47" y="53"/>
                    </a:cubicBezTo>
                    <a:cubicBezTo>
                      <a:pt x="47" y="56"/>
                      <a:pt x="50" y="58"/>
                      <a:pt x="50" y="61"/>
                    </a:cubicBezTo>
                    <a:cubicBezTo>
                      <a:pt x="50" y="74"/>
                      <a:pt x="27" y="80"/>
                      <a:pt x="27" y="88"/>
                    </a:cubicBezTo>
                    <a:cubicBezTo>
                      <a:pt x="27" y="91"/>
                      <a:pt x="34" y="92"/>
                      <a:pt x="34" y="98"/>
                    </a:cubicBezTo>
                    <a:cubicBezTo>
                      <a:pt x="27" y="99"/>
                      <a:pt x="13" y="102"/>
                      <a:pt x="13" y="110"/>
                    </a:cubicBezTo>
                    <a:cubicBezTo>
                      <a:pt x="13" y="115"/>
                      <a:pt x="13" y="117"/>
                      <a:pt x="13" y="117"/>
                    </a:cubicBezTo>
                    <a:cubicBezTo>
                      <a:pt x="13" y="124"/>
                      <a:pt x="0" y="124"/>
                      <a:pt x="0" y="134"/>
                    </a:cubicBezTo>
                    <a:cubicBezTo>
                      <a:pt x="0" y="139"/>
                      <a:pt x="8" y="143"/>
                      <a:pt x="8" y="143"/>
                    </a:cubicBezTo>
                    <a:cubicBezTo>
                      <a:pt x="8" y="143"/>
                      <a:pt x="20" y="143"/>
                      <a:pt x="21" y="143"/>
                    </a:cubicBezTo>
                    <a:cubicBezTo>
                      <a:pt x="28" y="145"/>
                      <a:pt x="24" y="152"/>
                      <a:pt x="27" y="158"/>
                    </a:cubicBezTo>
                    <a:cubicBezTo>
                      <a:pt x="28" y="161"/>
                      <a:pt x="35" y="158"/>
                      <a:pt x="39" y="158"/>
                    </a:cubicBezTo>
                    <a:cubicBezTo>
                      <a:pt x="40" y="158"/>
                      <a:pt x="41" y="161"/>
                      <a:pt x="42" y="161"/>
                    </a:cubicBezTo>
                    <a:cubicBezTo>
                      <a:pt x="76" y="161"/>
                      <a:pt x="76" y="161"/>
                      <a:pt x="76" y="161"/>
                    </a:cubicBezTo>
                    <a:cubicBezTo>
                      <a:pt x="75" y="159"/>
                      <a:pt x="73" y="157"/>
                      <a:pt x="72" y="156"/>
                    </a:cubicBezTo>
                    <a:lnTo>
                      <a:pt x="76" y="161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852;p85"/>
              <p:cNvSpPr/>
              <p:nvPr/>
            </p:nvSpPr>
            <p:spPr>
              <a:xfrm>
                <a:off x="4713288" y="1196975"/>
                <a:ext cx="2847977" cy="1058862"/>
              </a:xfrm>
              <a:custGeom>
                <a:rect b="b" l="l" r="r" t="t"/>
                <a:pathLst>
                  <a:path extrusionOk="0" h="795" w="2139">
                    <a:moveTo>
                      <a:pt x="1398" y="684"/>
                    </a:moveTo>
                    <a:cubicBezTo>
                      <a:pt x="1398" y="684"/>
                      <a:pt x="1415" y="688"/>
                      <a:pt x="1429" y="688"/>
                    </a:cubicBezTo>
                    <a:cubicBezTo>
                      <a:pt x="1454" y="688"/>
                      <a:pt x="1478" y="635"/>
                      <a:pt x="1495" y="618"/>
                    </a:cubicBezTo>
                    <a:cubicBezTo>
                      <a:pt x="1502" y="610"/>
                      <a:pt x="1512" y="596"/>
                      <a:pt x="1515" y="585"/>
                    </a:cubicBezTo>
                    <a:cubicBezTo>
                      <a:pt x="1518" y="572"/>
                      <a:pt x="1513" y="564"/>
                      <a:pt x="1520" y="551"/>
                    </a:cubicBezTo>
                    <a:cubicBezTo>
                      <a:pt x="1522" y="547"/>
                      <a:pt x="1527" y="537"/>
                      <a:pt x="1527" y="527"/>
                    </a:cubicBezTo>
                    <a:cubicBezTo>
                      <a:pt x="1527" y="515"/>
                      <a:pt x="1508" y="492"/>
                      <a:pt x="1499" y="499"/>
                    </a:cubicBezTo>
                    <a:cubicBezTo>
                      <a:pt x="1473" y="518"/>
                      <a:pt x="1460" y="488"/>
                      <a:pt x="1460" y="485"/>
                    </a:cubicBezTo>
                    <a:cubicBezTo>
                      <a:pt x="1460" y="473"/>
                      <a:pt x="1483" y="459"/>
                      <a:pt x="1493" y="450"/>
                    </a:cubicBezTo>
                    <a:cubicBezTo>
                      <a:pt x="1506" y="436"/>
                      <a:pt x="1524" y="413"/>
                      <a:pt x="1543" y="408"/>
                    </a:cubicBezTo>
                    <a:cubicBezTo>
                      <a:pt x="1560" y="404"/>
                      <a:pt x="1613" y="399"/>
                      <a:pt x="1627" y="399"/>
                    </a:cubicBezTo>
                    <a:cubicBezTo>
                      <a:pt x="1645" y="399"/>
                      <a:pt x="1654" y="408"/>
                      <a:pt x="1665" y="408"/>
                    </a:cubicBezTo>
                    <a:cubicBezTo>
                      <a:pt x="1671" y="408"/>
                      <a:pt x="1675" y="408"/>
                      <a:pt x="1689" y="408"/>
                    </a:cubicBezTo>
                    <a:cubicBezTo>
                      <a:pt x="1696" y="379"/>
                      <a:pt x="1709" y="362"/>
                      <a:pt x="1740" y="362"/>
                    </a:cubicBezTo>
                    <a:cubicBezTo>
                      <a:pt x="1748" y="362"/>
                      <a:pt x="1751" y="360"/>
                      <a:pt x="1766" y="362"/>
                    </a:cubicBezTo>
                    <a:cubicBezTo>
                      <a:pt x="1759" y="368"/>
                      <a:pt x="1756" y="406"/>
                      <a:pt x="1804" y="346"/>
                    </a:cubicBezTo>
                    <a:cubicBezTo>
                      <a:pt x="1809" y="346"/>
                      <a:pt x="1832" y="355"/>
                      <a:pt x="1797" y="377"/>
                    </a:cubicBezTo>
                    <a:cubicBezTo>
                      <a:pt x="1785" y="385"/>
                      <a:pt x="1774" y="381"/>
                      <a:pt x="1766" y="393"/>
                    </a:cubicBezTo>
                    <a:cubicBezTo>
                      <a:pt x="1757" y="406"/>
                      <a:pt x="1749" y="423"/>
                      <a:pt x="1735" y="430"/>
                    </a:cubicBezTo>
                    <a:cubicBezTo>
                      <a:pt x="1724" y="436"/>
                      <a:pt x="1709" y="447"/>
                      <a:pt x="1709" y="465"/>
                    </a:cubicBezTo>
                    <a:cubicBezTo>
                      <a:pt x="1709" y="482"/>
                      <a:pt x="1714" y="535"/>
                      <a:pt x="1726" y="545"/>
                    </a:cubicBezTo>
                    <a:cubicBezTo>
                      <a:pt x="1735" y="532"/>
                      <a:pt x="1741" y="507"/>
                      <a:pt x="1760" y="503"/>
                    </a:cubicBezTo>
                    <a:cubicBezTo>
                      <a:pt x="1757" y="491"/>
                      <a:pt x="1777" y="488"/>
                      <a:pt x="1777" y="479"/>
                    </a:cubicBezTo>
                    <a:cubicBezTo>
                      <a:pt x="1777" y="464"/>
                      <a:pt x="1793" y="460"/>
                      <a:pt x="1793" y="452"/>
                    </a:cubicBezTo>
                    <a:cubicBezTo>
                      <a:pt x="1793" y="447"/>
                      <a:pt x="1788" y="442"/>
                      <a:pt x="1793" y="432"/>
                    </a:cubicBezTo>
                    <a:cubicBezTo>
                      <a:pt x="1828" y="356"/>
                      <a:pt x="1861" y="397"/>
                      <a:pt x="1874" y="397"/>
                    </a:cubicBezTo>
                    <a:cubicBezTo>
                      <a:pt x="1914" y="397"/>
                      <a:pt x="1941" y="347"/>
                      <a:pt x="1976" y="346"/>
                    </a:cubicBezTo>
                    <a:cubicBezTo>
                      <a:pt x="2041" y="345"/>
                      <a:pt x="1989" y="320"/>
                      <a:pt x="1989" y="313"/>
                    </a:cubicBezTo>
                    <a:cubicBezTo>
                      <a:pt x="1989" y="294"/>
                      <a:pt x="2015" y="297"/>
                      <a:pt x="2020" y="287"/>
                    </a:cubicBezTo>
                    <a:cubicBezTo>
                      <a:pt x="2022" y="282"/>
                      <a:pt x="2018" y="271"/>
                      <a:pt x="2026" y="271"/>
                    </a:cubicBezTo>
                    <a:cubicBezTo>
                      <a:pt x="2054" y="271"/>
                      <a:pt x="2077" y="309"/>
                      <a:pt x="2097" y="309"/>
                    </a:cubicBezTo>
                    <a:cubicBezTo>
                      <a:pt x="2106" y="309"/>
                      <a:pt x="2108" y="293"/>
                      <a:pt x="2112" y="287"/>
                    </a:cubicBezTo>
                    <a:cubicBezTo>
                      <a:pt x="2120" y="278"/>
                      <a:pt x="2127" y="279"/>
                      <a:pt x="2139" y="275"/>
                    </a:cubicBezTo>
                    <a:cubicBezTo>
                      <a:pt x="2123" y="254"/>
                      <a:pt x="2071" y="242"/>
                      <a:pt x="2046" y="227"/>
                    </a:cubicBezTo>
                    <a:cubicBezTo>
                      <a:pt x="2011" y="207"/>
                      <a:pt x="1965" y="185"/>
                      <a:pt x="1914" y="185"/>
                    </a:cubicBezTo>
                    <a:cubicBezTo>
                      <a:pt x="1900" y="185"/>
                      <a:pt x="1890" y="188"/>
                      <a:pt x="1892" y="194"/>
                    </a:cubicBezTo>
                    <a:cubicBezTo>
                      <a:pt x="1906" y="237"/>
                      <a:pt x="1872" y="194"/>
                      <a:pt x="1863" y="194"/>
                    </a:cubicBezTo>
                    <a:cubicBezTo>
                      <a:pt x="1762" y="192"/>
                      <a:pt x="1762" y="192"/>
                      <a:pt x="1762" y="192"/>
                    </a:cubicBezTo>
                    <a:cubicBezTo>
                      <a:pt x="1756" y="169"/>
                      <a:pt x="1741" y="161"/>
                      <a:pt x="1711" y="161"/>
                    </a:cubicBezTo>
                    <a:cubicBezTo>
                      <a:pt x="1695" y="161"/>
                      <a:pt x="1670" y="167"/>
                      <a:pt x="1660" y="159"/>
                    </a:cubicBezTo>
                    <a:cubicBezTo>
                      <a:pt x="1652" y="151"/>
                      <a:pt x="1651" y="141"/>
                      <a:pt x="1638" y="137"/>
                    </a:cubicBezTo>
                    <a:cubicBezTo>
                      <a:pt x="1611" y="128"/>
                      <a:pt x="1582" y="121"/>
                      <a:pt x="1548" y="121"/>
                    </a:cubicBezTo>
                    <a:cubicBezTo>
                      <a:pt x="1513" y="121"/>
                      <a:pt x="1509" y="140"/>
                      <a:pt x="1506" y="157"/>
                    </a:cubicBezTo>
                    <a:cubicBezTo>
                      <a:pt x="1473" y="157"/>
                      <a:pt x="1457" y="157"/>
                      <a:pt x="1435" y="157"/>
                    </a:cubicBezTo>
                    <a:cubicBezTo>
                      <a:pt x="1423" y="157"/>
                      <a:pt x="1421" y="147"/>
                      <a:pt x="1407" y="146"/>
                    </a:cubicBezTo>
                    <a:cubicBezTo>
                      <a:pt x="1405" y="152"/>
                      <a:pt x="1403" y="166"/>
                      <a:pt x="1396" y="166"/>
                    </a:cubicBezTo>
                    <a:cubicBezTo>
                      <a:pt x="1377" y="166"/>
                      <a:pt x="1369" y="143"/>
                      <a:pt x="1369" y="130"/>
                    </a:cubicBezTo>
                    <a:cubicBezTo>
                      <a:pt x="1369" y="127"/>
                      <a:pt x="1405" y="105"/>
                      <a:pt x="1314" y="97"/>
                    </a:cubicBezTo>
                    <a:cubicBezTo>
                      <a:pt x="1303" y="96"/>
                      <a:pt x="1296" y="101"/>
                      <a:pt x="1296" y="115"/>
                    </a:cubicBezTo>
                    <a:cubicBezTo>
                      <a:pt x="1248" y="115"/>
                      <a:pt x="1248" y="115"/>
                      <a:pt x="1248" y="115"/>
                    </a:cubicBezTo>
                    <a:cubicBezTo>
                      <a:pt x="1233" y="111"/>
                      <a:pt x="1157" y="102"/>
                      <a:pt x="1147" y="86"/>
                    </a:cubicBezTo>
                    <a:cubicBezTo>
                      <a:pt x="1089" y="133"/>
                      <a:pt x="1102" y="104"/>
                      <a:pt x="1102" y="104"/>
                    </a:cubicBezTo>
                    <a:cubicBezTo>
                      <a:pt x="1116" y="87"/>
                      <a:pt x="1249" y="51"/>
                      <a:pt x="1140" y="24"/>
                    </a:cubicBezTo>
                    <a:cubicBezTo>
                      <a:pt x="1094" y="24"/>
                      <a:pt x="1094" y="24"/>
                      <a:pt x="1094" y="24"/>
                    </a:cubicBezTo>
                    <a:cubicBezTo>
                      <a:pt x="1089" y="12"/>
                      <a:pt x="1079" y="0"/>
                      <a:pt x="1060" y="0"/>
                    </a:cubicBezTo>
                    <a:cubicBezTo>
                      <a:pt x="1038" y="0"/>
                      <a:pt x="1028" y="17"/>
                      <a:pt x="1016" y="27"/>
                    </a:cubicBezTo>
                    <a:cubicBezTo>
                      <a:pt x="1008" y="33"/>
                      <a:pt x="951" y="56"/>
                      <a:pt x="956" y="35"/>
                    </a:cubicBezTo>
                    <a:cubicBezTo>
                      <a:pt x="941" y="40"/>
                      <a:pt x="879" y="44"/>
                      <a:pt x="847" y="73"/>
                    </a:cubicBezTo>
                    <a:cubicBezTo>
                      <a:pt x="840" y="79"/>
                      <a:pt x="838" y="97"/>
                      <a:pt x="828" y="97"/>
                    </a:cubicBezTo>
                    <a:cubicBezTo>
                      <a:pt x="813" y="97"/>
                      <a:pt x="758" y="92"/>
                      <a:pt x="758" y="117"/>
                    </a:cubicBezTo>
                    <a:cubicBezTo>
                      <a:pt x="758" y="122"/>
                      <a:pt x="763" y="128"/>
                      <a:pt x="765" y="135"/>
                    </a:cubicBezTo>
                    <a:cubicBezTo>
                      <a:pt x="755" y="141"/>
                      <a:pt x="752" y="135"/>
                      <a:pt x="721" y="135"/>
                    </a:cubicBezTo>
                    <a:cubicBezTo>
                      <a:pt x="695" y="170"/>
                      <a:pt x="697" y="129"/>
                      <a:pt x="691" y="121"/>
                    </a:cubicBezTo>
                    <a:cubicBezTo>
                      <a:pt x="689" y="136"/>
                      <a:pt x="679" y="142"/>
                      <a:pt x="668" y="148"/>
                    </a:cubicBezTo>
                    <a:cubicBezTo>
                      <a:pt x="671" y="160"/>
                      <a:pt x="690" y="173"/>
                      <a:pt x="677" y="188"/>
                    </a:cubicBezTo>
                    <a:cubicBezTo>
                      <a:pt x="667" y="198"/>
                      <a:pt x="695" y="230"/>
                      <a:pt x="680" y="230"/>
                    </a:cubicBezTo>
                    <a:cubicBezTo>
                      <a:pt x="662" y="230"/>
                      <a:pt x="657" y="164"/>
                      <a:pt x="657" y="150"/>
                    </a:cubicBezTo>
                    <a:cubicBezTo>
                      <a:pt x="657" y="135"/>
                      <a:pt x="681" y="129"/>
                      <a:pt x="644" y="121"/>
                    </a:cubicBezTo>
                    <a:cubicBezTo>
                      <a:pt x="625" y="118"/>
                      <a:pt x="589" y="149"/>
                      <a:pt x="589" y="166"/>
                    </a:cubicBezTo>
                    <a:cubicBezTo>
                      <a:pt x="589" y="186"/>
                      <a:pt x="598" y="199"/>
                      <a:pt x="608" y="210"/>
                    </a:cubicBezTo>
                    <a:cubicBezTo>
                      <a:pt x="633" y="248"/>
                      <a:pt x="574" y="205"/>
                      <a:pt x="552" y="200"/>
                    </a:cubicBezTo>
                    <a:cubicBezTo>
                      <a:pt x="492" y="184"/>
                      <a:pt x="512" y="204"/>
                      <a:pt x="511" y="207"/>
                    </a:cubicBezTo>
                    <a:cubicBezTo>
                      <a:pt x="509" y="241"/>
                      <a:pt x="495" y="214"/>
                      <a:pt x="487" y="214"/>
                    </a:cubicBezTo>
                    <a:cubicBezTo>
                      <a:pt x="473" y="214"/>
                      <a:pt x="445" y="233"/>
                      <a:pt x="425" y="223"/>
                    </a:cubicBezTo>
                    <a:cubicBezTo>
                      <a:pt x="415" y="197"/>
                      <a:pt x="349" y="256"/>
                      <a:pt x="333" y="256"/>
                    </a:cubicBezTo>
                    <a:cubicBezTo>
                      <a:pt x="327" y="256"/>
                      <a:pt x="320" y="252"/>
                      <a:pt x="322" y="247"/>
                    </a:cubicBezTo>
                    <a:cubicBezTo>
                      <a:pt x="329" y="229"/>
                      <a:pt x="319" y="191"/>
                      <a:pt x="300" y="249"/>
                    </a:cubicBezTo>
                    <a:cubicBezTo>
                      <a:pt x="298" y="253"/>
                      <a:pt x="306" y="255"/>
                      <a:pt x="306" y="263"/>
                    </a:cubicBezTo>
                    <a:cubicBezTo>
                      <a:pt x="306" y="278"/>
                      <a:pt x="283" y="267"/>
                      <a:pt x="271" y="271"/>
                    </a:cubicBezTo>
                    <a:cubicBezTo>
                      <a:pt x="259" y="275"/>
                      <a:pt x="265" y="318"/>
                      <a:pt x="214" y="296"/>
                    </a:cubicBezTo>
                    <a:cubicBezTo>
                      <a:pt x="214" y="313"/>
                      <a:pt x="214" y="313"/>
                      <a:pt x="214" y="313"/>
                    </a:cubicBezTo>
                    <a:cubicBezTo>
                      <a:pt x="189" y="311"/>
                      <a:pt x="192" y="284"/>
                      <a:pt x="183" y="271"/>
                    </a:cubicBezTo>
                    <a:cubicBezTo>
                      <a:pt x="202" y="271"/>
                      <a:pt x="212" y="271"/>
                      <a:pt x="230" y="276"/>
                    </a:cubicBezTo>
                    <a:cubicBezTo>
                      <a:pt x="255" y="282"/>
                      <a:pt x="304" y="251"/>
                      <a:pt x="229" y="227"/>
                    </a:cubicBezTo>
                    <a:cubicBezTo>
                      <a:pt x="208" y="220"/>
                      <a:pt x="160" y="196"/>
                      <a:pt x="145" y="196"/>
                    </a:cubicBezTo>
                    <a:cubicBezTo>
                      <a:pt x="144" y="196"/>
                      <a:pt x="144" y="195"/>
                      <a:pt x="133" y="196"/>
                    </a:cubicBezTo>
                    <a:cubicBezTo>
                      <a:pt x="127" y="200"/>
                      <a:pt x="111" y="208"/>
                      <a:pt x="111" y="219"/>
                    </a:cubicBezTo>
                    <a:cubicBezTo>
                      <a:pt x="111" y="227"/>
                      <a:pt x="127" y="226"/>
                      <a:pt x="127" y="236"/>
                    </a:cubicBezTo>
                    <a:cubicBezTo>
                      <a:pt x="127" y="244"/>
                      <a:pt x="119" y="247"/>
                      <a:pt x="119" y="255"/>
                    </a:cubicBezTo>
                    <a:cubicBezTo>
                      <a:pt x="119" y="263"/>
                      <a:pt x="128" y="268"/>
                      <a:pt x="128" y="277"/>
                    </a:cubicBezTo>
                    <a:cubicBezTo>
                      <a:pt x="128" y="282"/>
                      <a:pt x="123" y="285"/>
                      <a:pt x="123" y="290"/>
                    </a:cubicBezTo>
                    <a:cubicBezTo>
                      <a:pt x="123" y="300"/>
                      <a:pt x="136" y="302"/>
                      <a:pt x="136" y="312"/>
                    </a:cubicBezTo>
                    <a:cubicBezTo>
                      <a:pt x="136" y="315"/>
                      <a:pt x="132" y="317"/>
                      <a:pt x="131" y="318"/>
                    </a:cubicBezTo>
                    <a:cubicBezTo>
                      <a:pt x="135" y="325"/>
                      <a:pt x="145" y="327"/>
                      <a:pt x="145" y="336"/>
                    </a:cubicBezTo>
                    <a:cubicBezTo>
                      <a:pt x="145" y="351"/>
                      <a:pt x="115" y="367"/>
                      <a:pt x="106" y="379"/>
                    </a:cubicBezTo>
                    <a:cubicBezTo>
                      <a:pt x="109" y="384"/>
                      <a:pt x="114" y="387"/>
                      <a:pt x="117" y="395"/>
                    </a:cubicBezTo>
                    <a:cubicBezTo>
                      <a:pt x="111" y="398"/>
                      <a:pt x="98" y="405"/>
                      <a:pt x="92" y="405"/>
                    </a:cubicBezTo>
                    <a:cubicBezTo>
                      <a:pt x="85" y="405"/>
                      <a:pt x="80" y="402"/>
                      <a:pt x="70" y="402"/>
                    </a:cubicBezTo>
                    <a:cubicBezTo>
                      <a:pt x="61" y="402"/>
                      <a:pt x="38" y="410"/>
                      <a:pt x="45" y="417"/>
                    </a:cubicBezTo>
                    <a:cubicBezTo>
                      <a:pt x="67" y="438"/>
                      <a:pt x="56" y="446"/>
                      <a:pt x="50" y="446"/>
                    </a:cubicBezTo>
                    <a:cubicBezTo>
                      <a:pt x="42" y="446"/>
                      <a:pt x="40" y="435"/>
                      <a:pt x="33" y="435"/>
                    </a:cubicBezTo>
                    <a:cubicBezTo>
                      <a:pt x="25" y="435"/>
                      <a:pt x="15" y="455"/>
                      <a:pt x="15" y="465"/>
                    </a:cubicBezTo>
                    <a:cubicBezTo>
                      <a:pt x="15" y="483"/>
                      <a:pt x="1" y="480"/>
                      <a:pt x="0" y="496"/>
                    </a:cubicBezTo>
                    <a:cubicBezTo>
                      <a:pt x="6" y="495"/>
                      <a:pt x="11" y="495"/>
                      <a:pt x="16" y="495"/>
                    </a:cubicBezTo>
                    <a:cubicBezTo>
                      <a:pt x="24" y="495"/>
                      <a:pt x="30" y="494"/>
                      <a:pt x="39" y="494"/>
                    </a:cubicBezTo>
                    <a:cubicBezTo>
                      <a:pt x="48" y="494"/>
                      <a:pt x="52" y="510"/>
                      <a:pt x="52" y="520"/>
                    </a:cubicBezTo>
                    <a:cubicBezTo>
                      <a:pt x="52" y="526"/>
                      <a:pt x="46" y="529"/>
                      <a:pt x="46" y="535"/>
                    </a:cubicBezTo>
                    <a:cubicBezTo>
                      <a:pt x="46" y="544"/>
                      <a:pt x="54" y="550"/>
                      <a:pt x="54" y="558"/>
                    </a:cubicBezTo>
                    <a:cubicBezTo>
                      <a:pt x="54" y="563"/>
                      <a:pt x="46" y="565"/>
                      <a:pt x="44" y="568"/>
                    </a:cubicBezTo>
                    <a:cubicBezTo>
                      <a:pt x="39" y="576"/>
                      <a:pt x="37" y="583"/>
                      <a:pt x="37" y="593"/>
                    </a:cubicBezTo>
                    <a:cubicBezTo>
                      <a:pt x="37" y="606"/>
                      <a:pt x="46" y="603"/>
                      <a:pt x="56" y="603"/>
                    </a:cubicBezTo>
                    <a:cubicBezTo>
                      <a:pt x="70" y="603"/>
                      <a:pt x="77" y="597"/>
                      <a:pt x="88" y="597"/>
                    </a:cubicBezTo>
                    <a:cubicBezTo>
                      <a:pt x="99" y="597"/>
                      <a:pt x="97" y="620"/>
                      <a:pt x="108" y="620"/>
                    </a:cubicBezTo>
                    <a:cubicBezTo>
                      <a:pt x="108" y="638"/>
                      <a:pt x="108" y="638"/>
                      <a:pt x="108" y="638"/>
                    </a:cubicBezTo>
                    <a:cubicBezTo>
                      <a:pt x="108" y="640"/>
                      <a:pt x="109" y="641"/>
                      <a:pt x="110" y="641"/>
                    </a:cubicBezTo>
                    <a:cubicBezTo>
                      <a:pt x="112" y="644"/>
                      <a:pt x="112" y="644"/>
                      <a:pt x="112" y="644"/>
                    </a:cubicBezTo>
                    <a:cubicBezTo>
                      <a:pt x="114" y="644"/>
                      <a:pt x="120" y="642"/>
                      <a:pt x="123" y="641"/>
                    </a:cubicBezTo>
                    <a:cubicBezTo>
                      <a:pt x="132" y="639"/>
                      <a:pt x="133" y="627"/>
                      <a:pt x="143" y="627"/>
                    </a:cubicBezTo>
                    <a:cubicBezTo>
                      <a:pt x="151" y="627"/>
                      <a:pt x="171" y="660"/>
                      <a:pt x="177" y="660"/>
                    </a:cubicBezTo>
                    <a:cubicBezTo>
                      <a:pt x="184" y="660"/>
                      <a:pt x="205" y="651"/>
                      <a:pt x="208" y="647"/>
                    </a:cubicBezTo>
                    <a:cubicBezTo>
                      <a:pt x="207" y="647"/>
                      <a:pt x="196" y="645"/>
                      <a:pt x="196" y="645"/>
                    </a:cubicBezTo>
                    <a:cubicBezTo>
                      <a:pt x="194" y="645"/>
                      <a:pt x="189" y="644"/>
                      <a:pt x="189" y="638"/>
                    </a:cubicBezTo>
                    <a:cubicBezTo>
                      <a:pt x="189" y="635"/>
                      <a:pt x="221" y="623"/>
                      <a:pt x="233" y="619"/>
                    </a:cubicBezTo>
                    <a:cubicBezTo>
                      <a:pt x="233" y="619"/>
                      <a:pt x="227" y="625"/>
                      <a:pt x="225" y="626"/>
                    </a:cubicBezTo>
                    <a:cubicBezTo>
                      <a:pt x="226" y="629"/>
                      <a:pt x="237" y="641"/>
                      <a:pt x="211" y="647"/>
                    </a:cubicBezTo>
                    <a:cubicBezTo>
                      <a:pt x="223" y="673"/>
                      <a:pt x="273" y="669"/>
                      <a:pt x="273" y="704"/>
                    </a:cubicBezTo>
                    <a:cubicBezTo>
                      <a:pt x="275" y="703"/>
                      <a:pt x="275" y="703"/>
                      <a:pt x="275" y="703"/>
                    </a:cubicBezTo>
                    <a:cubicBezTo>
                      <a:pt x="278" y="702"/>
                      <a:pt x="280" y="701"/>
                      <a:pt x="284" y="701"/>
                    </a:cubicBezTo>
                    <a:cubicBezTo>
                      <a:pt x="298" y="701"/>
                      <a:pt x="297" y="710"/>
                      <a:pt x="302" y="719"/>
                    </a:cubicBezTo>
                    <a:cubicBezTo>
                      <a:pt x="303" y="721"/>
                      <a:pt x="312" y="726"/>
                      <a:pt x="312" y="726"/>
                    </a:cubicBezTo>
                    <a:cubicBezTo>
                      <a:pt x="320" y="729"/>
                      <a:pt x="322" y="742"/>
                      <a:pt x="335" y="742"/>
                    </a:cubicBezTo>
                    <a:cubicBezTo>
                      <a:pt x="344" y="742"/>
                      <a:pt x="344" y="734"/>
                      <a:pt x="350" y="732"/>
                    </a:cubicBezTo>
                    <a:cubicBezTo>
                      <a:pt x="354" y="731"/>
                      <a:pt x="353" y="731"/>
                      <a:pt x="357" y="731"/>
                    </a:cubicBezTo>
                    <a:cubicBezTo>
                      <a:pt x="358" y="733"/>
                      <a:pt x="358" y="737"/>
                      <a:pt x="360" y="739"/>
                    </a:cubicBezTo>
                    <a:cubicBezTo>
                      <a:pt x="359" y="739"/>
                      <a:pt x="360" y="740"/>
                      <a:pt x="360" y="741"/>
                    </a:cubicBezTo>
                    <a:cubicBezTo>
                      <a:pt x="366" y="742"/>
                      <a:pt x="366" y="742"/>
                      <a:pt x="366" y="742"/>
                    </a:cubicBezTo>
                    <a:cubicBezTo>
                      <a:pt x="371" y="735"/>
                      <a:pt x="371" y="724"/>
                      <a:pt x="378" y="721"/>
                    </a:cubicBezTo>
                    <a:cubicBezTo>
                      <a:pt x="366" y="714"/>
                      <a:pt x="348" y="688"/>
                      <a:pt x="348" y="673"/>
                    </a:cubicBezTo>
                    <a:cubicBezTo>
                      <a:pt x="348" y="668"/>
                      <a:pt x="338" y="662"/>
                      <a:pt x="338" y="655"/>
                    </a:cubicBezTo>
                    <a:cubicBezTo>
                      <a:pt x="338" y="653"/>
                      <a:pt x="347" y="637"/>
                      <a:pt x="349" y="634"/>
                    </a:cubicBezTo>
                    <a:cubicBezTo>
                      <a:pt x="351" y="635"/>
                      <a:pt x="365" y="628"/>
                      <a:pt x="366" y="627"/>
                    </a:cubicBezTo>
                    <a:cubicBezTo>
                      <a:pt x="377" y="623"/>
                      <a:pt x="384" y="620"/>
                      <a:pt x="399" y="620"/>
                    </a:cubicBezTo>
                    <a:cubicBezTo>
                      <a:pt x="423" y="620"/>
                      <a:pt x="427" y="631"/>
                      <a:pt x="436" y="645"/>
                    </a:cubicBezTo>
                    <a:cubicBezTo>
                      <a:pt x="429" y="650"/>
                      <a:pt x="420" y="645"/>
                      <a:pt x="412" y="645"/>
                    </a:cubicBezTo>
                    <a:cubicBezTo>
                      <a:pt x="400" y="645"/>
                      <a:pt x="383" y="656"/>
                      <a:pt x="381" y="656"/>
                    </a:cubicBezTo>
                    <a:cubicBezTo>
                      <a:pt x="382" y="665"/>
                      <a:pt x="389" y="664"/>
                      <a:pt x="391" y="669"/>
                    </a:cubicBezTo>
                    <a:cubicBezTo>
                      <a:pt x="400" y="684"/>
                      <a:pt x="412" y="690"/>
                      <a:pt x="412" y="707"/>
                    </a:cubicBezTo>
                    <a:cubicBezTo>
                      <a:pt x="415" y="705"/>
                      <a:pt x="424" y="701"/>
                      <a:pt x="427" y="700"/>
                    </a:cubicBezTo>
                    <a:cubicBezTo>
                      <a:pt x="427" y="707"/>
                      <a:pt x="434" y="710"/>
                      <a:pt x="434" y="717"/>
                    </a:cubicBezTo>
                    <a:cubicBezTo>
                      <a:pt x="421" y="717"/>
                      <a:pt x="421" y="717"/>
                      <a:pt x="421" y="717"/>
                    </a:cubicBezTo>
                    <a:cubicBezTo>
                      <a:pt x="417" y="717"/>
                      <a:pt x="413" y="721"/>
                      <a:pt x="412" y="728"/>
                    </a:cubicBezTo>
                    <a:cubicBezTo>
                      <a:pt x="421" y="729"/>
                      <a:pt x="428" y="738"/>
                      <a:pt x="428" y="746"/>
                    </a:cubicBezTo>
                    <a:cubicBezTo>
                      <a:pt x="428" y="751"/>
                      <a:pt x="424" y="753"/>
                      <a:pt x="424" y="757"/>
                    </a:cubicBezTo>
                    <a:cubicBezTo>
                      <a:pt x="424" y="761"/>
                      <a:pt x="428" y="765"/>
                      <a:pt x="429" y="766"/>
                    </a:cubicBezTo>
                    <a:cubicBezTo>
                      <a:pt x="429" y="762"/>
                      <a:pt x="434" y="762"/>
                      <a:pt x="438" y="761"/>
                    </a:cubicBezTo>
                    <a:cubicBezTo>
                      <a:pt x="443" y="759"/>
                      <a:pt x="442" y="757"/>
                      <a:pt x="447" y="755"/>
                    </a:cubicBezTo>
                    <a:cubicBezTo>
                      <a:pt x="455" y="752"/>
                      <a:pt x="460" y="754"/>
                      <a:pt x="466" y="749"/>
                    </a:cubicBezTo>
                    <a:cubicBezTo>
                      <a:pt x="476" y="755"/>
                      <a:pt x="482" y="755"/>
                      <a:pt x="491" y="758"/>
                    </a:cubicBezTo>
                    <a:cubicBezTo>
                      <a:pt x="502" y="762"/>
                      <a:pt x="505" y="772"/>
                      <a:pt x="518" y="772"/>
                    </a:cubicBezTo>
                    <a:cubicBezTo>
                      <a:pt x="518" y="774"/>
                      <a:pt x="521" y="775"/>
                      <a:pt x="522" y="777"/>
                    </a:cubicBezTo>
                    <a:cubicBezTo>
                      <a:pt x="523" y="781"/>
                      <a:pt x="522" y="787"/>
                      <a:pt x="524" y="793"/>
                    </a:cubicBezTo>
                    <a:cubicBezTo>
                      <a:pt x="529" y="787"/>
                      <a:pt x="533" y="795"/>
                      <a:pt x="537" y="795"/>
                    </a:cubicBezTo>
                    <a:cubicBezTo>
                      <a:pt x="542" y="795"/>
                      <a:pt x="544" y="791"/>
                      <a:pt x="547" y="788"/>
                    </a:cubicBezTo>
                    <a:cubicBezTo>
                      <a:pt x="551" y="784"/>
                      <a:pt x="556" y="784"/>
                      <a:pt x="559" y="781"/>
                    </a:cubicBezTo>
                    <a:cubicBezTo>
                      <a:pt x="567" y="773"/>
                      <a:pt x="568" y="762"/>
                      <a:pt x="579" y="762"/>
                    </a:cubicBezTo>
                    <a:cubicBezTo>
                      <a:pt x="583" y="762"/>
                      <a:pt x="582" y="764"/>
                      <a:pt x="586" y="764"/>
                    </a:cubicBezTo>
                    <a:cubicBezTo>
                      <a:pt x="587" y="769"/>
                      <a:pt x="597" y="765"/>
                      <a:pt x="600" y="765"/>
                    </a:cubicBezTo>
                    <a:cubicBezTo>
                      <a:pt x="604" y="765"/>
                      <a:pt x="605" y="770"/>
                      <a:pt x="608" y="770"/>
                    </a:cubicBezTo>
                    <a:cubicBezTo>
                      <a:pt x="617" y="770"/>
                      <a:pt x="624" y="765"/>
                      <a:pt x="627" y="759"/>
                    </a:cubicBezTo>
                    <a:cubicBezTo>
                      <a:pt x="628" y="760"/>
                      <a:pt x="629" y="759"/>
                      <a:pt x="630" y="759"/>
                    </a:cubicBezTo>
                    <a:cubicBezTo>
                      <a:pt x="634" y="759"/>
                      <a:pt x="636" y="749"/>
                      <a:pt x="645" y="749"/>
                    </a:cubicBezTo>
                    <a:cubicBezTo>
                      <a:pt x="654" y="749"/>
                      <a:pt x="644" y="772"/>
                      <a:pt x="654" y="772"/>
                    </a:cubicBezTo>
                    <a:cubicBezTo>
                      <a:pt x="664" y="772"/>
                      <a:pt x="668" y="764"/>
                      <a:pt x="677" y="764"/>
                    </a:cubicBezTo>
                    <a:cubicBezTo>
                      <a:pt x="682" y="764"/>
                      <a:pt x="686" y="764"/>
                      <a:pt x="692" y="765"/>
                    </a:cubicBezTo>
                    <a:cubicBezTo>
                      <a:pt x="692" y="763"/>
                      <a:pt x="692" y="763"/>
                      <a:pt x="692" y="763"/>
                    </a:cubicBezTo>
                    <a:cubicBezTo>
                      <a:pt x="690" y="753"/>
                      <a:pt x="688" y="750"/>
                      <a:pt x="677" y="748"/>
                    </a:cubicBezTo>
                    <a:cubicBezTo>
                      <a:pt x="678" y="739"/>
                      <a:pt x="687" y="719"/>
                      <a:pt x="694" y="719"/>
                    </a:cubicBezTo>
                    <a:cubicBezTo>
                      <a:pt x="735" y="719"/>
                      <a:pt x="763" y="698"/>
                      <a:pt x="763" y="649"/>
                    </a:cubicBezTo>
                    <a:cubicBezTo>
                      <a:pt x="785" y="645"/>
                      <a:pt x="787" y="618"/>
                      <a:pt x="800" y="620"/>
                    </a:cubicBezTo>
                    <a:cubicBezTo>
                      <a:pt x="836" y="624"/>
                      <a:pt x="822" y="600"/>
                      <a:pt x="829" y="593"/>
                    </a:cubicBezTo>
                    <a:cubicBezTo>
                      <a:pt x="847" y="578"/>
                      <a:pt x="873" y="578"/>
                      <a:pt x="895" y="565"/>
                    </a:cubicBezTo>
                    <a:cubicBezTo>
                      <a:pt x="898" y="563"/>
                      <a:pt x="906" y="554"/>
                      <a:pt x="913" y="554"/>
                    </a:cubicBezTo>
                    <a:cubicBezTo>
                      <a:pt x="924" y="554"/>
                      <a:pt x="943" y="567"/>
                      <a:pt x="961" y="567"/>
                    </a:cubicBezTo>
                    <a:cubicBezTo>
                      <a:pt x="986" y="567"/>
                      <a:pt x="981" y="534"/>
                      <a:pt x="994" y="534"/>
                    </a:cubicBezTo>
                    <a:cubicBezTo>
                      <a:pt x="1002" y="534"/>
                      <a:pt x="1029" y="538"/>
                      <a:pt x="1032" y="545"/>
                    </a:cubicBezTo>
                    <a:cubicBezTo>
                      <a:pt x="1042" y="573"/>
                      <a:pt x="1060" y="558"/>
                      <a:pt x="1072" y="558"/>
                    </a:cubicBezTo>
                    <a:cubicBezTo>
                      <a:pt x="1099" y="558"/>
                      <a:pt x="1107" y="580"/>
                      <a:pt x="1135" y="580"/>
                    </a:cubicBezTo>
                    <a:cubicBezTo>
                      <a:pt x="1160" y="580"/>
                      <a:pt x="1192" y="557"/>
                      <a:pt x="1224" y="569"/>
                    </a:cubicBezTo>
                    <a:cubicBezTo>
                      <a:pt x="1266" y="586"/>
                      <a:pt x="1245" y="512"/>
                      <a:pt x="1301" y="512"/>
                    </a:cubicBezTo>
                    <a:cubicBezTo>
                      <a:pt x="1340" y="512"/>
                      <a:pt x="1339" y="543"/>
                      <a:pt x="1354" y="567"/>
                    </a:cubicBezTo>
                    <a:cubicBezTo>
                      <a:pt x="1360" y="576"/>
                      <a:pt x="1379" y="577"/>
                      <a:pt x="1387" y="585"/>
                    </a:cubicBezTo>
                    <a:cubicBezTo>
                      <a:pt x="1393" y="590"/>
                      <a:pt x="1398" y="607"/>
                      <a:pt x="1411" y="607"/>
                    </a:cubicBezTo>
                    <a:cubicBezTo>
                      <a:pt x="1426" y="607"/>
                      <a:pt x="1428" y="593"/>
                      <a:pt x="1446" y="593"/>
                    </a:cubicBezTo>
                    <a:cubicBezTo>
                      <a:pt x="1446" y="604"/>
                      <a:pt x="1446" y="604"/>
                      <a:pt x="1446" y="604"/>
                    </a:cubicBezTo>
                    <a:cubicBezTo>
                      <a:pt x="1437" y="614"/>
                      <a:pt x="1433" y="638"/>
                      <a:pt x="1422" y="644"/>
                    </a:cubicBezTo>
                    <a:cubicBezTo>
                      <a:pt x="1412" y="650"/>
                      <a:pt x="1394" y="651"/>
                      <a:pt x="1400" y="655"/>
                    </a:cubicBezTo>
                    <a:cubicBezTo>
                      <a:pt x="1415" y="665"/>
                      <a:pt x="1398" y="684"/>
                      <a:pt x="1398" y="684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85"/>
              <p:cNvSpPr/>
              <p:nvPr/>
            </p:nvSpPr>
            <p:spPr>
              <a:xfrm>
                <a:off x="5614988" y="1879600"/>
                <a:ext cx="1023939" cy="646113"/>
              </a:xfrm>
              <a:custGeom>
                <a:rect b="b" l="l" r="r" t="t"/>
                <a:pathLst>
                  <a:path extrusionOk="0" h="486" w="769">
                    <a:moveTo>
                      <a:pt x="586" y="307"/>
                    </a:moveTo>
                    <a:cubicBezTo>
                      <a:pt x="585" y="307"/>
                      <a:pt x="585" y="307"/>
                      <a:pt x="585" y="307"/>
                    </a:cubicBezTo>
                    <a:cubicBezTo>
                      <a:pt x="585" y="307"/>
                      <a:pt x="585" y="300"/>
                      <a:pt x="585" y="298"/>
                    </a:cubicBezTo>
                    <a:cubicBezTo>
                      <a:pt x="582" y="298"/>
                      <a:pt x="573" y="294"/>
                      <a:pt x="573" y="287"/>
                    </a:cubicBezTo>
                    <a:cubicBezTo>
                      <a:pt x="573" y="282"/>
                      <a:pt x="581" y="282"/>
                      <a:pt x="582" y="276"/>
                    </a:cubicBezTo>
                    <a:cubicBezTo>
                      <a:pt x="586" y="264"/>
                      <a:pt x="605" y="264"/>
                      <a:pt x="614" y="256"/>
                    </a:cubicBezTo>
                    <a:cubicBezTo>
                      <a:pt x="611" y="251"/>
                      <a:pt x="604" y="256"/>
                      <a:pt x="598" y="252"/>
                    </a:cubicBezTo>
                    <a:cubicBezTo>
                      <a:pt x="595" y="250"/>
                      <a:pt x="593" y="246"/>
                      <a:pt x="588" y="246"/>
                    </a:cubicBezTo>
                    <a:cubicBezTo>
                      <a:pt x="585" y="246"/>
                      <a:pt x="585" y="256"/>
                      <a:pt x="582" y="256"/>
                    </a:cubicBezTo>
                    <a:cubicBezTo>
                      <a:pt x="578" y="256"/>
                      <a:pt x="574" y="257"/>
                      <a:pt x="570" y="255"/>
                    </a:cubicBezTo>
                    <a:cubicBezTo>
                      <a:pt x="565" y="252"/>
                      <a:pt x="567" y="247"/>
                      <a:pt x="562" y="243"/>
                    </a:cubicBezTo>
                    <a:cubicBezTo>
                      <a:pt x="560" y="242"/>
                      <a:pt x="552" y="240"/>
                      <a:pt x="552" y="236"/>
                    </a:cubicBezTo>
                    <a:cubicBezTo>
                      <a:pt x="552" y="227"/>
                      <a:pt x="565" y="230"/>
                      <a:pt x="571" y="225"/>
                    </a:cubicBezTo>
                    <a:cubicBezTo>
                      <a:pt x="577" y="221"/>
                      <a:pt x="587" y="215"/>
                      <a:pt x="590" y="209"/>
                    </a:cubicBezTo>
                    <a:cubicBezTo>
                      <a:pt x="591" y="208"/>
                      <a:pt x="593" y="203"/>
                      <a:pt x="597" y="203"/>
                    </a:cubicBezTo>
                    <a:cubicBezTo>
                      <a:pt x="601" y="203"/>
                      <a:pt x="606" y="209"/>
                      <a:pt x="606" y="212"/>
                    </a:cubicBezTo>
                    <a:cubicBezTo>
                      <a:pt x="606" y="219"/>
                      <a:pt x="597" y="222"/>
                      <a:pt x="597" y="230"/>
                    </a:cubicBezTo>
                    <a:cubicBezTo>
                      <a:pt x="610" y="230"/>
                      <a:pt x="620" y="216"/>
                      <a:pt x="634" y="216"/>
                    </a:cubicBezTo>
                    <a:cubicBezTo>
                      <a:pt x="639" y="216"/>
                      <a:pt x="641" y="221"/>
                      <a:pt x="648" y="221"/>
                    </a:cubicBezTo>
                    <a:cubicBezTo>
                      <a:pt x="646" y="226"/>
                      <a:pt x="648" y="226"/>
                      <a:pt x="648" y="231"/>
                    </a:cubicBezTo>
                    <a:cubicBezTo>
                      <a:pt x="648" y="235"/>
                      <a:pt x="643" y="235"/>
                      <a:pt x="643" y="240"/>
                    </a:cubicBezTo>
                    <a:cubicBezTo>
                      <a:pt x="643" y="242"/>
                      <a:pt x="645" y="248"/>
                      <a:pt x="648" y="248"/>
                    </a:cubicBezTo>
                    <a:cubicBezTo>
                      <a:pt x="649" y="248"/>
                      <a:pt x="651" y="245"/>
                      <a:pt x="654" y="245"/>
                    </a:cubicBezTo>
                    <a:cubicBezTo>
                      <a:pt x="659" y="245"/>
                      <a:pt x="666" y="249"/>
                      <a:pt x="666" y="254"/>
                    </a:cubicBezTo>
                    <a:cubicBezTo>
                      <a:pt x="666" y="257"/>
                      <a:pt x="662" y="260"/>
                      <a:pt x="659" y="260"/>
                    </a:cubicBezTo>
                    <a:cubicBezTo>
                      <a:pt x="659" y="264"/>
                      <a:pt x="659" y="264"/>
                      <a:pt x="659" y="264"/>
                    </a:cubicBezTo>
                    <a:cubicBezTo>
                      <a:pt x="660" y="265"/>
                      <a:pt x="660" y="267"/>
                      <a:pt x="663" y="268"/>
                    </a:cubicBezTo>
                    <a:cubicBezTo>
                      <a:pt x="663" y="270"/>
                      <a:pt x="665" y="272"/>
                      <a:pt x="665" y="275"/>
                    </a:cubicBezTo>
                    <a:cubicBezTo>
                      <a:pt x="665" y="276"/>
                      <a:pt x="661" y="282"/>
                      <a:pt x="661" y="285"/>
                    </a:cubicBezTo>
                    <a:cubicBezTo>
                      <a:pt x="661" y="287"/>
                      <a:pt x="661" y="289"/>
                      <a:pt x="664" y="290"/>
                    </a:cubicBezTo>
                    <a:cubicBezTo>
                      <a:pt x="663" y="292"/>
                      <a:pt x="661" y="293"/>
                      <a:pt x="661" y="295"/>
                    </a:cubicBezTo>
                    <a:cubicBezTo>
                      <a:pt x="668" y="295"/>
                      <a:pt x="668" y="295"/>
                      <a:pt x="668" y="295"/>
                    </a:cubicBezTo>
                    <a:cubicBezTo>
                      <a:pt x="670" y="293"/>
                      <a:pt x="671" y="293"/>
                      <a:pt x="676" y="291"/>
                    </a:cubicBezTo>
                    <a:cubicBezTo>
                      <a:pt x="676" y="287"/>
                      <a:pt x="687" y="287"/>
                      <a:pt x="690" y="286"/>
                    </a:cubicBezTo>
                    <a:cubicBezTo>
                      <a:pt x="696" y="284"/>
                      <a:pt x="699" y="279"/>
                      <a:pt x="699" y="269"/>
                    </a:cubicBezTo>
                    <a:cubicBezTo>
                      <a:pt x="699" y="252"/>
                      <a:pt x="692" y="242"/>
                      <a:pt x="683" y="232"/>
                    </a:cubicBezTo>
                    <a:cubicBezTo>
                      <a:pt x="679" y="228"/>
                      <a:pt x="674" y="224"/>
                      <a:pt x="675" y="217"/>
                    </a:cubicBezTo>
                    <a:cubicBezTo>
                      <a:pt x="680" y="217"/>
                      <a:pt x="685" y="214"/>
                      <a:pt x="688" y="210"/>
                    </a:cubicBezTo>
                    <a:cubicBezTo>
                      <a:pt x="691" y="207"/>
                      <a:pt x="699" y="203"/>
                      <a:pt x="701" y="199"/>
                    </a:cubicBezTo>
                    <a:cubicBezTo>
                      <a:pt x="707" y="187"/>
                      <a:pt x="710" y="180"/>
                      <a:pt x="721" y="172"/>
                    </a:cubicBezTo>
                    <a:cubicBezTo>
                      <a:pt x="721" y="172"/>
                      <a:pt x="738" y="153"/>
                      <a:pt x="723" y="143"/>
                    </a:cubicBezTo>
                    <a:cubicBezTo>
                      <a:pt x="717" y="139"/>
                      <a:pt x="735" y="138"/>
                      <a:pt x="745" y="132"/>
                    </a:cubicBezTo>
                    <a:cubicBezTo>
                      <a:pt x="756" y="126"/>
                      <a:pt x="760" y="102"/>
                      <a:pt x="769" y="92"/>
                    </a:cubicBezTo>
                    <a:cubicBezTo>
                      <a:pt x="769" y="81"/>
                      <a:pt x="769" y="81"/>
                      <a:pt x="769" y="81"/>
                    </a:cubicBezTo>
                    <a:cubicBezTo>
                      <a:pt x="751" y="81"/>
                      <a:pt x="749" y="95"/>
                      <a:pt x="734" y="95"/>
                    </a:cubicBezTo>
                    <a:cubicBezTo>
                      <a:pt x="721" y="95"/>
                      <a:pt x="716" y="78"/>
                      <a:pt x="710" y="73"/>
                    </a:cubicBezTo>
                    <a:cubicBezTo>
                      <a:pt x="702" y="65"/>
                      <a:pt x="683" y="64"/>
                      <a:pt x="677" y="55"/>
                    </a:cubicBezTo>
                    <a:cubicBezTo>
                      <a:pt x="662" y="31"/>
                      <a:pt x="663" y="0"/>
                      <a:pt x="624" y="0"/>
                    </a:cubicBezTo>
                    <a:cubicBezTo>
                      <a:pt x="568" y="0"/>
                      <a:pt x="589" y="74"/>
                      <a:pt x="547" y="57"/>
                    </a:cubicBezTo>
                    <a:cubicBezTo>
                      <a:pt x="515" y="45"/>
                      <a:pt x="483" y="68"/>
                      <a:pt x="458" y="68"/>
                    </a:cubicBezTo>
                    <a:cubicBezTo>
                      <a:pt x="430" y="68"/>
                      <a:pt x="422" y="46"/>
                      <a:pt x="395" y="46"/>
                    </a:cubicBezTo>
                    <a:cubicBezTo>
                      <a:pt x="383" y="46"/>
                      <a:pt x="365" y="61"/>
                      <a:pt x="355" y="33"/>
                    </a:cubicBezTo>
                    <a:cubicBezTo>
                      <a:pt x="352" y="26"/>
                      <a:pt x="325" y="22"/>
                      <a:pt x="317" y="22"/>
                    </a:cubicBezTo>
                    <a:cubicBezTo>
                      <a:pt x="304" y="22"/>
                      <a:pt x="309" y="55"/>
                      <a:pt x="284" y="55"/>
                    </a:cubicBezTo>
                    <a:cubicBezTo>
                      <a:pt x="266" y="55"/>
                      <a:pt x="247" y="42"/>
                      <a:pt x="236" y="42"/>
                    </a:cubicBezTo>
                    <a:cubicBezTo>
                      <a:pt x="229" y="42"/>
                      <a:pt x="221" y="51"/>
                      <a:pt x="218" y="53"/>
                    </a:cubicBezTo>
                    <a:cubicBezTo>
                      <a:pt x="196" y="66"/>
                      <a:pt x="170" y="66"/>
                      <a:pt x="152" y="81"/>
                    </a:cubicBezTo>
                    <a:cubicBezTo>
                      <a:pt x="145" y="88"/>
                      <a:pt x="159" y="112"/>
                      <a:pt x="123" y="108"/>
                    </a:cubicBezTo>
                    <a:cubicBezTo>
                      <a:pt x="110" y="106"/>
                      <a:pt x="108" y="133"/>
                      <a:pt x="86" y="137"/>
                    </a:cubicBezTo>
                    <a:cubicBezTo>
                      <a:pt x="86" y="186"/>
                      <a:pt x="58" y="207"/>
                      <a:pt x="17" y="207"/>
                    </a:cubicBezTo>
                    <a:cubicBezTo>
                      <a:pt x="10" y="207"/>
                      <a:pt x="1" y="227"/>
                      <a:pt x="0" y="236"/>
                    </a:cubicBezTo>
                    <a:cubicBezTo>
                      <a:pt x="11" y="238"/>
                      <a:pt x="13" y="241"/>
                      <a:pt x="15" y="251"/>
                    </a:cubicBezTo>
                    <a:cubicBezTo>
                      <a:pt x="15" y="253"/>
                      <a:pt x="15" y="253"/>
                      <a:pt x="15" y="253"/>
                    </a:cubicBezTo>
                    <a:cubicBezTo>
                      <a:pt x="15" y="261"/>
                      <a:pt x="19" y="259"/>
                      <a:pt x="25" y="261"/>
                    </a:cubicBezTo>
                    <a:cubicBezTo>
                      <a:pt x="30" y="262"/>
                      <a:pt x="28" y="268"/>
                      <a:pt x="31" y="271"/>
                    </a:cubicBezTo>
                    <a:cubicBezTo>
                      <a:pt x="37" y="277"/>
                      <a:pt x="42" y="277"/>
                      <a:pt x="50" y="280"/>
                    </a:cubicBezTo>
                    <a:cubicBezTo>
                      <a:pt x="58" y="279"/>
                      <a:pt x="61" y="272"/>
                      <a:pt x="69" y="272"/>
                    </a:cubicBezTo>
                    <a:cubicBezTo>
                      <a:pt x="73" y="272"/>
                      <a:pt x="83" y="280"/>
                      <a:pt x="83" y="284"/>
                    </a:cubicBezTo>
                    <a:cubicBezTo>
                      <a:pt x="83" y="296"/>
                      <a:pt x="66" y="294"/>
                      <a:pt x="66" y="306"/>
                    </a:cubicBezTo>
                    <a:cubicBezTo>
                      <a:pt x="66" y="311"/>
                      <a:pt x="73" y="312"/>
                      <a:pt x="73" y="317"/>
                    </a:cubicBezTo>
                    <a:cubicBezTo>
                      <a:pt x="73" y="323"/>
                      <a:pt x="68" y="322"/>
                      <a:pt x="63" y="322"/>
                    </a:cubicBezTo>
                    <a:cubicBezTo>
                      <a:pt x="63" y="326"/>
                      <a:pt x="63" y="326"/>
                      <a:pt x="63" y="326"/>
                    </a:cubicBezTo>
                    <a:cubicBezTo>
                      <a:pt x="64" y="331"/>
                      <a:pt x="64" y="335"/>
                      <a:pt x="65" y="340"/>
                    </a:cubicBezTo>
                    <a:cubicBezTo>
                      <a:pt x="66" y="343"/>
                      <a:pt x="71" y="342"/>
                      <a:pt x="73" y="343"/>
                    </a:cubicBezTo>
                    <a:cubicBezTo>
                      <a:pt x="80" y="345"/>
                      <a:pt x="83" y="351"/>
                      <a:pt x="91" y="353"/>
                    </a:cubicBezTo>
                    <a:cubicBezTo>
                      <a:pt x="100" y="355"/>
                      <a:pt x="105" y="352"/>
                      <a:pt x="110" y="357"/>
                    </a:cubicBezTo>
                    <a:cubicBezTo>
                      <a:pt x="116" y="363"/>
                      <a:pt x="120" y="361"/>
                      <a:pt x="127" y="364"/>
                    </a:cubicBezTo>
                    <a:cubicBezTo>
                      <a:pt x="130" y="366"/>
                      <a:pt x="130" y="369"/>
                      <a:pt x="132" y="373"/>
                    </a:cubicBezTo>
                    <a:cubicBezTo>
                      <a:pt x="133" y="376"/>
                      <a:pt x="137" y="372"/>
                      <a:pt x="139" y="373"/>
                    </a:cubicBezTo>
                    <a:cubicBezTo>
                      <a:pt x="146" y="378"/>
                      <a:pt x="150" y="384"/>
                      <a:pt x="160" y="384"/>
                    </a:cubicBezTo>
                    <a:cubicBezTo>
                      <a:pt x="166" y="384"/>
                      <a:pt x="172" y="384"/>
                      <a:pt x="178" y="384"/>
                    </a:cubicBezTo>
                    <a:cubicBezTo>
                      <a:pt x="182" y="384"/>
                      <a:pt x="184" y="382"/>
                      <a:pt x="186" y="382"/>
                    </a:cubicBezTo>
                    <a:cubicBezTo>
                      <a:pt x="189" y="382"/>
                      <a:pt x="190" y="389"/>
                      <a:pt x="191" y="392"/>
                    </a:cubicBezTo>
                    <a:cubicBezTo>
                      <a:pt x="197" y="389"/>
                      <a:pt x="199" y="381"/>
                      <a:pt x="210" y="381"/>
                    </a:cubicBezTo>
                    <a:cubicBezTo>
                      <a:pt x="219" y="381"/>
                      <a:pt x="224" y="386"/>
                      <a:pt x="231" y="386"/>
                    </a:cubicBezTo>
                    <a:cubicBezTo>
                      <a:pt x="238" y="386"/>
                      <a:pt x="252" y="374"/>
                      <a:pt x="255" y="372"/>
                    </a:cubicBezTo>
                    <a:cubicBezTo>
                      <a:pt x="258" y="370"/>
                      <a:pt x="259" y="369"/>
                      <a:pt x="260" y="367"/>
                    </a:cubicBezTo>
                    <a:cubicBezTo>
                      <a:pt x="264" y="363"/>
                      <a:pt x="270" y="368"/>
                      <a:pt x="275" y="366"/>
                    </a:cubicBezTo>
                    <a:cubicBezTo>
                      <a:pt x="279" y="362"/>
                      <a:pt x="279" y="362"/>
                      <a:pt x="279" y="362"/>
                    </a:cubicBezTo>
                    <a:cubicBezTo>
                      <a:pt x="282" y="362"/>
                      <a:pt x="282" y="362"/>
                      <a:pt x="282" y="362"/>
                    </a:cubicBezTo>
                    <a:cubicBezTo>
                      <a:pt x="285" y="377"/>
                      <a:pt x="294" y="376"/>
                      <a:pt x="305" y="381"/>
                    </a:cubicBezTo>
                    <a:cubicBezTo>
                      <a:pt x="309" y="388"/>
                      <a:pt x="316" y="391"/>
                      <a:pt x="316" y="400"/>
                    </a:cubicBezTo>
                    <a:cubicBezTo>
                      <a:pt x="316" y="417"/>
                      <a:pt x="304" y="418"/>
                      <a:pt x="304" y="434"/>
                    </a:cubicBezTo>
                    <a:cubicBezTo>
                      <a:pt x="304" y="436"/>
                      <a:pt x="305" y="439"/>
                      <a:pt x="306" y="439"/>
                    </a:cubicBezTo>
                    <a:cubicBezTo>
                      <a:pt x="309" y="439"/>
                      <a:pt x="312" y="436"/>
                      <a:pt x="315" y="436"/>
                    </a:cubicBezTo>
                    <a:cubicBezTo>
                      <a:pt x="319" y="436"/>
                      <a:pt x="320" y="449"/>
                      <a:pt x="324" y="450"/>
                    </a:cubicBezTo>
                    <a:cubicBezTo>
                      <a:pt x="324" y="459"/>
                      <a:pt x="330" y="468"/>
                      <a:pt x="338" y="468"/>
                    </a:cubicBezTo>
                    <a:cubicBezTo>
                      <a:pt x="342" y="468"/>
                      <a:pt x="343" y="467"/>
                      <a:pt x="346" y="467"/>
                    </a:cubicBezTo>
                    <a:cubicBezTo>
                      <a:pt x="348" y="467"/>
                      <a:pt x="348" y="467"/>
                      <a:pt x="348" y="467"/>
                    </a:cubicBezTo>
                    <a:cubicBezTo>
                      <a:pt x="348" y="471"/>
                      <a:pt x="350" y="472"/>
                      <a:pt x="351" y="472"/>
                    </a:cubicBezTo>
                    <a:cubicBezTo>
                      <a:pt x="352" y="472"/>
                      <a:pt x="353" y="470"/>
                      <a:pt x="353" y="468"/>
                    </a:cubicBezTo>
                    <a:cubicBezTo>
                      <a:pt x="353" y="464"/>
                      <a:pt x="353" y="461"/>
                      <a:pt x="353" y="457"/>
                    </a:cubicBezTo>
                    <a:cubicBezTo>
                      <a:pt x="353" y="457"/>
                      <a:pt x="363" y="454"/>
                      <a:pt x="365" y="454"/>
                    </a:cubicBezTo>
                    <a:cubicBezTo>
                      <a:pt x="379" y="454"/>
                      <a:pt x="379" y="454"/>
                      <a:pt x="379" y="454"/>
                    </a:cubicBezTo>
                    <a:cubicBezTo>
                      <a:pt x="385" y="457"/>
                      <a:pt x="390" y="448"/>
                      <a:pt x="397" y="448"/>
                    </a:cubicBezTo>
                    <a:cubicBezTo>
                      <a:pt x="404" y="448"/>
                      <a:pt x="408" y="453"/>
                      <a:pt x="416" y="453"/>
                    </a:cubicBezTo>
                    <a:cubicBezTo>
                      <a:pt x="416" y="464"/>
                      <a:pt x="424" y="468"/>
                      <a:pt x="431" y="470"/>
                    </a:cubicBezTo>
                    <a:cubicBezTo>
                      <a:pt x="431" y="470"/>
                      <a:pt x="431" y="470"/>
                      <a:pt x="431" y="470"/>
                    </a:cubicBezTo>
                    <a:cubicBezTo>
                      <a:pt x="439" y="474"/>
                      <a:pt x="444" y="471"/>
                      <a:pt x="452" y="475"/>
                    </a:cubicBezTo>
                    <a:cubicBezTo>
                      <a:pt x="452" y="477"/>
                      <a:pt x="451" y="486"/>
                      <a:pt x="454" y="486"/>
                    </a:cubicBezTo>
                    <a:cubicBezTo>
                      <a:pt x="459" y="486"/>
                      <a:pt x="457" y="480"/>
                      <a:pt x="460" y="477"/>
                    </a:cubicBezTo>
                    <a:cubicBezTo>
                      <a:pt x="463" y="474"/>
                      <a:pt x="472" y="472"/>
                      <a:pt x="476" y="470"/>
                    </a:cubicBezTo>
                    <a:cubicBezTo>
                      <a:pt x="484" y="466"/>
                      <a:pt x="492" y="468"/>
                      <a:pt x="498" y="463"/>
                    </a:cubicBezTo>
                    <a:cubicBezTo>
                      <a:pt x="498" y="463"/>
                      <a:pt x="502" y="455"/>
                      <a:pt x="503" y="455"/>
                    </a:cubicBezTo>
                    <a:cubicBezTo>
                      <a:pt x="507" y="455"/>
                      <a:pt x="510" y="458"/>
                      <a:pt x="514" y="458"/>
                    </a:cubicBezTo>
                    <a:cubicBezTo>
                      <a:pt x="534" y="458"/>
                      <a:pt x="539" y="446"/>
                      <a:pt x="552" y="439"/>
                    </a:cubicBezTo>
                    <a:cubicBezTo>
                      <a:pt x="555" y="437"/>
                      <a:pt x="557" y="435"/>
                      <a:pt x="558" y="431"/>
                    </a:cubicBezTo>
                    <a:cubicBezTo>
                      <a:pt x="569" y="431"/>
                      <a:pt x="572" y="414"/>
                      <a:pt x="576" y="406"/>
                    </a:cubicBezTo>
                    <a:cubicBezTo>
                      <a:pt x="578" y="401"/>
                      <a:pt x="590" y="383"/>
                      <a:pt x="597" y="382"/>
                    </a:cubicBezTo>
                    <a:cubicBezTo>
                      <a:pt x="597" y="372"/>
                      <a:pt x="604" y="368"/>
                      <a:pt x="604" y="355"/>
                    </a:cubicBezTo>
                    <a:cubicBezTo>
                      <a:pt x="604" y="336"/>
                      <a:pt x="599" y="329"/>
                      <a:pt x="591" y="317"/>
                    </a:cubicBezTo>
                    <a:cubicBezTo>
                      <a:pt x="590" y="315"/>
                      <a:pt x="590" y="309"/>
                      <a:pt x="586" y="307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p85"/>
              <p:cNvSpPr/>
              <p:nvPr/>
            </p:nvSpPr>
            <p:spPr>
              <a:xfrm>
                <a:off x="7369175" y="1395413"/>
                <a:ext cx="58738" cy="25400"/>
              </a:xfrm>
              <a:custGeom>
                <a:rect b="b" l="l" r="r" t="t"/>
                <a:pathLst>
                  <a:path extrusionOk="0" h="19" w="44">
                    <a:moveTo>
                      <a:pt x="4" y="19"/>
                    </a:moveTo>
                    <a:cubicBezTo>
                      <a:pt x="1" y="19"/>
                      <a:pt x="0" y="17"/>
                      <a:pt x="0" y="14"/>
                    </a:cubicBezTo>
                    <a:cubicBezTo>
                      <a:pt x="0" y="8"/>
                      <a:pt x="13" y="0"/>
                      <a:pt x="20" y="0"/>
                    </a:cubicBezTo>
                    <a:cubicBezTo>
                      <a:pt x="27" y="0"/>
                      <a:pt x="44" y="4"/>
                      <a:pt x="44" y="11"/>
                    </a:cubicBezTo>
                    <a:cubicBezTo>
                      <a:pt x="44" y="17"/>
                      <a:pt x="9" y="19"/>
                      <a:pt x="4" y="19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5" name="Google Shape;855;p85"/>
              <p:cNvSpPr/>
              <p:nvPr/>
            </p:nvSpPr>
            <p:spPr>
              <a:xfrm>
                <a:off x="7191375" y="1443038"/>
                <a:ext cx="23813" cy="14288"/>
              </a:xfrm>
              <a:custGeom>
                <a:rect b="b" l="l" r="r" t="t"/>
                <a:pathLst>
                  <a:path extrusionOk="0" h="10" w="18">
                    <a:moveTo>
                      <a:pt x="13" y="10"/>
                    </a:moveTo>
                    <a:cubicBezTo>
                      <a:pt x="15" y="10"/>
                      <a:pt x="18" y="8"/>
                      <a:pt x="18" y="6"/>
                    </a:cubicBezTo>
                    <a:cubicBezTo>
                      <a:pt x="18" y="3"/>
                      <a:pt x="15" y="2"/>
                      <a:pt x="1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6"/>
                      <a:pt x="7" y="10"/>
                      <a:pt x="13" y="1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6" name="Google Shape;856;p85"/>
              <p:cNvSpPr/>
              <p:nvPr/>
            </p:nvSpPr>
            <p:spPr>
              <a:xfrm>
                <a:off x="6645275" y="1257300"/>
                <a:ext cx="11113" cy="12700"/>
              </a:xfrm>
              <a:custGeom>
                <a:rect b="b" l="l" r="r" t="t"/>
                <a:pathLst>
                  <a:path extrusionOk="0" h="10" w="8">
                    <a:moveTo>
                      <a:pt x="8" y="5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2"/>
                      <a:pt x="0" y="4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7" y="10"/>
                      <a:pt x="7" y="6"/>
                      <a:pt x="8" y="4"/>
                    </a:cubicBezTo>
                    <a:cubicBezTo>
                      <a:pt x="6" y="4"/>
                      <a:pt x="6" y="4"/>
                      <a:pt x="6" y="4"/>
                    </a:cubicBezTo>
                    <a:lnTo>
                      <a:pt x="8" y="5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7" name="Google Shape;857;p85"/>
              <p:cNvSpPr/>
              <p:nvPr/>
            </p:nvSpPr>
            <p:spPr>
              <a:xfrm>
                <a:off x="6249988" y="1300163"/>
                <a:ext cx="26988" cy="15875"/>
              </a:xfrm>
              <a:custGeom>
                <a:rect b="b" l="l" r="r" t="t"/>
                <a:pathLst>
                  <a:path extrusionOk="0" h="12" w="20">
                    <a:moveTo>
                      <a:pt x="20" y="9"/>
                    </a:moveTo>
                    <a:cubicBezTo>
                      <a:pt x="17" y="11"/>
                      <a:pt x="14" y="12"/>
                      <a:pt x="10" y="12"/>
                    </a:cubicBezTo>
                    <a:cubicBezTo>
                      <a:pt x="5" y="12"/>
                      <a:pt x="0" y="11"/>
                      <a:pt x="0" y="7"/>
                    </a:cubicBezTo>
                    <a:cubicBezTo>
                      <a:pt x="0" y="3"/>
                      <a:pt x="6" y="0"/>
                      <a:pt x="10" y="0"/>
                    </a:cubicBezTo>
                    <a:cubicBezTo>
                      <a:pt x="16" y="0"/>
                      <a:pt x="20" y="2"/>
                      <a:pt x="20" y="7"/>
                    </a:cubicBezTo>
                    <a:cubicBezTo>
                      <a:pt x="20" y="10"/>
                      <a:pt x="18" y="11"/>
                      <a:pt x="17" y="12"/>
                    </a:cubicBezTo>
                    <a:lnTo>
                      <a:pt x="20" y="9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8" name="Google Shape;858;p85"/>
              <p:cNvSpPr/>
              <p:nvPr/>
            </p:nvSpPr>
            <p:spPr>
              <a:xfrm>
                <a:off x="6043613" y="1128713"/>
                <a:ext cx="100013" cy="57150"/>
              </a:xfrm>
              <a:custGeom>
                <a:rect b="b" l="l" r="r" t="t"/>
                <a:pathLst>
                  <a:path extrusionOk="0" h="43" w="76">
                    <a:moveTo>
                      <a:pt x="6" y="43"/>
                    </a:moveTo>
                    <a:cubicBezTo>
                      <a:pt x="1" y="43"/>
                      <a:pt x="0" y="41"/>
                      <a:pt x="0" y="37"/>
                    </a:cubicBezTo>
                    <a:cubicBezTo>
                      <a:pt x="0" y="30"/>
                      <a:pt x="5" y="30"/>
                      <a:pt x="8" y="27"/>
                    </a:cubicBezTo>
                    <a:cubicBezTo>
                      <a:pt x="18" y="17"/>
                      <a:pt x="22" y="0"/>
                      <a:pt x="39" y="0"/>
                    </a:cubicBezTo>
                    <a:cubicBezTo>
                      <a:pt x="43" y="0"/>
                      <a:pt x="43" y="0"/>
                      <a:pt x="45" y="0"/>
                    </a:cubicBezTo>
                    <a:cubicBezTo>
                      <a:pt x="45" y="7"/>
                      <a:pt x="47" y="7"/>
                      <a:pt x="44" y="10"/>
                    </a:cubicBezTo>
                    <a:cubicBezTo>
                      <a:pt x="47" y="9"/>
                      <a:pt x="49" y="6"/>
                      <a:pt x="52" y="6"/>
                    </a:cubicBezTo>
                    <a:cubicBezTo>
                      <a:pt x="58" y="6"/>
                      <a:pt x="76" y="17"/>
                      <a:pt x="76" y="23"/>
                    </a:cubicBezTo>
                    <a:cubicBezTo>
                      <a:pt x="76" y="34"/>
                      <a:pt x="53" y="36"/>
                      <a:pt x="45" y="34"/>
                    </a:cubicBezTo>
                    <a:cubicBezTo>
                      <a:pt x="43" y="34"/>
                      <a:pt x="30" y="37"/>
                      <a:pt x="30" y="37"/>
                    </a:cubicBezTo>
                    <a:lnTo>
                      <a:pt x="6" y="43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9" name="Google Shape;859;p85"/>
              <p:cNvSpPr/>
              <p:nvPr/>
            </p:nvSpPr>
            <p:spPr>
              <a:xfrm>
                <a:off x="5900738" y="1101725"/>
                <a:ext cx="39688" cy="20638"/>
              </a:xfrm>
              <a:custGeom>
                <a:rect b="b" l="l" r="r" t="t"/>
                <a:pathLst>
                  <a:path extrusionOk="0" h="16" w="30">
                    <a:moveTo>
                      <a:pt x="12" y="0"/>
                    </a:moveTo>
                    <a:cubicBezTo>
                      <a:pt x="14" y="0"/>
                      <a:pt x="26" y="6"/>
                      <a:pt x="30" y="7"/>
                    </a:cubicBezTo>
                    <a:cubicBezTo>
                      <a:pt x="29" y="15"/>
                      <a:pt x="14" y="16"/>
                      <a:pt x="9" y="16"/>
                    </a:cubicBezTo>
                    <a:cubicBezTo>
                      <a:pt x="6" y="16"/>
                      <a:pt x="0" y="9"/>
                      <a:pt x="0" y="5"/>
                    </a:cubicBezTo>
                    <a:cubicBezTo>
                      <a:pt x="0" y="0"/>
                      <a:pt x="9" y="0"/>
                      <a:pt x="12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0" name="Google Shape;860;p85"/>
              <p:cNvSpPr/>
              <p:nvPr/>
            </p:nvSpPr>
            <p:spPr>
              <a:xfrm>
                <a:off x="5913438" y="1057275"/>
                <a:ext cx="139700" cy="98425"/>
              </a:xfrm>
              <a:custGeom>
                <a:rect b="b" l="l" r="r" t="t"/>
                <a:pathLst>
                  <a:path extrusionOk="0" h="74" w="105">
                    <a:moveTo>
                      <a:pt x="99" y="68"/>
                    </a:moveTo>
                    <a:cubicBezTo>
                      <a:pt x="99" y="72"/>
                      <a:pt x="94" y="74"/>
                      <a:pt x="90" y="74"/>
                    </a:cubicBezTo>
                    <a:cubicBezTo>
                      <a:pt x="71" y="74"/>
                      <a:pt x="57" y="66"/>
                      <a:pt x="41" y="66"/>
                    </a:cubicBezTo>
                    <a:cubicBezTo>
                      <a:pt x="35" y="66"/>
                      <a:pt x="24" y="54"/>
                      <a:pt x="17" y="50"/>
                    </a:cubicBezTo>
                    <a:cubicBezTo>
                      <a:pt x="32" y="46"/>
                      <a:pt x="36" y="41"/>
                      <a:pt x="50" y="36"/>
                    </a:cubicBezTo>
                    <a:cubicBezTo>
                      <a:pt x="46" y="36"/>
                      <a:pt x="35" y="36"/>
                      <a:pt x="32" y="36"/>
                    </a:cubicBezTo>
                    <a:cubicBezTo>
                      <a:pt x="20" y="36"/>
                      <a:pt x="11" y="32"/>
                      <a:pt x="0" y="26"/>
                    </a:cubicBezTo>
                    <a:cubicBezTo>
                      <a:pt x="18" y="21"/>
                      <a:pt x="25" y="0"/>
                      <a:pt x="46" y="0"/>
                    </a:cubicBezTo>
                    <a:cubicBezTo>
                      <a:pt x="58" y="0"/>
                      <a:pt x="65" y="12"/>
                      <a:pt x="72" y="17"/>
                    </a:cubicBezTo>
                    <a:cubicBezTo>
                      <a:pt x="68" y="19"/>
                      <a:pt x="69" y="18"/>
                      <a:pt x="67" y="18"/>
                    </a:cubicBezTo>
                    <a:cubicBezTo>
                      <a:pt x="68" y="23"/>
                      <a:pt x="67" y="24"/>
                      <a:pt x="67" y="27"/>
                    </a:cubicBezTo>
                    <a:cubicBezTo>
                      <a:pt x="67" y="29"/>
                      <a:pt x="62" y="33"/>
                      <a:pt x="59" y="35"/>
                    </a:cubicBezTo>
                    <a:cubicBezTo>
                      <a:pt x="63" y="33"/>
                      <a:pt x="65" y="35"/>
                      <a:pt x="68" y="35"/>
                    </a:cubicBezTo>
                    <a:cubicBezTo>
                      <a:pt x="73" y="35"/>
                      <a:pt x="76" y="39"/>
                      <a:pt x="81" y="39"/>
                    </a:cubicBezTo>
                    <a:cubicBezTo>
                      <a:pt x="84" y="39"/>
                      <a:pt x="87" y="39"/>
                      <a:pt x="90" y="39"/>
                    </a:cubicBezTo>
                    <a:cubicBezTo>
                      <a:pt x="99" y="39"/>
                      <a:pt x="99" y="42"/>
                      <a:pt x="105" y="48"/>
                    </a:cubicBezTo>
                    <a:cubicBezTo>
                      <a:pt x="100" y="51"/>
                      <a:pt x="101" y="52"/>
                      <a:pt x="101" y="57"/>
                    </a:cubicBezTo>
                    <a:cubicBezTo>
                      <a:pt x="101" y="61"/>
                      <a:pt x="95" y="62"/>
                      <a:pt x="92" y="62"/>
                    </a:cubicBezTo>
                    <a:cubicBezTo>
                      <a:pt x="95" y="63"/>
                      <a:pt x="99" y="65"/>
                      <a:pt x="99" y="68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1" name="Google Shape;861;p85"/>
              <p:cNvSpPr/>
              <p:nvPr/>
            </p:nvSpPr>
            <p:spPr>
              <a:xfrm>
                <a:off x="5973763" y="1212850"/>
                <a:ext cx="17463" cy="12700"/>
              </a:xfrm>
              <a:custGeom>
                <a:rect b="b" l="l" r="r" t="t"/>
                <a:pathLst>
                  <a:path extrusionOk="0" h="9" w="13">
                    <a:moveTo>
                      <a:pt x="0" y="5"/>
                    </a:moveTo>
                    <a:cubicBezTo>
                      <a:pt x="3" y="3"/>
                      <a:pt x="5" y="1"/>
                      <a:pt x="7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6"/>
                      <a:pt x="10" y="9"/>
                      <a:pt x="5" y="9"/>
                    </a:cubicBezTo>
                    <a:cubicBezTo>
                      <a:pt x="2" y="9"/>
                      <a:pt x="1" y="7"/>
                      <a:pt x="0" y="5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2" name="Google Shape;862;p85"/>
              <p:cNvSpPr/>
              <p:nvPr/>
            </p:nvSpPr>
            <p:spPr>
              <a:xfrm>
                <a:off x="5886450" y="1060450"/>
                <a:ext cx="23813" cy="7938"/>
              </a:xfrm>
              <a:custGeom>
                <a:rect b="b" l="l" r="r" t="t"/>
                <a:pathLst>
                  <a:path extrusionOk="0" h="6" w="18">
                    <a:moveTo>
                      <a:pt x="18" y="4"/>
                    </a:moveTo>
                    <a:cubicBezTo>
                      <a:pt x="11" y="5"/>
                      <a:pt x="3" y="6"/>
                      <a:pt x="0" y="0"/>
                    </a:cubicBezTo>
                    <a:cubicBezTo>
                      <a:pt x="16" y="0"/>
                      <a:pt x="16" y="0"/>
                      <a:pt x="16" y="0"/>
                    </a:cubicBezTo>
                    <a:lnTo>
                      <a:pt x="18" y="4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3" name="Google Shape;863;p85"/>
              <p:cNvSpPr/>
              <p:nvPr/>
            </p:nvSpPr>
            <p:spPr>
              <a:xfrm>
                <a:off x="6162675" y="1173163"/>
                <a:ext cx="20638" cy="9525"/>
              </a:xfrm>
              <a:custGeom>
                <a:rect b="b" l="l" r="r" t="t"/>
                <a:pathLst>
                  <a:path extrusionOk="0" h="7" w="15">
                    <a:moveTo>
                      <a:pt x="15" y="1"/>
                    </a:moveTo>
                    <a:cubicBezTo>
                      <a:pt x="14" y="4"/>
                      <a:pt x="12" y="7"/>
                      <a:pt x="9" y="7"/>
                    </a:cubicBezTo>
                    <a:cubicBezTo>
                      <a:pt x="4" y="7"/>
                      <a:pt x="1" y="4"/>
                      <a:pt x="0" y="2"/>
                    </a:cubicBezTo>
                    <a:cubicBezTo>
                      <a:pt x="9" y="0"/>
                      <a:pt x="11" y="2"/>
                      <a:pt x="15" y="1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4" name="Google Shape;864;p85"/>
              <p:cNvSpPr/>
              <p:nvPr/>
            </p:nvSpPr>
            <p:spPr>
              <a:xfrm>
                <a:off x="5119688" y="1074738"/>
                <a:ext cx="117475" cy="36513"/>
              </a:xfrm>
              <a:custGeom>
                <a:rect b="b" l="l" r="r" t="t"/>
                <a:pathLst>
                  <a:path extrusionOk="0" h="27" w="89">
                    <a:moveTo>
                      <a:pt x="76" y="14"/>
                    </a:moveTo>
                    <a:cubicBezTo>
                      <a:pt x="69" y="19"/>
                      <a:pt x="65" y="13"/>
                      <a:pt x="58" y="17"/>
                    </a:cubicBezTo>
                    <a:cubicBezTo>
                      <a:pt x="54" y="19"/>
                      <a:pt x="53" y="27"/>
                      <a:pt x="49" y="27"/>
                    </a:cubicBezTo>
                    <a:cubicBezTo>
                      <a:pt x="47" y="26"/>
                      <a:pt x="45" y="24"/>
                      <a:pt x="44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38" y="23"/>
                      <a:pt x="33" y="21"/>
                      <a:pt x="32" y="17"/>
                    </a:cubicBezTo>
                    <a:cubicBezTo>
                      <a:pt x="36" y="15"/>
                      <a:pt x="38" y="15"/>
                      <a:pt x="41" y="14"/>
                    </a:cubicBezTo>
                    <a:cubicBezTo>
                      <a:pt x="37" y="14"/>
                      <a:pt x="35" y="13"/>
                      <a:pt x="33" y="13"/>
                    </a:cubicBezTo>
                    <a:cubicBezTo>
                      <a:pt x="36" y="11"/>
                      <a:pt x="38" y="11"/>
                      <a:pt x="40" y="9"/>
                    </a:cubicBezTo>
                    <a:cubicBezTo>
                      <a:pt x="36" y="8"/>
                      <a:pt x="34" y="5"/>
                      <a:pt x="30" y="5"/>
                    </a:cubicBezTo>
                    <a:cubicBezTo>
                      <a:pt x="25" y="5"/>
                      <a:pt x="17" y="11"/>
                      <a:pt x="10" y="11"/>
                    </a:cubicBezTo>
                    <a:cubicBezTo>
                      <a:pt x="7" y="11"/>
                      <a:pt x="4" y="9"/>
                      <a:pt x="0" y="9"/>
                    </a:cubicBezTo>
                    <a:cubicBezTo>
                      <a:pt x="4" y="2"/>
                      <a:pt x="25" y="0"/>
                      <a:pt x="34" y="0"/>
                    </a:cubicBezTo>
                    <a:cubicBezTo>
                      <a:pt x="45" y="0"/>
                      <a:pt x="52" y="6"/>
                      <a:pt x="60" y="6"/>
                    </a:cubicBezTo>
                    <a:cubicBezTo>
                      <a:pt x="67" y="6"/>
                      <a:pt x="70" y="0"/>
                      <a:pt x="76" y="0"/>
                    </a:cubicBezTo>
                    <a:cubicBezTo>
                      <a:pt x="82" y="0"/>
                      <a:pt x="87" y="4"/>
                      <a:pt x="89" y="5"/>
                    </a:cubicBezTo>
                    <a:cubicBezTo>
                      <a:pt x="89" y="13"/>
                      <a:pt x="83" y="9"/>
                      <a:pt x="78" y="13"/>
                    </a:cubicBezTo>
                    <a:cubicBezTo>
                      <a:pt x="76" y="13"/>
                      <a:pt x="75" y="13"/>
                      <a:pt x="73" y="13"/>
                    </a:cubicBezTo>
                    <a:cubicBezTo>
                      <a:pt x="73" y="17"/>
                      <a:pt x="73" y="17"/>
                      <a:pt x="73" y="17"/>
                    </a:cubicBezTo>
                    <a:lnTo>
                      <a:pt x="76" y="14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5" name="Google Shape;865;p85"/>
              <p:cNvSpPr/>
              <p:nvPr/>
            </p:nvSpPr>
            <p:spPr>
              <a:xfrm>
                <a:off x="5427663" y="1052513"/>
                <a:ext cx="41275" cy="26988"/>
              </a:xfrm>
              <a:custGeom>
                <a:rect b="b" l="l" r="r" t="t"/>
                <a:pathLst>
                  <a:path extrusionOk="0" h="20" w="31">
                    <a:moveTo>
                      <a:pt x="7" y="20"/>
                    </a:moveTo>
                    <a:cubicBezTo>
                      <a:pt x="2" y="20"/>
                      <a:pt x="0" y="17"/>
                      <a:pt x="0" y="13"/>
                    </a:cubicBezTo>
                    <a:cubicBezTo>
                      <a:pt x="0" y="7"/>
                      <a:pt x="18" y="0"/>
                      <a:pt x="25" y="0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28" y="16"/>
                      <a:pt x="11" y="20"/>
                      <a:pt x="7" y="2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6" name="Google Shape;866;p85"/>
              <p:cNvSpPr/>
              <p:nvPr/>
            </p:nvSpPr>
            <p:spPr>
              <a:xfrm>
                <a:off x="5373688" y="1069975"/>
                <a:ext cx="44450" cy="25400"/>
              </a:xfrm>
              <a:custGeom>
                <a:rect b="b" l="l" r="r" t="t"/>
                <a:pathLst>
                  <a:path extrusionOk="0" h="20" w="33">
                    <a:moveTo>
                      <a:pt x="33" y="4"/>
                    </a:moveTo>
                    <a:cubicBezTo>
                      <a:pt x="33" y="8"/>
                      <a:pt x="33" y="8"/>
                      <a:pt x="33" y="10"/>
                    </a:cubicBezTo>
                    <a:cubicBezTo>
                      <a:pt x="30" y="14"/>
                      <a:pt x="26" y="12"/>
                      <a:pt x="22" y="12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2" y="19"/>
                      <a:pt x="0" y="20"/>
                      <a:pt x="0" y="18"/>
                    </a:cubicBezTo>
                    <a:cubicBezTo>
                      <a:pt x="0" y="11"/>
                      <a:pt x="3" y="8"/>
                      <a:pt x="9" y="6"/>
                    </a:cubicBezTo>
                    <a:cubicBezTo>
                      <a:pt x="8" y="2"/>
                      <a:pt x="9" y="1"/>
                      <a:pt x="9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2" y="2"/>
                      <a:pt x="20" y="4"/>
                      <a:pt x="19" y="4"/>
                    </a:cubicBezTo>
                    <a:cubicBezTo>
                      <a:pt x="22" y="4"/>
                      <a:pt x="29" y="4"/>
                      <a:pt x="33" y="4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7" name="Google Shape;867;p85"/>
              <p:cNvSpPr/>
              <p:nvPr/>
            </p:nvSpPr>
            <p:spPr>
              <a:xfrm>
                <a:off x="5314950" y="1092200"/>
                <a:ext cx="44450" cy="15875"/>
              </a:xfrm>
              <a:custGeom>
                <a:rect b="b" l="l" r="r" t="t"/>
                <a:pathLst>
                  <a:path extrusionOk="0" h="12" w="34">
                    <a:moveTo>
                      <a:pt x="20" y="12"/>
                    </a:moveTo>
                    <a:cubicBezTo>
                      <a:pt x="17" y="12"/>
                      <a:pt x="14" y="7"/>
                      <a:pt x="11" y="7"/>
                    </a:cubicBezTo>
                    <a:cubicBezTo>
                      <a:pt x="10" y="12"/>
                      <a:pt x="8" y="12"/>
                      <a:pt x="4" y="12"/>
                    </a:cubicBezTo>
                    <a:cubicBezTo>
                      <a:pt x="2" y="12"/>
                      <a:pt x="0" y="10"/>
                      <a:pt x="0" y="9"/>
                    </a:cubicBezTo>
                    <a:cubicBezTo>
                      <a:pt x="0" y="2"/>
                      <a:pt x="17" y="0"/>
                      <a:pt x="22" y="0"/>
                    </a:cubicBezTo>
                    <a:cubicBezTo>
                      <a:pt x="28" y="0"/>
                      <a:pt x="32" y="2"/>
                      <a:pt x="34" y="5"/>
                    </a:cubicBezTo>
                    <a:cubicBezTo>
                      <a:pt x="25" y="5"/>
                      <a:pt x="26" y="12"/>
                      <a:pt x="20" y="12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8" name="Google Shape;868;p85"/>
              <p:cNvSpPr/>
              <p:nvPr/>
            </p:nvSpPr>
            <p:spPr>
              <a:xfrm>
                <a:off x="5287963" y="1038225"/>
                <a:ext cx="71438" cy="49213"/>
              </a:xfrm>
              <a:custGeom>
                <a:rect b="b" l="l" r="r" t="t"/>
                <a:pathLst>
                  <a:path extrusionOk="0" h="36" w="53">
                    <a:moveTo>
                      <a:pt x="40" y="31"/>
                    </a:moveTo>
                    <a:cubicBezTo>
                      <a:pt x="34" y="31"/>
                      <a:pt x="27" y="36"/>
                      <a:pt x="22" y="36"/>
                    </a:cubicBezTo>
                    <a:cubicBezTo>
                      <a:pt x="19" y="36"/>
                      <a:pt x="1" y="28"/>
                      <a:pt x="0" y="28"/>
                    </a:cubicBezTo>
                    <a:cubicBezTo>
                      <a:pt x="3" y="26"/>
                      <a:pt x="4" y="25"/>
                      <a:pt x="6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19" y="21"/>
                      <a:pt x="21" y="20"/>
                      <a:pt x="17" y="22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30" y="16"/>
                      <a:pt x="30" y="8"/>
                      <a:pt x="43" y="8"/>
                    </a:cubicBezTo>
                    <a:cubicBezTo>
                      <a:pt x="44" y="4"/>
                      <a:pt x="47" y="0"/>
                      <a:pt x="51" y="0"/>
                    </a:cubicBezTo>
                    <a:cubicBezTo>
                      <a:pt x="52" y="0"/>
                      <a:pt x="52" y="4"/>
                      <a:pt x="52" y="5"/>
                    </a:cubicBezTo>
                    <a:cubicBezTo>
                      <a:pt x="50" y="7"/>
                      <a:pt x="48" y="9"/>
                      <a:pt x="48" y="11"/>
                    </a:cubicBezTo>
                    <a:cubicBezTo>
                      <a:pt x="41" y="16"/>
                      <a:pt x="32" y="18"/>
                      <a:pt x="28" y="23"/>
                    </a:cubicBezTo>
                    <a:cubicBezTo>
                      <a:pt x="40" y="24"/>
                      <a:pt x="43" y="25"/>
                      <a:pt x="53" y="29"/>
                    </a:cubicBezTo>
                    <a:cubicBezTo>
                      <a:pt x="49" y="32"/>
                      <a:pt x="45" y="31"/>
                      <a:pt x="40" y="31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9" name="Google Shape;869;p85"/>
              <p:cNvSpPr/>
              <p:nvPr/>
            </p:nvSpPr>
            <p:spPr>
              <a:xfrm>
                <a:off x="6675438" y="1244600"/>
                <a:ext cx="128588" cy="49213"/>
              </a:xfrm>
              <a:custGeom>
                <a:rect b="b" l="l" r="r" t="t"/>
                <a:pathLst>
                  <a:path extrusionOk="0" h="38" w="97">
                    <a:moveTo>
                      <a:pt x="77" y="29"/>
                    </a:moveTo>
                    <a:cubicBezTo>
                      <a:pt x="74" y="29"/>
                      <a:pt x="72" y="34"/>
                      <a:pt x="66" y="34"/>
                    </a:cubicBezTo>
                    <a:cubicBezTo>
                      <a:pt x="63" y="34"/>
                      <a:pt x="62" y="29"/>
                      <a:pt x="58" y="29"/>
                    </a:cubicBezTo>
                    <a:cubicBezTo>
                      <a:pt x="55" y="29"/>
                      <a:pt x="53" y="32"/>
                      <a:pt x="50" y="32"/>
                    </a:cubicBezTo>
                    <a:cubicBezTo>
                      <a:pt x="47" y="32"/>
                      <a:pt x="44" y="36"/>
                      <a:pt x="40" y="36"/>
                    </a:cubicBezTo>
                    <a:cubicBezTo>
                      <a:pt x="36" y="36"/>
                      <a:pt x="34" y="34"/>
                      <a:pt x="32" y="31"/>
                    </a:cubicBezTo>
                    <a:cubicBezTo>
                      <a:pt x="29" y="34"/>
                      <a:pt x="27" y="38"/>
                      <a:pt x="22" y="38"/>
                    </a:cubicBezTo>
                    <a:cubicBezTo>
                      <a:pt x="11" y="38"/>
                      <a:pt x="0" y="29"/>
                      <a:pt x="0" y="18"/>
                    </a:cubicBezTo>
                    <a:cubicBezTo>
                      <a:pt x="0" y="8"/>
                      <a:pt x="11" y="0"/>
                      <a:pt x="20" y="0"/>
                    </a:cubicBezTo>
                    <a:cubicBezTo>
                      <a:pt x="34" y="0"/>
                      <a:pt x="35" y="15"/>
                      <a:pt x="47" y="15"/>
                    </a:cubicBezTo>
                    <a:cubicBezTo>
                      <a:pt x="47" y="8"/>
                      <a:pt x="49" y="3"/>
                      <a:pt x="54" y="3"/>
                    </a:cubicBezTo>
                    <a:cubicBezTo>
                      <a:pt x="62" y="3"/>
                      <a:pt x="88" y="12"/>
                      <a:pt x="97" y="15"/>
                    </a:cubicBezTo>
                    <a:cubicBezTo>
                      <a:pt x="95" y="21"/>
                      <a:pt x="89" y="26"/>
                      <a:pt x="89" y="29"/>
                    </a:cubicBezTo>
                    <a:lnTo>
                      <a:pt x="77" y="29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0" name="Google Shape;870;p85"/>
              <p:cNvSpPr/>
              <p:nvPr/>
            </p:nvSpPr>
            <p:spPr>
              <a:xfrm>
                <a:off x="4924425" y="2252663"/>
                <a:ext cx="34925" cy="17463"/>
              </a:xfrm>
              <a:custGeom>
                <a:rect b="b" l="l" r="r" t="t"/>
                <a:pathLst>
                  <a:path extrusionOk="0" h="13" w="26">
                    <a:moveTo>
                      <a:pt x="5" y="13"/>
                    </a:moveTo>
                    <a:cubicBezTo>
                      <a:pt x="4" y="13"/>
                      <a:pt x="2" y="12"/>
                      <a:pt x="2" y="11"/>
                    </a:cubicBezTo>
                    <a:cubicBezTo>
                      <a:pt x="1" y="11"/>
                      <a:pt x="0" y="9"/>
                      <a:pt x="0" y="9"/>
                    </a:cubicBezTo>
                    <a:cubicBezTo>
                      <a:pt x="7" y="6"/>
                      <a:pt x="18" y="1"/>
                      <a:pt x="26" y="0"/>
                    </a:cubicBezTo>
                    <a:cubicBezTo>
                      <a:pt x="25" y="4"/>
                      <a:pt x="22" y="2"/>
                      <a:pt x="20" y="4"/>
                    </a:cubicBezTo>
                    <a:cubicBezTo>
                      <a:pt x="18" y="4"/>
                      <a:pt x="19" y="7"/>
                      <a:pt x="19" y="8"/>
                    </a:cubicBezTo>
                    <a:cubicBezTo>
                      <a:pt x="18" y="11"/>
                      <a:pt x="9" y="13"/>
                      <a:pt x="5" y="13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1" name="Google Shape;871;p85"/>
              <p:cNvSpPr/>
              <p:nvPr/>
            </p:nvSpPr>
            <p:spPr>
              <a:xfrm>
                <a:off x="5183188" y="1463675"/>
                <a:ext cx="34925" cy="25400"/>
              </a:xfrm>
              <a:custGeom>
                <a:rect b="b" l="l" r="r" t="t"/>
                <a:pathLst>
                  <a:path extrusionOk="0" h="19" w="26">
                    <a:moveTo>
                      <a:pt x="5" y="4"/>
                    </a:moveTo>
                    <a:cubicBezTo>
                      <a:pt x="8" y="4"/>
                      <a:pt x="8" y="0"/>
                      <a:pt x="11" y="0"/>
                    </a:cubicBezTo>
                    <a:cubicBezTo>
                      <a:pt x="17" y="0"/>
                      <a:pt x="20" y="5"/>
                      <a:pt x="26" y="6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0" y="15"/>
                      <a:pt x="15" y="19"/>
                      <a:pt x="8" y="19"/>
                    </a:cubicBezTo>
                    <a:cubicBezTo>
                      <a:pt x="2" y="19"/>
                      <a:pt x="0" y="19"/>
                      <a:pt x="0" y="14"/>
                    </a:cubicBezTo>
                    <a:cubicBezTo>
                      <a:pt x="0" y="12"/>
                      <a:pt x="4" y="4"/>
                      <a:pt x="5" y="4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2" name="Google Shape;872;p85"/>
              <p:cNvSpPr/>
              <p:nvPr/>
            </p:nvSpPr>
            <p:spPr>
              <a:xfrm>
                <a:off x="5359400" y="1433513"/>
                <a:ext cx="26988" cy="25400"/>
              </a:xfrm>
              <a:custGeom>
                <a:rect b="b" l="l" r="r" t="t"/>
                <a:pathLst>
                  <a:path extrusionOk="0" h="20" w="21">
                    <a:moveTo>
                      <a:pt x="21" y="17"/>
                    </a:moveTo>
                    <a:cubicBezTo>
                      <a:pt x="21" y="20"/>
                      <a:pt x="15" y="19"/>
                      <a:pt x="15" y="19"/>
                    </a:cubicBezTo>
                    <a:cubicBezTo>
                      <a:pt x="10" y="19"/>
                      <a:pt x="0" y="14"/>
                      <a:pt x="0" y="8"/>
                    </a:cubicBezTo>
                    <a:cubicBezTo>
                      <a:pt x="0" y="0"/>
                      <a:pt x="21" y="8"/>
                      <a:pt x="21" y="17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3" name="Google Shape;873;p85"/>
              <p:cNvSpPr/>
              <p:nvPr/>
            </p:nvSpPr>
            <p:spPr>
              <a:xfrm>
                <a:off x="5549900" y="1338263"/>
                <a:ext cx="25400" cy="17463"/>
              </a:xfrm>
              <a:custGeom>
                <a:rect b="b" l="l" r="r" t="t"/>
                <a:pathLst>
                  <a:path extrusionOk="0" h="13" w="19">
                    <a:moveTo>
                      <a:pt x="2" y="13"/>
                    </a:moveTo>
                    <a:cubicBezTo>
                      <a:pt x="7" y="13"/>
                      <a:pt x="17" y="10"/>
                      <a:pt x="19" y="8"/>
                    </a:cubicBezTo>
                    <a:cubicBezTo>
                      <a:pt x="15" y="5"/>
                      <a:pt x="13" y="0"/>
                      <a:pt x="8" y="0"/>
                    </a:cubicBezTo>
                    <a:cubicBezTo>
                      <a:pt x="4" y="0"/>
                      <a:pt x="2" y="5"/>
                      <a:pt x="2" y="9"/>
                    </a:cubicBezTo>
                    <a:cubicBezTo>
                      <a:pt x="2" y="10"/>
                      <a:pt x="0" y="13"/>
                      <a:pt x="2" y="13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4" name="Google Shape;874;p85"/>
              <p:cNvSpPr/>
              <p:nvPr/>
            </p:nvSpPr>
            <p:spPr>
              <a:xfrm>
                <a:off x="6727825" y="1320800"/>
                <a:ext cx="53975" cy="22225"/>
              </a:xfrm>
              <a:custGeom>
                <a:rect b="b" l="l" r="r" t="t"/>
                <a:pathLst>
                  <a:path extrusionOk="0" h="17" w="41">
                    <a:moveTo>
                      <a:pt x="0" y="13"/>
                    </a:moveTo>
                    <a:cubicBezTo>
                      <a:pt x="5" y="6"/>
                      <a:pt x="11" y="0"/>
                      <a:pt x="21" y="0"/>
                    </a:cubicBezTo>
                    <a:cubicBezTo>
                      <a:pt x="32" y="0"/>
                      <a:pt x="41" y="7"/>
                      <a:pt x="41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0" y="13"/>
                      <a:pt x="10" y="14"/>
                      <a:pt x="2" y="11"/>
                    </a:cubicBez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5" name="Google Shape;875;p85"/>
              <p:cNvSpPr/>
              <p:nvPr/>
            </p:nvSpPr>
            <p:spPr>
              <a:xfrm>
                <a:off x="6832600" y="1266825"/>
                <a:ext cx="74613" cy="26988"/>
              </a:xfrm>
              <a:custGeom>
                <a:rect b="b" l="l" r="r" t="t"/>
                <a:pathLst>
                  <a:path extrusionOk="0" h="20" w="56">
                    <a:moveTo>
                      <a:pt x="0" y="0"/>
                    </a:moveTo>
                    <a:cubicBezTo>
                      <a:pt x="4" y="3"/>
                      <a:pt x="50" y="9"/>
                      <a:pt x="52" y="9"/>
                    </a:cubicBezTo>
                    <a:cubicBezTo>
                      <a:pt x="55" y="9"/>
                      <a:pt x="56" y="11"/>
                      <a:pt x="56" y="13"/>
                    </a:cubicBezTo>
                    <a:cubicBezTo>
                      <a:pt x="56" y="18"/>
                      <a:pt x="44" y="20"/>
                      <a:pt x="37" y="20"/>
                    </a:cubicBezTo>
                    <a:cubicBezTo>
                      <a:pt x="25" y="20"/>
                      <a:pt x="4" y="14"/>
                      <a:pt x="4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6" name="Google Shape;876;p85"/>
              <p:cNvSpPr/>
              <p:nvPr/>
            </p:nvSpPr>
            <p:spPr>
              <a:xfrm>
                <a:off x="6726238" y="1303338"/>
                <a:ext cx="15875" cy="17463"/>
              </a:xfrm>
              <a:custGeom>
                <a:rect b="b" l="l" r="r" t="t"/>
                <a:pathLst>
                  <a:path extrusionOk="0" h="13" w="12">
                    <a:moveTo>
                      <a:pt x="12" y="7"/>
                    </a:moveTo>
                    <a:cubicBezTo>
                      <a:pt x="12" y="11"/>
                      <a:pt x="8" y="13"/>
                      <a:pt x="5" y="13"/>
                    </a:cubicBezTo>
                    <a:cubicBezTo>
                      <a:pt x="0" y="13"/>
                      <a:pt x="0" y="11"/>
                      <a:pt x="0" y="7"/>
                    </a:cubicBezTo>
                    <a:cubicBezTo>
                      <a:pt x="0" y="0"/>
                      <a:pt x="12" y="1"/>
                      <a:pt x="12" y="7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cial Network">
  <p:cSld name="Social Network">
    <p:bg>
      <p:bgPr>
        <a:solidFill>
          <a:srgbClr val="FEFEFE"/>
        </a:solidFill>
      </p:bgPr>
    </p:bg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86"/>
          <p:cNvSpPr txBox="1"/>
          <p:nvPr>
            <p:ph type="title"/>
          </p:nvPr>
        </p:nvSpPr>
        <p:spPr>
          <a:xfrm>
            <a:off x="594404" y="355439"/>
            <a:ext cx="6035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879" name="Google Shape;879;p86"/>
          <p:cNvGrpSpPr/>
          <p:nvPr/>
        </p:nvGrpSpPr>
        <p:grpSpPr>
          <a:xfrm>
            <a:off x="615835" y="695412"/>
            <a:ext cx="377231" cy="68625"/>
            <a:chOff x="792538" y="868707"/>
            <a:chExt cx="502974" cy="91500"/>
          </a:xfrm>
        </p:grpSpPr>
        <p:sp>
          <p:nvSpPr>
            <p:cNvPr id="880" name="Google Shape;880;p86"/>
            <p:cNvSpPr/>
            <p:nvPr/>
          </p:nvSpPr>
          <p:spPr>
            <a:xfrm>
              <a:off x="792538" y="868707"/>
              <a:ext cx="91500" cy="91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86"/>
            <p:cNvSpPr/>
            <p:nvPr/>
          </p:nvSpPr>
          <p:spPr>
            <a:xfrm>
              <a:off x="929696" y="868707"/>
              <a:ext cx="91500" cy="91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86"/>
            <p:cNvSpPr/>
            <p:nvPr/>
          </p:nvSpPr>
          <p:spPr>
            <a:xfrm>
              <a:off x="1066854" y="868707"/>
              <a:ext cx="91500" cy="91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86"/>
            <p:cNvSpPr/>
            <p:nvPr/>
          </p:nvSpPr>
          <p:spPr>
            <a:xfrm>
              <a:off x="1204012" y="868707"/>
              <a:ext cx="91500" cy="91500"/>
            </a:xfrm>
            <a:prstGeom prst="ellipse">
              <a:avLst/>
            </a:prstGeom>
            <a:solidFill>
              <a:srgbClr val="61EBE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4" name="Google Shape;884;p86"/>
          <p:cNvSpPr/>
          <p:nvPr/>
        </p:nvSpPr>
        <p:spPr>
          <a:xfrm>
            <a:off x="876647" y="1135126"/>
            <a:ext cx="7390708" cy="3836940"/>
          </a:xfrm>
          <a:custGeom>
            <a:rect b="b" l="l" r="r" t="t"/>
            <a:pathLst>
              <a:path extrusionOk="0" h="915" w="1765">
                <a:moveTo>
                  <a:pt x="492" y="914"/>
                </a:moveTo>
                <a:cubicBezTo>
                  <a:pt x="492" y="915"/>
                  <a:pt x="492" y="915"/>
                  <a:pt x="492" y="915"/>
                </a:cubicBezTo>
                <a:cubicBezTo>
                  <a:pt x="492" y="915"/>
                  <a:pt x="493" y="915"/>
                  <a:pt x="493" y="915"/>
                </a:cubicBezTo>
                <a:cubicBezTo>
                  <a:pt x="493" y="915"/>
                  <a:pt x="493" y="915"/>
                  <a:pt x="492" y="914"/>
                </a:cubicBezTo>
                <a:cubicBezTo>
                  <a:pt x="492" y="915"/>
                  <a:pt x="492" y="914"/>
                  <a:pt x="492" y="914"/>
                </a:cubicBezTo>
                <a:close/>
                <a:moveTo>
                  <a:pt x="493" y="914"/>
                </a:moveTo>
                <a:cubicBezTo>
                  <a:pt x="494" y="914"/>
                  <a:pt x="495" y="914"/>
                  <a:pt x="495" y="914"/>
                </a:cubicBezTo>
                <a:cubicBezTo>
                  <a:pt x="496" y="913"/>
                  <a:pt x="493" y="913"/>
                  <a:pt x="493" y="913"/>
                </a:cubicBezTo>
                <a:cubicBezTo>
                  <a:pt x="493" y="913"/>
                  <a:pt x="493" y="913"/>
                  <a:pt x="493" y="914"/>
                </a:cubicBezTo>
                <a:close/>
                <a:moveTo>
                  <a:pt x="489" y="911"/>
                </a:moveTo>
                <a:cubicBezTo>
                  <a:pt x="489" y="912"/>
                  <a:pt x="489" y="912"/>
                  <a:pt x="489" y="912"/>
                </a:cubicBezTo>
                <a:cubicBezTo>
                  <a:pt x="490" y="914"/>
                  <a:pt x="490" y="913"/>
                  <a:pt x="491" y="914"/>
                </a:cubicBezTo>
                <a:cubicBezTo>
                  <a:pt x="491" y="912"/>
                  <a:pt x="490" y="912"/>
                  <a:pt x="489" y="911"/>
                </a:cubicBezTo>
                <a:cubicBezTo>
                  <a:pt x="489" y="912"/>
                  <a:pt x="489" y="911"/>
                  <a:pt x="489" y="911"/>
                </a:cubicBezTo>
                <a:close/>
                <a:moveTo>
                  <a:pt x="490" y="911"/>
                </a:moveTo>
                <a:cubicBezTo>
                  <a:pt x="490" y="910"/>
                  <a:pt x="490" y="909"/>
                  <a:pt x="490" y="908"/>
                </a:cubicBezTo>
                <a:cubicBezTo>
                  <a:pt x="489" y="908"/>
                  <a:pt x="488" y="908"/>
                  <a:pt x="486" y="908"/>
                </a:cubicBezTo>
                <a:cubicBezTo>
                  <a:pt x="486" y="908"/>
                  <a:pt x="486" y="908"/>
                  <a:pt x="486" y="909"/>
                </a:cubicBezTo>
                <a:cubicBezTo>
                  <a:pt x="486" y="909"/>
                  <a:pt x="485" y="909"/>
                  <a:pt x="485" y="909"/>
                </a:cubicBezTo>
                <a:cubicBezTo>
                  <a:pt x="485" y="910"/>
                  <a:pt x="485" y="909"/>
                  <a:pt x="485" y="909"/>
                </a:cubicBezTo>
                <a:cubicBezTo>
                  <a:pt x="484" y="909"/>
                  <a:pt x="483" y="909"/>
                  <a:pt x="483" y="909"/>
                </a:cubicBezTo>
                <a:cubicBezTo>
                  <a:pt x="482" y="909"/>
                  <a:pt x="482" y="910"/>
                  <a:pt x="481" y="910"/>
                </a:cubicBezTo>
                <a:cubicBezTo>
                  <a:pt x="482" y="911"/>
                  <a:pt x="482" y="911"/>
                  <a:pt x="483" y="911"/>
                </a:cubicBezTo>
                <a:cubicBezTo>
                  <a:pt x="484" y="912"/>
                  <a:pt x="485" y="912"/>
                  <a:pt x="486" y="912"/>
                </a:cubicBezTo>
                <a:cubicBezTo>
                  <a:pt x="486" y="912"/>
                  <a:pt x="486" y="912"/>
                  <a:pt x="486" y="912"/>
                </a:cubicBezTo>
                <a:cubicBezTo>
                  <a:pt x="486" y="912"/>
                  <a:pt x="486" y="911"/>
                  <a:pt x="486" y="911"/>
                </a:cubicBezTo>
                <a:cubicBezTo>
                  <a:pt x="488" y="910"/>
                  <a:pt x="489" y="911"/>
                  <a:pt x="490" y="911"/>
                </a:cubicBezTo>
                <a:cubicBezTo>
                  <a:pt x="490" y="910"/>
                  <a:pt x="490" y="911"/>
                  <a:pt x="490" y="911"/>
                </a:cubicBezTo>
                <a:close/>
                <a:moveTo>
                  <a:pt x="477" y="909"/>
                </a:moveTo>
                <a:cubicBezTo>
                  <a:pt x="478" y="909"/>
                  <a:pt x="478" y="910"/>
                  <a:pt x="479" y="910"/>
                </a:cubicBezTo>
                <a:cubicBezTo>
                  <a:pt x="479" y="909"/>
                  <a:pt x="479" y="909"/>
                  <a:pt x="480" y="908"/>
                </a:cubicBezTo>
                <a:cubicBezTo>
                  <a:pt x="480" y="908"/>
                  <a:pt x="480" y="908"/>
                  <a:pt x="480" y="908"/>
                </a:cubicBezTo>
                <a:cubicBezTo>
                  <a:pt x="479" y="908"/>
                  <a:pt x="478" y="908"/>
                  <a:pt x="477" y="908"/>
                </a:cubicBezTo>
                <a:cubicBezTo>
                  <a:pt x="477" y="908"/>
                  <a:pt x="477" y="909"/>
                  <a:pt x="477" y="909"/>
                </a:cubicBezTo>
                <a:cubicBezTo>
                  <a:pt x="478" y="909"/>
                  <a:pt x="477" y="909"/>
                  <a:pt x="477" y="909"/>
                </a:cubicBezTo>
                <a:close/>
                <a:moveTo>
                  <a:pt x="476" y="907"/>
                </a:moveTo>
                <a:cubicBezTo>
                  <a:pt x="475" y="907"/>
                  <a:pt x="475" y="907"/>
                  <a:pt x="475" y="907"/>
                </a:cubicBezTo>
                <a:cubicBezTo>
                  <a:pt x="476" y="908"/>
                  <a:pt x="478" y="908"/>
                  <a:pt x="476" y="907"/>
                </a:cubicBezTo>
                <a:cubicBezTo>
                  <a:pt x="476" y="907"/>
                  <a:pt x="476" y="907"/>
                  <a:pt x="476" y="907"/>
                </a:cubicBezTo>
                <a:close/>
                <a:moveTo>
                  <a:pt x="510" y="904"/>
                </a:moveTo>
                <a:cubicBezTo>
                  <a:pt x="510" y="905"/>
                  <a:pt x="508" y="905"/>
                  <a:pt x="508" y="906"/>
                </a:cubicBezTo>
                <a:cubicBezTo>
                  <a:pt x="508" y="907"/>
                  <a:pt x="510" y="906"/>
                  <a:pt x="510" y="907"/>
                </a:cubicBezTo>
                <a:cubicBezTo>
                  <a:pt x="511" y="907"/>
                  <a:pt x="512" y="906"/>
                  <a:pt x="512" y="906"/>
                </a:cubicBezTo>
                <a:cubicBezTo>
                  <a:pt x="513" y="906"/>
                  <a:pt x="513" y="905"/>
                  <a:pt x="513" y="905"/>
                </a:cubicBezTo>
                <a:cubicBezTo>
                  <a:pt x="512" y="905"/>
                  <a:pt x="512" y="905"/>
                  <a:pt x="511" y="905"/>
                </a:cubicBezTo>
                <a:cubicBezTo>
                  <a:pt x="510" y="905"/>
                  <a:pt x="511" y="904"/>
                  <a:pt x="510" y="904"/>
                </a:cubicBezTo>
                <a:close/>
                <a:moveTo>
                  <a:pt x="472" y="901"/>
                </a:moveTo>
                <a:cubicBezTo>
                  <a:pt x="472" y="901"/>
                  <a:pt x="472" y="900"/>
                  <a:pt x="472" y="900"/>
                </a:cubicBezTo>
                <a:cubicBezTo>
                  <a:pt x="472" y="900"/>
                  <a:pt x="472" y="899"/>
                  <a:pt x="473" y="899"/>
                </a:cubicBezTo>
                <a:cubicBezTo>
                  <a:pt x="472" y="899"/>
                  <a:pt x="471" y="898"/>
                  <a:pt x="471" y="898"/>
                </a:cubicBezTo>
                <a:cubicBezTo>
                  <a:pt x="471" y="898"/>
                  <a:pt x="470" y="898"/>
                  <a:pt x="470" y="898"/>
                </a:cubicBezTo>
                <a:cubicBezTo>
                  <a:pt x="470" y="897"/>
                  <a:pt x="470" y="897"/>
                  <a:pt x="469" y="897"/>
                </a:cubicBezTo>
                <a:cubicBezTo>
                  <a:pt x="469" y="897"/>
                  <a:pt x="469" y="896"/>
                  <a:pt x="469" y="896"/>
                </a:cubicBezTo>
                <a:cubicBezTo>
                  <a:pt x="468" y="896"/>
                  <a:pt x="468" y="896"/>
                  <a:pt x="467" y="895"/>
                </a:cubicBezTo>
                <a:cubicBezTo>
                  <a:pt x="467" y="897"/>
                  <a:pt x="466" y="898"/>
                  <a:pt x="466" y="899"/>
                </a:cubicBezTo>
                <a:cubicBezTo>
                  <a:pt x="467" y="899"/>
                  <a:pt x="467" y="899"/>
                  <a:pt x="467" y="900"/>
                </a:cubicBezTo>
                <a:cubicBezTo>
                  <a:pt x="468" y="900"/>
                  <a:pt x="468" y="900"/>
                  <a:pt x="469" y="900"/>
                </a:cubicBezTo>
                <a:cubicBezTo>
                  <a:pt x="469" y="900"/>
                  <a:pt x="469" y="901"/>
                  <a:pt x="469" y="902"/>
                </a:cubicBezTo>
                <a:cubicBezTo>
                  <a:pt x="469" y="901"/>
                  <a:pt x="469" y="902"/>
                  <a:pt x="469" y="902"/>
                </a:cubicBezTo>
                <a:cubicBezTo>
                  <a:pt x="470" y="902"/>
                  <a:pt x="470" y="902"/>
                  <a:pt x="470" y="902"/>
                </a:cubicBezTo>
                <a:cubicBezTo>
                  <a:pt x="471" y="902"/>
                  <a:pt x="471" y="902"/>
                  <a:pt x="472" y="902"/>
                </a:cubicBezTo>
                <a:cubicBezTo>
                  <a:pt x="472" y="902"/>
                  <a:pt x="472" y="902"/>
                  <a:pt x="473" y="902"/>
                </a:cubicBezTo>
                <a:cubicBezTo>
                  <a:pt x="472" y="902"/>
                  <a:pt x="472" y="901"/>
                  <a:pt x="472" y="901"/>
                </a:cubicBezTo>
                <a:close/>
                <a:moveTo>
                  <a:pt x="495" y="907"/>
                </a:moveTo>
                <a:cubicBezTo>
                  <a:pt x="494" y="907"/>
                  <a:pt x="494" y="907"/>
                  <a:pt x="493" y="907"/>
                </a:cubicBezTo>
                <a:cubicBezTo>
                  <a:pt x="492" y="907"/>
                  <a:pt x="491" y="907"/>
                  <a:pt x="492" y="907"/>
                </a:cubicBezTo>
                <a:cubicBezTo>
                  <a:pt x="493" y="907"/>
                  <a:pt x="495" y="906"/>
                  <a:pt x="495" y="907"/>
                </a:cubicBezTo>
                <a:close/>
                <a:moveTo>
                  <a:pt x="503" y="905"/>
                </a:moveTo>
                <a:cubicBezTo>
                  <a:pt x="503" y="905"/>
                  <a:pt x="501" y="905"/>
                  <a:pt x="501" y="905"/>
                </a:cubicBezTo>
                <a:cubicBezTo>
                  <a:pt x="501" y="905"/>
                  <a:pt x="500" y="905"/>
                  <a:pt x="500" y="905"/>
                </a:cubicBezTo>
                <a:cubicBezTo>
                  <a:pt x="500" y="905"/>
                  <a:pt x="500" y="904"/>
                  <a:pt x="500" y="904"/>
                </a:cubicBezTo>
                <a:cubicBezTo>
                  <a:pt x="499" y="904"/>
                  <a:pt x="499" y="904"/>
                  <a:pt x="499" y="904"/>
                </a:cubicBezTo>
                <a:cubicBezTo>
                  <a:pt x="497" y="904"/>
                  <a:pt x="497" y="902"/>
                  <a:pt x="496" y="902"/>
                </a:cubicBezTo>
                <a:cubicBezTo>
                  <a:pt x="495" y="902"/>
                  <a:pt x="495" y="902"/>
                  <a:pt x="495" y="902"/>
                </a:cubicBezTo>
                <a:cubicBezTo>
                  <a:pt x="495" y="901"/>
                  <a:pt x="494" y="902"/>
                  <a:pt x="494" y="901"/>
                </a:cubicBezTo>
                <a:cubicBezTo>
                  <a:pt x="494" y="901"/>
                  <a:pt x="493" y="901"/>
                  <a:pt x="493" y="901"/>
                </a:cubicBezTo>
                <a:cubicBezTo>
                  <a:pt x="493" y="900"/>
                  <a:pt x="494" y="900"/>
                  <a:pt x="493" y="899"/>
                </a:cubicBezTo>
                <a:cubicBezTo>
                  <a:pt x="492" y="899"/>
                  <a:pt x="491" y="898"/>
                  <a:pt x="491" y="897"/>
                </a:cubicBezTo>
                <a:cubicBezTo>
                  <a:pt x="491" y="896"/>
                  <a:pt x="490" y="896"/>
                  <a:pt x="489" y="896"/>
                </a:cubicBezTo>
                <a:cubicBezTo>
                  <a:pt x="489" y="895"/>
                  <a:pt x="491" y="895"/>
                  <a:pt x="491" y="894"/>
                </a:cubicBezTo>
                <a:cubicBezTo>
                  <a:pt x="491" y="893"/>
                  <a:pt x="489" y="893"/>
                  <a:pt x="489" y="892"/>
                </a:cubicBezTo>
                <a:cubicBezTo>
                  <a:pt x="488" y="892"/>
                  <a:pt x="488" y="892"/>
                  <a:pt x="487" y="892"/>
                </a:cubicBezTo>
                <a:cubicBezTo>
                  <a:pt x="486" y="893"/>
                  <a:pt x="486" y="892"/>
                  <a:pt x="486" y="891"/>
                </a:cubicBezTo>
                <a:cubicBezTo>
                  <a:pt x="485" y="891"/>
                  <a:pt x="485" y="892"/>
                  <a:pt x="484" y="892"/>
                </a:cubicBezTo>
                <a:cubicBezTo>
                  <a:pt x="484" y="892"/>
                  <a:pt x="483" y="893"/>
                  <a:pt x="483" y="893"/>
                </a:cubicBezTo>
                <a:cubicBezTo>
                  <a:pt x="482" y="893"/>
                  <a:pt x="482" y="892"/>
                  <a:pt x="481" y="892"/>
                </a:cubicBezTo>
                <a:cubicBezTo>
                  <a:pt x="478" y="893"/>
                  <a:pt x="479" y="894"/>
                  <a:pt x="480" y="895"/>
                </a:cubicBezTo>
                <a:cubicBezTo>
                  <a:pt x="480" y="895"/>
                  <a:pt x="480" y="895"/>
                  <a:pt x="480" y="895"/>
                </a:cubicBezTo>
                <a:cubicBezTo>
                  <a:pt x="480" y="896"/>
                  <a:pt x="479" y="897"/>
                  <a:pt x="480" y="897"/>
                </a:cubicBezTo>
                <a:cubicBezTo>
                  <a:pt x="481" y="897"/>
                  <a:pt x="481" y="898"/>
                  <a:pt x="481" y="897"/>
                </a:cubicBezTo>
                <a:cubicBezTo>
                  <a:pt x="482" y="897"/>
                  <a:pt x="483" y="897"/>
                  <a:pt x="484" y="897"/>
                </a:cubicBezTo>
                <a:cubicBezTo>
                  <a:pt x="484" y="898"/>
                  <a:pt x="484" y="898"/>
                  <a:pt x="484" y="898"/>
                </a:cubicBezTo>
                <a:cubicBezTo>
                  <a:pt x="483" y="898"/>
                  <a:pt x="483" y="898"/>
                  <a:pt x="482" y="899"/>
                </a:cubicBezTo>
                <a:cubicBezTo>
                  <a:pt x="482" y="899"/>
                  <a:pt x="481" y="899"/>
                  <a:pt x="481" y="899"/>
                </a:cubicBezTo>
                <a:cubicBezTo>
                  <a:pt x="481" y="900"/>
                  <a:pt x="481" y="899"/>
                  <a:pt x="481" y="899"/>
                </a:cubicBezTo>
                <a:cubicBezTo>
                  <a:pt x="480" y="899"/>
                  <a:pt x="480" y="900"/>
                  <a:pt x="481" y="901"/>
                </a:cubicBezTo>
                <a:cubicBezTo>
                  <a:pt x="481" y="901"/>
                  <a:pt x="481" y="902"/>
                  <a:pt x="481" y="902"/>
                </a:cubicBezTo>
                <a:cubicBezTo>
                  <a:pt x="482" y="902"/>
                  <a:pt x="483" y="902"/>
                  <a:pt x="483" y="902"/>
                </a:cubicBezTo>
                <a:cubicBezTo>
                  <a:pt x="483" y="903"/>
                  <a:pt x="484" y="904"/>
                  <a:pt x="485" y="904"/>
                </a:cubicBezTo>
                <a:cubicBezTo>
                  <a:pt x="484" y="905"/>
                  <a:pt x="484" y="903"/>
                  <a:pt x="483" y="903"/>
                </a:cubicBezTo>
                <a:cubicBezTo>
                  <a:pt x="481" y="903"/>
                  <a:pt x="480" y="903"/>
                  <a:pt x="481" y="904"/>
                </a:cubicBezTo>
                <a:cubicBezTo>
                  <a:pt x="481" y="905"/>
                  <a:pt x="480" y="905"/>
                  <a:pt x="480" y="905"/>
                </a:cubicBezTo>
                <a:cubicBezTo>
                  <a:pt x="480" y="904"/>
                  <a:pt x="480" y="905"/>
                  <a:pt x="480" y="904"/>
                </a:cubicBezTo>
                <a:cubicBezTo>
                  <a:pt x="480" y="904"/>
                  <a:pt x="480" y="904"/>
                  <a:pt x="480" y="903"/>
                </a:cubicBezTo>
                <a:cubicBezTo>
                  <a:pt x="479" y="903"/>
                  <a:pt x="480" y="903"/>
                  <a:pt x="480" y="903"/>
                </a:cubicBezTo>
                <a:cubicBezTo>
                  <a:pt x="480" y="902"/>
                  <a:pt x="479" y="902"/>
                  <a:pt x="479" y="902"/>
                </a:cubicBezTo>
                <a:cubicBezTo>
                  <a:pt x="479" y="902"/>
                  <a:pt x="480" y="902"/>
                  <a:pt x="479" y="901"/>
                </a:cubicBezTo>
                <a:cubicBezTo>
                  <a:pt x="479" y="901"/>
                  <a:pt x="479" y="900"/>
                  <a:pt x="479" y="900"/>
                </a:cubicBezTo>
                <a:cubicBezTo>
                  <a:pt x="479" y="900"/>
                  <a:pt x="479" y="900"/>
                  <a:pt x="479" y="900"/>
                </a:cubicBezTo>
                <a:cubicBezTo>
                  <a:pt x="479" y="899"/>
                  <a:pt x="477" y="900"/>
                  <a:pt x="478" y="900"/>
                </a:cubicBezTo>
                <a:cubicBezTo>
                  <a:pt x="477" y="900"/>
                  <a:pt x="477" y="902"/>
                  <a:pt x="477" y="902"/>
                </a:cubicBezTo>
                <a:cubicBezTo>
                  <a:pt x="476" y="901"/>
                  <a:pt x="476" y="901"/>
                  <a:pt x="475" y="902"/>
                </a:cubicBezTo>
                <a:cubicBezTo>
                  <a:pt x="475" y="901"/>
                  <a:pt x="475" y="901"/>
                  <a:pt x="475" y="900"/>
                </a:cubicBezTo>
                <a:cubicBezTo>
                  <a:pt x="474" y="900"/>
                  <a:pt x="472" y="900"/>
                  <a:pt x="473" y="902"/>
                </a:cubicBezTo>
                <a:cubicBezTo>
                  <a:pt x="474" y="903"/>
                  <a:pt x="475" y="903"/>
                  <a:pt x="476" y="903"/>
                </a:cubicBezTo>
                <a:cubicBezTo>
                  <a:pt x="476" y="903"/>
                  <a:pt x="477" y="902"/>
                  <a:pt x="478" y="902"/>
                </a:cubicBezTo>
                <a:cubicBezTo>
                  <a:pt x="478" y="902"/>
                  <a:pt x="478" y="904"/>
                  <a:pt x="478" y="904"/>
                </a:cubicBezTo>
                <a:cubicBezTo>
                  <a:pt x="476" y="904"/>
                  <a:pt x="474" y="904"/>
                  <a:pt x="473" y="905"/>
                </a:cubicBezTo>
                <a:cubicBezTo>
                  <a:pt x="472" y="905"/>
                  <a:pt x="473" y="906"/>
                  <a:pt x="474" y="906"/>
                </a:cubicBezTo>
                <a:cubicBezTo>
                  <a:pt x="474" y="906"/>
                  <a:pt x="474" y="905"/>
                  <a:pt x="475" y="905"/>
                </a:cubicBezTo>
                <a:cubicBezTo>
                  <a:pt x="475" y="906"/>
                  <a:pt x="475" y="906"/>
                  <a:pt x="475" y="906"/>
                </a:cubicBezTo>
                <a:cubicBezTo>
                  <a:pt x="476" y="906"/>
                  <a:pt x="477" y="906"/>
                  <a:pt x="477" y="906"/>
                </a:cubicBezTo>
                <a:cubicBezTo>
                  <a:pt x="477" y="906"/>
                  <a:pt x="478" y="906"/>
                  <a:pt x="478" y="906"/>
                </a:cubicBezTo>
                <a:cubicBezTo>
                  <a:pt x="478" y="907"/>
                  <a:pt x="478" y="907"/>
                  <a:pt x="478" y="907"/>
                </a:cubicBezTo>
                <a:cubicBezTo>
                  <a:pt x="479" y="907"/>
                  <a:pt x="481" y="908"/>
                  <a:pt x="481" y="907"/>
                </a:cubicBezTo>
                <a:cubicBezTo>
                  <a:pt x="481" y="907"/>
                  <a:pt x="481" y="907"/>
                  <a:pt x="481" y="907"/>
                </a:cubicBezTo>
                <a:cubicBezTo>
                  <a:pt x="482" y="907"/>
                  <a:pt x="482" y="907"/>
                  <a:pt x="482" y="907"/>
                </a:cubicBezTo>
                <a:cubicBezTo>
                  <a:pt x="482" y="908"/>
                  <a:pt x="481" y="908"/>
                  <a:pt x="482" y="909"/>
                </a:cubicBezTo>
                <a:cubicBezTo>
                  <a:pt x="483" y="908"/>
                  <a:pt x="483" y="909"/>
                  <a:pt x="484" y="908"/>
                </a:cubicBezTo>
                <a:cubicBezTo>
                  <a:pt x="485" y="907"/>
                  <a:pt x="485" y="910"/>
                  <a:pt x="486" y="908"/>
                </a:cubicBezTo>
                <a:cubicBezTo>
                  <a:pt x="486" y="908"/>
                  <a:pt x="488" y="908"/>
                  <a:pt x="488" y="907"/>
                </a:cubicBezTo>
                <a:cubicBezTo>
                  <a:pt x="488" y="907"/>
                  <a:pt x="490" y="907"/>
                  <a:pt x="490" y="907"/>
                </a:cubicBezTo>
                <a:cubicBezTo>
                  <a:pt x="490" y="907"/>
                  <a:pt x="491" y="906"/>
                  <a:pt x="491" y="907"/>
                </a:cubicBezTo>
                <a:cubicBezTo>
                  <a:pt x="491" y="908"/>
                  <a:pt x="491" y="909"/>
                  <a:pt x="492" y="909"/>
                </a:cubicBezTo>
                <a:cubicBezTo>
                  <a:pt x="493" y="910"/>
                  <a:pt x="493" y="910"/>
                  <a:pt x="493" y="911"/>
                </a:cubicBezTo>
                <a:cubicBezTo>
                  <a:pt x="494" y="910"/>
                  <a:pt x="496" y="909"/>
                  <a:pt x="496" y="907"/>
                </a:cubicBezTo>
                <a:cubicBezTo>
                  <a:pt x="497" y="907"/>
                  <a:pt x="497" y="907"/>
                  <a:pt x="497" y="908"/>
                </a:cubicBezTo>
                <a:cubicBezTo>
                  <a:pt x="498" y="907"/>
                  <a:pt x="502" y="907"/>
                  <a:pt x="503" y="907"/>
                </a:cubicBezTo>
                <a:cubicBezTo>
                  <a:pt x="504" y="907"/>
                  <a:pt x="504" y="907"/>
                  <a:pt x="504" y="907"/>
                </a:cubicBezTo>
                <a:cubicBezTo>
                  <a:pt x="504" y="906"/>
                  <a:pt x="505" y="906"/>
                  <a:pt x="505" y="906"/>
                </a:cubicBezTo>
                <a:cubicBezTo>
                  <a:pt x="505" y="905"/>
                  <a:pt x="503" y="906"/>
                  <a:pt x="503" y="905"/>
                </a:cubicBezTo>
                <a:close/>
                <a:moveTo>
                  <a:pt x="466" y="895"/>
                </a:moveTo>
                <a:cubicBezTo>
                  <a:pt x="465" y="895"/>
                  <a:pt x="465" y="894"/>
                  <a:pt x="463" y="893"/>
                </a:cubicBezTo>
                <a:cubicBezTo>
                  <a:pt x="462" y="893"/>
                  <a:pt x="462" y="893"/>
                  <a:pt x="462" y="892"/>
                </a:cubicBezTo>
                <a:cubicBezTo>
                  <a:pt x="462" y="892"/>
                  <a:pt x="464" y="892"/>
                  <a:pt x="464" y="893"/>
                </a:cubicBezTo>
                <a:cubicBezTo>
                  <a:pt x="464" y="893"/>
                  <a:pt x="464" y="893"/>
                  <a:pt x="465" y="893"/>
                </a:cubicBezTo>
                <a:cubicBezTo>
                  <a:pt x="465" y="892"/>
                  <a:pt x="465" y="892"/>
                  <a:pt x="465" y="891"/>
                </a:cubicBezTo>
                <a:cubicBezTo>
                  <a:pt x="464" y="891"/>
                  <a:pt x="465" y="891"/>
                  <a:pt x="465" y="890"/>
                </a:cubicBezTo>
                <a:cubicBezTo>
                  <a:pt x="465" y="890"/>
                  <a:pt x="465" y="890"/>
                  <a:pt x="465" y="890"/>
                </a:cubicBezTo>
                <a:cubicBezTo>
                  <a:pt x="464" y="890"/>
                  <a:pt x="465" y="889"/>
                  <a:pt x="465" y="889"/>
                </a:cubicBezTo>
                <a:cubicBezTo>
                  <a:pt x="464" y="888"/>
                  <a:pt x="463" y="887"/>
                  <a:pt x="462" y="887"/>
                </a:cubicBezTo>
                <a:cubicBezTo>
                  <a:pt x="461" y="887"/>
                  <a:pt x="461" y="887"/>
                  <a:pt x="460" y="886"/>
                </a:cubicBezTo>
                <a:cubicBezTo>
                  <a:pt x="459" y="886"/>
                  <a:pt x="459" y="887"/>
                  <a:pt x="458" y="887"/>
                </a:cubicBezTo>
                <a:cubicBezTo>
                  <a:pt x="458" y="888"/>
                  <a:pt x="459" y="890"/>
                  <a:pt x="460" y="891"/>
                </a:cubicBezTo>
                <a:cubicBezTo>
                  <a:pt x="461" y="892"/>
                  <a:pt x="460" y="893"/>
                  <a:pt x="461" y="894"/>
                </a:cubicBezTo>
                <a:cubicBezTo>
                  <a:pt x="462" y="894"/>
                  <a:pt x="462" y="895"/>
                  <a:pt x="463" y="895"/>
                </a:cubicBezTo>
                <a:cubicBezTo>
                  <a:pt x="464" y="896"/>
                  <a:pt x="464" y="896"/>
                  <a:pt x="465" y="896"/>
                </a:cubicBezTo>
                <a:cubicBezTo>
                  <a:pt x="466" y="897"/>
                  <a:pt x="466" y="896"/>
                  <a:pt x="466" y="895"/>
                </a:cubicBezTo>
                <a:cubicBezTo>
                  <a:pt x="465" y="895"/>
                  <a:pt x="466" y="895"/>
                  <a:pt x="466" y="895"/>
                </a:cubicBezTo>
                <a:close/>
                <a:moveTo>
                  <a:pt x="540" y="884"/>
                </a:moveTo>
                <a:cubicBezTo>
                  <a:pt x="538" y="884"/>
                  <a:pt x="538" y="884"/>
                  <a:pt x="538" y="885"/>
                </a:cubicBezTo>
                <a:cubicBezTo>
                  <a:pt x="537" y="885"/>
                  <a:pt x="537" y="884"/>
                  <a:pt x="537" y="883"/>
                </a:cubicBezTo>
                <a:cubicBezTo>
                  <a:pt x="537" y="883"/>
                  <a:pt x="536" y="883"/>
                  <a:pt x="536" y="883"/>
                </a:cubicBezTo>
                <a:cubicBezTo>
                  <a:pt x="535" y="883"/>
                  <a:pt x="535" y="884"/>
                  <a:pt x="534" y="884"/>
                </a:cubicBezTo>
                <a:cubicBezTo>
                  <a:pt x="533" y="885"/>
                  <a:pt x="533" y="885"/>
                  <a:pt x="534" y="886"/>
                </a:cubicBezTo>
                <a:cubicBezTo>
                  <a:pt x="532" y="886"/>
                  <a:pt x="532" y="888"/>
                  <a:pt x="530" y="889"/>
                </a:cubicBezTo>
                <a:cubicBezTo>
                  <a:pt x="530" y="890"/>
                  <a:pt x="530" y="889"/>
                  <a:pt x="531" y="890"/>
                </a:cubicBezTo>
                <a:cubicBezTo>
                  <a:pt x="531" y="890"/>
                  <a:pt x="532" y="891"/>
                  <a:pt x="532" y="891"/>
                </a:cubicBezTo>
                <a:cubicBezTo>
                  <a:pt x="532" y="890"/>
                  <a:pt x="532" y="890"/>
                  <a:pt x="532" y="890"/>
                </a:cubicBezTo>
                <a:cubicBezTo>
                  <a:pt x="532" y="890"/>
                  <a:pt x="533" y="889"/>
                  <a:pt x="533" y="889"/>
                </a:cubicBezTo>
                <a:cubicBezTo>
                  <a:pt x="534" y="889"/>
                  <a:pt x="535" y="889"/>
                  <a:pt x="536" y="889"/>
                </a:cubicBezTo>
                <a:cubicBezTo>
                  <a:pt x="535" y="888"/>
                  <a:pt x="535" y="888"/>
                  <a:pt x="535" y="887"/>
                </a:cubicBezTo>
                <a:cubicBezTo>
                  <a:pt x="536" y="887"/>
                  <a:pt x="536" y="888"/>
                  <a:pt x="537" y="888"/>
                </a:cubicBezTo>
                <a:cubicBezTo>
                  <a:pt x="537" y="887"/>
                  <a:pt x="538" y="887"/>
                  <a:pt x="539" y="886"/>
                </a:cubicBezTo>
                <a:cubicBezTo>
                  <a:pt x="539" y="886"/>
                  <a:pt x="540" y="886"/>
                  <a:pt x="540" y="887"/>
                </a:cubicBezTo>
                <a:cubicBezTo>
                  <a:pt x="541" y="887"/>
                  <a:pt x="540" y="886"/>
                  <a:pt x="541" y="886"/>
                </a:cubicBezTo>
                <a:cubicBezTo>
                  <a:pt x="542" y="886"/>
                  <a:pt x="540" y="885"/>
                  <a:pt x="540" y="885"/>
                </a:cubicBezTo>
                <a:cubicBezTo>
                  <a:pt x="539" y="885"/>
                  <a:pt x="540" y="885"/>
                  <a:pt x="540" y="884"/>
                </a:cubicBezTo>
                <a:cubicBezTo>
                  <a:pt x="539" y="884"/>
                  <a:pt x="540" y="884"/>
                  <a:pt x="540" y="884"/>
                </a:cubicBezTo>
                <a:close/>
                <a:moveTo>
                  <a:pt x="531" y="885"/>
                </a:moveTo>
                <a:cubicBezTo>
                  <a:pt x="532" y="885"/>
                  <a:pt x="532" y="884"/>
                  <a:pt x="533" y="884"/>
                </a:cubicBezTo>
                <a:cubicBezTo>
                  <a:pt x="532" y="883"/>
                  <a:pt x="530" y="884"/>
                  <a:pt x="529" y="884"/>
                </a:cubicBezTo>
                <a:cubicBezTo>
                  <a:pt x="528" y="884"/>
                  <a:pt x="527" y="883"/>
                  <a:pt x="526" y="883"/>
                </a:cubicBezTo>
                <a:cubicBezTo>
                  <a:pt x="526" y="883"/>
                  <a:pt x="527" y="884"/>
                  <a:pt x="527" y="885"/>
                </a:cubicBezTo>
                <a:cubicBezTo>
                  <a:pt x="526" y="885"/>
                  <a:pt x="526" y="885"/>
                  <a:pt x="527" y="885"/>
                </a:cubicBezTo>
                <a:cubicBezTo>
                  <a:pt x="527" y="885"/>
                  <a:pt x="527" y="886"/>
                  <a:pt x="527" y="886"/>
                </a:cubicBezTo>
                <a:cubicBezTo>
                  <a:pt x="527" y="886"/>
                  <a:pt x="526" y="887"/>
                  <a:pt x="526" y="887"/>
                </a:cubicBezTo>
                <a:cubicBezTo>
                  <a:pt x="525" y="888"/>
                  <a:pt x="524" y="888"/>
                  <a:pt x="524" y="889"/>
                </a:cubicBezTo>
                <a:cubicBezTo>
                  <a:pt x="524" y="889"/>
                  <a:pt x="525" y="890"/>
                  <a:pt x="525" y="890"/>
                </a:cubicBezTo>
                <a:cubicBezTo>
                  <a:pt x="525" y="890"/>
                  <a:pt x="526" y="889"/>
                  <a:pt x="526" y="889"/>
                </a:cubicBezTo>
                <a:cubicBezTo>
                  <a:pt x="527" y="888"/>
                  <a:pt x="527" y="887"/>
                  <a:pt x="528" y="887"/>
                </a:cubicBezTo>
                <a:cubicBezTo>
                  <a:pt x="528" y="889"/>
                  <a:pt x="529" y="887"/>
                  <a:pt x="530" y="887"/>
                </a:cubicBezTo>
                <a:cubicBezTo>
                  <a:pt x="530" y="886"/>
                  <a:pt x="530" y="885"/>
                  <a:pt x="531" y="885"/>
                </a:cubicBezTo>
                <a:cubicBezTo>
                  <a:pt x="532" y="885"/>
                  <a:pt x="531" y="885"/>
                  <a:pt x="531" y="885"/>
                </a:cubicBezTo>
                <a:close/>
                <a:moveTo>
                  <a:pt x="462" y="882"/>
                </a:moveTo>
                <a:cubicBezTo>
                  <a:pt x="462" y="882"/>
                  <a:pt x="462" y="882"/>
                  <a:pt x="463" y="883"/>
                </a:cubicBezTo>
                <a:cubicBezTo>
                  <a:pt x="463" y="883"/>
                  <a:pt x="463" y="884"/>
                  <a:pt x="463" y="883"/>
                </a:cubicBezTo>
                <a:cubicBezTo>
                  <a:pt x="463" y="883"/>
                  <a:pt x="463" y="883"/>
                  <a:pt x="463" y="883"/>
                </a:cubicBezTo>
                <a:cubicBezTo>
                  <a:pt x="463" y="882"/>
                  <a:pt x="463" y="883"/>
                  <a:pt x="463" y="882"/>
                </a:cubicBezTo>
                <a:cubicBezTo>
                  <a:pt x="463" y="882"/>
                  <a:pt x="463" y="881"/>
                  <a:pt x="463" y="881"/>
                </a:cubicBezTo>
                <a:cubicBezTo>
                  <a:pt x="462" y="881"/>
                  <a:pt x="462" y="881"/>
                  <a:pt x="462" y="880"/>
                </a:cubicBezTo>
                <a:cubicBezTo>
                  <a:pt x="461" y="879"/>
                  <a:pt x="460" y="879"/>
                  <a:pt x="459" y="880"/>
                </a:cubicBezTo>
                <a:cubicBezTo>
                  <a:pt x="460" y="881"/>
                  <a:pt x="459" y="881"/>
                  <a:pt x="459" y="882"/>
                </a:cubicBezTo>
                <a:cubicBezTo>
                  <a:pt x="459" y="882"/>
                  <a:pt x="459" y="885"/>
                  <a:pt x="459" y="885"/>
                </a:cubicBezTo>
                <a:cubicBezTo>
                  <a:pt x="460" y="885"/>
                  <a:pt x="461" y="886"/>
                  <a:pt x="461" y="885"/>
                </a:cubicBezTo>
                <a:cubicBezTo>
                  <a:pt x="461" y="884"/>
                  <a:pt x="462" y="885"/>
                  <a:pt x="462" y="885"/>
                </a:cubicBezTo>
                <a:cubicBezTo>
                  <a:pt x="462" y="884"/>
                  <a:pt x="462" y="883"/>
                  <a:pt x="462" y="883"/>
                </a:cubicBezTo>
                <a:cubicBezTo>
                  <a:pt x="462" y="883"/>
                  <a:pt x="462" y="882"/>
                  <a:pt x="462" y="882"/>
                </a:cubicBezTo>
                <a:close/>
                <a:moveTo>
                  <a:pt x="458" y="880"/>
                </a:moveTo>
                <a:cubicBezTo>
                  <a:pt x="458" y="879"/>
                  <a:pt x="458" y="879"/>
                  <a:pt x="458" y="879"/>
                </a:cubicBezTo>
                <a:cubicBezTo>
                  <a:pt x="457" y="879"/>
                  <a:pt x="457" y="879"/>
                  <a:pt x="457" y="880"/>
                </a:cubicBezTo>
                <a:cubicBezTo>
                  <a:pt x="458" y="880"/>
                  <a:pt x="458" y="880"/>
                  <a:pt x="458" y="880"/>
                </a:cubicBezTo>
                <a:cubicBezTo>
                  <a:pt x="458" y="879"/>
                  <a:pt x="458" y="880"/>
                  <a:pt x="458" y="880"/>
                </a:cubicBezTo>
                <a:close/>
                <a:moveTo>
                  <a:pt x="462" y="878"/>
                </a:moveTo>
                <a:cubicBezTo>
                  <a:pt x="462" y="879"/>
                  <a:pt x="463" y="880"/>
                  <a:pt x="464" y="880"/>
                </a:cubicBezTo>
                <a:cubicBezTo>
                  <a:pt x="464" y="879"/>
                  <a:pt x="463" y="878"/>
                  <a:pt x="462" y="878"/>
                </a:cubicBezTo>
                <a:cubicBezTo>
                  <a:pt x="462" y="879"/>
                  <a:pt x="462" y="878"/>
                  <a:pt x="462" y="878"/>
                </a:cubicBezTo>
                <a:close/>
                <a:moveTo>
                  <a:pt x="459" y="875"/>
                </a:moveTo>
                <a:cubicBezTo>
                  <a:pt x="458" y="876"/>
                  <a:pt x="457" y="878"/>
                  <a:pt x="458" y="878"/>
                </a:cubicBezTo>
                <a:cubicBezTo>
                  <a:pt x="458" y="878"/>
                  <a:pt x="458" y="879"/>
                  <a:pt x="459" y="878"/>
                </a:cubicBezTo>
                <a:cubicBezTo>
                  <a:pt x="460" y="878"/>
                  <a:pt x="460" y="877"/>
                  <a:pt x="461" y="877"/>
                </a:cubicBezTo>
                <a:cubicBezTo>
                  <a:pt x="460" y="876"/>
                  <a:pt x="459" y="876"/>
                  <a:pt x="459" y="875"/>
                </a:cubicBezTo>
                <a:close/>
                <a:moveTo>
                  <a:pt x="457" y="863"/>
                </a:moveTo>
                <a:cubicBezTo>
                  <a:pt x="457" y="864"/>
                  <a:pt x="457" y="864"/>
                  <a:pt x="457" y="865"/>
                </a:cubicBezTo>
                <a:cubicBezTo>
                  <a:pt x="457" y="865"/>
                  <a:pt x="457" y="866"/>
                  <a:pt x="457" y="866"/>
                </a:cubicBezTo>
                <a:cubicBezTo>
                  <a:pt x="457" y="866"/>
                  <a:pt x="457" y="867"/>
                  <a:pt x="457" y="868"/>
                </a:cubicBezTo>
                <a:cubicBezTo>
                  <a:pt x="457" y="868"/>
                  <a:pt x="457" y="867"/>
                  <a:pt x="458" y="867"/>
                </a:cubicBezTo>
                <a:cubicBezTo>
                  <a:pt x="457" y="868"/>
                  <a:pt x="457" y="869"/>
                  <a:pt x="458" y="870"/>
                </a:cubicBezTo>
                <a:cubicBezTo>
                  <a:pt x="458" y="870"/>
                  <a:pt x="458" y="870"/>
                  <a:pt x="458" y="870"/>
                </a:cubicBezTo>
                <a:cubicBezTo>
                  <a:pt x="458" y="870"/>
                  <a:pt x="458" y="871"/>
                  <a:pt x="458" y="871"/>
                </a:cubicBezTo>
                <a:cubicBezTo>
                  <a:pt x="457" y="872"/>
                  <a:pt x="457" y="872"/>
                  <a:pt x="457" y="873"/>
                </a:cubicBezTo>
                <a:cubicBezTo>
                  <a:pt x="457" y="874"/>
                  <a:pt x="458" y="874"/>
                  <a:pt x="458" y="875"/>
                </a:cubicBezTo>
                <a:cubicBezTo>
                  <a:pt x="460" y="874"/>
                  <a:pt x="460" y="874"/>
                  <a:pt x="461" y="875"/>
                </a:cubicBezTo>
                <a:cubicBezTo>
                  <a:pt x="462" y="876"/>
                  <a:pt x="461" y="875"/>
                  <a:pt x="462" y="874"/>
                </a:cubicBezTo>
                <a:cubicBezTo>
                  <a:pt x="462" y="874"/>
                  <a:pt x="462" y="874"/>
                  <a:pt x="462" y="874"/>
                </a:cubicBezTo>
                <a:cubicBezTo>
                  <a:pt x="462" y="874"/>
                  <a:pt x="462" y="873"/>
                  <a:pt x="462" y="873"/>
                </a:cubicBezTo>
                <a:cubicBezTo>
                  <a:pt x="462" y="873"/>
                  <a:pt x="462" y="872"/>
                  <a:pt x="462" y="872"/>
                </a:cubicBezTo>
                <a:cubicBezTo>
                  <a:pt x="462" y="872"/>
                  <a:pt x="462" y="872"/>
                  <a:pt x="462" y="872"/>
                </a:cubicBezTo>
                <a:cubicBezTo>
                  <a:pt x="462" y="871"/>
                  <a:pt x="462" y="870"/>
                  <a:pt x="463" y="870"/>
                </a:cubicBezTo>
                <a:cubicBezTo>
                  <a:pt x="463" y="870"/>
                  <a:pt x="462" y="870"/>
                  <a:pt x="462" y="870"/>
                </a:cubicBezTo>
                <a:cubicBezTo>
                  <a:pt x="462" y="869"/>
                  <a:pt x="463" y="867"/>
                  <a:pt x="462" y="867"/>
                </a:cubicBezTo>
                <a:cubicBezTo>
                  <a:pt x="463" y="865"/>
                  <a:pt x="461" y="863"/>
                  <a:pt x="461" y="861"/>
                </a:cubicBezTo>
                <a:cubicBezTo>
                  <a:pt x="461" y="861"/>
                  <a:pt x="459" y="862"/>
                  <a:pt x="458" y="862"/>
                </a:cubicBezTo>
                <a:cubicBezTo>
                  <a:pt x="459" y="863"/>
                  <a:pt x="459" y="863"/>
                  <a:pt x="458" y="864"/>
                </a:cubicBezTo>
                <a:cubicBezTo>
                  <a:pt x="458" y="863"/>
                  <a:pt x="458" y="863"/>
                  <a:pt x="457" y="863"/>
                </a:cubicBezTo>
                <a:cubicBezTo>
                  <a:pt x="457" y="864"/>
                  <a:pt x="457" y="863"/>
                  <a:pt x="457" y="863"/>
                </a:cubicBezTo>
                <a:close/>
                <a:moveTo>
                  <a:pt x="1611" y="854"/>
                </a:moveTo>
                <a:cubicBezTo>
                  <a:pt x="1610" y="855"/>
                  <a:pt x="1611" y="856"/>
                  <a:pt x="1611" y="856"/>
                </a:cubicBezTo>
                <a:cubicBezTo>
                  <a:pt x="1610" y="858"/>
                  <a:pt x="1610" y="856"/>
                  <a:pt x="1610" y="857"/>
                </a:cubicBezTo>
                <a:cubicBezTo>
                  <a:pt x="1610" y="858"/>
                  <a:pt x="1610" y="858"/>
                  <a:pt x="1610" y="859"/>
                </a:cubicBezTo>
                <a:cubicBezTo>
                  <a:pt x="1611" y="859"/>
                  <a:pt x="1613" y="859"/>
                  <a:pt x="1614" y="857"/>
                </a:cubicBezTo>
                <a:cubicBezTo>
                  <a:pt x="1614" y="857"/>
                  <a:pt x="1614" y="857"/>
                  <a:pt x="1613" y="857"/>
                </a:cubicBezTo>
                <a:cubicBezTo>
                  <a:pt x="1612" y="857"/>
                  <a:pt x="1613" y="856"/>
                  <a:pt x="1612" y="856"/>
                </a:cubicBezTo>
                <a:cubicBezTo>
                  <a:pt x="1612" y="855"/>
                  <a:pt x="1612" y="854"/>
                  <a:pt x="1611" y="854"/>
                </a:cubicBezTo>
                <a:cubicBezTo>
                  <a:pt x="1611" y="855"/>
                  <a:pt x="1611" y="854"/>
                  <a:pt x="1611" y="854"/>
                </a:cubicBezTo>
                <a:close/>
                <a:moveTo>
                  <a:pt x="466" y="848"/>
                </a:moveTo>
                <a:cubicBezTo>
                  <a:pt x="466" y="848"/>
                  <a:pt x="466" y="848"/>
                  <a:pt x="466" y="848"/>
                </a:cubicBezTo>
                <a:cubicBezTo>
                  <a:pt x="466" y="848"/>
                  <a:pt x="466" y="848"/>
                  <a:pt x="466" y="848"/>
                </a:cubicBezTo>
                <a:cubicBezTo>
                  <a:pt x="466" y="848"/>
                  <a:pt x="466" y="848"/>
                  <a:pt x="466" y="848"/>
                </a:cubicBezTo>
                <a:close/>
                <a:moveTo>
                  <a:pt x="463" y="846"/>
                </a:moveTo>
                <a:cubicBezTo>
                  <a:pt x="463" y="847"/>
                  <a:pt x="462" y="846"/>
                  <a:pt x="462" y="846"/>
                </a:cubicBezTo>
                <a:cubicBezTo>
                  <a:pt x="461" y="847"/>
                  <a:pt x="462" y="848"/>
                  <a:pt x="462" y="848"/>
                </a:cubicBezTo>
                <a:cubicBezTo>
                  <a:pt x="462" y="848"/>
                  <a:pt x="463" y="847"/>
                  <a:pt x="463" y="847"/>
                </a:cubicBezTo>
                <a:cubicBezTo>
                  <a:pt x="463" y="846"/>
                  <a:pt x="464" y="847"/>
                  <a:pt x="465" y="847"/>
                </a:cubicBezTo>
                <a:cubicBezTo>
                  <a:pt x="465" y="847"/>
                  <a:pt x="464" y="846"/>
                  <a:pt x="465" y="846"/>
                </a:cubicBezTo>
                <a:cubicBezTo>
                  <a:pt x="465" y="846"/>
                  <a:pt x="466" y="846"/>
                  <a:pt x="466" y="846"/>
                </a:cubicBezTo>
                <a:cubicBezTo>
                  <a:pt x="466" y="845"/>
                  <a:pt x="466" y="845"/>
                  <a:pt x="465" y="845"/>
                </a:cubicBezTo>
                <a:cubicBezTo>
                  <a:pt x="465" y="845"/>
                  <a:pt x="464" y="845"/>
                  <a:pt x="464" y="845"/>
                </a:cubicBezTo>
                <a:cubicBezTo>
                  <a:pt x="464" y="844"/>
                  <a:pt x="464" y="844"/>
                  <a:pt x="465" y="844"/>
                </a:cubicBezTo>
                <a:cubicBezTo>
                  <a:pt x="466" y="843"/>
                  <a:pt x="466" y="842"/>
                  <a:pt x="466" y="841"/>
                </a:cubicBezTo>
                <a:cubicBezTo>
                  <a:pt x="465" y="841"/>
                  <a:pt x="464" y="841"/>
                  <a:pt x="464" y="842"/>
                </a:cubicBezTo>
                <a:cubicBezTo>
                  <a:pt x="463" y="842"/>
                  <a:pt x="463" y="841"/>
                  <a:pt x="463" y="842"/>
                </a:cubicBezTo>
                <a:cubicBezTo>
                  <a:pt x="463" y="843"/>
                  <a:pt x="463" y="843"/>
                  <a:pt x="462" y="843"/>
                </a:cubicBezTo>
                <a:cubicBezTo>
                  <a:pt x="462" y="844"/>
                  <a:pt x="463" y="845"/>
                  <a:pt x="464" y="845"/>
                </a:cubicBezTo>
                <a:cubicBezTo>
                  <a:pt x="464" y="846"/>
                  <a:pt x="463" y="846"/>
                  <a:pt x="463" y="846"/>
                </a:cubicBezTo>
                <a:close/>
                <a:moveTo>
                  <a:pt x="465" y="840"/>
                </a:moveTo>
                <a:cubicBezTo>
                  <a:pt x="464" y="840"/>
                  <a:pt x="465" y="840"/>
                  <a:pt x="465" y="840"/>
                </a:cubicBezTo>
                <a:cubicBezTo>
                  <a:pt x="465" y="840"/>
                  <a:pt x="465" y="840"/>
                  <a:pt x="465" y="839"/>
                </a:cubicBezTo>
                <a:cubicBezTo>
                  <a:pt x="465" y="839"/>
                  <a:pt x="465" y="840"/>
                  <a:pt x="465" y="840"/>
                </a:cubicBezTo>
                <a:close/>
                <a:moveTo>
                  <a:pt x="464" y="838"/>
                </a:moveTo>
                <a:cubicBezTo>
                  <a:pt x="464" y="838"/>
                  <a:pt x="464" y="838"/>
                  <a:pt x="463" y="838"/>
                </a:cubicBezTo>
                <a:cubicBezTo>
                  <a:pt x="464" y="839"/>
                  <a:pt x="464" y="839"/>
                  <a:pt x="465" y="839"/>
                </a:cubicBezTo>
                <a:cubicBezTo>
                  <a:pt x="465" y="838"/>
                  <a:pt x="464" y="838"/>
                  <a:pt x="464" y="838"/>
                </a:cubicBezTo>
                <a:close/>
                <a:moveTo>
                  <a:pt x="463" y="837"/>
                </a:moveTo>
                <a:cubicBezTo>
                  <a:pt x="464" y="837"/>
                  <a:pt x="464" y="838"/>
                  <a:pt x="464" y="837"/>
                </a:cubicBezTo>
                <a:cubicBezTo>
                  <a:pt x="464" y="835"/>
                  <a:pt x="463" y="836"/>
                  <a:pt x="463" y="837"/>
                </a:cubicBezTo>
                <a:close/>
                <a:moveTo>
                  <a:pt x="465" y="828"/>
                </a:moveTo>
                <a:cubicBezTo>
                  <a:pt x="465" y="829"/>
                  <a:pt x="464" y="829"/>
                  <a:pt x="464" y="829"/>
                </a:cubicBezTo>
                <a:cubicBezTo>
                  <a:pt x="464" y="830"/>
                  <a:pt x="464" y="830"/>
                  <a:pt x="464" y="831"/>
                </a:cubicBezTo>
                <a:cubicBezTo>
                  <a:pt x="464" y="831"/>
                  <a:pt x="466" y="831"/>
                  <a:pt x="466" y="831"/>
                </a:cubicBezTo>
                <a:cubicBezTo>
                  <a:pt x="466" y="830"/>
                  <a:pt x="467" y="831"/>
                  <a:pt x="467" y="830"/>
                </a:cubicBezTo>
                <a:cubicBezTo>
                  <a:pt x="467" y="829"/>
                  <a:pt x="467" y="828"/>
                  <a:pt x="468" y="829"/>
                </a:cubicBezTo>
                <a:cubicBezTo>
                  <a:pt x="468" y="828"/>
                  <a:pt x="468" y="827"/>
                  <a:pt x="467" y="827"/>
                </a:cubicBezTo>
                <a:cubicBezTo>
                  <a:pt x="469" y="826"/>
                  <a:pt x="468" y="826"/>
                  <a:pt x="467" y="825"/>
                </a:cubicBezTo>
                <a:cubicBezTo>
                  <a:pt x="467" y="825"/>
                  <a:pt x="467" y="824"/>
                  <a:pt x="467" y="823"/>
                </a:cubicBezTo>
                <a:cubicBezTo>
                  <a:pt x="468" y="823"/>
                  <a:pt x="468" y="824"/>
                  <a:pt x="468" y="823"/>
                </a:cubicBezTo>
                <a:cubicBezTo>
                  <a:pt x="468" y="822"/>
                  <a:pt x="468" y="821"/>
                  <a:pt x="468" y="821"/>
                </a:cubicBezTo>
                <a:cubicBezTo>
                  <a:pt x="467" y="821"/>
                  <a:pt x="466" y="821"/>
                  <a:pt x="466" y="821"/>
                </a:cubicBezTo>
                <a:cubicBezTo>
                  <a:pt x="466" y="821"/>
                  <a:pt x="465" y="821"/>
                  <a:pt x="465" y="821"/>
                </a:cubicBezTo>
                <a:cubicBezTo>
                  <a:pt x="465" y="822"/>
                  <a:pt x="465" y="823"/>
                  <a:pt x="465" y="824"/>
                </a:cubicBezTo>
                <a:cubicBezTo>
                  <a:pt x="465" y="824"/>
                  <a:pt x="465" y="828"/>
                  <a:pt x="465" y="828"/>
                </a:cubicBezTo>
                <a:close/>
                <a:moveTo>
                  <a:pt x="1640" y="818"/>
                </a:moveTo>
                <a:cubicBezTo>
                  <a:pt x="1640" y="818"/>
                  <a:pt x="1640" y="818"/>
                  <a:pt x="1640" y="818"/>
                </a:cubicBezTo>
                <a:cubicBezTo>
                  <a:pt x="1640" y="818"/>
                  <a:pt x="1640" y="818"/>
                  <a:pt x="1640" y="818"/>
                </a:cubicBezTo>
                <a:close/>
                <a:moveTo>
                  <a:pt x="1640" y="820"/>
                </a:moveTo>
                <a:cubicBezTo>
                  <a:pt x="1640" y="819"/>
                  <a:pt x="1640" y="818"/>
                  <a:pt x="1639" y="819"/>
                </a:cubicBezTo>
                <a:cubicBezTo>
                  <a:pt x="1639" y="819"/>
                  <a:pt x="1639" y="819"/>
                  <a:pt x="1639" y="820"/>
                </a:cubicBezTo>
                <a:cubicBezTo>
                  <a:pt x="1638" y="820"/>
                  <a:pt x="1638" y="820"/>
                  <a:pt x="1637" y="819"/>
                </a:cubicBezTo>
                <a:cubicBezTo>
                  <a:pt x="1637" y="819"/>
                  <a:pt x="1637" y="819"/>
                  <a:pt x="1637" y="818"/>
                </a:cubicBezTo>
                <a:cubicBezTo>
                  <a:pt x="1637" y="817"/>
                  <a:pt x="1636" y="818"/>
                  <a:pt x="1636" y="817"/>
                </a:cubicBezTo>
                <a:cubicBezTo>
                  <a:pt x="1635" y="817"/>
                  <a:pt x="1635" y="816"/>
                  <a:pt x="1635" y="816"/>
                </a:cubicBezTo>
                <a:cubicBezTo>
                  <a:pt x="1635" y="816"/>
                  <a:pt x="1636" y="816"/>
                  <a:pt x="1636" y="815"/>
                </a:cubicBezTo>
                <a:cubicBezTo>
                  <a:pt x="1636" y="815"/>
                  <a:pt x="1636" y="815"/>
                  <a:pt x="1636" y="815"/>
                </a:cubicBezTo>
                <a:cubicBezTo>
                  <a:pt x="1635" y="815"/>
                  <a:pt x="1635" y="815"/>
                  <a:pt x="1634" y="815"/>
                </a:cubicBezTo>
                <a:cubicBezTo>
                  <a:pt x="1633" y="816"/>
                  <a:pt x="1632" y="817"/>
                  <a:pt x="1631" y="818"/>
                </a:cubicBezTo>
                <a:cubicBezTo>
                  <a:pt x="1631" y="819"/>
                  <a:pt x="1631" y="820"/>
                  <a:pt x="1631" y="821"/>
                </a:cubicBezTo>
                <a:cubicBezTo>
                  <a:pt x="1631" y="821"/>
                  <a:pt x="1631" y="822"/>
                  <a:pt x="1631" y="822"/>
                </a:cubicBezTo>
                <a:cubicBezTo>
                  <a:pt x="1631" y="823"/>
                  <a:pt x="1629" y="823"/>
                  <a:pt x="1630" y="824"/>
                </a:cubicBezTo>
                <a:cubicBezTo>
                  <a:pt x="1630" y="824"/>
                  <a:pt x="1630" y="825"/>
                  <a:pt x="1629" y="825"/>
                </a:cubicBezTo>
                <a:cubicBezTo>
                  <a:pt x="1629" y="825"/>
                  <a:pt x="1628" y="825"/>
                  <a:pt x="1628" y="826"/>
                </a:cubicBezTo>
                <a:cubicBezTo>
                  <a:pt x="1628" y="826"/>
                  <a:pt x="1628" y="827"/>
                  <a:pt x="1628" y="827"/>
                </a:cubicBezTo>
                <a:cubicBezTo>
                  <a:pt x="1627" y="828"/>
                  <a:pt x="1627" y="829"/>
                  <a:pt x="1626" y="830"/>
                </a:cubicBezTo>
                <a:cubicBezTo>
                  <a:pt x="1626" y="831"/>
                  <a:pt x="1625" y="831"/>
                  <a:pt x="1625" y="832"/>
                </a:cubicBezTo>
                <a:cubicBezTo>
                  <a:pt x="1625" y="833"/>
                  <a:pt x="1624" y="833"/>
                  <a:pt x="1623" y="833"/>
                </a:cubicBezTo>
                <a:cubicBezTo>
                  <a:pt x="1623" y="833"/>
                  <a:pt x="1623" y="834"/>
                  <a:pt x="1622" y="834"/>
                </a:cubicBezTo>
                <a:cubicBezTo>
                  <a:pt x="1622" y="834"/>
                  <a:pt x="1622" y="834"/>
                  <a:pt x="1622" y="834"/>
                </a:cubicBezTo>
                <a:cubicBezTo>
                  <a:pt x="1622" y="835"/>
                  <a:pt x="1622" y="834"/>
                  <a:pt x="1621" y="834"/>
                </a:cubicBezTo>
                <a:cubicBezTo>
                  <a:pt x="1621" y="835"/>
                  <a:pt x="1621" y="836"/>
                  <a:pt x="1620" y="836"/>
                </a:cubicBezTo>
                <a:cubicBezTo>
                  <a:pt x="1620" y="836"/>
                  <a:pt x="1620" y="835"/>
                  <a:pt x="1620" y="836"/>
                </a:cubicBezTo>
                <a:cubicBezTo>
                  <a:pt x="1620" y="836"/>
                  <a:pt x="1619" y="836"/>
                  <a:pt x="1619" y="836"/>
                </a:cubicBezTo>
                <a:cubicBezTo>
                  <a:pt x="1618" y="837"/>
                  <a:pt x="1618" y="837"/>
                  <a:pt x="1617" y="837"/>
                </a:cubicBezTo>
                <a:cubicBezTo>
                  <a:pt x="1617" y="837"/>
                  <a:pt x="1616" y="837"/>
                  <a:pt x="1616" y="837"/>
                </a:cubicBezTo>
                <a:cubicBezTo>
                  <a:pt x="1616" y="838"/>
                  <a:pt x="1616" y="838"/>
                  <a:pt x="1615" y="838"/>
                </a:cubicBezTo>
                <a:cubicBezTo>
                  <a:pt x="1615" y="838"/>
                  <a:pt x="1615" y="838"/>
                  <a:pt x="1615" y="838"/>
                </a:cubicBezTo>
                <a:cubicBezTo>
                  <a:pt x="1615" y="838"/>
                  <a:pt x="1614" y="838"/>
                  <a:pt x="1614" y="838"/>
                </a:cubicBezTo>
                <a:cubicBezTo>
                  <a:pt x="1614" y="839"/>
                  <a:pt x="1614" y="839"/>
                  <a:pt x="1613" y="840"/>
                </a:cubicBezTo>
                <a:cubicBezTo>
                  <a:pt x="1613" y="840"/>
                  <a:pt x="1612" y="841"/>
                  <a:pt x="1612" y="841"/>
                </a:cubicBezTo>
                <a:cubicBezTo>
                  <a:pt x="1611" y="841"/>
                  <a:pt x="1610" y="841"/>
                  <a:pt x="1610" y="842"/>
                </a:cubicBezTo>
                <a:cubicBezTo>
                  <a:pt x="1610" y="842"/>
                  <a:pt x="1610" y="842"/>
                  <a:pt x="1609" y="843"/>
                </a:cubicBezTo>
                <a:cubicBezTo>
                  <a:pt x="1608" y="843"/>
                  <a:pt x="1608" y="844"/>
                  <a:pt x="1608" y="845"/>
                </a:cubicBezTo>
                <a:cubicBezTo>
                  <a:pt x="1607" y="845"/>
                  <a:pt x="1606" y="844"/>
                  <a:pt x="1606" y="845"/>
                </a:cubicBezTo>
                <a:cubicBezTo>
                  <a:pt x="1606" y="845"/>
                  <a:pt x="1606" y="846"/>
                  <a:pt x="1607" y="846"/>
                </a:cubicBezTo>
                <a:cubicBezTo>
                  <a:pt x="1607" y="847"/>
                  <a:pt x="1606" y="847"/>
                  <a:pt x="1606" y="849"/>
                </a:cubicBezTo>
                <a:cubicBezTo>
                  <a:pt x="1606" y="849"/>
                  <a:pt x="1605" y="849"/>
                  <a:pt x="1605" y="849"/>
                </a:cubicBezTo>
                <a:cubicBezTo>
                  <a:pt x="1605" y="849"/>
                  <a:pt x="1605" y="849"/>
                  <a:pt x="1605" y="849"/>
                </a:cubicBezTo>
                <a:cubicBezTo>
                  <a:pt x="1605" y="849"/>
                  <a:pt x="1605" y="849"/>
                  <a:pt x="1605" y="849"/>
                </a:cubicBezTo>
                <a:cubicBezTo>
                  <a:pt x="1605" y="850"/>
                  <a:pt x="1605" y="850"/>
                  <a:pt x="1605" y="851"/>
                </a:cubicBezTo>
                <a:cubicBezTo>
                  <a:pt x="1606" y="851"/>
                  <a:pt x="1606" y="851"/>
                  <a:pt x="1606" y="851"/>
                </a:cubicBezTo>
                <a:cubicBezTo>
                  <a:pt x="1606" y="851"/>
                  <a:pt x="1606" y="851"/>
                  <a:pt x="1607" y="852"/>
                </a:cubicBezTo>
                <a:cubicBezTo>
                  <a:pt x="1607" y="852"/>
                  <a:pt x="1607" y="852"/>
                  <a:pt x="1608" y="852"/>
                </a:cubicBezTo>
                <a:cubicBezTo>
                  <a:pt x="1609" y="852"/>
                  <a:pt x="1610" y="852"/>
                  <a:pt x="1611" y="851"/>
                </a:cubicBezTo>
                <a:cubicBezTo>
                  <a:pt x="1611" y="852"/>
                  <a:pt x="1611" y="853"/>
                  <a:pt x="1611" y="853"/>
                </a:cubicBezTo>
                <a:cubicBezTo>
                  <a:pt x="1612" y="853"/>
                  <a:pt x="1612" y="853"/>
                  <a:pt x="1613" y="853"/>
                </a:cubicBezTo>
                <a:cubicBezTo>
                  <a:pt x="1614" y="853"/>
                  <a:pt x="1614" y="854"/>
                  <a:pt x="1614" y="854"/>
                </a:cubicBezTo>
                <a:cubicBezTo>
                  <a:pt x="1615" y="854"/>
                  <a:pt x="1615" y="854"/>
                  <a:pt x="1615" y="854"/>
                </a:cubicBezTo>
                <a:cubicBezTo>
                  <a:pt x="1616" y="855"/>
                  <a:pt x="1617" y="854"/>
                  <a:pt x="1618" y="855"/>
                </a:cubicBezTo>
                <a:cubicBezTo>
                  <a:pt x="1619" y="854"/>
                  <a:pt x="1619" y="854"/>
                  <a:pt x="1620" y="853"/>
                </a:cubicBezTo>
                <a:cubicBezTo>
                  <a:pt x="1620" y="853"/>
                  <a:pt x="1621" y="853"/>
                  <a:pt x="1621" y="852"/>
                </a:cubicBezTo>
                <a:cubicBezTo>
                  <a:pt x="1622" y="852"/>
                  <a:pt x="1622" y="852"/>
                  <a:pt x="1622" y="851"/>
                </a:cubicBezTo>
                <a:cubicBezTo>
                  <a:pt x="1623" y="851"/>
                  <a:pt x="1623" y="850"/>
                  <a:pt x="1624" y="849"/>
                </a:cubicBezTo>
                <a:cubicBezTo>
                  <a:pt x="1624" y="849"/>
                  <a:pt x="1624" y="850"/>
                  <a:pt x="1624" y="849"/>
                </a:cubicBezTo>
                <a:cubicBezTo>
                  <a:pt x="1624" y="849"/>
                  <a:pt x="1624" y="849"/>
                  <a:pt x="1624" y="848"/>
                </a:cubicBezTo>
                <a:cubicBezTo>
                  <a:pt x="1624" y="848"/>
                  <a:pt x="1625" y="848"/>
                  <a:pt x="1625" y="848"/>
                </a:cubicBezTo>
                <a:cubicBezTo>
                  <a:pt x="1625" y="848"/>
                  <a:pt x="1625" y="848"/>
                  <a:pt x="1625" y="848"/>
                </a:cubicBezTo>
                <a:cubicBezTo>
                  <a:pt x="1625" y="847"/>
                  <a:pt x="1625" y="849"/>
                  <a:pt x="1625" y="847"/>
                </a:cubicBezTo>
                <a:cubicBezTo>
                  <a:pt x="1625" y="847"/>
                  <a:pt x="1625" y="846"/>
                  <a:pt x="1626" y="846"/>
                </a:cubicBezTo>
                <a:cubicBezTo>
                  <a:pt x="1626" y="846"/>
                  <a:pt x="1626" y="845"/>
                  <a:pt x="1626" y="845"/>
                </a:cubicBezTo>
                <a:cubicBezTo>
                  <a:pt x="1627" y="844"/>
                  <a:pt x="1626" y="844"/>
                  <a:pt x="1627" y="843"/>
                </a:cubicBezTo>
                <a:cubicBezTo>
                  <a:pt x="1627" y="843"/>
                  <a:pt x="1627" y="843"/>
                  <a:pt x="1627" y="843"/>
                </a:cubicBezTo>
                <a:cubicBezTo>
                  <a:pt x="1627" y="843"/>
                  <a:pt x="1627" y="843"/>
                  <a:pt x="1627" y="842"/>
                </a:cubicBezTo>
                <a:cubicBezTo>
                  <a:pt x="1627" y="842"/>
                  <a:pt x="1627" y="842"/>
                  <a:pt x="1627" y="841"/>
                </a:cubicBezTo>
                <a:cubicBezTo>
                  <a:pt x="1627" y="840"/>
                  <a:pt x="1627" y="839"/>
                  <a:pt x="1628" y="839"/>
                </a:cubicBezTo>
                <a:cubicBezTo>
                  <a:pt x="1629" y="839"/>
                  <a:pt x="1629" y="839"/>
                  <a:pt x="1629" y="839"/>
                </a:cubicBezTo>
                <a:cubicBezTo>
                  <a:pt x="1630" y="840"/>
                  <a:pt x="1630" y="839"/>
                  <a:pt x="1631" y="839"/>
                </a:cubicBezTo>
                <a:cubicBezTo>
                  <a:pt x="1632" y="838"/>
                  <a:pt x="1632" y="838"/>
                  <a:pt x="1632" y="837"/>
                </a:cubicBezTo>
                <a:cubicBezTo>
                  <a:pt x="1633" y="837"/>
                  <a:pt x="1635" y="837"/>
                  <a:pt x="1636" y="837"/>
                </a:cubicBezTo>
                <a:cubicBezTo>
                  <a:pt x="1636" y="837"/>
                  <a:pt x="1637" y="837"/>
                  <a:pt x="1637" y="837"/>
                </a:cubicBezTo>
                <a:cubicBezTo>
                  <a:pt x="1637" y="836"/>
                  <a:pt x="1636" y="837"/>
                  <a:pt x="1635" y="837"/>
                </a:cubicBezTo>
                <a:cubicBezTo>
                  <a:pt x="1635" y="837"/>
                  <a:pt x="1635" y="835"/>
                  <a:pt x="1635" y="835"/>
                </a:cubicBezTo>
                <a:cubicBezTo>
                  <a:pt x="1635" y="834"/>
                  <a:pt x="1634" y="834"/>
                  <a:pt x="1635" y="833"/>
                </a:cubicBezTo>
                <a:cubicBezTo>
                  <a:pt x="1636" y="833"/>
                  <a:pt x="1636" y="832"/>
                  <a:pt x="1637" y="832"/>
                </a:cubicBezTo>
                <a:cubicBezTo>
                  <a:pt x="1637" y="832"/>
                  <a:pt x="1637" y="832"/>
                  <a:pt x="1637" y="832"/>
                </a:cubicBezTo>
                <a:cubicBezTo>
                  <a:pt x="1637" y="832"/>
                  <a:pt x="1638" y="832"/>
                  <a:pt x="1638" y="831"/>
                </a:cubicBezTo>
                <a:cubicBezTo>
                  <a:pt x="1638" y="831"/>
                  <a:pt x="1638" y="831"/>
                  <a:pt x="1638" y="830"/>
                </a:cubicBezTo>
                <a:cubicBezTo>
                  <a:pt x="1638" y="830"/>
                  <a:pt x="1638" y="831"/>
                  <a:pt x="1638" y="830"/>
                </a:cubicBezTo>
                <a:cubicBezTo>
                  <a:pt x="1638" y="830"/>
                  <a:pt x="1639" y="830"/>
                  <a:pt x="1639" y="829"/>
                </a:cubicBezTo>
                <a:cubicBezTo>
                  <a:pt x="1639" y="828"/>
                  <a:pt x="1639" y="828"/>
                  <a:pt x="1640" y="828"/>
                </a:cubicBezTo>
                <a:cubicBezTo>
                  <a:pt x="1640" y="827"/>
                  <a:pt x="1641" y="824"/>
                  <a:pt x="1642" y="825"/>
                </a:cubicBezTo>
                <a:cubicBezTo>
                  <a:pt x="1642" y="824"/>
                  <a:pt x="1641" y="822"/>
                  <a:pt x="1642" y="822"/>
                </a:cubicBezTo>
                <a:cubicBezTo>
                  <a:pt x="1643" y="821"/>
                  <a:pt x="1643" y="820"/>
                  <a:pt x="1643" y="819"/>
                </a:cubicBezTo>
                <a:cubicBezTo>
                  <a:pt x="1642" y="819"/>
                  <a:pt x="1641" y="819"/>
                  <a:pt x="1640" y="820"/>
                </a:cubicBezTo>
                <a:cubicBezTo>
                  <a:pt x="1640" y="819"/>
                  <a:pt x="1640" y="820"/>
                  <a:pt x="1640" y="820"/>
                </a:cubicBezTo>
                <a:close/>
                <a:moveTo>
                  <a:pt x="1516" y="815"/>
                </a:moveTo>
                <a:cubicBezTo>
                  <a:pt x="1515" y="816"/>
                  <a:pt x="1515" y="816"/>
                  <a:pt x="1515" y="817"/>
                </a:cubicBezTo>
                <a:cubicBezTo>
                  <a:pt x="1514" y="817"/>
                  <a:pt x="1514" y="817"/>
                  <a:pt x="1513" y="817"/>
                </a:cubicBezTo>
                <a:cubicBezTo>
                  <a:pt x="1512" y="818"/>
                  <a:pt x="1511" y="818"/>
                  <a:pt x="1509" y="818"/>
                </a:cubicBezTo>
                <a:cubicBezTo>
                  <a:pt x="1509" y="818"/>
                  <a:pt x="1509" y="818"/>
                  <a:pt x="1508" y="818"/>
                </a:cubicBezTo>
                <a:cubicBezTo>
                  <a:pt x="1508" y="818"/>
                  <a:pt x="1508" y="818"/>
                  <a:pt x="1508" y="818"/>
                </a:cubicBezTo>
                <a:cubicBezTo>
                  <a:pt x="1508" y="817"/>
                  <a:pt x="1508" y="818"/>
                  <a:pt x="1507" y="818"/>
                </a:cubicBezTo>
                <a:cubicBezTo>
                  <a:pt x="1507" y="818"/>
                  <a:pt x="1507" y="817"/>
                  <a:pt x="1507" y="817"/>
                </a:cubicBezTo>
                <a:cubicBezTo>
                  <a:pt x="1506" y="817"/>
                  <a:pt x="1506" y="817"/>
                  <a:pt x="1506" y="817"/>
                </a:cubicBezTo>
                <a:cubicBezTo>
                  <a:pt x="1505" y="816"/>
                  <a:pt x="1505" y="816"/>
                  <a:pt x="1504" y="816"/>
                </a:cubicBezTo>
                <a:cubicBezTo>
                  <a:pt x="1504" y="816"/>
                  <a:pt x="1504" y="816"/>
                  <a:pt x="1503" y="816"/>
                </a:cubicBezTo>
                <a:cubicBezTo>
                  <a:pt x="1503" y="816"/>
                  <a:pt x="1504" y="815"/>
                  <a:pt x="1503" y="815"/>
                </a:cubicBezTo>
                <a:cubicBezTo>
                  <a:pt x="1502" y="815"/>
                  <a:pt x="1502" y="816"/>
                  <a:pt x="1502" y="816"/>
                </a:cubicBezTo>
                <a:cubicBezTo>
                  <a:pt x="1501" y="816"/>
                  <a:pt x="1501" y="815"/>
                  <a:pt x="1500" y="815"/>
                </a:cubicBezTo>
                <a:cubicBezTo>
                  <a:pt x="1499" y="815"/>
                  <a:pt x="1499" y="815"/>
                  <a:pt x="1499" y="816"/>
                </a:cubicBezTo>
                <a:cubicBezTo>
                  <a:pt x="1499" y="817"/>
                  <a:pt x="1499" y="818"/>
                  <a:pt x="1500" y="819"/>
                </a:cubicBezTo>
                <a:cubicBezTo>
                  <a:pt x="1500" y="819"/>
                  <a:pt x="1501" y="820"/>
                  <a:pt x="1501" y="820"/>
                </a:cubicBezTo>
                <a:cubicBezTo>
                  <a:pt x="1501" y="821"/>
                  <a:pt x="1501" y="820"/>
                  <a:pt x="1501" y="821"/>
                </a:cubicBezTo>
                <a:cubicBezTo>
                  <a:pt x="1501" y="822"/>
                  <a:pt x="1503" y="822"/>
                  <a:pt x="1503" y="823"/>
                </a:cubicBezTo>
                <a:cubicBezTo>
                  <a:pt x="1503" y="824"/>
                  <a:pt x="1503" y="824"/>
                  <a:pt x="1504" y="824"/>
                </a:cubicBezTo>
                <a:cubicBezTo>
                  <a:pt x="1504" y="824"/>
                  <a:pt x="1505" y="825"/>
                  <a:pt x="1505" y="825"/>
                </a:cubicBezTo>
                <a:cubicBezTo>
                  <a:pt x="1504" y="825"/>
                  <a:pt x="1503" y="825"/>
                  <a:pt x="1503" y="826"/>
                </a:cubicBezTo>
                <a:cubicBezTo>
                  <a:pt x="1503" y="826"/>
                  <a:pt x="1503" y="827"/>
                  <a:pt x="1503" y="827"/>
                </a:cubicBezTo>
                <a:cubicBezTo>
                  <a:pt x="1503" y="828"/>
                  <a:pt x="1504" y="828"/>
                  <a:pt x="1504" y="829"/>
                </a:cubicBezTo>
                <a:cubicBezTo>
                  <a:pt x="1504" y="830"/>
                  <a:pt x="1505" y="829"/>
                  <a:pt x="1505" y="830"/>
                </a:cubicBezTo>
                <a:cubicBezTo>
                  <a:pt x="1505" y="830"/>
                  <a:pt x="1505" y="830"/>
                  <a:pt x="1505" y="830"/>
                </a:cubicBezTo>
                <a:cubicBezTo>
                  <a:pt x="1506" y="831"/>
                  <a:pt x="1507" y="831"/>
                  <a:pt x="1507" y="832"/>
                </a:cubicBezTo>
                <a:cubicBezTo>
                  <a:pt x="1507" y="833"/>
                  <a:pt x="1507" y="832"/>
                  <a:pt x="1508" y="833"/>
                </a:cubicBezTo>
                <a:cubicBezTo>
                  <a:pt x="1508" y="833"/>
                  <a:pt x="1508" y="833"/>
                  <a:pt x="1509" y="833"/>
                </a:cubicBezTo>
                <a:cubicBezTo>
                  <a:pt x="1510" y="833"/>
                  <a:pt x="1509" y="833"/>
                  <a:pt x="1510" y="833"/>
                </a:cubicBezTo>
                <a:cubicBezTo>
                  <a:pt x="1511" y="833"/>
                  <a:pt x="1511" y="833"/>
                  <a:pt x="1511" y="832"/>
                </a:cubicBezTo>
                <a:cubicBezTo>
                  <a:pt x="1512" y="833"/>
                  <a:pt x="1512" y="833"/>
                  <a:pt x="1512" y="833"/>
                </a:cubicBezTo>
                <a:cubicBezTo>
                  <a:pt x="1513" y="832"/>
                  <a:pt x="1513" y="832"/>
                  <a:pt x="1513" y="831"/>
                </a:cubicBezTo>
                <a:cubicBezTo>
                  <a:pt x="1512" y="832"/>
                  <a:pt x="1512" y="832"/>
                  <a:pt x="1512" y="832"/>
                </a:cubicBezTo>
                <a:cubicBezTo>
                  <a:pt x="1511" y="832"/>
                  <a:pt x="1511" y="831"/>
                  <a:pt x="1511" y="830"/>
                </a:cubicBezTo>
                <a:cubicBezTo>
                  <a:pt x="1512" y="830"/>
                  <a:pt x="1513" y="829"/>
                  <a:pt x="1513" y="829"/>
                </a:cubicBezTo>
                <a:cubicBezTo>
                  <a:pt x="1514" y="829"/>
                  <a:pt x="1514" y="831"/>
                  <a:pt x="1515" y="831"/>
                </a:cubicBezTo>
                <a:cubicBezTo>
                  <a:pt x="1515" y="830"/>
                  <a:pt x="1515" y="831"/>
                  <a:pt x="1515" y="830"/>
                </a:cubicBezTo>
                <a:cubicBezTo>
                  <a:pt x="1515" y="829"/>
                  <a:pt x="1515" y="829"/>
                  <a:pt x="1515" y="829"/>
                </a:cubicBezTo>
                <a:cubicBezTo>
                  <a:pt x="1515" y="827"/>
                  <a:pt x="1515" y="827"/>
                  <a:pt x="1515" y="825"/>
                </a:cubicBezTo>
                <a:cubicBezTo>
                  <a:pt x="1515" y="824"/>
                  <a:pt x="1515" y="825"/>
                  <a:pt x="1516" y="824"/>
                </a:cubicBezTo>
                <a:cubicBezTo>
                  <a:pt x="1516" y="824"/>
                  <a:pt x="1516" y="823"/>
                  <a:pt x="1516" y="824"/>
                </a:cubicBezTo>
                <a:cubicBezTo>
                  <a:pt x="1517" y="824"/>
                  <a:pt x="1517" y="823"/>
                  <a:pt x="1517" y="822"/>
                </a:cubicBezTo>
                <a:cubicBezTo>
                  <a:pt x="1517" y="821"/>
                  <a:pt x="1517" y="820"/>
                  <a:pt x="1517" y="820"/>
                </a:cubicBezTo>
                <a:cubicBezTo>
                  <a:pt x="1517" y="819"/>
                  <a:pt x="1517" y="818"/>
                  <a:pt x="1516" y="817"/>
                </a:cubicBezTo>
                <a:cubicBezTo>
                  <a:pt x="1516" y="817"/>
                  <a:pt x="1516" y="816"/>
                  <a:pt x="1516" y="815"/>
                </a:cubicBezTo>
                <a:close/>
                <a:moveTo>
                  <a:pt x="1515" y="810"/>
                </a:moveTo>
                <a:cubicBezTo>
                  <a:pt x="1515" y="810"/>
                  <a:pt x="1514" y="811"/>
                  <a:pt x="1515" y="811"/>
                </a:cubicBezTo>
                <a:cubicBezTo>
                  <a:pt x="1516" y="812"/>
                  <a:pt x="1515" y="813"/>
                  <a:pt x="1516" y="813"/>
                </a:cubicBezTo>
                <a:cubicBezTo>
                  <a:pt x="1517" y="813"/>
                  <a:pt x="1517" y="812"/>
                  <a:pt x="1518" y="812"/>
                </a:cubicBezTo>
                <a:cubicBezTo>
                  <a:pt x="1517" y="812"/>
                  <a:pt x="1517" y="811"/>
                  <a:pt x="1517" y="811"/>
                </a:cubicBezTo>
                <a:cubicBezTo>
                  <a:pt x="1516" y="810"/>
                  <a:pt x="1516" y="810"/>
                  <a:pt x="1515" y="810"/>
                </a:cubicBezTo>
                <a:close/>
                <a:moveTo>
                  <a:pt x="1495" y="811"/>
                </a:moveTo>
                <a:cubicBezTo>
                  <a:pt x="1496" y="811"/>
                  <a:pt x="1496" y="809"/>
                  <a:pt x="1496" y="809"/>
                </a:cubicBezTo>
                <a:cubicBezTo>
                  <a:pt x="1495" y="808"/>
                  <a:pt x="1495" y="810"/>
                  <a:pt x="1495" y="811"/>
                </a:cubicBezTo>
                <a:close/>
                <a:moveTo>
                  <a:pt x="1650" y="790"/>
                </a:moveTo>
                <a:cubicBezTo>
                  <a:pt x="1650" y="790"/>
                  <a:pt x="1650" y="789"/>
                  <a:pt x="1650" y="789"/>
                </a:cubicBezTo>
                <a:cubicBezTo>
                  <a:pt x="1650" y="789"/>
                  <a:pt x="1650" y="789"/>
                  <a:pt x="1649" y="790"/>
                </a:cubicBezTo>
                <a:cubicBezTo>
                  <a:pt x="1650" y="789"/>
                  <a:pt x="1649" y="790"/>
                  <a:pt x="1650" y="790"/>
                </a:cubicBezTo>
                <a:close/>
                <a:moveTo>
                  <a:pt x="1467" y="783"/>
                </a:moveTo>
                <a:cubicBezTo>
                  <a:pt x="1467" y="783"/>
                  <a:pt x="1466" y="783"/>
                  <a:pt x="1465" y="783"/>
                </a:cubicBezTo>
                <a:cubicBezTo>
                  <a:pt x="1464" y="783"/>
                  <a:pt x="1465" y="784"/>
                  <a:pt x="1464" y="785"/>
                </a:cubicBezTo>
                <a:cubicBezTo>
                  <a:pt x="1466" y="785"/>
                  <a:pt x="1467" y="785"/>
                  <a:pt x="1469" y="785"/>
                </a:cubicBezTo>
                <a:cubicBezTo>
                  <a:pt x="1470" y="783"/>
                  <a:pt x="1467" y="784"/>
                  <a:pt x="1467" y="783"/>
                </a:cubicBezTo>
                <a:cubicBezTo>
                  <a:pt x="1467" y="783"/>
                  <a:pt x="1467" y="783"/>
                  <a:pt x="1467" y="783"/>
                </a:cubicBezTo>
                <a:close/>
                <a:moveTo>
                  <a:pt x="1662" y="799"/>
                </a:moveTo>
                <a:cubicBezTo>
                  <a:pt x="1660" y="799"/>
                  <a:pt x="1659" y="800"/>
                  <a:pt x="1657" y="800"/>
                </a:cubicBezTo>
                <a:cubicBezTo>
                  <a:pt x="1657" y="801"/>
                  <a:pt x="1657" y="801"/>
                  <a:pt x="1657" y="801"/>
                </a:cubicBezTo>
                <a:cubicBezTo>
                  <a:pt x="1657" y="800"/>
                  <a:pt x="1656" y="801"/>
                  <a:pt x="1656" y="801"/>
                </a:cubicBezTo>
                <a:cubicBezTo>
                  <a:pt x="1655" y="801"/>
                  <a:pt x="1656" y="800"/>
                  <a:pt x="1656" y="800"/>
                </a:cubicBezTo>
                <a:cubicBezTo>
                  <a:pt x="1656" y="800"/>
                  <a:pt x="1655" y="800"/>
                  <a:pt x="1655" y="800"/>
                </a:cubicBezTo>
                <a:cubicBezTo>
                  <a:pt x="1655" y="800"/>
                  <a:pt x="1655" y="800"/>
                  <a:pt x="1655" y="800"/>
                </a:cubicBezTo>
                <a:cubicBezTo>
                  <a:pt x="1654" y="800"/>
                  <a:pt x="1654" y="800"/>
                  <a:pt x="1653" y="800"/>
                </a:cubicBezTo>
                <a:cubicBezTo>
                  <a:pt x="1653" y="800"/>
                  <a:pt x="1652" y="799"/>
                  <a:pt x="1652" y="799"/>
                </a:cubicBezTo>
                <a:cubicBezTo>
                  <a:pt x="1651" y="798"/>
                  <a:pt x="1651" y="798"/>
                  <a:pt x="1651" y="797"/>
                </a:cubicBezTo>
                <a:cubicBezTo>
                  <a:pt x="1651" y="797"/>
                  <a:pt x="1652" y="796"/>
                  <a:pt x="1651" y="796"/>
                </a:cubicBezTo>
                <a:cubicBezTo>
                  <a:pt x="1651" y="796"/>
                  <a:pt x="1651" y="796"/>
                  <a:pt x="1651" y="795"/>
                </a:cubicBezTo>
                <a:cubicBezTo>
                  <a:pt x="1651" y="795"/>
                  <a:pt x="1651" y="794"/>
                  <a:pt x="1651" y="793"/>
                </a:cubicBezTo>
                <a:cubicBezTo>
                  <a:pt x="1651" y="793"/>
                  <a:pt x="1650" y="794"/>
                  <a:pt x="1650" y="794"/>
                </a:cubicBezTo>
                <a:cubicBezTo>
                  <a:pt x="1650" y="793"/>
                  <a:pt x="1650" y="793"/>
                  <a:pt x="1650" y="792"/>
                </a:cubicBezTo>
                <a:cubicBezTo>
                  <a:pt x="1649" y="792"/>
                  <a:pt x="1650" y="792"/>
                  <a:pt x="1650" y="791"/>
                </a:cubicBezTo>
                <a:cubicBezTo>
                  <a:pt x="1650" y="791"/>
                  <a:pt x="1649" y="791"/>
                  <a:pt x="1649" y="792"/>
                </a:cubicBezTo>
                <a:cubicBezTo>
                  <a:pt x="1649" y="792"/>
                  <a:pt x="1649" y="793"/>
                  <a:pt x="1649" y="793"/>
                </a:cubicBezTo>
                <a:cubicBezTo>
                  <a:pt x="1649" y="793"/>
                  <a:pt x="1648" y="793"/>
                  <a:pt x="1648" y="793"/>
                </a:cubicBezTo>
                <a:cubicBezTo>
                  <a:pt x="1648" y="794"/>
                  <a:pt x="1648" y="794"/>
                  <a:pt x="1648" y="794"/>
                </a:cubicBezTo>
                <a:cubicBezTo>
                  <a:pt x="1648" y="795"/>
                  <a:pt x="1649" y="795"/>
                  <a:pt x="1648" y="795"/>
                </a:cubicBezTo>
                <a:cubicBezTo>
                  <a:pt x="1648" y="795"/>
                  <a:pt x="1648" y="794"/>
                  <a:pt x="1647" y="794"/>
                </a:cubicBezTo>
                <a:cubicBezTo>
                  <a:pt x="1647" y="794"/>
                  <a:pt x="1646" y="794"/>
                  <a:pt x="1646" y="794"/>
                </a:cubicBezTo>
                <a:cubicBezTo>
                  <a:pt x="1646" y="794"/>
                  <a:pt x="1646" y="793"/>
                  <a:pt x="1646" y="792"/>
                </a:cubicBezTo>
                <a:cubicBezTo>
                  <a:pt x="1646" y="792"/>
                  <a:pt x="1646" y="791"/>
                  <a:pt x="1646" y="790"/>
                </a:cubicBezTo>
                <a:cubicBezTo>
                  <a:pt x="1646" y="790"/>
                  <a:pt x="1646" y="790"/>
                  <a:pt x="1646" y="790"/>
                </a:cubicBezTo>
                <a:cubicBezTo>
                  <a:pt x="1645" y="790"/>
                  <a:pt x="1645" y="789"/>
                  <a:pt x="1645" y="788"/>
                </a:cubicBezTo>
                <a:cubicBezTo>
                  <a:pt x="1645" y="788"/>
                  <a:pt x="1644" y="786"/>
                  <a:pt x="1645" y="786"/>
                </a:cubicBezTo>
                <a:cubicBezTo>
                  <a:pt x="1645" y="785"/>
                  <a:pt x="1645" y="784"/>
                  <a:pt x="1645" y="784"/>
                </a:cubicBezTo>
                <a:cubicBezTo>
                  <a:pt x="1644" y="784"/>
                  <a:pt x="1644" y="784"/>
                  <a:pt x="1643" y="784"/>
                </a:cubicBezTo>
                <a:cubicBezTo>
                  <a:pt x="1643" y="784"/>
                  <a:pt x="1643" y="783"/>
                  <a:pt x="1643" y="783"/>
                </a:cubicBezTo>
                <a:cubicBezTo>
                  <a:pt x="1643" y="782"/>
                  <a:pt x="1643" y="782"/>
                  <a:pt x="1642" y="782"/>
                </a:cubicBezTo>
                <a:cubicBezTo>
                  <a:pt x="1642" y="782"/>
                  <a:pt x="1642" y="782"/>
                  <a:pt x="1642" y="781"/>
                </a:cubicBezTo>
                <a:cubicBezTo>
                  <a:pt x="1641" y="781"/>
                  <a:pt x="1640" y="781"/>
                  <a:pt x="1640" y="781"/>
                </a:cubicBezTo>
                <a:cubicBezTo>
                  <a:pt x="1640" y="781"/>
                  <a:pt x="1640" y="780"/>
                  <a:pt x="1640" y="780"/>
                </a:cubicBezTo>
                <a:cubicBezTo>
                  <a:pt x="1640" y="780"/>
                  <a:pt x="1639" y="780"/>
                  <a:pt x="1639" y="780"/>
                </a:cubicBezTo>
                <a:cubicBezTo>
                  <a:pt x="1639" y="780"/>
                  <a:pt x="1639" y="781"/>
                  <a:pt x="1639" y="781"/>
                </a:cubicBezTo>
                <a:cubicBezTo>
                  <a:pt x="1639" y="781"/>
                  <a:pt x="1638" y="780"/>
                  <a:pt x="1638" y="780"/>
                </a:cubicBezTo>
                <a:cubicBezTo>
                  <a:pt x="1638" y="779"/>
                  <a:pt x="1637" y="779"/>
                  <a:pt x="1637" y="779"/>
                </a:cubicBezTo>
                <a:cubicBezTo>
                  <a:pt x="1637" y="779"/>
                  <a:pt x="1637" y="778"/>
                  <a:pt x="1636" y="778"/>
                </a:cubicBezTo>
                <a:cubicBezTo>
                  <a:pt x="1636" y="778"/>
                  <a:pt x="1636" y="777"/>
                  <a:pt x="1636" y="777"/>
                </a:cubicBezTo>
                <a:cubicBezTo>
                  <a:pt x="1636" y="777"/>
                  <a:pt x="1635" y="777"/>
                  <a:pt x="1635" y="778"/>
                </a:cubicBezTo>
                <a:cubicBezTo>
                  <a:pt x="1635" y="779"/>
                  <a:pt x="1636" y="780"/>
                  <a:pt x="1637" y="780"/>
                </a:cubicBezTo>
                <a:cubicBezTo>
                  <a:pt x="1637" y="780"/>
                  <a:pt x="1637" y="781"/>
                  <a:pt x="1637" y="781"/>
                </a:cubicBezTo>
                <a:cubicBezTo>
                  <a:pt x="1637" y="781"/>
                  <a:pt x="1638" y="781"/>
                  <a:pt x="1638" y="782"/>
                </a:cubicBezTo>
                <a:cubicBezTo>
                  <a:pt x="1638" y="782"/>
                  <a:pt x="1638" y="784"/>
                  <a:pt x="1638" y="784"/>
                </a:cubicBezTo>
                <a:cubicBezTo>
                  <a:pt x="1639" y="784"/>
                  <a:pt x="1639" y="785"/>
                  <a:pt x="1639" y="785"/>
                </a:cubicBezTo>
                <a:cubicBezTo>
                  <a:pt x="1640" y="785"/>
                  <a:pt x="1640" y="785"/>
                  <a:pt x="1640" y="786"/>
                </a:cubicBezTo>
                <a:cubicBezTo>
                  <a:pt x="1640" y="786"/>
                  <a:pt x="1640" y="787"/>
                  <a:pt x="1640" y="787"/>
                </a:cubicBezTo>
                <a:cubicBezTo>
                  <a:pt x="1641" y="787"/>
                  <a:pt x="1641" y="788"/>
                  <a:pt x="1642" y="789"/>
                </a:cubicBezTo>
                <a:cubicBezTo>
                  <a:pt x="1642" y="789"/>
                  <a:pt x="1642" y="789"/>
                  <a:pt x="1643" y="789"/>
                </a:cubicBezTo>
                <a:cubicBezTo>
                  <a:pt x="1644" y="790"/>
                  <a:pt x="1644" y="790"/>
                  <a:pt x="1644" y="791"/>
                </a:cubicBezTo>
                <a:cubicBezTo>
                  <a:pt x="1643" y="791"/>
                  <a:pt x="1643" y="791"/>
                  <a:pt x="1643" y="791"/>
                </a:cubicBezTo>
                <a:cubicBezTo>
                  <a:pt x="1643" y="792"/>
                  <a:pt x="1643" y="793"/>
                  <a:pt x="1643" y="793"/>
                </a:cubicBezTo>
                <a:cubicBezTo>
                  <a:pt x="1643" y="794"/>
                  <a:pt x="1644" y="794"/>
                  <a:pt x="1645" y="794"/>
                </a:cubicBezTo>
                <a:cubicBezTo>
                  <a:pt x="1645" y="795"/>
                  <a:pt x="1644" y="795"/>
                  <a:pt x="1644" y="796"/>
                </a:cubicBezTo>
                <a:cubicBezTo>
                  <a:pt x="1644" y="796"/>
                  <a:pt x="1645" y="797"/>
                  <a:pt x="1645" y="798"/>
                </a:cubicBezTo>
                <a:cubicBezTo>
                  <a:pt x="1645" y="798"/>
                  <a:pt x="1645" y="799"/>
                  <a:pt x="1645" y="800"/>
                </a:cubicBezTo>
                <a:cubicBezTo>
                  <a:pt x="1645" y="800"/>
                  <a:pt x="1645" y="800"/>
                  <a:pt x="1645" y="801"/>
                </a:cubicBezTo>
                <a:cubicBezTo>
                  <a:pt x="1645" y="801"/>
                  <a:pt x="1645" y="801"/>
                  <a:pt x="1645" y="802"/>
                </a:cubicBezTo>
                <a:cubicBezTo>
                  <a:pt x="1645" y="802"/>
                  <a:pt x="1644" y="802"/>
                  <a:pt x="1644" y="802"/>
                </a:cubicBezTo>
                <a:cubicBezTo>
                  <a:pt x="1644" y="803"/>
                  <a:pt x="1644" y="803"/>
                  <a:pt x="1644" y="804"/>
                </a:cubicBezTo>
                <a:cubicBezTo>
                  <a:pt x="1644" y="804"/>
                  <a:pt x="1643" y="804"/>
                  <a:pt x="1643" y="804"/>
                </a:cubicBezTo>
                <a:cubicBezTo>
                  <a:pt x="1643" y="804"/>
                  <a:pt x="1644" y="805"/>
                  <a:pt x="1643" y="805"/>
                </a:cubicBezTo>
                <a:cubicBezTo>
                  <a:pt x="1643" y="805"/>
                  <a:pt x="1643" y="805"/>
                  <a:pt x="1643" y="806"/>
                </a:cubicBezTo>
                <a:cubicBezTo>
                  <a:pt x="1643" y="806"/>
                  <a:pt x="1642" y="806"/>
                  <a:pt x="1641" y="806"/>
                </a:cubicBezTo>
                <a:cubicBezTo>
                  <a:pt x="1640" y="806"/>
                  <a:pt x="1639" y="807"/>
                  <a:pt x="1640" y="808"/>
                </a:cubicBezTo>
                <a:cubicBezTo>
                  <a:pt x="1641" y="810"/>
                  <a:pt x="1643" y="810"/>
                  <a:pt x="1644" y="810"/>
                </a:cubicBezTo>
                <a:cubicBezTo>
                  <a:pt x="1644" y="810"/>
                  <a:pt x="1644" y="811"/>
                  <a:pt x="1644" y="811"/>
                </a:cubicBezTo>
                <a:cubicBezTo>
                  <a:pt x="1644" y="811"/>
                  <a:pt x="1644" y="811"/>
                  <a:pt x="1645" y="811"/>
                </a:cubicBezTo>
                <a:cubicBezTo>
                  <a:pt x="1646" y="812"/>
                  <a:pt x="1646" y="812"/>
                  <a:pt x="1646" y="813"/>
                </a:cubicBezTo>
                <a:cubicBezTo>
                  <a:pt x="1647" y="814"/>
                  <a:pt x="1647" y="815"/>
                  <a:pt x="1647" y="815"/>
                </a:cubicBezTo>
                <a:cubicBezTo>
                  <a:pt x="1647" y="816"/>
                  <a:pt x="1646" y="816"/>
                  <a:pt x="1646" y="817"/>
                </a:cubicBezTo>
                <a:cubicBezTo>
                  <a:pt x="1646" y="818"/>
                  <a:pt x="1646" y="818"/>
                  <a:pt x="1645" y="819"/>
                </a:cubicBezTo>
                <a:cubicBezTo>
                  <a:pt x="1645" y="819"/>
                  <a:pt x="1645" y="820"/>
                  <a:pt x="1645" y="820"/>
                </a:cubicBezTo>
                <a:cubicBezTo>
                  <a:pt x="1646" y="820"/>
                  <a:pt x="1646" y="821"/>
                  <a:pt x="1646" y="821"/>
                </a:cubicBezTo>
                <a:cubicBezTo>
                  <a:pt x="1646" y="821"/>
                  <a:pt x="1647" y="821"/>
                  <a:pt x="1648" y="821"/>
                </a:cubicBezTo>
                <a:cubicBezTo>
                  <a:pt x="1648" y="821"/>
                  <a:pt x="1649" y="822"/>
                  <a:pt x="1649" y="822"/>
                </a:cubicBezTo>
                <a:cubicBezTo>
                  <a:pt x="1650" y="822"/>
                  <a:pt x="1650" y="821"/>
                  <a:pt x="1651" y="821"/>
                </a:cubicBezTo>
                <a:cubicBezTo>
                  <a:pt x="1651" y="821"/>
                  <a:pt x="1652" y="820"/>
                  <a:pt x="1652" y="820"/>
                </a:cubicBezTo>
                <a:cubicBezTo>
                  <a:pt x="1652" y="820"/>
                  <a:pt x="1652" y="819"/>
                  <a:pt x="1652" y="819"/>
                </a:cubicBezTo>
                <a:cubicBezTo>
                  <a:pt x="1652" y="819"/>
                  <a:pt x="1652" y="819"/>
                  <a:pt x="1652" y="819"/>
                </a:cubicBezTo>
                <a:cubicBezTo>
                  <a:pt x="1652" y="818"/>
                  <a:pt x="1652" y="818"/>
                  <a:pt x="1653" y="818"/>
                </a:cubicBezTo>
                <a:cubicBezTo>
                  <a:pt x="1653" y="817"/>
                  <a:pt x="1653" y="818"/>
                  <a:pt x="1653" y="817"/>
                </a:cubicBezTo>
                <a:cubicBezTo>
                  <a:pt x="1653" y="817"/>
                  <a:pt x="1653" y="816"/>
                  <a:pt x="1653" y="816"/>
                </a:cubicBezTo>
                <a:cubicBezTo>
                  <a:pt x="1653" y="816"/>
                  <a:pt x="1655" y="815"/>
                  <a:pt x="1655" y="814"/>
                </a:cubicBezTo>
                <a:cubicBezTo>
                  <a:pt x="1656" y="814"/>
                  <a:pt x="1656" y="814"/>
                  <a:pt x="1656" y="813"/>
                </a:cubicBezTo>
                <a:cubicBezTo>
                  <a:pt x="1656" y="812"/>
                  <a:pt x="1656" y="811"/>
                  <a:pt x="1657" y="811"/>
                </a:cubicBezTo>
                <a:cubicBezTo>
                  <a:pt x="1656" y="810"/>
                  <a:pt x="1655" y="810"/>
                  <a:pt x="1656" y="809"/>
                </a:cubicBezTo>
                <a:cubicBezTo>
                  <a:pt x="1657" y="808"/>
                  <a:pt x="1657" y="808"/>
                  <a:pt x="1658" y="808"/>
                </a:cubicBezTo>
                <a:cubicBezTo>
                  <a:pt x="1658" y="808"/>
                  <a:pt x="1659" y="807"/>
                  <a:pt x="1659" y="807"/>
                </a:cubicBezTo>
                <a:cubicBezTo>
                  <a:pt x="1659" y="807"/>
                  <a:pt x="1660" y="807"/>
                  <a:pt x="1660" y="808"/>
                </a:cubicBezTo>
                <a:cubicBezTo>
                  <a:pt x="1660" y="808"/>
                  <a:pt x="1660" y="808"/>
                  <a:pt x="1661" y="808"/>
                </a:cubicBezTo>
                <a:cubicBezTo>
                  <a:pt x="1661" y="807"/>
                  <a:pt x="1660" y="807"/>
                  <a:pt x="1660" y="806"/>
                </a:cubicBezTo>
                <a:cubicBezTo>
                  <a:pt x="1661" y="805"/>
                  <a:pt x="1661" y="805"/>
                  <a:pt x="1661" y="805"/>
                </a:cubicBezTo>
                <a:cubicBezTo>
                  <a:pt x="1661" y="804"/>
                  <a:pt x="1662" y="805"/>
                  <a:pt x="1662" y="804"/>
                </a:cubicBezTo>
                <a:cubicBezTo>
                  <a:pt x="1662" y="804"/>
                  <a:pt x="1662" y="804"/>
                  <a:pt x="1662" y="804"/>
                </a:cubicBezTo>
                <a:cubicBezTo>
                  <a:pt x="1662" y="803"/>
                  <a:pt x="1662" y="803"/>
                  <a:pt x="1662" y="803"/>
                </a:cubicBezTo>
                <a:cubicBezTo>
                  <a:pt x="1662" y="802"/>
                  <a:pt x="1662" y="803"/>
                  <a:pt x="1662" y="802"/>
                </a:cubicBezTo>
                <a:cubicBezTo>
                  <a:pt x="1662" y="802"/>
                  <a:pt x="1663" y="802"/>
                  <a:pt x="1663" y="801"/>
                </a:cubicBezTo>
                <a:cubicBezTo>
                  <a:pt x="1663" y="801"/>
                  <a:pt x="1663" y="801"/>
                  <a:pt x="1663" y="801"/>
                </a:cubicBezTo>
                <a:cubicBezTo>
                  <a:pt x="1664" y="800"/>
                  <a:pt x="1663" y="799"/>
                  <a:pt x="1662" y="799"/>
                </a:cubicBezTo>
                <a:cubicBezTo>
                  <a:pt x="1659" y="799"/>
                  <a:pt x="1662" y="799"/>
                  <a:pt x="1662" y="799"/>
                </a:cubicBezTo>
                <a:close/>
                <a:moveTo>
                  <a:pt x="566" y="763"/>
                </a:moveTo>
                <a:cubicBezTo>
                  <a:pt x="566" y="763"/>
                  <a:pt x="567" y="763"/>
                  <a:pt x="567" y="762"/>
                </a:cubicBezTo>
                <a:cubicBezTo>
                  <a:pt x="566" y="762"/>
                  <a:pt x="565" y="762"/>
                  <a:pt x="566" y="763"/>
                </a:cubicBezTo>
                <a:cubicBezTo>
                  <a:pt x="566" y="763"/>
                  <a:pt x="566" y="763"/>
                  <a:pt x="566" y="763"/>
                </a:cubicBezTo>
                <a:close/>
                <a:moveTo>
                  <a:pt x="568" y="762"/>
                </a:moveTo>
                <a:cubicBezTo>
                  <a:pt x="568" y="762"/>
                  <a:pt x="568" y="763"/>
                  <a:pt x="568" y="763"/>
                </a:cubicBezTo>
                <a:cubicBezTo>
                  <a:pt x="569" y="763"/>
                  <a:pt x="570" y="763"/>
                  <a:pt x="571" y="762"/>
                </a:cubicBezTo>
                <a:cubicBezTo>
                  <a:pt x="570" y="762"/>
                  <a:pt x="569" y="762"/>
                  <a:pt x="568" y="762"/>
                </a:cubicBezTo>
                <a:close/>
                <a:moveTo>
                  <a:pt x="570" y="760"/>
                </a:moveTo>
                <a:cubicBezTo>
                  <a:pt x="571" y="760"/>
                  <a:pt x="572" y="760"/>
                  <a:pt x="572" y="759"/>
                </a:cubicBezTo>
                <a:cubicBezTo>
                  <a:pt x="571" y="759"/>
                  <a:pt x="571" y="759"/>
                  <a:pt x="570" y="760"/>
                </a:cubicBezTo>
                <a:cubicBezTo>
                  <a:pt x="572" y="760"/>
                  <a:pt x="570" y="760"/>
                  <a:pt x="570" y="760"/>
                </a:cubicBezTo>
                <a:close/>
                <a:moveTo>
                  <a:pt x="1353" y="720"/>
                </a:moveTo>
                <a:cubicBezTo>
                  <a:pt x="1353" y="720"/>
                  <a:pt x="1353" y="720"/>
                  <a:pt x="1353" y="720"/>
                </a:cubicBezTo>
                <a:cubicBezTo>
                  <a:pt x="1353" y="720"/>
                  <a:pt x="1353" y="720"/>
                  <a:pt x="1353" y="720"/>
                </a:cubicBezTo>
                <a:close/>
                <a:moveTo>
                  <a:pt x="1613" y="703"/>
                </a:moveTo>
                <a:cubicBezTo>
                  <a:pt x="1613" y="702"/>
                  <a:pt x="1613" y="702"/>
                  <a:pt x="1612" y="702"/>
                </a:cubicBezTo>
                <a:cubicBezTo>
                  <a:pt x="1613" y="702"/>
                  <a:pt x="1613" y="702"/>
                  <a:pt x="1613" y="703"/>
                </a:cubicBezTo>
                <a:close/>
                <a:moveTo>
                  <a:pt x="1608" y="696"/>
                </a:moveTo>
                <a:cubicBezTo>
                  <a:pt x="1608" y="697"/>
                  <a:pt x="1608" y="698"/>
                  <a:pt x="1608" y="698"/>
                </a:cubicBezTo>
                <a:cubicBezTo>
                  <a:pt x="1608" y="699"/>
                  <a:pt x="1608" y="699"/>
                  <a:pt x="1609" y="699"/>
                </a:cubicBezTo>
                <a:cubicBezTo>
                  <a:pt x="1609" y="699"/>
                  <a:pt x="1609" y="699"/>
                  <a:pt x="1609" y="699"/>
                </a:cubicBezTo>
                <a:cubicBezTo>
                  <a:pt x="1609" y="698"/>
                  <a:pt x="1609" y="697"/>
                  <a:pt x="1608" y="696"/>
                </a:cubicBezTo>
                <a:cubicBezTo>
                  <a:pt x="1608" y="697"/>
                  <a:pt x="1608" y="696"/>
                  <a:pt x="1608" y="696"/>
                </a:cubicBezTo>
                <a:close/>
                <a:moveTo>
                  <a:pt x="1077" y="696"/>
                </a:moveTo>
                <a:cubicBezTo>
                  <a:pt x="1077" y="696"/>
                  <a:pt x="1077" y="697"/>
                  <a:pt x="1077" y="697"/>
                </a:cubicBezTo>
                <a:cubicBezTo>
                  <a:pt x="1077" y="697"/>
                  <a:pt x="1077" y="698"/>
                  <a:pt x="1078" y="698"/>
                </a:cubicBezTo>
                <a:cubicBezTo>
                  <a:pt x="1079" y="698"/>
                  <a:pt x="1079" y="698"/>
                  <a:pt x="1080" y="698"/>
                </a:cubicBezTo>
                <a:cubicBezTo>
                  <a:pt x="1080" y="697"/>
                  <a:pt x="1079" y="697"/>
                  <a:pt x="1079" y="696"/>
                </a:cubicBezTo>
                <a:cubicBezTo>
                  <a:pt x="1078" y="696"/>
                  <a:pt x="1078" y="696"/>
                  <a:pt x="1077" y="696"/>
                </a:cubicBezTo>
                <a:close/>
                <a:moveTo>
                  <a:pt x="1605" y="705"/>
                </a:moveTo>
                <a:cubicBezTo>
                  <a:pt x="1606" y="705"/>
                  <a:pt x="1606" y="706"/>
                  <a:pt x="1606" y="706"/>
                </a:cubicBezTo>
                <a:cubicBezTo>
                  <a:pt x="1607" y="706"/>
                  <a:pt x="1608" y="706"/>
                  <a:pt x="1608" y="706"/>
                </a:cubicBezTo>
                <a:cubicBezTo>
                  <a:pt x="1608" y="706"/>
                  <a:pt x="1609" y="706"/>
                  <a:pt x="1609" y="706"/>
                </a:cubicBezTo>
                <a:cubicBezTo>
                  <a:pt x="1609" y="705"/>
                  <a:pt x="1608" y="704"/>
                  <a:pt x="1607" y="704"/>
                </a:cubicBezTo>
                <a:cubicBezTo>
                  <a:pt x="1607" y="704"/>
                  <a:pt x="1607" y="703"/>
                  <a:pt x="1607" y="703"/>
                </a:cubicBezTo>
                <a:cubicBezTo>
                  <a:pt x="1607" y="703"/>
                  <a:pt x="1607" y="703"/>
                  <a:pt x="1606" y="703"/>
                </a:cubicBezTo>
                <a:cubicBezTo>
                  <a:pt x="1606" y="702"/>
                  <a:pt x="1606" y="702"/>
                  <a:pt x="1606" y="702"/>
                </a:cubicBezTo>
                <a:cubicBezTo>
                  <a:pt x="1605" y="701"/>
                  <a:pt x="1604" y="702"/>
                  <a:pt x="1603" y="701"/>
                </a:cubicBezTo>
                <a:cubicBezTo>
                  <a:pt x="1603" y="701"/>
                  <a:pt x="1603" y="700"/>
                  <a:pt x="1602" y="700"/>
                </a:cubicBezTo>
                <a:cubicBezTo>
                  <a:pt x="1602" y="699"/>
                  <a:pt x="1602" y="700"/>
                  <a:pt x="1602" y="699"/>
                </a:cubicBezTo>
                <a:cubicBezTo>
                  <a:pt x="1601" y="698"/>
                  <a:pt x="1601" y="699"/>
                  <a:pt x="1600" y="698"/>
                </a:cubicBezTo>
                <a:cubicBezTo>
                  <a:pt x="1600" y="698"/>
                  <a:pt x="1600" y="697"/>
                  <a:pt x="1600" y="697"/>
                </a:cubicBezTo>
                <a:cubicBezTo>
                  <a:pt x="1599" y="697"/>
                  <a:pt x="1599" y="697"/>
                  <a:pt x="1598" y="696"/>
                </a:cubicBezTo>
                <a:cubicBezTo>
                  <a:pt x="1598" y="696"/>
                  <a:pt x="1598" y="695"/>
                  <a:pt x="1598" y="694"/>
                </a:cubicBezTo>
                <a:cubicBezTo>
                  <a:pt x="1598" y="693"/>
                  <a:pt x="1598" y="693"/>
                  <a:pt x="1596" y="693"/>
                </a:cubicBezTo>
                <a:cubicBezTo>
                  <a:pt x="1595" y="693"/>
                  <a:pt x="1595" y="693"/>
                  <a:pt x="1595" y="693"/>
                </a:cubicBezTo>
                <a:cubicBezTo>
                  <a:pt x="1595" y="694"/>
                  <a:pt x="1595" y="694"/>
                  <a:pt x="1595" y="695"/>
                </a:cubicBezTo>
                <a:cubicBezTo>
                  <a:pt x="1596" y="695"/>
                  <a:pt x="1596" y="695"/>
                  <a:pt x="1596" y="696"/>
                </a:cubicBezTo>
                <a:cubicBezTo>
                  <a:pt x="1597" y="698"/>
                  <a:pt x="1596" y="696"/>
                  <a:pt x="1597" y="697"/>
                </a:cubicBezTo>
                <a:cubicBezTo>
                  <a:pt x="1597" y="697"/>
                  <a:pt x="1596" y="697"/>
                  <a:pt x="1597" y="697"/>
                </a:cubicBezTo>
                <a:cubicBezTo>
                  <a:pt x="1597" y="698"/>
                  <a:pt x="1598" y="698"/>
                  <a:pt x="1598" y="698"/>
                </a:cubicBezTo>
                <a:cubicBezTo>
                  <a:pt x="1598" y="698"/>
                  <a:pt x="1598" y="699"/>
                  <a:pt x="1598" y="700"/>
                </a:cubicBezTo>
                <a:cubicBezTo>
                  <a:pt x="1599" y="700"/>
                  <a:pt x="1599" y="701"/>
                  <a:pt x="1600" y="701"/>
                </a:cubicBezTo>
                <a:cubicBezTo>
                  <a:pt x="1601" y="701"/>
                  <a:pt x="1601" y="702"/>
                  <a:pt x="1601" y="703"/>
                </a:cubicBezTo>
                <a:cubicBezTo>
                  <a:pt x="1602" y="704"/>
                  <a:pt x="1602" y="704"/>
                  <a:pt x="1603" y="704"/>
                </a:cubicBezTo>
                <a:cubicBezTo>
                  <a:pt x="1604" y="704"/>
                  <a:pt x="1604" y="705"/>
                  <a:pt x="1605" y="705"/>
                </a:cubicBezTo>
                <a:close/>
                <a:moveTo>
                  <a:pt x="1088" y="691"/>
                </a:moveTo>
                <a:cubicBezTo>
                  <a:pt x="1087" y="691"/>
                  <a:pt x="1087" y="691"/>
                  <a:pt x="1087" y="692"/>
                </a:cubicBezTo>
                <a:cubicBezTo>
                  <a:pt x="1087" y="693"/>
                  <a:pt x="1087" y="693"/>
                  <a:pt x="1087" y="693"/>
                </a:cubicBezTo>
                <a:cubicBezTo>
                  <a:pt x="1088" y="693"/>
                  <a:pt x="1088" y="693"/>
                  <a:pt x="1088" y="694"/>
                </a:cubicBezTo>
                <a:cubicBezTo>
                  <a:pt x="1089" y="694"/>
                  <a:pt x="1089" y="694"/>
                  <a:pt x="1090" y="693"/>
                </a:cubicBezTo>
                <a:cubicBezTo>
                  <a:pt x="1090" y="692"/>
                  <a:pt x="1090" y="691"/>
                  <a:pt x="1089" y="689"/>
                </a:cubicBezTo>
                <a:cubicBezTo>
                  <a:pt x="1089" y="690"/>
                  <a:pt x="1088" y="690"/>
                  <a:pt x="1088" y="691"/>
                </a:cubicBezTo>
                <a:close/>
                <a:moveTo>
                  <a:pt x="1659" y="680"/>
                </a:moveTo>
                <a:cubicBezTo>
                  <a:pt x="1659" y="681"/>
                  <a:pt x="1658" y="682"/>
                  <a:pt x="1659" y="683"/>
                </a:cubicBezTo>
                <a:cubicBezTo>
                  <a:pt x="1660" y="683"/>
                  <a:pt x="1661" y="682"/>
                  <a:pt x="1661" y="683"/>
                </a:cubicBezTo>
                <a:cubicBezTo>
                  <a:pt x="1663" y="683"/>
                  <a:pt x="1665" y="683"/>
                  <a:pt x="1664" y="681"/>
                </a:cubicBezTo>
                <a:cubicBezTo>
                  <a:pt x="1664" y="680"/>
                  <a:pt x="1664" y="680"/>
                  <a:pt x="1663" y="679"/>
                </a:cubicBezTo>
                <a:cubicBezTo>
                  <a:pt x="1662" y="680"/>
                  <a:pt x="1661" y="680"/>
                  <a:pt x="1659" y="680"/>
                </a:cubicBezTo>
                <a:cubicBezTo>
                  <a:pt x="1659" y="681"/>
                  <a:pt x="1659" y="680"/>
                  <a:pt x="1659" y="680"/>
                </a:cubicBezTo>
                <a:close/>
                <a:moveTo>
                  <a:pt x="1615" y="675"/>
                </a:moveTo>
                <a:cubicBezTo>
                  <a:pt x="1615" y="675"/>
                  <a:pt x="1614" y="675"/>
                  <a:pt x="1614" y="675"/>
                </a:cubicBezTo>
                <a:cubicBezTo>
                  <a:pt x="1614" y="676"/>
                  <a:pt x="1615" y="678"/>
                  <a:pt x="1615" y="679"/>
                </a:cubicBezTo>
                <a:cubicBezTo>
                  <a:pt x="1616" y="679"/>
                  <a:pt x="1616" y="679"/>
                  <a:pt x="1617" y="679"/>
                </a:cubicBezTo>
                <a:cubicBezTo>
                  <a:pt x="1617" y="678"/>
                  <a:pt x="1616" y="678"/>
                  <a:pt x="1616" y="677"/>
                </a:cubicBezTo>
                <a:cubicBezTo>
                  <a:pt x="1616" y="677"/>
                  <a:pt x="1616" y="677"/>
                  <a:pt x="1616" y="677"/>
                </a:cubicBezTo>
                <a:cubicBezTo>
                  <a:pt x="1616" y="677"/>
                  <a:pt x="1615" y="677"/>
                  <a:pt x="1615" y="677"/>
                </a:cubicBezTo>
                <a:cubicBezTo>
                  <a:pt x="1615" y="676"/>
                  <a:pt x="1615" y="676"/>
                  <a:pt x="1615" y="675"/>
                </a:cubicBezTo>
                <a:close/>
                <a:moveTo>
                  <a:pt x="1053" y="675"/>
                </a:moveTo>
                <a:cubicBezTo>
                  <a:pt x="1054" y="675"/>
                  <a:pt x="1054" y="672"/>
                  <a:pt x="1053" y="675"/>
                </a:cubicBezTo>
                <a:close/>
                <a:moveTo>
                  <a:pt x="1664" y="676"/>
                </a:moveTo>
                <a:cubicBezTo>
                  <a:pt x="1665" y="676"/>
                  <a:pt x="1666" y="675"/>
                  <a:pt x="1667" y="675"/>
                </a:cubicBezTo>
                <a:cubicBezTo>
                  <a:pt x="1667" y="675"/>
                  <a:pt x="1669" y="675"/>
                  <a:pt x="1669" y="674"/>
                </a:cubicBezTo>
                <a:cubicBezTo>
                  <a:pt x="1669" y="674"/>
                  <a:pt x="1669" y="673"/>
                  <a:pt x="1669" y="673"/>
                </a:cubicBezTo>
                <a:cubicBezTo>
                  <a:pt x="1670" y="673"/>
                  <a:pt x="1670" y="672"/>
                  <a:pt x="1670" y="671"/>
                </a:cubicBezTo>
                <a:cubicBezTo>
                  <a:pt x="1668" y="672"/>
                  <a:pt x="1666" y="674"/>
                  <a:pt x="1663" y="675"/>
                </a:cubicBezTo>
                <a:cubicBezTo>
                  <a:pt x="1664" y="675"/>
                  <a:pt x="1664" y="675"/>
                  <a:pt x="1664" y="676"/>
                </a:cubicBezTo>
                <a:cubicBezTo>
                  <a:pt x="1666" y="675"/>
                  <a:pt x="1664" y="676"/>
                  <a:pt x="1664" y="676"/>
                </a:cubicBezTo>
                <a:close/>
                <a:moveTo>
                  <a:pt x="1477" y="674"/>
                </a:moveTo>
                <a:cubicBezTo>
                  <a:pt x="1477" y="673"/>
                  <a:pt x="1478" y="672"/>
                  <a:pt x="1478" y="672"/>
                </a:cubicBezTo>
                <a:cubicBezTo>
                  <a:pt x="1478" y="671"/>
                  <a:pt x="1477" y="671"/>
                  <a:pt x="1477" y="671"/>
                </a:cubicBezTo>
                <a:cubicBezTo>
                  <a:pt x="1476" y="673"/>
                  <a:pt x="1476" y="673"/>
                  <a:pt x="1477" y="674"/>
                </a:cubicBezTo>
                <a:cubicBezTo>
                  <a:pt x="1477" y="673"/>
                  <a:pt x="1477" y="674"/>
                  <a:pt x="1477" y="674"/>
                </a:cubicBezTo>
                <a:close/>
                <a:moveTo>
                  <a:pt x="1614" y="670"/>
                </a:moveTo>
                <a:cubicBezTo>
                  <a:pt x="1612" y="671"/>
                  <a:pt x="1613" y="668"/>
                  <a:pt x="1612" y="668"/>
                </a:cubicBezTo>
                <a:cubicBezTo>
                  <a:pt x="1611" y="668"/>
                  <a:pt x="1612" y="671"/>
                  <a:pt x="1612" y="671"/>
                </a:cubicBezTo>
                <a:cubicBezTo>
                  <a:pt x="1612" y="671"/>
                  <a:pt x="1612" y="673"/>
                  <a:pt x="1612" y="674"/>
                </a:cubicBezTo>
                <a:cubicBezTo>
                  <a:pt x="1614" y="673"/>
                  <a:pt x="1614" y="674"/>
                  <a:pt x="1615" y="673"/>
                </a:cubicBezTo>
                <a:cubicBezTo>
                  <a:pt x="1615" y="673"/>
                  <a:pt x="1615" y="672"/>
                  <a:pt x="1615" y="672"/>
                </a:cubicBezTo>
                <a:cubicBezTo>
                  <a:pt x="1615" y="671"/>
                  <a:pt x="1615" y="671"/>
                  <a:pt x="1614" y="671"/>
                </a:cubicBezTo>
                <a:cubicBezTo>
                  <a:pt x="1615" y="670"/>
                  <a:pt x="1615" y="670"/>
                  <a:pt x="1615" y="669"/>
                </a:cubicBezTo>
                <a:cubicBezTo>
                  <a:pt x="1614" y="669"/>
                  <a:pt x="1614" y="669"/>
                  <a:pt x="1614" y="670"/>
                </a:cubicBezTo>
                <a:close/>
                <a:moveTo>
                  <a:pt x="1465" y="659"/>
                </a:moveTo>
                <a:cubicBezTo>
                  <a:pt x="1465" y="659"/>
                  <a:pt x="1465" y="659"/>
                  <a:pt x="1465" y="658"/>
                </a:cubicBezTo>
                <a:cubicBezTo>
                  <a:pt x="1465" y="657"/>
                  <a:pt x="1465" y="657"/>
                  <a:pt x="1464" y="657"/>
                </a:cubicBezTo>
                <a:cubicBezTo>
                  <a:pt x="1464" y="656"/>
                  <a:pt x="1463" y="657"/>
                  <a:pt x="1463" y="657"/>
                </a:cubicBezTo>
                <a:cubicBezTo>
                  <a:pt x="1462" y="658"/>
                  <a:pt x="1462" y="658"/>
                  <a:pt x="1462" y="659"/>
                </a:cubicBezTo>
                <a:cubicBezTo>
                  <a:pt x="1463" y="659"/>
                  <a:pt x="1463" y="659"/>
                  <a:pt x="1464" y="659"/>
                </a:cubicBezTo>
                <a:cubicBezTo>
                  <a:pt x="1464" y="660"/>
                  <a:pt x="1465" y="659"/>
                  <a:pt x="1465" y="659"/>
                </a:cubicBezTo>
                <a:cubicBezTo>
                  <a:pt x="1464" y="658"/>
                  <a:pt x="1465" y="659"/>
                  <a:pt x="1465" y="659"/>
                </a:cubicBezTo>
                <a:close/>
                <a:moveTo>
                  <a:pt x="1055" y="660"/>
                </a:moveTo>
                <a:cubicBezTo>
                  <a:pt x="1055" y="660"/>
                  <a:pt x="1055" y="660"/>
                  <a:pt x="1054" y="659"/>
                </a:cubicBezTo>
                <a:cubicBezTo>
                  <a:pt x="1054" y="659"/>
                  <a:pt x="1055" y="659"/>
                  <a:pt x="1054" y="659"/>
                </a:cubicBezTo>
                <a:cubicBezTo>
                  <a:pt x="1054" y="658"/>
                  <a:pt x="1054" y="657"/>
                  <a:pt x="1054" y="656"/>
                </a:cubicBezTo>
                <a:cubicBezTo>
                  <a:pt x="1053" y="656"/>
                  <a:pt x="1054" y="653"/>
                  <a:pt x="1054" y="653"/>
                </a:cubicBezTo>
                <a:cubicBezTo>
                  <a:pt x="1053" y="653"/>
                  <a:pt x="1053" y="652"/>
                  <a:pt x="1053" y="652"/>
                </a:cubicBezTo>
                <a:cubicBezTo>
                  <a:pt x="1053" y="651"/>
                  <a:pt x="1053" y="650"/>
                  <a:pt x="1052" y="650"/>
                </a:cubicBezTo>
                <a:cubicBezTo>
                  <a:pt x="1051" y="650"/>
                  <a:pt x="1051" y="650"/>
                  <a:pt x="1051" y="649"/>
                </a:cubicBezTo>
                <a:cubicBezTo>
                  <a:pt x="1049" y="648"/>
                  <a:pt x="1049" y="649"/>
                  <a:pt x="1050" y="647"/>
                </a:cubicBezTo>
                <a:cubicBezTo>
                  <a:pt x="1049" y="647"/>
                  <a:pt x="1049" y="647"/>
                  <a:pt x="1049" y="647"/>
                </a:cubicBezTo>
                <a:cubicBezTo>
                  <a:pt x="1048" y="647"/>
                  <a:pt x="1048" y="647"/>
                  <a:pt x="1048" y="648"/>
                </a:cubicBezTo>
                <a:cubicBezTo>
                  <a:pt x="1048" y="648"/>
                  <a:pt x="1048" y="649"/>
                  <a:pt x="1048" y="649"/>
                </a:cubicBezTo>
                <a:cubicBezTo>
                  <a:pt x="1047" y="649"/>
                  <a:pt x="1047" y="650"/>
                  <a:pt x="1047" y="651"/>
                </a:cubicBezTo>
                <a:cubicBezTo>
                  <a:pt x="1047" y="651"/>
                  <a:pt x="1047" y="651"/>
                  <a:pt x="1047" y="651"/>
                </a:cubicBezTo>
                <a:cubicBezTo>
                  <a:pt x="1047" y="652"/>
                  <a:pt x="1047" y="653"/>
                  <a:pt x="1047" y="654"/>
                </a:cubicBezTo>
                <a:cubicBezTo>
                  <a:pt x="1047" y="654"/>
                  <a:pt x="1047" y="654"/>
                  <a:pt x="1047" y="654"/>
                </a:cubicBezTo>
                <a:cubicBezTo>
                  <a:pt x="1047" y="655"/>
                  <a:pt x="1047" y="654"/>
                  <a:pt x="1047" y="655"/>
                </a:cubicBezTo>
                <a:cubicBezTo>
                  <a:pt x="1047" y="655"/>
                  <a:pt x="1047" y="655"/>
                  <a:pt x="1047" y="655"/>
                </a:cubicBezTo>
                <a:cubicBezTo>
                  <a:pt x="1046" y="656"/>
                  <a:pt x="1046" y="656"/>
                  <a:pt x="1046" y="656"/>
                </a:cubicBezTo>
                <a:cubicBezTo>
                  <a:pt x="1045" y="656"/>
                  <a:pt x="1045" y="657"/>
                  <a:pt x="1044" y="657"/>
                </a:cubicBezTo>
                <a:cubicBezTo>
                  <a:pt x="1044" y="656"/>
                  <a:pt x="1044" y="656"/>
                  <a:pt x="1043" y="656"/>
                </a:cubicBezTo>
                <a:cubicBezTo>
                  <a:pt x="1043" y="656"/>
                  <a:pt x="1043" y="657"/>
                  <a:pt x="1043" y="657"/>
                </a:cubicBezTo>
                <a:cubicBezTo>
                  <a:pt x="1044" y="657"/>
                  <a:pt x="1044" y="659"/>
                  <a:pt x="1043" y="659"/>
                </a:cubicBezTo>
                <a:cubicBezTo>
                  <a:pt x="1042" y="659"/>
                  <a:pt x="1043" y="660"/>
                  <a:pt x="1043" y="661"/>
                </a:cubicBezTo>
                <a:cubicBezTo>
                  <a:pt x="1043" y="661"/>
                  <a:pt x="1042" y="660"/>
                  <a:pt x="1042" y="661"/>
                </a:cubicBezTo>
                <a:cubicBezTo>
                  <a:pt x="1042" y="662"/>
                  <a:pt x="1042" y="662"/>
                  <a:pt x="1041" y="662"/>
                </a:cubicBezTo>
                <a:cubicBezTo>
                  <a:pt x="1041" y="662"/>
                  <a:pt x="1041" y="662"/>
                  <a:pt x="1040" y="661"/>
                </a:cubicBezTo>
                <a:cubicBezTo>
                  <a:pt x="1040" y="662"/>
                  <a:pt x="1039" y="662"/>
                  <a:pt x="1039" y="662"/>
                </a:cubicBezTo>
                <a:cubicBezTo>
                  <a:pt x="1039" y="663"/>
                  <a:pt x="1039" y="664"/>
                  <a:pt x="1039" y="664"/>
                </a:cubicBezTo>
                <a:cubicBezTo>
                  <a:pt x="1039" y="665"/>
                  <a:pt x="1039" y="665"/>
                  <a:pt x="1039" y="666"/>
                </a:cubicBezTo>
                <a:cubicBezTo>
                  <a:pt x="1039" y="666"/>
                  <a:pt x="1038" y="665"/>
                  <a:pt x="1039" y="665"/>
                </a:cubicBezTo>
                <a:cubicBezTo>
                  <a:pt x="1037" y="665"/>
                  <a:pt x="1036" y="666"/>
                  <a:pt x="1035" y="666"/>
                </a:cubicBezTo>
                <a:cubicBezTo>
                  <a:pt x="1035" y="667"/>
                  <a:pt x="1034" y="667"/>
                  <a:pt x="1034" y="667"/>
                </a:cubicBezTo>
                <a:cubicBezTo>
                  <a:pt x="1032" y="666"/>
                  <a:pt x="1032" y="666"/>
                  <a:pt x="1032" y="668"/>
                </a:cubicBezTo>
                <a:cubicBezTo>
                  <a:pt x="1030" y="667"/>
                  <a:pt x="1030" y="668"/>
                  <a:pt x="1029" y="669"/>
                </a:cubicBezTo>
                <a:cubicBezTo>
                  <a:pt x="1028" y="669"/>
                  <a:pt x="1027" y="670"/>
                  <a:pt x="1027" y="670"/>
                </a:cubicBezTo>
                <a:cubicBezTo>
                  <a:pt x="1026" y="671"/>
                  <a:pt x="1026" y="671"/>
                  <a:pt x="1025" y="671"/>
                </a:cubicBezTo>
                <a:cubicBezTo>
                  <a:pt x="1025" y="672"/>
                  <a:pt x="1025" y="673"/>
                  <a:pt x="1024" y="674"/>
                </a:cubicBezTo>
                <a:cubicBezTo>
                  <a:pt x="1024" y="674"/>
                  <a:pt x="1024" y="675"/>
                  <a:pt x="1023" y="675"/>
                </a:cubicBezTo>
                <a:cubicBezTo>
                  <a:pt x="1023" y="675"/>
                  <a:pt x="1023" y="677"/>
                  <a:pt x="1023" y="677"/>
                </a:cubicBezTo>
                <a:cubicBezTo>
                  <a:pt x="1024" y="678"/>
                  <a:pt x="1024" y="678"/>
                  <a:pt x="1024" y="679"/>
                </a:cubicBezTo>
                <a:cubicBezTo>
                  <a:pt x="1025" y="679"/>
                  <a:pt x="1025" y="682"/>
                  <a:pt x="1025" y="683"/>
                </a:cubicBezTo>
                <a:cubicBezTo>
                  <a:pt x="1025" y="684"/>
                  <a:pt x="1025" y="683"/>
                  <a:pt x="1025" y="684"/>
                </a:cubicBezTo>
                <a:cubicBezTo>
                  <a:pt x="1025" y="684"/>
                  <a:pt x="1025" y="685"/>
                  <a:pt x="1025" y="685"/>
                </a:cubicBezTo>
                <a:cubicBezTo>
                  <a:pt x="1025" y="685"/>
                  <a:pt x="1026" y="685"/>
                  <a:pt x="1026" y="686"/>
                </a:cubicBezTo>
                <a:cubicBezTo>
                  <a:pt x="1026" y="687"/>
                  <a:pt x="1026" y="688"/>
                  <a:pt x="1026" y="689"/>
                </a:cubicBezTo>
                <a:cubicBezTo>
                  <a:pt x="1026" y="689"/>
                  <a:pt x="1026" y="690"/>
                  <a:pt x="1025" y="690"/>
                </a:cubicBezTo>
                <a:cubicBezTo>
                  <a:pt x="1025" y="690"/>
                  <a:pt x="1025" y="690"/>
                  <a:pt x="1025" y="690"/>
                </a:cubicBezTo>
                <a:cubicBezTo>
                  <a:pt x="1025" y="690"/>
                  <a:pt x="1025" y="691"/>
                  <a:pt x="1025" y="691"/>
                </a:cubicBezTo>
                <a:cubicBezTo>
                  <a:pt x="1025" y="692"/>
                  <a:pt x="1022" y="692"/>
                  <a:pt x="1022" y="694"/>
                </a:cubicBezTo>
                <a:cubicBezTo>
                  <a:pt x="1022" y="694"/>
                  <a:pt x="1022" y="695"/>
                  <a:pt x="1022" y="695"/>
                </a:cubicBezTo>
                <a:cubicBezTo>
                  <a:pt x="1022" y="696"/>
                  <a:pt x="1021" y="698"/>
                  <a:pt x="1020" y="697"/>
                </a:cubicBezTo>
                <a:cubicBezTo>
                  <a:pt x="1020" y="698"/>
                  <a:pt x="1020" y="699"/>
                  <a:pt x="1020" y="699"/>
                </a:cubicBezTo>
                <a:cubicBezTo>
                  <a:pt x="1020" y="700"/>
                  <a:pt x="1020" y="700"/>
                  <a:pt x="1020" y="700"/>
                </a:cubicBezTo>
                <a:cubicBezTo>
                  <a:pt x="1019" y="701"/>
                  <a:pt x="1020" y="701"/>
                  <a:pt x="1019" y="701"/>
                </a:cubicBezTo>
                <a:cubicBezTo>
                  <a:pt x="1019" y="702"/>
                  <a:pt x="1020" y="702"/>
                  <a:pt x="1020" y="703"/>
                </a:cubicBezTo>
                <a:cubicBezTo>
                  <a:pt x="1020" y="704"/>
                  <a:pt x="1019" y="705"/>
                  <a:pt x="1019" y="706"/>
                </a:cubicBezTo>
                <a:cubicBezTo>
                  <a:pt x="1020" y="706"/>
                  <a:pt x="1020" y="707"/>
                  <a:pt x="1020" y="707"/>
                </a:cubicBezTo>
                <a:cubicBezTo>
                  <a:pt x="1020" y="707"/>
                  <a:pt x="1020" y="707"/>
                  <a:pt x="1020" y="707"/>
                </a:cubicBezTo>
                <a:cubicBezTo>
                  <a:pt x="1020" y="708"/>
                  <a:pt x="1021" y="708"/>
                  <a:pt x="1021" y="709"/>
                </a:cubicBezTo>
                <a:cubicBezTo>
                  <a:pt x="1022" y="710"/>
                  <a:pt x="1022" y="710"/>
                  <a:pt x="1022" y="711"/>
                </a:cubicBezTo>
                <a:cubicBezTo>
                  <a:pt x="1022" y="711"/>
                  <a:pt x="1022" y="711"/>
                  <a:pt x="1022" y="712"/>
                </a:cubicBezTo>
                <a:cubicBezTo>
                  <a:pt x="1022" y="712"/>
                  <a:pt x="1022" y="712"/>
                  <a:pt x="1022" y="712"/>
                </a:cubicBezTo>
                <a:cubicBezTo>
                  <a:pt x="1022" y="713"/>
                  <a:pt x="1022" y="713"/>
                  <a:pt x="1022" y="714"/>
                </a:cubicBezTo>
                <a:cubicBezTo>
                  <a:pt x="1022" y="714"/>
                  <a:pt x="1023" y="714"/>
                  <a:pt x="1023" y="714"/>
                </a:cubicBezTo>
                <a:cubicBezTo>
                  <a:pt x="1023" y="715"/>
                  <a:pt x="1024" y="716"/>
                  <a:pt x="1024" y="717"/>
                </a:cubicBezTo>
                <a:cubicBezTo>
                  <a:pt x="1024" y="718"/>
                  <a:pt x="1025" y="718"/>
                  <a:pt x="1026" y="719"/>
                </a:cubicBezTo>
                <a:cubicBezTo>
                  <a:pt x="1026" y="719"/>
                  <a:pt x="1026" y="719"/>
                  <a:pt x="1026" y="719"/>
                </a:cubicBezTo>
                <a:cubicBezTo>
                  <a:pt x="1027" y="719"/>
                  <a:pt x="1027" y="720"/>
                  <a:pt x="1028" y="720"/>
                </a:cubicBezTo>
                <a:cubicBezTo>
                  <a:pt x="1028" y="720"/>
                  <a:pt x="1029" y="721"/>
                  <a:pt x="1030" y="721"/>
                </a:cubicBezTo>
                <a:cubicBezTo>
                  <a:pt x="1030" y="722"/>
                  <a:pt x="1031" y="722"/>
                  <a:pt x="1032" y="722"/>
                </a:cubicBezTo>
                <a:cubicBezTo>
                  <a:pt x="1032" y="722"/>
                  <a:pt x="1033" y="721"/>
                  <a:pt x="1033" y="721"/>
                </a:cubicBezTo>
                <a:cubicBezTo>
                  <a:pt x="1033" y="721"/>
                  <a:pt x="1034" y="720"/>
                  <a:pt x="1035" y="720"/>
                </a:cubicBezTo>
                <a:cubicBezTo>
                  <a:pt x="1035" y="720"/>
                  <a:pt x="1036" y="720"/>
                  <a:pt x="1036" y="720"/>
                </a:cubicBezTo>
                <a:cubicBezTo>
                  <a:pt x="1037" y="720"/>
                  <a:pt x="1037" y="719"/>
                  <a:pt x="1038" y="719"/>
                </a:cubicBezTo>
                <a:cubicBezTo>
                  <a:pt x="1038" y="718"/>
                  <a:pt x="1038" y="718"/>
                  <a:pt x="1038" y="717"/>
                </a:cubicBezTo>
                <a:cubicBezTo>
                  <a:pt x="1038" y="717"/>
                  <a:pt x="1039" y="717"/>
                  <a:pt x="1039" y="716"/>
                </a:cubicBezTo>
                <a:cubicBezTo>
                  <a:pt x="1039" y="716"/>
                  <a:pt x="1039" y="715"/>
                  <a:pt x="1039" y="715"/>
                </a:cubicBezTo>
                <a:cubicBezTo>
                  <a:pt x="1040" y="715"/>
                  <a:pt x="1040" y="713"/>
                  <a:pt x="1040" y="713"/>
                </a:cubicBezTo>
                <a:cubicBezTo>
                  <a:pt x="1040" y="712"/>
                  <a:pt x="1040" y="713"/>
                  <a:pt x="1040" y="712"/>
                </a:cubicBezTo>
                <a:cubicBezTo>
                  <a:pt x="1041" y="712"/>
                  <a:pt x="1041" y="709"/>
                  <a:pt x="1041" y="709"/>
                </a:cubicBezTo>
                <a:cubicBezTo>
                  <a:pt x="1041" y="709"/>
                  <a:pt x="1041" y="708"/>
                  <a:pt x="1041" y="708"/>
                </a:cubicBezTo>
                <a:cubicBezTo>
                  <a:pt x="1041" y="707"/>
                  <a:pt x="1042" y="707"/>
                  <a:pt x="1042" y="707"/>
                </a:cubicBezTo>
                <a:cubicBezTo>
                  <a:pt x="1042" y="707"/>
                  <a:pt x="1042" y="706"/>
                  <a:pt x="1042" y="706"/>
                </a:cubicBezTo>
                <a:cubicBezTo>
                  <a:pt x="1042" y="706"/>
                  <a:pt x="1043" y="706"/>
                  <a:pt x="1043" y="706"/>
                </a:cubicBezTo>
                <a:cubicBezTo>
                  <a:pt x="1043" y="705"/>
                  <a:pt x="1043" y="704"/>
                  <a:pt x="1043" y="703"/>
                </a:cubicBezTo>
                <a:cubicBezTo>
                  <a:pt x="1043" y="703"/>
                  <a:pt x="1043" y="702"/>
                  <a:pt x="1043" y="702"/>
                </a:cubicBezTo>
                <a:cubicBezTo>
                  <a:pt x="1043" y="702"/>
                  <a:pt x="1044" y="702"/>
                  <a:pt x="1044" y="702"/>
                </a:cubicBezTo>
                <a:cubicBezTo>
                  <a:pt x="1044" y="701"/>
                  <a:pt x="1044" y="701"/>
                  <a:pt x="1044" y="701"/>
                </a:cubicBezTo>
                <a:cubicBezTo>
                  <a:pt x="1044" y="701"/>
                  <a:pt x="1044" y="700"/>
                  <a:pt x="1044" y="700"/>
                </a:cubicBezTo>
                <a:cubicBezTo>
                  <a:pt x="1044" y="700"/>
                  <a:pt x="1044" y="699"/>
                  <a:pt x="1044" y="698"/>
                </a:cubicBezTo>
                <a:cubicBezTo>
                  <a:pt x="1044" y="698"/>
                  <a:pt x="1045" y="698"/>
                  <a:pt x="1045" y="698"/>
                </a:cubicBezTo>
                <a:cubicBezTo>
                  <a:pt x="1045" y="698"/>
                  <a:pt x="1045" y="697"/>
                  <a:pt x="1045" y="697"/>
                </a:cubicBezTo>
                <a:cubicBezTo>
                  <a:pt x="1045" y="697"/>
                  <a:pt x="1046" y="697"/>
                  <a:pt x="1046" y="696"/>
                </a:cubicBezTo>
                <a:cubicBezTo>
                  <a:pt x="1046" y="696"/>
                  <a:pt x="1046" y="695"/>
                  <a:pt x="1046" y="695"/>
                </a:cubicBezTo>
                <a:cubicBezTo>
                  <a:pt x="1046" y="694"/>
                  <a:pt x="1046" y="695"/>
                  <a:pt x="1046" y="695"/>
                </a:cubicBezTo>
                <a:cubicBezTo>
                  <a:pt x="1046" y="694"/>
                  <a:pt x="1046" y="694"/>
                  <a:pt x="1046" y="694"/>
                </a:cubicBezTo>
                <a:cubicBezTo>
                  <a:pt x="1046" y="693"/>
                  <a:pt x="1046" y="694"/>
                  <a:pt x="1046" y="694"/>
                </a:cubicBezTo>
                <a:cubicBezTo>
                  <a:pt x="1046" y="693"/>
                  <a:pt x="1046" y="691"/>
                  <a:pt x="1047" y="692"/>
                </a:cubicBezTo>
                <a:cubicBezTo>
                  <a:pt x="1047" y="691"/>
                  <a:pt x="1046" y="690"/>
                  <a:pt x="1046" y="689"/>
                </a:cubicBezTo>
                <a:cubicBezTo>
                  <a:pt x="1047" y="689"/>
                  <a:pt x="1048" y="687"/>
                  <a:pt x="1048" y="686"/>
                </a:cubicBezTo>
                <a:cubicBezTo>
                  <a:pt x="1048" y="686"/>
                  <a:pt x="1048" y="685"/>
                  <a:pt x="1048" y="685"/>
                </a:cubicBezTo>
                <a:cubicBezTo>
                  <a:pt x="1049" y="685"/>
                  <a:pt x="1048" y="684"/>
                  <a:pt x="1049" y="684"/>
                </a:cubicBezTo>
                <a:cubicBezTo>
                  <a:pt x="1049" y="684"/>
                  <a:pt x="1050" y="681"/>
                  <a:pt x="1050" y="680"/>
                </a:cubicBezTo>
                <a:cubicBezTo>
                  <a:pt x="1050" y="680"/>
                  <a:pt x="1051" y="680"/>
                  <a:pt x="1051" y="679"/>
                </a:cubicBezTo>
                <a:cubicBezTo>
                  <a:pt x="1051" y="679"/>
                  <a:pt x="1050" y="678"/>
                  <a:pt x="1051" y="678"/>
                </a:cubicBezTo>
                <a:cubicBezTo>
                  <a:pt x="1051" y="678"/>
                  <a:pt x="1051" y="678"/>
                  <a:pt x="1051" y="678"/>
                </a:cubicBezTo>
                <a:cubicBezTo>
                  <a:pt x="1051" y="677"/>
                  <a:pt x="1051" y="676"/>
                  <a:pt x="1051" y="676"/>
                </a:cubicBezTo>
                <a:cubicBezTo>
                  <a:pt x="1051" y="675"/>
                  <a:pt x="1052" y="674"/>
                  <a:pt x="1052" y="673"/>
                </a:cubicBezTo>
                <a:cubicBezTo>
                  <a:pt x="1052" y="673"/>
                  <a:pt x="1052" y="673"/>
                  <a:pt x="1052" y="673"/>
                </a:cubicBezTo>
                <a:cubicBezTo>
                  <a:pt x="1052" y="673"/>
                  <a:pt x="1052" y="672"/>
                  <a:pt x="1053" y="672"/>
                </a:cubicBezTo>
                <a:cubicBezTo>
                  <a:pt x="1053" y="671"/>
                  <a:pt x="1053" y="670"/>
                  <a:pt x="1052" y="669"/>
                </a:cubicBezTo>
                <a:cubicBezTo>
                  <a:pt x="1052" y="669"/>
                  <a:pt x="1052" y="669"/>
                  <a:pt x="1052" y="668"/>
                </a:cubicBezTo>
                <a:cubicBezTo>
                  <a:pt x="1052" y="668"/>
                  <a:pt x="1052" y="667"/>
                  <a:pt x="1052" y="667"/>
                </a:cubicBezTo>
                <a:cubicBezTo>
                  <a:pt x="1051" y="667"/>
                  <a:pt x="1051" y="666"/>
                  <a:pt x="1051" y="665"/>
                </a:cubicBezTo>
                <a:cubicBezTo>
                  <a:pt x="1051" y="665"/>
                  <a:pt x="1051" y="665"/>
                  <a:pt x="1052" y="665"/>
                </a:cubicBezTo>
                <a:cubicBezTo>
                  <a:pt x="1052" y="665"/>
                  <a:pt x="1052" y="665"/>
                  <a:pt x="1052" y="665"/>
                </a:cubicBezTo>
                <a:cubicBezTo>
                  <a:pt x="1053" y="665"/>
                  <a:pt x="1053" y="665"/>
                  <a:pt x="1053" y="666"/>
                </a:cubicBezTo>
                <a:cubicBezTo>
                  <a:pt x="1053" y="666"/>
                  <a:pt x="1054" y="668"/>
                  <a:pt x="1054" y="667"/>
                </a:cubicBezTo>
                <a:cubicBezTo>
                  <a:pt x="1055" y="666"/>
                  <a:pt x="1057" y="660"/>
                  <a:pt x="1055" y="660"/>
                </a:cubicBezTo>
                <a:close/>
                <a:moveTo>
                  <a:pt x="1437" y="644"/>
                </a:moveTo>
                <a:cubicBezTo>
                  <a:pt x="1436" y="644"/>
                  <a:pt x="1436" y="644"/>
                  <a:pt x="1436" y="646"/>
                </a:cubicBezTo>
                <a:cubicBezTo>
                  <a:pt x="1437" y="646"/>
                  <a:pt x="1437" y="646"/>
                  <a:pt x="1437" y="644"/>
                </a:cubicBezTo>
                <a:cubicBezTo>
                  <a:pt x="1437" y="644"/>
                  <a:pt x="1437" y="644"/>
                  <a:pt x="1437" y="644"/>
                </a:cubicBezTo>
                <a:close/>
                <a:moveTo>
                  <a:pt x="1433" y="646"/>
                </a:moveTo>
                <a:cubicBezTo>
                  <a:pt x="1433" y="646"/>
                  <a:pt x="1433" y="646"/>
                  <a:pt x="1434" y="646"/>
                </a:cubicBezTo>
                <a:cubicBezTo>
                  <a:pt x="1434" y="646"/>
                  <a:pt x="1434" y="644"/>
                  <a:pt x="1434" y="644"/>
                </a:cubicBezTo>
                <a:cubicBezTo>
                  <a:pt x="1433" y="644"/>
                  <a:pt x="1433" y="645"/>
                  <a:pt x="1433" y="646"/>
                </a:cubicBezTo>
                <a:cubicBezTo>
                  <a:pt x="1433" y="646"/>
                  <a:pt x="1433" y="646"/>
                  <a:pt x="1433" y="646"/>
                </a:cubicBezTo>
                <a:close/>
                <a:moveTo>
                  <a:pt x="1437" y="645"/>
                </a:moveTo>
                <a:cubicBezTo>
                  <a:pt x="1438" y="645"/>
                  <a:pt x="1439" y="645"/>
                  <a:pt x="1439" y="644"/>
                </a:cubicBezTo>
                <a:cubicBezTo>
                  <a:pt x="1439" y="644"/>
                  <a:pt x="1438" y="644"/>
                  <a:pt x="1438" y="644"/>
                </a:cubicBezTo>
                <a:cubicBezTo>
                  <a:pt x="1437" y="643"/>
                  <a:pt x="1437" y="644"/>
                  <a:pt x="1437" y="645"/>
                </a:cubicBezTo>
                <a:close/>
                <a:moveTo>
                  <a:pt x="1468" y="757"/>
                </a:moveTo>
                <a:cubicBezTo>
                  <a:pt x="1468" y="757"/>
                  <a:pt x="1466" y="754"/>
                  <a:pt x="1466" y="753"/>
                </a:cubicBezTo>
                <a:cubicBezTo>
                  <a:pt x="1468" y="753"/>
                  <a:pt x="1468" y="755"/>
                  <a:pt x="1468" y="757"/>
                </a:cubicBezTo>
                <a:close/>
                <a:moveTo>
                  <a:pt x="1461" y="760"/>
                </a:moveTo>
                <a:cubicBezTo>
                  <a:pt x="1461" y="760"/>
                  <a:pt x="1461" y="760"/>
                  <a:pt x="1461" y="760"/>
                </a:cubicBezTo>
                <a:cubicBezTo>
                  <a:pt x="1460" y="760"/>
                  <a:pt x="1460" y="760"/>
                  <a:pt x="1460" y="760"/>
                </a:cubicBezTo>
                <a:cubicBezTo>
                  <a:pt x="1459" y="760"/>
                  <a:pt x="1459" y="759"/>
                  <a:pt x="1459" y="758"/>
                </a:cubicBezTo>
                <a:cubicBezTo>
                  <a:pt x="1459" y="757"/>
                  <a:pt x="1458" y="756"/>
                  <a:pt x="1458" y="756"/>
                </a:cubicBezTo>
                <a:cubicBezTo>
                  <a:pt x="1460" y="756"/>
                  <a:pt x="1461" y="758"/>
                  <a:pt x="1461" y="760"/>
                </a:cubicBezTo>
                <a:close/>
                <a:moveTo>
                  <a:pt x="1457" y="757"/>
                </a:moveTo>
                <a:cubicBezTo>
                  <a:pt x="1456" y="757"/>
                  <a:pt x="1456" y="757"/>
                  <a:pt x="1457" y="756"/>
                </a:cubicBezTo>
                <a:cubicBezTo>
                  <a:pt x="1457" y="757"/>
                  <a:pt x="1457" y="757"/>
                  <a:pt x="1457" y="757"/>
                </a:cubicBezTo>
                <a:close/>
                <a:moveTo>
                  <a:pt x="1542" y="738"/>
                </a:moveTo>
                <a:cubicBezTo>
                  <a:pt x="1541" y="738"/>
                  <a:pt x="1540" y="737"/>
                  <a:pt x="1540" y="737"/>
                </a:cubicBezTo>
                <a:cubicBezTo>
                  <a:pt x="1540" y="737"/>
                  <a:pt x="1540" y="737"/>
                  <a:pt x="1540" y="736"/>
                </a:cubicBezTo>
                <a:cubicBezTo>
                  <a:pt x="1540" y="736"/>
                  <a:pt x="1540" y="736"/>
                  <a:pt x="1540" y="736"/>
                </a:cubicBezTo>
                <a:cubicBezTo>
                  <a:pt x="1540" y="736"/>
                  <a:pt x="1540" y="736"/>
                  <a:pt x="1540" y="736"/>
                </a:cubicBezTo>
                <a:cubicBezTo>
                  <a:pt x="1539" y="736"/>
                  <a:pt x="1539" y="733"/>
                  <a:pt x="1539" y="733"/>
                </a:cubicBezTo>
                <a:cubicBezTo>
                  <a:pt x="1540" y="733"/>
                  <a:pt x="1539" y="733"/>
                  <a:pt x="1539" y="732"/>
                </a:cubicBezTo>
                <a:cubicBezTo>
                  <a:pt x="1539" y="731"/>
                  <a:pt x="1539" y="731"/>
                  <a:pt x="1539" y="731"/>
                </a:cubicBezTo>
                <a:cubicBezTo>
                  <a:pt x="1539" y="731"/>
                  <a:pt x="1539" y="730"/>
                  <a:pt x="1539" y="730"/>
                </a:cubicBezTo>
                <a:cubicBezTo>
                  <a:pt x="1539" y="729"/>
                  <a:pt x="1539" y="729"/>
                  <a:pt x="1539" y="729"/>
                </a:cubicBezTo>
                <a:cubicBezTo>
                  <a:pt x="1539" y="729"/>
                  <a:pt x="1539" y="728"/>
                  <a:pt x="1539" y="728"/>
                </a:cubicBezTo>
                <a:cubicBezTo>
                  <a:pt x="1539" y="727"/>
                  <a:pt x="1539" y="728"/>
                  <a:pt x="1540" y="727"/>
                </a:cubicBezTo>
                <a:cubicBezTo>
                  <a:pt x="1540" y="727"/>
                  <a:pt x="1539" y="727"/>
                  <a:pt x="1539" y="726"/>
                </a:cubicBezTo>
                <a:cubicBezTo>
                  <a:pt x="1539" y="726"/>
                  <a:pt x="1540" y="725"/>
                  <a:pt x="1539" y="724"/>
                </a:cubicBezTo>
                <a:cubicBezTo>
                  <a:pt x="1539" y="724"/>
                  <a:pt x="1539" y="724"/>
                  <a:pt x="1539" y="723"/>
                </a:cubicBezTo>
                <a:cubicBezTo>
                  <a:pt x="1539" y="722"/>
                  <a:pt x="1539" y="722"/>
                  <a:pt x="1538" y="722"/>
                </a:cubicBezTo>
                <a:cubicBezTo>
                  <a:pt x="1537" y="722"/>
                  <a:pt x="1538" y="722"/>
                  <a:pt x="1538" y="721"/>
                </a:cubicBezTo>
                <a:cubicBezTo>
                  <a:pt x="1538" y="721"/>
                  <a:pt x="1537" y="721"/>
                  <a:pt x="1537" y="721"/>
                </a:cubicBezTo>
                <a:cubicBezTo>
                  <a:pt x="1537" y="721"/>
                  <a:pt x="1537" y="720"/>
                  <a:pt x="1536" y="720"/>
                </a:cubicBezTo>
                <a:cubicBezTo>
                  <a:pt x="1536" y="720"/>
                  <a:pt x="1536" y="719"/>
                  <a:pt x="1536" y="719"/>
                </a:cubicBezTo>
                <a:cubicBezTo>
                  <a:pt x="1535" y="719"/>
                  <a:pt x="1535" y="719"/>
                  <a:pt x="1535" y="719"/>
                </a:cubicBezTo>
                <a:cubicBezTo>
                  <a:pt x="1535" y="717"/>
                  <a:pt x="1535" y="717"/>
                  <a:pt x="1534" y="716"/>
                </a:cubicBezTo>
                <a:cubicBezTo>
                  <a:pt x="1533" y="716"/>
                  <a:pt x="1531" y="714"/>
                  <a:pt x="1531" y="714"/>
                </a:cubicBezTo>
                <a:cubicBezTo>
                  <a:pt x="1531" y="714"/>
                  <a:pt x="1531" y="714"/>
                  <a:pt x="1531" y="714"/>
                </a:cubicBezTo>
                <a:cubicBezTo>
                  <a:pt x="1531" y="714"/>
                  <a:pt x="1531" y="713"/>
                  <a:pt x="1530" y="713"/>
                </a:cubicBezTo>
                <a:cubicBezTo>
                  <a:pt x="1529" y="712"/>
                  <a:pt x="1530" y="711"/>
                  <a:pt x="1530" y="710"/>
                </a:cubicBezTo>
                <a:cubicBezTo>
                  <a:pt x="1530" y="709"/>
                  <a:pt x="1530" y="709"/>
                  <a:pt x="1530" y="708"/>
                </a:cubicBezTo>
                <a:cubicBezTo>
                  <a:pt x="1530" y="708"/>
                  <a:pt x="1529" y="708"/>
                  <a:pt x="1529" y="708"/>
                </a:cubicBezTo>
                <a:cubicBezTo>
                  <a:pt x="1529" y="708"/>
                  <a:pt x="1529" y="707"/>
                  <a:pt x="1529" y="707"/>
                </a:cubicBezTo>
                <a:cubicBezTo>
                  <a:pt x="1528" y="707"/>
                  <a:pt x="1527" y="706"/>
                  <a:pt x="1527" y="705"/>
                </a:cubicBezTo>
                <a:cubicBezTo>
                  <a:pt x="1527" y="705"/>
                  <a:pt x="1526" y="705"/>
                  <a:pt x="1526" y="706"/>
                </a:cubicBezTo>
                <a:cubicBezTo>
                  <a:pt x="1525" y="705"/>
                  <a:pt x="1523" y="704"/>
                  <a:pt x="1524" y="702"/>
                </a:cubicBezTo>
                <a:cubicBezTo>
                  <a:pt x="1524" y="702"/>
                  <a:pt x="1524" y="702"/>
                  <a:pt x="1524" y="702"/>
                </a:cubicBezTo>
                <a:cubicBezTo>
                  <a:pt x="1524" y="702"/>
                  <a:pt x="1524" y="701"/>
                  <a:pt x="1524" y="700"/>
                </a:cubicBezTo>
                <a:cubicBezTo>
                  <a:pt x="1524" y="700"/>
                  <a:pt x="1524" y="700"/>
                  <a:pt x="1524" y="699"/>
                </a:cubicBezTo>
                <a:cubicBezTo>
                  <a:pt x="1524" y="698"/>
                  <a:pt x="1523" y="699"/>
                  <a:pt x="1523" y="698"/>
                </a:cubicBezTo>
                <a:cubicBezTo>
                  <a:pt x="1523" y="698"/>
                  <a:pt x="1523" y="698"/>
                  <a:pt x="1523" y="697"/>
                </a:cubicBezTo>
                <a:cubicBezTo>
                  <a:pt x="1522" y="696"/>
                  <a:pt x="1522" y="697"/>
                  <a:pt x="1521" y="697"/>
                </a:cubicBezTo>
                <a:cubicBezTo>
                  <a:pt x="1521" y="697"/>
                  <a:pt x="1522" y="696"/>
                  <a:pt x="1520" y="696"/>
                </a:cubicBezTo>
                <a:cubicBezTo>
                  <a:pt x="1520" y="696"/>
                  <a:pt x="1520" y="695"/>
                  <a:pt x="1520" y="695"/>
                </a:cubicBezTo>
                <a:cubicBezTo>
                  <a:pt x="1521" y="694"/>
                  <a:pt x="1521" y="694"/>
                  <a:pt x="1521" y="693"/>
                </a:cubicBezTo>
                <a:cubicBezTo>
                  <a:pt x="1521" y="692"/>
                  <a:pt x="1520" y="692"/>
                  <a:pt x="1519" y="692"/>
                </a:cubicBezTo>
                <a:cubicBezTo>
                  <a:pt x="1518" y="690"/>
                  <a:pt x="1519" y="689"/>
                  <a:pt x="1517" y="689"/>
                </a:cubicBezTo>
                <a:cubicBezTo>
                  <a:pt x="1517" y="689"/>
                  <a:pt x="1515" y="688"/>
                  <a:pt x="1516" y="689"/>
                </a:cubicBezTo>
                <a:cubicBezTo>
                  <a:pt x="1515" y="689"/>
                  <a:pt x="1514" y="689"/>
                  <a:pt x="1514" y="689"/>
                </a:cubicBezTo>
                <a:cubicBezTo>
                  <a:pt x="1514" y="688"/>
                  <a:pt x="1514" y="688"/>
                  <a:pt x="1514" y="687"/>
                </a:cubicBezTo>
                <a:cubicBezTo>
                  <a:pt x="1513" y="687"/>
                  <a:pt x="1512" y="687"/>
                  <a:pt x="1511" y="687"/>
                </a:cubicBezTo>
                <a:cubicBezTo>
                  <a:pt x="1510" y="687"/>
                  <a:pt x="1510" y="686"/>
                  <a:pt x="1510" y="686"/>
                </a:cubicBezTo>
                <a:cubicBezTo>
                  <a:pt x="1509" y="686"/>
                  <a:pt x="1509" y="685"/>
                  <a:pt x="1509" y="684"/>
                </a:cubicBezTo>
                <a:cubicBezTo>
                  <a:pt x="1509" y="683"/>
                  <a:pt x="1509" y="684"/>
                  <a:pt x="1509" y="683"/>
                </a:cubicBezTo>
                <a:cubicBezTo>
                  <a:pt x="1509" y="683"/>
                  <a:pt x="1509" y="682"/>
                  <a:pt x="1509" y="682"/>
                </a:cubicBezTo>
                <a:cubicBezTo>
                  <a:pt x="1509" y="682"/>
                  <a:pt x="1508" y="681"/>
                  <a:pt x="1508" y="681"/>
                </a:cubicBezTo>
                <a:cubicBezTo>
                  <a:pt x="1508" y="680"/>
                  <a:pt x="1508" y="679"/>
                  <a:pt x="1508" y="678"/>
                </a:cubicBezTo>
                <a:cubicBezTo>
                  <a:pt x="1508" y="678"/>
                  <a:pt x="1508" y="677"/>
                  <a:pt x="1508" y="677"/>
                </a:cubicBezTo>
                <a:cubicBezTo>
                  <a:pt x="1508" y="676"/>
                  <a:pt x="1508" y="677"/>
                  <a:pt x="1508" y="676"/>
                </a:cubicBezTo>
                <a:cubicBezTo>
                  <a:pt x="1508" y="676"/>
                  <a:pt x="1508" y="675"/>
                  <a:pt x="1508" y="675"/>
                </a:cubicBezTo>
                <a:cubicBezTo>
                  <a:pt x="1508" y="675"/>
                  <a:pt x="1507" y="675"/>
                  <a:pt x="1507" y="675"/>
                </a:cubicBezTo>
                <a:cubicBezTo>
                  <a:pt x="1507" y="674"/>
                  <a:pt x="1507" y="674"/>
                  <a:pt x="1507" y="673"/>
                </a:cubicBezTo>
                <a:cubicBezTo>
                  <a:pt x="1507" y="673"/>
                  <a:pt x="1507" y="673"/>
                  <a:pt x="1507" y="673"/>
                </a:cubicBezTo>
                <a:cubicBezTo>
                  <a:pt x="1506" y="672"/>
                  <a:pt x="1506" y="672"/>
                  <a:pt x="1506" y="671"/>
                </a:cubicBezTo>
                <a:cubicBezTo>
                  <a:pt x="1505" y="671"/>
                  <a:pt x="1505" y="671"/>
                  <a:pt x="1505" y="670"/>
                </a:cubicBezTo>
                <a:cubicBezTo>
                  <a:pt x="1505" y="670"/>
                  <a:pt x="1505" y="670"/>
                  <a:pt x="1504" y="670"/>
                </a:cubicBezTo>
                <a:cubicBezTo>
                  <a:pt x="1504" y="669"/>
                  <a:pt x="1505" y="669"/>
                  <a:pt x="1505" y="669"/>
                </a:cubicBezTo>
                <a:cubicBezTo>
                  <a:pt x="1505" y="668"/>
                  <a:pt x="1504" y="669"/>
                  <a:pt x="1504" y="668"/>
                </a:cubicBezTo>
                <a:cubicBezTo>
                  <a:pt x="1504" y="668"/>
                  <a:pt x="1504" y="667"/>
                  <a:pt x="1504" y="667"/>
                </a:cubicBezTo>
                <a:cubicBezTo>
                  <a:pt x="1504" y="666"/>
                  <a:pt x="1505" y="667"/>
                  <a:pt x="1505" y="667"/>
                </a:cubicBezTo>
                <a:cubicBezTo>
                  <a:pt x="1505" y="666"/>
                  <a:pt x="1505" y="666"/>
                  <a:pt x="1505" y="666"/>
                </a:cubicBezTo>
                <a:cubicBezTo>
                  <a:pt x="1505" y="665"/>
                  <a:pt x="1504" y="665"/>
                  <a:pt x="1504" y="665"/>
                </a:cubicBezTo>
                <a:cubicBezTo>
                  <a:pt x="1504" y="665"/>
                  <a:pt x="1504" y="664"/>
                  <a:pt x="1505" y="664"/>
                </a:cubicBezTo>
                <a:cubicBezTo>
                  <a:pt x="1505" y="663"/>
                  <a:pt x="1504" y="663"/>
                  <a:pt x="1504" y="662"/>
                </a:cubicBezTo>
                <a:cubicBezTo>
                  <a:pt x="1503" y="662"/>
                  <a:pt x="1503" y="662"/>
                  <a:pt x="1503" y="662"/>
                </a:cubicBezTo>
                <a:cubicBezTo>
                  <a:pt x="1502" y="661"/>
                  <a:pt x="1503" y="661"/>
                  <a:pt x="1502" y="661"/>
                </a:cubicBezTo>
                <a:cubicBezTo>
                  <a:pt x="1502" y="660"/>
                  <a:pt x="1502" y="662"/>
                  <a:pt x="1501" y="660"/>
                </a:cubicBezTo>
                <a:cubicBezTo>
                  <a:pt x="1501" y="659"/>
                  <a:pt x="1501" y="659"/>
                  <a:pt x="1500" y="659"/>
                </a:cubicBezTo>
                <a:cubicBezTo>
                  <a:pt x="1500" y="660"/>
                  <a:pt x="1498" y="660"/>
                  <a:pt x="1498" y="661"/>
                </a:cubicBezTo>
                <a:cubicBezTo>
                  <a:pt x="1496" y="660"/>
                  <a:pt x="1496" y="660"/>
                  <a:pt x="1496" y="658"/>
                </a:cubicBezTo>
                <a:cubicBezTo>
                  <a:pt x="1496" y="658"/>
                  <a:pt x="1496" y="657"/>
                  <a:pt x="1496" y="657"/>
                </a:cubicBezTo>
                <a:cubicBezTo>
                  <a:pt x="1496" y="657"/>
                  <a:pt x="1497" y="656"/>
                  <a:pt x="1497" y="656"/>
                </a:cubicBezTo>
                <a:cubicBezTo>
                  <a:pt x="1497" y="655"/>
                  <a:pt x="1497" y="654"/>
                  <a:pt x="1497" y="653"/>
                </a:cubicBezTo>
                <a:cubicBezTo>
                  <a:pt x="1497" y="653"/>
                  <a:pt x="1497" y="653"/>
                  <a:pt x="1497" y="652"/>
                </a:cubicBezTo>
                <a:cubicBezTo>
                  <a:pt x="1496" y="652"/>
                  <a:pt x="1496" y="652"/>
                  <a:pt x="1496" y="652"/>
                </a:cubicBezTo>
                <a:cubicBezTo>
                  <a:pt x="1496" y="652"/>
                  <a:pt x="1496" y="651"/>
                  <a:pt x="1496" y="651"/>
                </a:cubicBezTo>
                <a:cubicBezTo>
                  <a:pt x="1495" y="650"/>
                  <a:pt x="1495" y="650"/>
                  <a:pt x="1495" y="650"/>
                </a:cubicBezTo>
                <a:cubicBezTo>
                  <a:pt x="1495" y="649"/>
                  <a:pt x="1494" y="649"/>
                  <a:pt x="1494" y="649"/>
                </a:cubicBezTo>
                <a:cubicBezTo>
                  <a:pt x="1494" y="649"/>
                  <a:pt x="1494" y="648"/>
                  <a:pt x="1494" y="648"/>
                </a:cubicBezTo>
                <a:cubicBezTo>
                  <a:pt x="1494" y="647"/>
                  <a:pt x="1493" y="647"/>
                  <a:pt x="1493" y="646"/>
                </a:cubicBezTo>
                <a:cubicBezTo>
                  <a:pt x="1493" y="645"/>
                  <a:pt x="1493" y="645"/>
                  <a:pt x="1491" y="644"/>
                </a:cubicBezTo>
                <a:cubicBezTo>
                  <a:pt x="1491" y="643"/>
                  <a:pt x="1491" y="642"/>
                  <a:pt x="1491" y="642"/>
                </a:cubicBezTo>
                <a:cubicBezTo>
                  <a:pt x="1490" y="641"/>
                  <a:pt x="1490" y="641"/>
                  <a:pt x="1489" y="641"/>
                </a:cubicBezTo>
                <a:cubicBezTo>
                  <a:pt x="1488" y="641"/>
                  <a:pt x="1489" y="642"/>
                  <a:pt x="1488" y="643"/>
                </a:cubicBezTo>
                <a:cubicBezTo>
                  <a:pt x="1488" y="644"/>
                  <a:pt x="1488" y="645"/>
                  <a:pt x="1488" y="647"/>
                </a:cubicBezTo>
                <a:cubicBezTo>
                  <a:pt x="1487" y="647"/>
                  <a:pt x="1487" y="647"/>
                  <a:pt x="1487" y="648"/>
                </a:cubicBezTo>
                <a:cubicBezTo>
                  <a:pt x="1487" y="649"/>
                  <a:pt x="1487" y="649"/>
                  <a:pt x="1487" y="649"/>
                </a:cubicBezTo>
                <a:cubicBezTo>
                  <a:pt x="1487" y="649"/>
                  <a:pt x="1487" y="649"/>
                  <a:pt x="1488" y="649"/>
                </a:cubicBezTo>
                <a:cubicBezTo>
                  <a:pt x="1487" y="650"/>
                  <a:pt x="1487" y="652"/>
                  <a:pt x="1487" y="653"/>
                </a:cubicBezTo>
                <a:cubicBezTo>
                  <a:pt x="1488" y="653"/>
                  <a:pt x="1488" y="654"/>
                  <a:pt x="1487" y="655"/>
                </a:cubicBezTo>
                <a:cubicBezTo>
                  <a:pt x="1487" y="655"/>
                  <a:pt x="1487" y="656"/>
                  <a:pt x="1486" y="656"/>
                </a:cubicBezTo>
                <a:cubicBezTo>
                  <a:pt x="1486" y="657"/>
                  <a:pt x="1487" y="663"/>
                  <a:pt x="1487" y="663"/>
                </a:cubicBezTo>
                <a:cubicBezTo>
                  <a:pt x="1487" y="663"/>
                  <a:pt x="1487" y="664"/>
                  <a:pt x="1487" y="664"/>
                </a:cubicBezTo>
                <a:cubicBezTo>
                  <a:pt x="1487" y="664"/>
                  <a:pt x="1488" y="665"/>
                  <a:pt x="1487" y="665"/>
                </a:cubicBezTo>
                <a:cubicBezTo>
                  <a:pt x="1487" y="665"/>
                  <a:pt x="1487" y="665"/>
                  <a:pt x="1487" y="665"/>
                </a:cubicBezTo>
                <a:cubicBezTo>
                  <a:pt x="1486" y="666"/>
                  <a:pt x="1486" y="666"/>
                  <a:pt x="1486" y="666"/>
                </a:cubicBezTo>
                <a:cubicBezTo>
                  <a:pt x="1486" y="667"/>
                  <a:pt x="1486" y="668"/>
                  <a:pt x="1486" y="668"/>
                </a:cubicBezTo>
                <a:cubicBezTo>
                  <a:pt x="1486" y="669"/>
                  <a:pt x="1486" y="669"/>
                  <a:pt x="1486" y="669"/>
                </a:cubicBezTo>
                <a:cubicBezTo>
                  <a:pt x="1486" y="670"/>
                  <a:pt x="1486" y="669"/>
                  <a:pt x="1486" y="670"/>
                </a:cubicBezTo>
                <a:cubicBezTo>
                  <a:pt x="1486" y="670"/>
                  <a:pt x="1485" y="670"/>
                  <a:pt x="1485" y="671"/>
                </a:cubicBezTo>
                <a:cubicBezTo>
                  <a:pt x="1485" y="671"/>
                  <a:pt x="1484" y="671"/>
                  <a:pt x="1485" y="672"/>
                </a:cubicBezTo>
                <a:cubicBezTo>
                  <a:pt x="1485" y="673"/>
                  <a:pt x="1485" y="673"/>
                  <a:pt x="1485" y="674"/>
                </a:cubicBezTo>
                <a:cubicBezTo>
                  <a:pt x="1483" y="675"/>
                  <a:pt x="1484" y="678"/>
                  <a:pt x="1483" y="678"/>
                </a:cubicBezTo>
                <a:cubicBezTo>
                  <a:pt x="1482" y="679"/>
                  <a:pt x="1481" y="679"/>
                  <a:pt x="1480" y="679"/>
                </a:cubicBezTo>
                <a:cubicBezTo>
                  <a:pt x="1479" y="679"/>
                  <a:pt x="1479" y="679"/>
                  <a:pt x="1478" y="679"/>
                </a:cubicBezTo>
                <a:cubicBezTo>
                  <a:pt x="1478" y="678"/>
                  <a:pt x="1478" y="678"/>
                  <a:pt x="1478" y="677"/>
                </a:cubicBezTo>
                <a:cubicBezTo>
                  <a:pt x="1477" y="677"/>
                  <a:pt x="1477" y="677"/>
                  <a:pt x="1477" y="676"/>
                </a:cubicBezTo>
                <a:cubicBezTo>
                  <a:pt x="1477" y="675"/>
                  <a:pt x="1476" y="676"/>
                  <a:pt x="1476" y="675"/>
                </a:cubicBezTo>
                <a:cubicBezTo>
                  <a:pt x="1476" y="674"/>
                  <a:pt x="1474" y="674"/>
                  <a:pt x="1474" y="674"/>
                </a:cubicBezTo>
                <a:cubicBezTo>
                  <a:pt x="1473" y="673"/>
                  <a:pt x="1472" y="673"/>
                  <a:pt x="1472" y="672"/>
                </a:cubicBezTo>
                <a:cubicBezTo>
                  <a:pt x="1471" y="672"/>
                  <a:pt x="1470" y="672"/>
                  <a:pt x="1470" y="671"/>
                </a:cubicBezTo>
                <a:cubicBezTo>
                  <a:pt x="1470" y="671"/>
                  <a:pt x="1470" y="670"/>
                  <a:pt x="1470" y="670"/>
                </a:cubicBezTo>
                <a:cubicBezTo>
                  <a:pt x="1468" y="670"/>
                  <a:pt x="1468" y="670"/>
                  <a:pt x="1467" y="668"/>
                </a:cubicBezTo>
                <a:cubicBezTo>
                  <a:pt x="1466" y="668"/>
                  <a:pt x="1465" y="668"/>
                  <a:pt x="1465" y="668"/>
                </a:cubicBezTo>
                <a:cubicBezTo>
                  <a:pt x="1465" y="667"/>
                  <a:pt x="1464" y="668"/>
                  <a:pt x="1464" y="668"/>
                </a:cubicBezTo>
                <a:cubicBezTo>
                  <a:pt x="1463" y="668"/>
                  <a:pt x="1463" y="667"/>
                  <a:pt x="1463" y="667"/>
                </a:cubicBezTo>
                <a:cubicBezTo>
                  <a:pt x="1463" y="666"/>
                  <a:pt x="1462" y="666"/>
                  <a:pt x="1462" y="666"/>
                </a:cubicBezTo>
                <a:cubicBezTo>
                  <a:pt x="1460" y="665"/>
                  <a:pt x="1462" y="666"/>
                  <a:pt x="1461" y="665"/>
                </a:cubicBezTo>
                <a:cubicBezTo>
                  <a:pt x="1461" y="665"/>
                  <a:pt x="1461" y="665"/>
                  <a:pt x="1460" y="665"/>
                </a:cubicBezTo>
                <a:cubicBezTo>
                  <a:pt x="1460" y="665"/>
                  <a:pt x="1460" y="664"/>
                  <a:pt x="1460" y="664"/>
                </a:cubicBezTo>
                <a:cubicBezTo>
                  <a:pt x="1458" y="664"/>
                  <a:pt x="1458" y="662"/>
                  <a:pt x="1459" y="661"/>
                </a:cubicBezTo>
                <a:cubicBezTo>
                  <a:pt x="1459" y="660"/>
                  <a:pt x="1459" y="659"/>
                  <a:pt x="1459" y="659"/>
                </a:cubicBezTo>
                <a:cubicBezTo>
                  <a:pt x="1460" y="659"/>
                  <a:pt x="1460" y="657"/>
                  <a:pt x="1460" y="656"/>
                </a:cubicBezTo>
                <a:cubicBezTo>
                  <a:pt x="1459" y="656"/>
                  <a:pt x="1460" y="655"/>
                  <a:pt x="1460" y="654"/>
                </a:cubicBezTo>
                <a:cubicBezTo>
                  <a:pt x="1461" y="654"/>
                  <a:pt x="1462" y="654"/>
                  <a:pt x="1463" y="655"/>
                </a:cubicBezTo>
                <a:cubicBezTo>
                  <a:pt x="1463" y="654"/>
                  <a:pt x="1463" y="653"/>
                  <a:pt x="1463" y="652"/>
                </a:cubicBezTo>
                <a:cubicBezTo>
                  <a:pt x="1462" y="652"/>
                  <a:pt x="1462" y="651"/>
                  <a:pt x="1463" y="651"/>
                </a:cubicBezTo>
                <a:cubicBezTo>
                  <a:pt x="1464" y="651"/>
                  <a:pt x="1464" y="650"/>
                  <a:pt x="1465" y="650"/>
                </a:cubicBezTo>
                <a:cubicBezTo>
                  <a:pt x="1465" y="650"/>
                  <a:pt x="1465" y="649"/>
                  <a:pt x="1465" y="648"/>
                </a:cubicBezTo>
                <a:cubicBezTo>
                  <a:pt x="1465" y="648"/>
                  <a:pt x="1464" y="649"/>
                  <a:pt x="1464" y="649"/>
                </a:cubicBezTo>
                <a:cubicBezTo>
                  <a:pt x="1464" y="648"/>
                  <a:pt x="1464" y="647"/>
                  <a:pt x="1464" y="647"/>
                </a:cubicBezTo>
                <a:cubicBezTo>
                  <a:pt x="1464" y="647"/>
                  <a:pt x="1464" y="647"/>
                  <a:pt x="1464" y="646"/>
                </a:cubicBezTo>
                <a:cubicBezTo>
                  <a:pt x="1463" y="647"/>
                  <a:pt x="1463" y="647"/>
                  <a:pt x="1462" y="647"/>
                </a:cubicBezTo>
                <a:cubicBezTo>
                  <a:pt x="1461" y="648"/>
                  <a:pt x="1461" y="647"/>
                  <a:pt x="1461" y="649"/>
                </a:cubicBezTo>
                <a:cubicBezTo>
                  <a:pt x="1460" y="648"/>
                  <a:pt x="1458" y="645"/>
                  <a:pt x="1457" y="647"/>
                </a:cubicBezTo>
                <a:cubicBezTo>
                  <a:pt x="1456" y="647"/>
                  <a:pt x="1456" y="647"/>
                  <a:pt x="1455" y="647"/>
                </a:cubicBezTo>
                <a:cubicBezTo>
                  <a:pt x="1455" y="646"/>
                  <a:pt x="1454" y="646"/>
                  <a:pt x="1453" y="647"/>
                </a:cubicBezTo>
                <a:cubicBezTo>
                  <a:pt x="1453" y="647"/>
                  <a:pt x="1453" y="647"/>
                  <a:pt x="1452" y="646"/>
                </a:cubicBezTo>
                <a:cubicBezTo>
                  <a:pt x="1451" y="646"/>
                  <a:pt x="1450" y="646"/>
                  <a:pt x="1449" y="646"/>
                </a:cubicBezTo>
                <a:cubicBezTo>
                  <a:pt x="1449" y="646"/>
                  <a:pt x="1450" y="646"/>
                  <a:pt x="1449" y="646"/>
                </a:cubicBezTo>
                <a:cubicBezTo>
                  <a:pt x="1449" y="645"/>
                  <a:pt x="1449" y="645"/>
                  <a:pt x="1448" y="644"/>
                </a:cubicBezTo>
                <a:cubicBezTo>
                  <a:pt x="1448" y="644"/>
                  <a:pt x="1448" y="644"/>
                  <a:pt x="1448" y="644"/>
                </a:cubicBezTo>
                <a:cubicBezTo>
                  <a:pt x="1448" y="645"/>
                  <a:pt x="1448" y="645"/>
                  <a:pt x="1448" y="645"/>
                </a:cubicBezTo>
                <a:cubicBezTo>
                  <a:pt x="1448" y="645"/>
                  <a:pt x="1447" y="645"/>
                  <a:pt x="1447" y="645"/>
                </a:cubicBezTo>
                <a:cubicBezTo>
                  <a:pt x="1446" y="645"/>
                  <a:pt x="1446" y="646"/>
                  <a:pt x="1445" y="645"/>
                </a:cubicBezTo>
                <a:cubicBezTo>
                  <a:pt x="1445" y="645"/>
                  <a:pt x="1445" y="644"/>
                  <a:pt x="1445" y="644"/>
                </a:cubicBezTo>
                <a:cubicBezTo>
                  <a:pt x="1445" y="644"/>
                  <a:pt x="1445" y="643"/>
                  <a:pt x="1444" y="643"/>
                </a:cubicBezTo>
                <a:cubicBezTo>
                  <a:pt x="1444" y="643"/>
                  <a:pt x="1443" y="644"/>
                  <a:pt x="1443" y="644"/>
                </a:cubicBezTo>
                <a:cubicBezTo>
                  <a:pt x="1443" y="643"/>
                  <a:pt x="1441" y="643"/>
                  <a:pt x="1441" y="643"/>
                </a:cubicBezTo>
                <a:cubicBezTo>
                  <a:pt x="1441" y="644"/>
                  <a:pt x="1442" y="645"/>
                  <a:pt x="1443" y="645"/>
                </a:cubicBezTo>
                <a:cubicBezTo>
                  <a:pt x="1443" y="645"/>
                  <a:pt x="1444" y="645"/>
                  <a:pt x="1444" y="645"/>
                </a:cubicBezTo>
                <a:cubicBezTo>
                  <a:pt x="1445" y="646"/>
                  <a:pt x="1445" y="646"/>
                  <a:pt x="1445" y="646"/>
                </a:cubicBezTo>
                <a:cubicBezTo>
                  <a:pt x="1445" y="647"/>
                  <a:pt x="1446" y="647"/>
                  <a:pt x="1446" y="648"/>
                </a:cubicBezTo>
                <a:cubicBezTo>
                  <a:pt x="1446" y="649"/>
                  <a:pt x="1446" y="648"/>
                  <a:pt x="1445" y="649"/>
                </a:cubicBezTo>
                <a:cubicBezTo>
                  <a:pt x="1445" y="649"/>
                  <a:pt x="1444" y="649"/>
                  <a:pt x="1444" y="650"/>
                </a:cubicBezTo>
                <a:cubicBezTo>
                  <a:pt x="1444" y="650"/>
                  <a:pt x="1444" y="649"/>
                  <a:pt x="1443" y="649"/>
                </a:cubicBezTo>
                <a:cubicBezTo>
                  <a:pt x="1442" y="649"/>
                  <a:pt x="1442" y="649"/>
                  <a:pt x="1441" y="649"/>
                </a:cubicBezTo>
                <a:cubicBezTo>
                  <a:pt x="1441" y="648"/>
                  <a:pt x="1440" y="648"/>
                  <a:pt x="1440" y="648"/>
                </a:cubicBezTo>
                <a:cubicBezTo>
                  <a:pt x="1439" y="648"/>
                  <a:pt x="1439" y="649"/>
                  <a:pt x="1439" y="649"/>
                </a:cubicBezTo>
                <a:cubicBezTo>
                  <a:pt x="1438" y="649"/>
                  <a:pt x="1438" y="648"/>
                  <a:pt x="1438" y="648"/>
                </a:cubicBezTo>
                <a:cubicBezTo>
                  <a:pt x="1438" y="648"/>
                  <a:pt x="1438" y="648"/>
                  <a:pt x="1437" y="648"/>
                </a:cubicBezTo>
                <a:cubicBezTo>
                  <a:pt x="1437" y="649"/>
                  <a:pt x="1437" y="649"/>
                  <a:pt x="1436" y="649"/>
                </a:cubicBezTo>
                <a:cubicBezTo>
                  <a:pt x="1436" y="650"/>
                  <a:pt x="1435" y="649"/>
                  <a:pt x="1434" y="649"/>
                </a:cubicBezTo>
                <a:cubicBezTo>
                  <a:pt x="1434" y="649"/>
                  <a:pt x="1434" y="650"/>
                  <a:pt x="1435" y="650"/>
                </a:cubicBezTo>
                <a:cubicBezTo>
                  <a:pt x="1435" y="650"/>
                  <a:pt x="1434" y="651"/>
                  <a:pt x="1434" y="651"/>
                </a:cubicBezTo>
                <a:cubicBezTo>
                  <a:pt x="1433" y="651"/>
                  <a:pt x="1432" y="651"/>
                  <a:pt x="1433" y="652"/>
                </a:cubicBezTo>
                <a:cubicBezTo>
                  <a:pt x="1433" y="653"/>
                  <a:pt x="1434" y="654"/>
                  <a:pt x="1434" y="655"/>
                </a:cubicBezTo>
                <a:cubicBezTo>
                  <a:pt x="1434" y="655"/>
                  <a:pt x="1433" y="655"/>
                  <a:pt x="1433" y="655"/>
                </a:cubicBezTo>
                <a:cubicBezTo>
                  <a:pt x="1432" y="654"/>
                  <a:pt x="1432" y="655"/>
                  <a:pt x="1432" y="655"/>
                </a:cubicBezTo>
                <a:cubicBezTo>
                  <a:pt x="1431" y="655"/>
                  <a:pt x="1431" y="655"/>
                  <a:pt x="1431" y="656"/>
                </a:cubicBezTo>
                <a:cubicBezTo>
                  <a:pt x="1431" y="657"/>
                  <a:pt x="1431" y="658"/>
                  <a:pt x="1431" y="658"/>
                </a:cubicBezTo>
                <a:cubicBezTo>
                  <a:pt x="1430" y="658"/>
                  <a:pt x="1430" y="658"/>
                  <a:pt x="1429" y="658"/>
                </a:cubicBezTo>
                <a:cubicBezTo>
                  <a:pt x="1429" y="658"/>
                  <a:pt x="1429" y="658"/>
                  <a:pt x="1429" y="658"/>
                </a:cubicBezTo>
                <a:cubicBezTo>
                  <a:pt x="1429" y="660"/>
                  <a:pt x="1429" y="661"/>
                  <a:pt x="1430" y="662"/>
                </a:cubicBezTo>
                <a:cubicBezTo>
                  <a:pt x="1431" y="663"/>
                  <a:pt x="1431" y="662"/>
                  <a:pt x="1431" y="664"/>
                </a:cubicBezTo>
                <a:cubicBezTo>
                  <a:pt x="1430" y="664"/>
                  <a:pt x="1429" y="663"/>
                  <a:pt x="1429" y="663"/>
                </a:cubicBezTo>
                <a:cubicBezTo>
                  <a:pt x="1428" y="664"/>
                  <a:pt x="1428" y="663"/>
                  <a:pt x="1427" y="663"/>
                </a:cubicBezTo>
                <a:cubicBezTo>
                  <a:pt x="1427" y="662"/>
                  <a:pt x="1426" y="663"/>
                  <a:pt x="1426" y="662"/>
                </a:cubicBezTo>
                <a:cubicBezTo>
                  <a:pt x="1425" y="661"/>
                  <a:pt x="1424" y="662"/>
                  <a:pt x="1424" y="663"/>
                </a:cubicBezTo>
                <a:cubicBezTo>
                  <a:pt x="1424" y="665"/>
                  <a:pt x="1424" y="665"/>
                  <a:pt x="1422" y="666"/>
                </a:cubicBezTo>
                <a:cubicBezTo>
                  <a:pt x="1422" y="664"/>
                  <a:pt x="1423" y="662"/>
                  <a:pt x="1423" y="661"/>
                </a:cubicBezTo>
                <a:cubicBezTo>
                  <a:pt x="1422" y="661"/>
                  <a:pt x="1422" y="659"/>
                  <a:pt x="1421" y="659"/>
                </a:cubicBezTo>
                <a:cubicBezTo>
                  <a:pt x="1420" y="659"/>
                  <a:pt x="1420" y="657"/>
                  <a:pt x="1419" y="657"/>
                </a:cubicBezTo>
                <a:cubicBezTo>
                  <a:pt x="1417" y="656"/>
                  <a:pt x="1417" y="656"/>
                  <a:pt x="1416" y="657"/>
                </a:cubicBezTo>
                <a:cubicBezTo>
                  <a:pt x="1415" y="658"/>
                  <a:pt x="1416" y="658"/>
                  <a:pt x="1415" y="658"/>
                </a:cubicBezTo>
                <a:cubicBezTo>
                  <a:pt x="1414" y="658"/>
                  <a:pt x="1415" y="657"/>
                  <a:pt x="1415" y="657"/>
                </a:cubicBezTo>
                <a:cubicBezTo>
                  <a:pt x="1414" y="658"/>
                  <a:pt x="1414" y="659"/>
                  <a:pt x="1414" y="660"/>
                </a:cubicBezTo>
                <a:cubicBezTo>
                  <a:pt x="1413" y="660"/>
                  <a:pt x="1413" y="660"/>
                  <a:pt x="1413" y="659"/>
                </a:cubicBezTo>
                <a:cubicBezTo>
                  <a:pt x="1412" y="659"/>
                  <a:pt x="1411" y="659"/>
                  <a:pt x="1412" y="660"/>
                </a:cubicBezTo>
                <a:cubicBezTo>
                  <a:pt x="1412" y="660"/>
                  <a:pt x="1412" y="661"/>
                  <a:pt x="1412" y="661"/>
                </a:cubicBezTo>
                <a:cubicBezTo>
                  <a:pt x="1411" y="661"/>
                  <a:pt x="1411" y="660"/>
                  <a:pt x="1410" y="662"/>
                </a:cubicBezTo>
                <a:cubicBezTo>
                  <a:pt x="1411" y="662"/>
                  <a:pt x="1412" y="662"/>
                  <a:pt x="1411" y="663"/>
                </a:cubicBezTo>
                <a:cubicBezTo>
                  <a:pt x="1411" y="663"/>
                  <a:pt x="1410" y="663"/>
                  <a:pt x="1410" y="663"/>
                </a:cubicBezTo>
                <a:cubicBezTo>
                  <a:pt x="1410" y="664"/>
                  <a:pt x="1410" y="665"/>
                  <a:pt x="1410" y="665"/>
                </a:cubicBezTo>
                <a:cubicBezTo>
                  <a:pt x="1410" y="665"/>
                  <a:pt x="1409" y="665"/>
                  <a:pt x="1409" y="665"/>
                </a:cubicBezTo>
                <a:cubicBezTo>
                  <a:pt x="1409" y="664"/>
                  <a:pt x="1409" y="665"/>
                  <a:pt x="1409" y="665"/>
                </a:cubicBezTo>
                <a:cubicBezTo>
                  <a:pt x="1408" y="665"/>
                  <a:pt x="1409" y="665"/>
                  <a:pt x="1408" y="665"/>
                </a:cubicBezTo>
                <a:cubicBezTo>
                  <a:pt x="1408" y="665"/>
                  <a:pt x="1407" y="665"/>
                  <a:pt x="1407" y="665"/>
                </a:cubicBezTo>
                <a:cubicBezTo>
                  <a:pt x="1407" y="666"/>
                  <a:pt x="1407" y="667"/>
                  <a:pt x="1407" y="668"/>
                </a:cubicBezTo>
                <a:cubicBezTo>
                  <a:pt x="1406" y="668"/>
                  <a:pt x="1406" y="670"/>
                  <a:pt x="1405" y="670"/>
                </a:cubicBezTo>
                <a:cubicBezTo>
                  <a:pt x="1405" y="670"/>
                  <a:pt x="1405" y="669"/>
                  <a:pt x="1405" y="669"/>
                </a:cubicBezTo>
                <a:cubicBezTo>
                  <a:pt x="1404" y="669"/>
                  <a:pt x="1404" y="669"/>
                  <a:pt x="1404" y="668"/>
                </a:cubicBezTo>
                <a:cubicBezTo>
                  <a:pt x="1404" y="668"/>
                  <a:pt x="1403" y="669"/>
                  <a:pt x="1403" y="669"/>
                </a:cubicBezTo>
                <a:cubicBezTo>
                  <a:pt x="1402" y="669"/>
                  <a:pt x="1402" y="669"/>
                  <a:pt x="1402" y="670"/>
                </a:cubicBezTo>
                <a:cubicBezTo>
                  <a:pt x="1402" y="671"/>
                  <a:pt x="1402" y="672"/>
                  <a:pt x="1402" y="673"/>
                </a:cubicBezTo>
                <a:cubicBezTo>
                  <a:pt x="1402" y="673"/>
                  <a:pt x="1404" y="674"/>
                  <a:pt x="1403" y="674"/>
                </a:cubicBezTo>
                <a:cubicBezTo>
                  <a:pt x="1403" y="674"/>
                  <a:pt x="1403" y="675"/>
                  <a:pt x="1402" y="675"/>
                </a:cubicBezTo>
                <a:cubicBezTo>
                  <a:pt x="1402" y="675"/>
                  <a:pt x="1402" y="676"/>
                  <a:pt x="1402" y="676"/>
                </a:cubicBezTo>
                <a:cubicBezTo>
                  <a:pt x="1402" y="676"/>
                  <a:pt x="1401" y="675"/>
                  <a:pt x="1401" y="675"/>
                </a:cubicBezTo>
                <a:cubicBezTo>
                  <a:pt x="1400" y="675"/>
                  <a:pt x="1400" y="675"/>
                  <a:pt x="1400" y="674"/>
                </a:cubicBezTo>
                <a:cubicBezTo>
                  <a:pt x="1400" y="674"/>
                  <a:pt x="1400" y="674"/>
                  <a:pt x="1400" y="674"/>
                </a:cubicBezTo>
                <a:cubicBezTo>
                  <a:pt x="1400" y="673"/>
                  <a:pt x="1400" y="673"/>
                  <a:pt x="1400" y="672"/>
                </a:cubicBezTo>
                <a:cubicBezTo>
                  <a:pt x="1400" y="671"/>
                  <a:pt x="1399" y="671"/>
                  <a:pt x="1399" y="671"/>
                </a:cubicBezTo>
                <a:cubicBezTo>
                  <a:pt x="1399" y="671"/>
                  <a:pt x="1399" y="672"/>
                  <a:pt x="1399" y="672"/>
                </a:cubicBezTo>
                <a:cubicBezTo>
                  <a:pt x="1399" y="672"/>
                  <a:pt x="1397" y="673"/>
                  <a:pt x="1397" y="673"/>
                </a:cubicBezTo>
                <a:cubicBezTo>
                  <a:pt x="1396" y="673"/>
                  <a:pt x="1396" y="675"/>
                  <a:pt x="1396" y="675"/>
                </a:cubicBezTo>
                <a:cubicBezTo>
                  <a:pt x="1396" y="676"/>
                  <a:pt x="1396" y="677"/>
                  <a:pt x="1396" y="678"/>
                </a:cubicBezTo>
                <a:cubicBezTo>
                  <a:pt x="1395" y="678"/>
                  <a:pt x="1395" y="678"/>
                  <a:pt x="1395" y="679"/>
                </a:cubicBezTo>
                <a:cubicBezTo>
                  <a:pt x="1395" y="680"/>
                  <a:pt x="1396" y="680"/>
                  <a:pt x="1396" y="681"/>
                </a:cubicBezTo>
                <a:cubicBezTo>
                  <a:pt x="1396" y="682"/>
                  <a:pt x="1395" y="681"/>
                  <a:pt x="1395" y="682"/>
                </a:cubicBezTo>
                <a:cubicBezTo>
                  <a:pt x="1395" y="682"/>
                  <a:pt x="1394" y="682"/>
                  <a:pt x="1394" y="683"/>
                </a:cubicBezTo>
                <a:cubicBezTo>
                  <a:pt x="1394" y="683"/>
                  <a:pt x="1393" y="683"/>
                  <a:pt x="1393" y="683"/>
                </a:cubicBezTo>
                <a:cubicBezTo>
                  <a:pt x="1393" y="684"/>
                  <a:pt x="1393" y="684"/>
                  <a:pt x="1393" y="684"/>
                </a:cubicBezTo>
                <a:cubicBezTo>
                  <a:pt x="1392" y="685"/>
                  <a:pt x="1392" y="685"/>
                  <a:pt x="1392" y="686"/>
                </a:cubicBezTo>
                <a:cubicBezTo>
                  <a:pt x="1392" y="686"/>
                  <a:pt x="1391" y="687"/>
                  <a:pt x="1391" y="687"/>
                </a:cubicBezTo>
                <a:cubicBezTo>
                  <a:pt x="1390" y="687"/>
                  <a:pt x="1390" y="687"/>
                  <a:pt x="1390" y="688"/>
                </a:cubicBezTo>
                <a:cubicBezTo>
                  <a:pt x="1390" y="688"/>
                  <a:pt x="1389" y="688"/>
                  <a:pt x="1389" y="688"/>
                </a:cubicBezTo>
                <a:cubicBezTo>
                  <a:pt x="1389" y="688"/>
                  <a:pt x="1389" y="688"/>
                  <a:pt x="1389" y="688"/>
                </a:cubicBezTo>
                <a:cubicBezTo>
                  <a:pt x="1388" y="688"/>
                  <a:pt x="1388" y="688"/>
                  <a:pt x="1388" y="688"/>
                </a:cubicBezTo>
                <a:cubicBezTo>
                  <a:pt x="1387" y="688"/>
                  <a:pt x="1387" y="689"/>
                  <a:pt x="1387" y="689"/>
                </a:cubicBezTo>
                <a:cubicBezTo>
                  <a:pt x="1387" y="689"/>
                  <a:pt x="1386" y="689"/>
                  <a:pt x="1386" y="689"/>
                </a:cubicBezTo>
                <a:cubicBezTo>
                  <a:pt x="1385" y="689"/>
                  <a:pt x="1385" y="689"/>
                  <a:pt x="1383" y="689"/>
                </a:cubicBezTo>
                <a:cubicBezTo>
                  <a:pt x="1383" y="690"/>
                  <a:pt x="1383" y="690"/>
                  <a:pt x="1382" y="690"/>
                </a:cubicBezTo>
                <a:cubicBezTo>
                  <a:pt x="1381" y="690"/>
                  <a:pt x="1381" y="690"/>
                  <a:pt x="1380" y="690"/>
                </a:cubicBezTo>
                <a:cubicBezTo>
                  <a:pt x="1380" y="690"/>
                  <a:pt x="1380" y="690"/>
                  <a:pt x="1380" y="690"/>
                </a:cubicBezTo>
                <a:cubicBezTo>
                  <a:pt x="1379" y="690"/>
                  <a:pt x="1379" y="691"/>
                  <a:pt x="1379" y="692"/>
                </a:cubicBezTo>
                <a:cubicBezTo>
                  <a:pt x="1379" y="692"/>
                  <a:pt x="1378" y="693"/>
                  <a:pt x="1378" y="693"/>
                </a:cubicBezTo>
                <a:cubicBezTo>
                  <a:pt x="1378" y="693"/>
                  <a:pt x="1376" y="693"/>
                  <a:pt x="1375" y="693"/>
                </a:cubicBezTo>
                <a:cubicBezTo>
                  <a:pt x="1375" y="694"/>
                  <a:pt x="1375" y="694"/>
                  <a:pt x="1374" y="694"/>
                </a:cubicBezTo>
                <a:cubicBezTo>
                  <a:pt x="1373" y="695"/>
                  <a:pt x="1371" y="695"/>
                  <a:pt x="1371" y="694"/>
                </a:cubicBezTo>
                <a:cubicBezTo>
                  <a:pt x="1370" y="694"/>
                  <a:pt x="1370" y="694"/>
                  <a:pt x="1369" y="695"/>
                </a:cubicBezTo>
                <a:cubicBezTo>
                  <a:pt x="1369" y="697"/>
                  <a:pt x="1367" y="695"/>
                  <a:pt x="1366" y="696"/>
                </a:cubicBezTo>
                <a:cubicBezTo>
                  <a:pt x="1366" y="697"/>
                  <a:pt x="1365" y="699"/>
                  <a:pt x="1364" y="699"/>
                </a:cubicBezTo>
                <a:cubicBezTo>
                  <a:pt x="1363" y="699"/>
                  <a:pt x="1364" y="700"/>
                  <a:pt x="1363" y="700"/>
                </a:cubicBezTo>
                <a:cubicBezTo>
                  <a:pt x="1363" y="700"/>
                  <a:pt x="1362" y="700"/>
                  <a:pt x="1362" y="700"/>
                </a:cubicBezTo>
                <a:cubicBezTo>
                  <a:pt x="1362" y="700"/>
                  <a:pt x="1362" y="700"/>
                  <a:pt x="1362" y="701"/>
                </a:cubicBezTo>
                <a:cubicBezTo>
                  <a:pt x="1362" y="701"/>
                  <a:pt x="1360" y="702"/>
                  <a:pt x="1360" y="702"/>
                </a:cubicBezTo>
                <a:cubicBezTo>
                  <a:pt x="1360" y="704"/>
                  <a:pt x="1358" y="703"/>
                  <a:pt x="1358" y="704"/>
                </a:cubicBezTo>
                <a:cubicBezTo>
                  <a:pt x="1358" y="704"/>
                  <a:pt x="1357" y="704"/>
                  <a:pt x="1357" y="705"/>
                </a:cubicBezTo>
                <a:cubicBezTo>
                  <a:pt x="1357" y="705"/>
                  <a:pt x="1356" y="704"/>
                  <a:pt x="1356" y="704"/>
                </a:cubicBezTo>
                <a:cubicBezTo>
                  <a:pt x="1357" y="704"/>
                  <a:pt x="1357" y="703"/>
                  <a:pt x="1357" y="702"/>
                </a:cubicBezTo>
                <a:cubicBezTo>
                  <a:pt x="1356" y="702"/>
                  <a:pt x="1356" y="702"/>
                  <a:pt x="1356" y="703"/>
                </a:cubicBezTo>
                <a:cubicBezTo>
                  <a:pt x="1356" y="703"/>
                  <a:pt x="1355" y="703"/>
                  <a:pt x="1355" y="703"/>
                </a:cubicBezTo>
                <a:cubicBezTo>
                  <a:pt x="1355" y="704"/>
                  <a:pt x="1355" y="704"/>
                  <a:pt x="1355" y="704"/>
                </a:cubicBezTo>
                <a:cubicBezTo>
                  <a:pt x="1355" y="704"/>
                  <a:pt x="1355" y="705"/>
                  <a:pt x="1355" y="705"/>
                </a:cubicBezTo>
                <a:cubicBezTo>
                  <a:pt x="1355" y="705"/>
                  <a:pt x="1355" y="705"/>
                  <a:pt x="1354" y="706"/>
                </a:cubicBezTo>
                <a:cubicBezTo>
                  <a:pt x="1354" y="707"/>
                  <a:pt x="1355" y="706"/>
                  <a:pt x="1355" y="707"/>
                </a:cubicBezTo>
                <a:cubicBezTo>
                  <a:pt x="1356" y="708"/>
                  <a:pt x="1356" y="707"/>
                  <a:pt x="1356" y="708"/>
                </a:cubicBezTo>
                <a:cubicBezTo>
                  <a:pt x="1356" y="708"/>
                  <a:pt x="1355" y="709"/>
                  <a:pt x="1355" y="709"/>
                </a:cubicBezTo>
                <a:cubicBezTo>
                  <a:pt x="1355" y="710"/>
                  <a:pt x="1355" y="710"/>
                  <a:pt x="1355" y="710"/>
                </a:cubicBezTo>
                <a:cubicBezTo>
                  <a:pt x="1355" y="711"/>
                  <a:pt x="1355" y="711"/>
                  <a:pt x="1355" y="712"/>
                </a:cubicBezTo>
                <a:cubicBezTo>
                  <a:pt x="1355" y="712"/>
                  <a:pt x="1355" y="712"/>
                  <a:pt x="1355" y="712"/>
                </a:cubicBezTo>
                <a:cubicBezTo>
                  <a:pt x="1354" y="713"/>
                  <a:pt x="1354" y="713"/>
                  <a:pt x="1354" y="714"/>
                </a:cubicBezTo>
                <a:cubicBezTo>
                  <a:pt x="1354" y="714"/>
                  <a:pt x="1353" y="714"/>
                  <a:pt x="1353" y="714"/>
                </a:cubicBezTo>
                <a:cubicBezTo>
                  <a:pt x="1353" y="716"/>
                  <a:pt x="1354" y="716"/>
                  <a:pt x="1355" y="717"/>
                </a:cubicBezTo>
                <a:cubicBezTo>
                  <a:pt x="1356" y="718"/>
                  <a:pt x="1355" y="720"/>
                  <a:pt x="1356" y="720"/>
                </a:cubicBezTo>
                <a:cubicBezTo>
                  <a:pt x="1356" y="720"/>
                  <a:pt x="1356" y="720"/>
                  <a:pt x="1356" y="721"/>
                </a:cubicBezTo>
                <a:cubicBezTo>
                  <a:pt x="1356" y="721"/>
                  <a:pt x="1356" y="722"/>
                  <a:pt x="1356" y="722"/>
                </a:cubicBezTo>
                <a:cubicBezTo>
                  <a:pt x="1357" y="724"/>
                  <a:pt x="1357" y="725"/>
                  <a:pt x="1357" y="726"/>
                </a:cubicBezTo>
                <a:cubicBezTo>
                  <a:pt x="1356" y="726"/>
                  <a:pt x="1355" y="726"/>
                  <a:pt x="1355" y="725"/>
                </a:cubicBezTo>
                <a:cubicBezTo>
                  <a:pt x="1355" y="724"/>
                  <a:pt x="1355" y="723"/>
                  <a:pt x="1354" y="724"/>
                </a:cubicBezTo>
                <a:cubicBezTo>
                  <a:pt x="1354" y="725"/>
                  <a:pt x="1354" y="725"/>
                  <a:pt x="1354" y="726"/>
                </a:cubicBezTo>
                <a:cubicBezTo>
                  <a:pt x="1355" y="727"/>
                  <a:pt x="1355" y="727"/>
                  <a:pt x="1355" y="727"/>
                </a:cubicBezTo>
                <a:cubicBezTo>
                  <a:pt x="1355" y="728"/>
                  <a:pt x="1355" y="728"/>
                  <a:pt x="1356" y="729"/>
                </a:cubicBezTo>
                <a:cubicBezTo>
                  <a:pt x="1355" y="729"/>
                  <a:pt x="1355" y="729"/>
                  <a:pt x="1354" y="729"/>
                </a:cubicBezTo>
                <a:cubicBezTo>
                  <a:pt x="1354" y="728"/>
                  <a:pt x="1354" y="727"/>
                  <a:pt x="1353" y="727"/>
                </a:cubicBezTo>
                <a:cubicBezTo>
                  <a:pt x="1353" y="726"/>
                  <a:pt x="1353" y="724"/>
                  <a:pt x="1352" y="724"/>
                </a:cubicBezTo>
                <a:cubicBezTo>
                  <a:pt x="1352" y="725"/>
                  <a:pt x="1353" y="726"/>
                  <a:pt x="1353" y="728"/>
                </a:cubicBezTo>
                <a:cubicBezTo>
                  <a:pt x="1353" y="728"/>
                  <a:pt x="1353" y="728"/>
                  <a:pt x="1354" y="729"/>
                </a:cubicBezTo>
                <a:cubicBezTo>
                  <a:pt x="1354" y="729"/>
                  <a:pt x="1354" y="729"/>
                  <a:pt x="1354" y="730"/>
                </a:cubicBezTo>
                <a:cubicBezTo>
                  <a:pt x="1354" y="730"/>
                  <a:pt x="1356" y="731"/>
                  <a:pt x="1356" y="732"/>
                </a:cubicBezTo>
                <a:cubicBezTo>
                  <a:pt x="1356" y="732"/>
                  <a:pt x="1356" y="732"/>
                  <a:pt x="1357" y="732"/>
                </a:cubicBezTo>
                <a:cubicBezTo>
                  <a:pt x="1357" y="732"/>
                  <a:pt x="1357" y="733"/>
                  <a:pt x="1357" y="734"/>
                </a:cubicBezTo>
                <a:cubicBezTo>
                  <a:pt x="1357" y="734"/>
                  <a:pt x="1357" y="735"/>
                  <a:pt x="1358" y="735"/>
                </a:cubicBezTo>
                <a:cubicBezTo>
                  <a:pt x="1358" y="735"/>
                  <a:pt x="1358" y="735"/>
                  <a:pt x="1358" y="735"/>
                </a:cubicBezTo>
                <a:cubicBezTo>
                  <a:pt x="1357" y="736"/>
                  <a:pt x="1358" y="737"/>
                  <a:pt x="1358" y="737"/>
                </a:cubicBezTo>
                <a:cubicBezTo>
                  <a:pt x="1358" y="737"/>
                  <a:pt x="1360" y="740"/>
                  <a:pt x="1361" y="739"/>
                </a:cubicBezTo>
                <a:cubicBezTo>
                  <a:pt x="1360" y="740"/>
                  <a:pt x="1360" y="741"/>
                  <a:pt x="1360" y="742"/>
                </a:cubicBezTo>
                <a:cubicBezTo>
                  <a:pt x="1360" y="742"/>
                  <a:pt x="1361" y="742"/>
                  <a:pt x="1361" y="743"/>
                </a:cubicBezTo>
                <a:cubicBezTo>
                  <a:pt x="1363" y="745"/>
                  <a:pt x="1361" y="747"/>
                  <a:pt x="1362" y="748"/>
                </a:cubicBezTo>
                <a:cubicBezTo>
                  <a:pt x="1362" y="749"/>
                  <a:pt x="1362" y="749"/>
                  <a:pt x="1362" y="750"/>
                </a:cubicBezTo>
                <a:cubicBezTo>
                  <a:pt x="1362" y="750"/>
                  <a:pt x="1362" y="750"/>
                  <a:pt x="1362" y="751"/>
                </a:cubicBezTo>
                <a:cubicBezTo>
                  <a:pt x="1362" y="751"/>
                  <a:pt x="1362" y="751"/>
                  <a:pt x="1362" y="751"/>
                </a:cubicBezTo>
                <a:cubicBezTo>
                  <a:pt x="1362" y="751"/>
                  <a:pt x="1362" y="752"/>
                  <a:pt x="1363" y="752"/>
                </a:cubicBezTo>
                <a:cubicBezTo>
                  <a:pt x="1364" y="753"/>
                  <a:pt x="1363" y="755"/>
                  <a:pt x="1364" y="755"/>
                </a:cubicBezTo>
                <a:cubicBezTo>
                  <a:pt x="1363" y="756"/>
                  <a:pt x="1364" y="757"/>
                  <a:pt x="1364" y="758"/>
                </a:cubicBezTo>
                <a:cubicBezTo>
                  <a:pt x="1364" y="758"/>
                  <a:pt x="1365" y="759"/>
                  <a:pt x="1365" y="760"/>
                </a:cubicBezTo>
                <a:cubicBezTo>
                  <a:pt x="1365" y="760"/>
                  <a:pt x="1364" y="761"/>
                  <a:pt x="1364" y="762"/>
                </a:cubicBezTo>
                <a:cubicBezTo>
                  <a:pt x="1365" y="763"/>
                  <a:pt x="1365" y="764"/>
                  <a:pt x="1364" y="764"/>
                </a:cubicBezTo>
                <a:cubicBezTo>
                  <a:pt x="1364" y="765"/>
                  <a:pt x="1364" y="766"/>
                  <a:pt x="1364" y="766"/>
                </a:cubicBezTo>
                <a:cubicBezTo>
                  <a:pt x="1364" y="767"/>
                  <a:pt x="1364" y="766"/>
                  <a:pt x="1364" y="767"/>
                </a:cubicBezTo>
                <a:cubicBezTo>
                  <a:pt x="1364" y="768"/>
                  <a:pt x="1364" y="770"/>
                  <a:pt x="1363" y="771"/>
                </a:cubicBezTo>
                <a:cubicBezTo>
                  <a:pt x="1363" y="770"/>
                  <a:pt x="1362" y="770"/>
                  <a:pt x="1361" y="769"/>
                </a:cubicBezTo>
                <a:cubicBezTo>
                  <a:pt x="1361" y="770"/>
                  <a:pt x="1361" y="770"/>
                  <a:pt x="1361" y="770"/>
                </a:cubicBezTo>
                <a:cubicBezTo>
                  <a:pt x="1361" y="771"/>
                  <a:pt x="1361" y="772"/>
                  <a:pt x="1362" y="773"/>
                </a:cubicBezTo>
                <a:cubicBezTo>
                  <a:pt x="1362" y="774"/>
                  <a:pt x="1363" y="774"/>
                  <a:pt x="1364" y="774"/>
                </a:cubicBezTo>
                <a:cubicBezTo>
                  <a:pt x="1364" y="774"/>
                  <a:pt x="1364" y="774"/>
                  <a:pt x="1365" y="774"/>
                </a:cubicBezTo>
                <a:cubicBezTo>
                  <a:pt x="1365" y="775"/>
                  <a:pt x="1365" y="774"/>
                  <a:pt x="1365" y="775"/>
                </a:cubicBezTo>
                <a:cubicBezTo>
                  <a:pt x="1365" y="775"/>
                  <a:pt x="1366" y="776"/>
                  <a:pt x="1366" y="776"/>
                </a:cubicBezTo>
                <a:cubicBezTo>
                  <a:pt x="1367" y="777"/>
                  <a:pt x="1367" y="777"/>
                  <a:pt x="1368" y="777"/>
                </a:cubicBezTo>
                <a:cubicBezTo>
                  <a:pt x="1369" y="777"/>
                  <a:pt x="1369" y="778"/>
                  <a:pt x="1370" y="778"/>
                </a:cubicBezTo>
                <a:cubicBezTo>
                  <a:pt x="1370" y="777"/>
                  <a:pt x="1371" y="777"/>
                  <a:pt x="1372" y="777"/>
                </a:cubicBezTo>
                <a:cubicBezTo>
                  <a:pt x="1372" y="777"/>
                  <a:pt x="1372" y="777"/>
                  <a:pt x="1373" y="778"/>
                </a:cubicBezTo>
                <a:cubicBezTo>
                  <a:pt x="1373" y="778"/>
                  <a:pt x="1373" y="778"/>
                  <a:pt x="1374" y="778"/>
                </a:cubicBezTo>
                <a:cubicBezTo>
                  <a:pt x="1374" y="778"/>
                  <a:pt x="1374" y="779"/>
                  <a:pt x="1375" y="777"/>
                </a:cubicBezTo>
                <a:cubicBezTo>
                  <a:pt x="1375" y="777"/>
                  <a:pt x="1376" y="777"/>
                  <a:pt x="1376" y="777"/>
                </a:cubicBezTo>
                <a:cubicBezTo>
                  <a:pt x="1376" y="776"/>
                  <a:pt x="1377" y="776"/>
                  <a:pt x="1378" y="775"/>
                </a:cubicBezTo>
                <a:cubicBezTo>
                  <a:pt x="1378" y="774"/>
                  <a:pt x="1379" y="774"/>
                  <a:pt x="1379" y="774"/>
                </a:cubicBezTo>
                <a:cubicBezTo>
                  <a:pt x="1380" y="774"/>
                  <a:pt x="1380" y="774"/>
                  <a:pt x="1380" y="775"/>
                </a:cubicBezTo>
                <a:cubicBezTo>
                  <a:pt x="1381" y="775"/>
                  <a:pt x="1381" y="776"/>
                  <a:pt x="1382" y="774"/>
                </a:cubicBezTo>
                <a:cubicBezTo>
                  <a:pt x="1382" y="774"/>
                  <a:pt x="1382" y="773"/>
                  <a:pt x="1382" y="772"/>
                </a:cubicBezTo>
                <a:cubicBezTo>
                  <a:pt x="1383" y="772"/>
                  <a:pt x="1384" y="773"/>
                  <a:pt x="1385" y="772"/>
                </a:cubicBezTo>
                <a:cubicBezTo>
                  <a:pt x="1385" y="772"/>
                  <a:pt x="1384" y="772"/>
                  <a:pt x="1385" y="772"/>
                </a:cubicBezTo>
                <a:cubicBezTo>
                  <a:pt x="1385" y="772"/>
                  <a:pt x="1385" y="772"/>
                  <a:pt x="1385" y="772"/>
                </a:cubicBezTo>
                <a:cubicBezTo>
                  <a:pt x="1386" y="772"/>
                  <a:pt x="1387" y="772"/>
                  <a:pt x="1387" y="772"/>
                </a:cubicBezTo>
                <a:cubicBezTo>
                  <a:pt x="1387" y="771"/>
                  <a:pt x="1388" y="771"/>
                  <a:pt x="1388" y="771"/>
                </a:cubicBezTo>
                <a:cubicBezTo>
                  <a:pt x="1389" y="771"/>
                  <a:pt x="1389" y="771"/>
                  <a:pt x="1391" y="771"/>
                </a:cubicBezTo>
                <a:cubicBezTo>
                  <a:pt x="1391" y="771"/>
                  <a:pt x="1393" y="771"/>
                  <a:pt x="1392" y="772"/>
                </a:cubicBezTo>
                <a:cubicBezTo>
                  <a:pt x="1393" y="771"/>
                  <a:pt x="1393" y="771"/>
                  <a:pt x="1394" y="771"/>
                </a:cubicBezTo>
                <a:cubicBezTo>
                  <a:pt x="1394" y="771"/>
                  <a:pt x="1395" y="772"/>
                  <a:pt x="1395" y="772"/>
                </a:cubicBezTo>
                <a:cubicBezTo>
                  <a:pt x="1395" y="772"/>
                  <a:pt x="1395" y="771"/>
                  <a:pt x="1395" y="771"/>
                </a:cubicBezTo>
                <a:cubicBezTo>
                  <a:pt x="1396" y="771"/>
                  <a:pt x="1397" y="771"/>
                  <a:pt x="1398" y="771"/>
                </a:cubicBezTo>
                <a:cubicBezTo>
                  <a:pt x="1398" y="770"/>
                  <a:pt x="1399" y="771"/>
                  <a:pt x="1399" y="772"/>
                </a:cubicBezTo>
                <a:cubicBezTo>
                  <a:pt x="1401" y="771"/>
                  <a:pt x="1400" y="771"/>
                  <a:pt x="1402" y="771"/>
                </a:cubicBezTo>
                <a:cubicBezTo>
                  <a:pt x="1402" y="771"/>
                  <a:pt x="1403" y="770"/>
                  <a:pt x="1403" y="770"/>
                </a:cubicBezTo>
                <a:cubicBezTo>
                  <a:pt x="1403" y="769"/>
                  <a:pt x="1403" y="769"/>
                  <a:pt x="1404" y="768"/>
                </a:cubicBezTo>
                <a:cubicBezTo>
                  <a:pt x="1404" y="768"/>
                  <a:pt x="1404" y="767"/>
                  <a:pt x="1405" y="767"/>
                </a:cubicBezTo>
                <a:cubicBezTo>
                  <a:pt x="1406" y="766"/>
                  <a:pt x="1406" y="766"/>
                  <a:pt x="1407" y="766"/>
                </a:cubicBezTo>
                <a:cubicBezTo>
                  <a:pt x="1408" y="766"/>
                  <a:pt x="1408" y="766"/>
                  <a:pt x="1408" y="765"/>
                </a:cubicBezTo>
                <a:cubicBezTo>
                  <a:pt x="1409" y="765"/>
                  <a:pt x="1409" y="765"/>
                  <a:pt x="1409" y="764"/>
                </a:cubicBezTo>
                <a:cubicBezTo>
                  <a:pt x="1409" y="764"/>
                  <a:pt x="1409" y="764"/>
                  <a:pt x="1410" y="764"/>
                </a:cubicBezTo>
                <a:cubicBezTo>
                  <a:pt x="1410" y="764"/>
                  <a:pt x="1410" y="764"/>
                  <a:pt x="1411" y="764"/>
                </a:cubicBezTo>
                <a:cubicBezTo>
                  <a:pt x="1411" y="764"/>
                  <a:pt x="1411" y="763"/>
                  <a:pt x="1411" y="763"/>
                </a:cubicBezTo>
                <a:cubicBezTo>
                  <a:pt x="1412" y="763"/>
                  <a:pt x="1412" y="763"/>
                  <a:pt x="1412" y="762"/>
                </a:cubicBezTo>
                <a:cubicBezTo>
                  <a:pt x="1413" y="762"/>
                  <a:pt x="1415" y="762"/>
                  <a:pt x="1416" y="762"/>
                </a:cubicBezTo>
                <a:cubicBezTo>
                  <a:pt x="1416" y="761"/>
                  <a:pt x="1420" y="762"/>
                  <a:pt x="1420" y="761"/>
                </a:cubicBezTo>
                <a:cubicBezTo>
                  <a:pt x="1420" y="761"/>
                  <a:pt x="1421" y="761"/>
                  <a:pt x="1421" y="761"/>
                </a:cubicBezTo>
                <a:cubicBezTo>
                  <a:pt x="1421" y="760"/>
                  <a:pt x="1423" y="761"/>
                  <a:pt x="1423" y="761"/>
                </a:cubicBezTo>
                <a:cubicBezTo>
                  <a:pt x="1423" y="759"/>
                  <a:pt x="1426" y="760"/>
                  <a:pt x="1425" y="759"/>
                </a:cubicBezTo>
                <a:cubicBezTo>
                  <a:pt x="1426" y="760"/>
                  <a:pt x="1427" y="760"/>
                  <a:pt x="1427" y="760"/>
                </a:cubicBezTo>
                <a:cubicBezTo>
                  <a:pt x="1427" y="759"/>
                  <a:pt x="1427" y="759"/>
                  <a:pt x="1427" y="759"/>
                </a:cubicBezTo>
                <a:cubicBezTo>
                  <a:pt x="1428" y="759"/>
                  <a:pt x="1428" y="759"/>
                  <a:pt x="1428" y="759"/>
                </a:cubicBezTo>
                <a:cubicBezTo>
                  <a:pt x="1429" y="759"/>
                  <a:pt x="1430" y="759"/>
                  <a:pt x="1431" y="759"/>
                </a:cubicBezTo>
                <a:cubicBezTo>
                  <a:pt x="1432" y="759"/>
                  <a:pt x="1431" y="758"/>
                  <a:pt x="1432" y="758"/>
                </a:cubicBezTo>
                <a:cubicBezTo>
                  <a:pt x="1432" y="758"/>
                  <a:pt x="1432" y="758"/>
                  <a:pt x="1432" y="758"/>
                </a:cubicBezTo>
                <a:cubicBezTo>
                  <a:pt x="1433" y="758"/>
                  <a:pt x="1433" y="758"/>
                  <a:pt x="1433" y="758"/>
                </a:cubicBezTo>
                <a:cubicBezTo>
                  <a:pt x="1434" y="758"/>
                  <a:pt x="1435" y="759"/>
                  <a:pt x="1436" y="758"/>
                </a:cubicBezTo>
                <a:cubicBezTo>
                  <a:pt x="1436" y="758"/>
                  <a:pt x="1436" y="757"/>
                  <a:pt x="1437" y="757"/>
                </a:cubicBezTo>
                <a:cubicBezTo>
                  <a:pt x="1437" y="757"/>
                  <a:pt x="1438" y="758"/>
                  <a:pt x="1439" y="758"/>
                </a:cubicBezTo>
                <a:cubicBezTo>
                  <a:pt x="1440" y="758"/>
                  <a:pt x="1440" y="759"/>
                  <a:pt x="1441" y="759"/>
                </a:cubicBezTo>
                <a:cubicBezTo>
                  <a:pt x="1441" y="759"/>
                  <a:pt x="1441" y="760"/>
                  <a:pt x="1441" y="760"/>
                </a:cubicBezTo>
                <a:cubicBezTo>
                  <a:pt x="1442" y="761"/>
                  <a:pt x="1443" y="761"/>
                  <a:pt x="1443" y="760"/>
                </a:cubicBezTo>
                <a:cubicBezTo>
                  <a:pt x="1443" y="760"/>
                  <a:pt x="1445" y="760"/>
                  <a:pt x="1445" y="760"/>
                </a:cubicBezTo>
                <a:cubicBezTo>
                  <a:pt x="1445" y="760"/>
                  <a:pt x="1446" y="760"/>
                  <a:pt x="1446" y="760"/>
                </a:cubicBezTo>
                <a:cubicBezTo>
                  <a:pt x="1447" y="762"/>
                  <a:pt x="1447" y="761"/>
                  <a:pt x="1448" y="760"/>
                </a:cubicBezTo>
                <a:cubicBezTo>
                  <a:pt x="1448" y="761"/>
                  <a:pt x="1449" y="761"/>
                  <a:pt x="1449" y="761"/>
                </a:cubicBezTo>
                <a:cubicBezTo>
                  <a:pt x="1450" y="762"/>
                  <a:pt x="1450" y="762"/>
                  <a:pt x="1449" y="764"/>
                </a:cubicBezTo>
                <a:cubicBezTo>
                  <a:pt x="1451" y="764"/>
                  <a:pt x="1451" y="764"/>
                  <a:pt x="1452" y="764"/>
                </a:cubicBezTo>
                <a:cubicBezTo>
                  <a:pt x="1452" y="764"/>
                  <a:pt x="1452" y="765"/>
                  <a:pt x="1451" y="765"/>
                </a:cubicBezTo>
                <a:cubicBezTo>
                  <a:pt x="1451" y="765"/>
                  <a:pt x="1451" y="765"/>
                  <a:pt x="1451" y="765"/>
                </a:cubicBezTo>
                <a:cubicBezTo>
                  <a:pt x="1449" y="766"/>
                  <a:pt x="1454" y="767"/>
                  <a:pt x="1454" y="767"/>
                </a:cubicBezTo>
                <a:cubicBezTo>
                  <a:pt x="1455" y="768"/>
                  <a:pt x="1454" y="770"/>
                  <a:pt x="1454" y="771"/>
                </a:cubicBezTo>
                <a:cubicBezTo>
                  <a:pt x="1455" y="771"/>
                  <a:pt x="1455" y="772"/>
                  <a:pt x="1455" y="772"/>
                </a:cubicBezTo>
                <a:cubicBezTo>
                  <a:pt x="1456" y="773"/>
                  <a:pt x="1457" y="772"/>
                  <a:pt x="1456" y="774"/>
                </a:cubicBezTo>
                <a:cubicBezTo>
                  <a:pt x="1457" y="774"/>
                  <a:pt x="1456" y="775"/>
                  <a:pt x="1457" y="775"/>
                </a:cubicBezTo>
                <a:cubicBezTo>
                  <a:pt x="1457" y="775"/>
                  <a:pt x="1457" y="775"/>
                  <a:pt x="1458" y="775"/>
                </a:cubicBezTo>
                <a:cubicBezTo>
                  <a:pt x="1458" y="775"/>
                  <a:pt x="1459" y="775"/>
                  <a:pt x="1459" y="775"/>
                </a:cubicBezTo>
                <a:cubicBezTo>
                  <a:pt x="1460" y="775"/>
                  <a:pt x="1460" y="774"/>
                  <a:pt x="1460" y="774"/>
                </a:cubicBezTo>
                <a:cubicBezTo>
                  <a:pt x="1460" y="773"/>
                  <a:pt x="1460" y="773"/>
                  <a:pt x="1461" y="772"/>
                </a:cubicBezTo>
                <a:cubicBezTo>
                  <a:pt x="1461" y="772"/>
                  <a:pt x="1461" y="772"/>
                  <a:pt x="1461" y="772"/>
                </a:cubicBezTo>
                <a:cubicBezTo>
                  <a:pt x="1462" y="772"/>
                  <a:pt x="1462" y="772"/>
                  <a:pt x="1462" y="771"/>
                </a:cubicBezTo>
                <a:cubicBezTo>
                  <a:pt x="1462" y="771"/>
                  <a:pt x="1463" y="770"/>
                  <a:pt x="1463" y="770"/>
                </a:cubicBezTo>
                <a:cubicBezTo>
                  <a:pt x="1464" y="770"/>
                  <a:pt x="1464" y="769"/>
                  <a:pt x="1465" y="769"/>
                </a:cubicBezTo>
                <a:cubicBezTo>
                  <a:pt x="1465" y="769"/>
                  <a:pt x="1466" y="769"/>
                  <a:pt x="1466" y="769"/>
                </a:cubicBezTo>
                <a:cubicBezTo>
                  <a:pt x="1466" y="768"/>
                  <a:pt x="1467" y="766"/>
                  <a:pt x="1468" y="766"/>
                </a:cubicBezTo>
                <a:cubicBezTo>
                  <a:pt x="1468" y="767"/>
                  <a:pt x="1468" y="770"/>
                  <a:pt x="1468" y="770"/>
                </a:cubicBezTo>
                <a:cubicBezTo>
                  <a:pt x="1467" y="770"/>
                  <a:pt x="1467" y="772"/>
                  <a:pt x="1467" y="773"/>
                </a:cubicBezTo>
                <a:cubicBezTo>
                  <a:pt x="1467" y="774"/>
                  <a:pt x="1466" y="773"/>
                  <a:pt x="1466" y="774"/>
                </a:cubicBezTo>
                <a:cubicBezTo>
                  <a:pt x="1466" y="775"/>
                  <a:pt x="1466" y="776"/>
                  <a:pt x="1466" y="776"/>
                </a:cubicBezTo>
                <a:cubicBezTo>
                  <a:pt x="1466" y="778"/>
                  <a:pt x="1465" y="778"/>
                  <a:pt x="1463" y="778"/>
                </a:cubicBezTo>
                <a:cubicBezTo>
                  <a:pt x="1463" y="779"/>
                  <a:pt x="1464" y="780"/>
                  <a:pt x="1464" y="780"/>
                </a:cubicBezTo>
                <a:cubicBezTo>
                  <a:pt x="1464" y="779"/>
                  <a:pt x="1466" y="780"/>
                  <a:pt x="1465" y="779"/>
                </a:cubicBezTo>
                <a:cubicBezTo>
                  <a:pt x="1466" y="779"/>
                  <a:pt x="1466" y="779"/>
                  <a:pt x="1467" y="779"/>
                </a:cubicBezTo>
                <a:cubicBezTo>
                  <a:pt x="1467" y="778"/>
                  <a:pt x="1467" y="778"/>
                  <a:pt x="1468" y="778"/>
                </a:cubicBezTo>
                <a:cubicBezTo>
                  <a:pt x="1468" y="778"/>
                  <a:pt x="1468" y="777"/>
                  <a:pt x="1467" y="776"/>
                </a:cubicBezTo>
                <a:cubicBezTo>
                  <a:pt x="1468" y="777"/>
                  <a:pt x="1468" y="775"/>
                  <a:pt x="1468" y="775"/>
                </a:cubicBezTo>
                <a:cubicBezTo>
                  <a:pt x="1468" y="774"/>
                  <a:pt x="1469" y="774"/>
                  <a:pt x="1470" y="774"/>
                </a:cubicBezTo>
                <a:cubicBezTo>
                  <a:pt x="1470" y="774"/>
                  <a:pt x="1470" y="776"/>
                  <a:pt x="1471" y="776"/>
                </a:cubicBezTo>
                <a:cubicBezTo>
                  <a:pt x="1471" y="776"/>
                  <a:pt x="1471" y="777"/>
                  <a:pt x="1471" y="777"/>
                </a:cubicBezTo>
                <a:cubicBezTo>
                  <a:pt x="1471" y="777"/>
                  <a:pt x="1471" y="779"/>
                  <a:pt x="1471" y="779"/>
                </a:cubicBezTo>
                <a:cubicBezTo>
                  <a:pt x="1471" y="780"/>
                  <a:pt x="1471" y="782"/>
                  <a:pt x="1471" y="783"/>
                </a:cubicBezTo>
                <a:cubicBezTo>
                  <a:pt x="1473" y="783"/>
                  <a:pt x="1474" y="782"/>
                  <a:pt x="1475" y="782"/>
                </a:cubicBezTo>
                <a:cubicBezTo>
                  <a:pt x="1475" y="782"/>
                  <a:pt x="1475" y="783"/>
                  <a:pt x="1475" y="783"/>
                </a:cubicBezTo>
                <a:cubicBezTo>
                  <a:pt x="1475" y="784"/>
                  <a:pt x="1476" y="784"/>
                  <a:pt x="1476" y="784"/>
                </a:cubicBezTo>
                <a:cubicBezTo>
                  <a:pt x="1476" y="785"/>
                  <a:pt x="1476" y="784"/>
                  <a:pt x="1476" y="785"/>
                </a:cubicBezTo>
                <a:cubicBezTo>
                  <a:pt x="1476" y="785"/>
                  <a:pt x="1476" y="785"/>
                  <a:pt x="1476" y="785"/>
                </a:cubicBezTo>
                <a:cubicBezTo>
                  <a:pt x="1476" y="786"/>
                  <a:pt x="1477" y="785"/>
                  <a:pt x="1477" y="786"/>
                </a:cubicBezTo>
                <a:cubicBezTo>
                  <a:pt x="1477" y="786"/>
                  <a:pt x="1477" y="786"/>
                  <a:pt x="1477" y="786"/>
                </a:cubicBezTo>
                <a:cubicBezTo>
                  <a:pt x="1477" y="787"/>
                  <a:pt x="1477" y="787"/>
                  <a:pt x="1477" y="787"/>
                </a:cubicBezTo>
                <a:cubicBezTo>
                  <a:pt x="1478" y="787"/>
                  <a:pt x="1478" y="788"/>
                  <a:pt x="1478" y="788"/>
                </a:cubicBezTo>
                <a:cubicBezTo>
                  <a:pt x="1478" y="788"/>
                  <a:pt x="1477" y="788"/>
                  <a:pt x="1477" y="788"/>
                </a:cubicBezTo>
                <a:cubicBezTo>
                  <a:pt x="1477" y="789"/>
                  <a:pt x="1477" y="789"/>
                  <a:pt x="1477" y="789"/>
                </a:cubicBezTo>
                <a:cubicBezTo>
                  <a:pt x="1477" y="791"/>
                  <a:pt x="1477" y="792"/>
                  <a:pt x="1477" y="793"/>
                </a:cubicBezTo>
                <a:cubicBezTo>
                  <a:pt x="1478" y="794"/>
                  <a:pt x="1478" y="794"/>
                  <a:pt x="1479" y="795"/>
                </a:cubicBezTo>
                <a:cubicBezTo>
                  <a:pt x="1479" y="795"/>
                  <a:pt x="1481" y="796"/>
                  <a:pt x="1481" y="797"/>
                </a:cubicBezTo>
                <a:cubicBezTo>
                  <a:pt x="1481" y="798"/>
                  <a:pt x="1481" y="798"/>
                  <a:pt x="1482" y="798"/>
                </a:cubicBezTo>
                <a:cubicBezTo>
                  <a:pt x="1483" y="798"/>
                  <a:pt x="1483" y="798"/>
                  <a:pt x="1484" y="799"/>
                </a:cubicBezTo>
                <a:cubicBezTo>
                  <a:pt x="1485" y="799"/>
                  <a:pt x="1486" y="800"/>
                  <a:pt x="1486" y="800"/>
                </a:cubicBezTo>
                <a:cubicBezTo>
                  <a:pt x="1487" y="799"/>
                  <a:pt x="1486" y="799"/>
                  <a:pt x="1488" y="799"/>
                </a:cubicBezTo>
                <a:cubicBezTo>
                  <a:pt x="1488" y="799"/>
                  <a:pt x="1489" y="799"/>
                  <a:pt x="1489" y="800"/>
                </a:cubicBezTo>
                <a:cubicBezTo>
                  <a:pt x="1489" y="801"/>
                  <a:pt x="1490" y="800"/>
                  <a:pt x="1490" y="800"/>
                </a:cubicBezTo>
                <a:cubicBezTo>
                  <a:pt x="1490" y="801"/>
                  <a:pt x="1491" y="802"/>
                  <a:pt x="1491" y="803"/>
                </a:cubicBezTo>
                <a:cubicBezTo>
                  <a:pt x="1492" y="802"/>
                  <a:pt x="1492" y="802"/>
                  <a:pt x="1493" y="803"/>
                </a:cubicBezTo>
                <a:cubicBezTo>
                  <a:pt x="1494" y="803"/>
                  <a:pt x="1494" y="804"/>
                  <a:pt x="1495" y="804"/>
                </a:cubicBezTo>
                <a:cubicBezTo>
                  <a:pt x="1495" y="804"/>
                  <a:pt x="1496" y="804"/>
                  <a:pt x="1496" y="803"/>
                </a:cubicBezTo>
                <a:cubicBezTo>
                  <a:pt x="1496" y="803"/>
                  <a:pt x="1496" y="803"/>
                  <a:pt x="1496" y="803"/>
                </a:cubicBezTo>
                <a:cubicBezTo>
                  <a:pt x="1496" y="802"/>
                  <a:pt x="1497" y="802"/>
                  <a:pt x="1497" y="802"/>
                </a:cubicBezTo>
                <a:cubicBezTo>
                  <a:pt x="1497" y="801"/>
                  <a:pt x="1497" y="802"/>
                  <a:pt x="1498" y="802"/>
                </a:cubicBezTo>
                <a:cubicBezTo>
                  <a:pt x="1498" y="801"/>
                  <a:pt x="1498" y="800"/>
                  <a:pt x="1499" y="800"/>
                </a:cubicBezTo>
                <a:cubicBezTo>
                  <a:pt x="1499" y="800"/>
                  <a:pt x="1500" y="799"/>
                  <a:pt x="1500" y="799"/>
                </a:cubicBezTo>
                <a:cubicBezTo>
                  <a:pt x="1500" y="799"/>
                  <a:pt x="1499" y="798"/>
                  <a:pt x="1499" y="798"/>
                </a:cubicBezTo>
                <a:cubicBezTo>
                  <a:pt x="1499" y="798"/>
                  <a:pt x="1501" y="797"/>
                  <a:pt x="1501" y="797"/>
                </a:cubicBezTo>
                <a:cubicBezTo>
                  <a:pt x="1502" y="797"/>
                  <a:pt x="1501" y="796"/>
                  <a:pt x="1502" y="796"/>
                </a:cubicBezTo>
                <a:cubicBezTo>
                  <a:pt x="1503" y="796"/>
                  <a:pt x="1503" y="797"/>
                  <a:pt x="1503" y="797"/>
                </a:cubicBezTo>
                <a:cubicBezTo>
                  <a:pt x="1503" y="798"/>
                  <a:pt x="1503" y="798"/>
                  <a:pt x="1502" y="799"/>
                </a:cubicBezTo>
                <a:cubicBezTo>
                  <a:pt x="1502" y="800"/>
                  <a:pt x="1501" y="799"/>
                  <a:pt x="1501" y="800"/>
                </a:cubicBezTo>
                <a:cubicBezTo>
                  <a:pt x="1502" y="800"/>
                  <a:pt x="1503" y="800"/>
                  <a:pt x="1503" y="800"/>
                </a:cubicBezTo>
                <a:cubicBezTo>
                  <a:pt x="1504" y="799"/>
                  <a:pt x="1504" y="799"/>
                  <a:pt x="1505" y="800"/>
                </a:cubicBezTo>
                <a:cubicBezTo>
                  <a:pt x="1504" y="800"/>
                  <a:pt x="1504" y="800"/>
                  <a:pt x="1503" y="801"/>
                </a:cubicBezTo>
                <a:cubicBezTo>
                  <a:pt x="1504" y="802"/>
                  <a:pt x="1505" y="802"/>
                  <a:pt x="1506" y="802"/>
                </a:cubicBezTo>
                <a:cubicBezTo>
                  <a:pt x="1506" y="803"/>
                  <a:pt x="1507" y="804"/>
                  <a:pt x="1507" y="804"/>
                </a:cubicBezTo>
                <a:cubicBezTo>
                  <a:pt x="1507" y="804"/>
                  <a:pt x="1507" y="804"/>
                  <a:pt x="1508" y="804"/>
                </a:cubicBezTo>
                <a:cubicBezTo>
                  <a:pt x="1508" y="805"/>
                  <a:pt x="1508" y="805"/>
                  <a:pt x="1509" y="806"/>
                </a:cubicBezTo>
                <a:cubicBezTo>
                  <a:pt x="1509" y="805"/>
                  <a:pt x="1509" y="805"/>
                  <a:pt x="1509" y="804"/>
                </a:cubicBezTo>
                <a:cubicBezTo>
                  <a:pt x="1509" y="804"/>
                  <a:pt x="1511" y="803"/>
                  <a:pt x="1512" y="803"/>
                </a:cubicBezTo>
                <a:cubicBezTo>
                  <a:pt x="1512" y="802"/>
                  <a:pt x="1513" y="801"/>
                  <a:pt x="1514" y="800"/>
                </a:cubicBezTo>
                <a:cubicBezTo>
                  <a:pt x="1514" y="800"/>
                  <a:pt x="1514" y="800"/>
                  <a:pt x="1514" y="800"/>
                </a:cubicBezTo>
                <a:cubicBezTo>
                  <a:pt x="1515" y="799"/>
                  <a:pt x="1514" y="799"/>
                  <a:pt x="1514" y="798"/>
                </a:cubicBezTo>
                <a:cubicBezTo>
                  <a:pt x="1515" y="798"/>
                  <a:pt x="1514" y="797"/>
                  <a:pt x="1515" y="797"/>
                </a:cubicBezTo>
                <a:cubicBezTo>
                  <a:pt x="1516" y="796"/>
                  <a:pt x="1515" y="796"/>
                  <a:pt x="1516" y="796"/>
                </a:cubicBezTo>
                <a:cubicBezTo>
                  <a:pt x="1517" y="796"/>
                  <a:pt x="1518" y="796"/>
                  <a:pt x="1519" y="796"/>
                </a:cubicBezTo>
                <a:cubicBezTo>
                  <a:pt x="1519" y="796"/>
                  <a:pt x="1519" y="797"/>
                  <a:pt x="1520" y="797"/>
                </a:cubicBezTo>
                <a:cubicBezTo>
                  <a:pt x="1521" y="796"/>
                  <a:pt x="1521" y="796"/>
                  <a:pt x="1521" y="796"/>
                </a:cubicBezTo>
                <a:cubicBezTo>
                  <a:pt x="1522" y="797"/>
                  <a:pt x="1523" y="797"/>
                  <a:pt x="1523" y="797"/>
                </a:cubicBezTo>
                <a:cubicBezTo>
                  <a:pt x="1524" y="797"/>
                  <a:pt x="1523" y="796"/>
                  <a:pt x="1524" y="796"/>
                </a:cubicBezTo>
                <a:cubicBezTo>
                  <a:pt x="1524" y="796"/>
                  <a:pt x="1524" y="796"/>
                  <a:pt x="1524" y="796"/>
                </a:cubicBezTo>
                <a:cubicBezTo>
                  <a:pt x="1524" y="795"/>
                  <a:pt x="1525" y="795"/>
                  <a:pt x="1525" y="795"/>
                </a:cubicBezTo>
                <a:cubicBezTo>
                  <a:pt x="1525" y="795"/>
                  <a:pt x="1524" y="794"/>
                  <a:pt x="1525" y="794"/>
                </a:cubicBezTo>
                <a:cubicBezTo>
                  <a:pt x="1526" y="793"/>
                  <a:pt x="1526" y="793"/>
                  <a:pt x="1526" y="793"/>
                </a:cubicBezTo>
                <a:cubicBezTo>
                  <a:pt x="1526" y="793"/>
                  <a:pt x="1524" y="792"/>
                  <a:pt x="1524" y="792"/>
                </a:cubicBezTo>
                <a:cubicBezTo>
                  <a:pt x="1524" y="791"/>
                  <a:pt x="1525" y="791"/>
                  <a:pt x="1524" y="791"/>
                </a:cubicBezTo>
                <a:cubicBezTo>
                  <a:pt x="1524" y="790"/>
                  <a:pt x="1525" y="789"/>
                  <a:pt x="1526" y="788"/>
                </a:cubicBezTo>
                <a:cubicBezTo>
                  <a:pt x="1526" y="788"/>
                  <a:pt x="1526" y="785"/>
                  <a:pt x="1527" y="784"/>
                </a:cubicBezTo>
                <a:cubicBezTo>
                  <a:pt x="1526" y="784"/>
                  <a:pt x="1526" y="784"/>
                  <a:pt x="1526" y="784"/>
                </a:cubicBezTo>
                <a:cubicBezTo>
                  <a:pt x="1527" y="784"/>
                  <a:pt x="1527" y="783"/>
                  <a:pt x="1527" y="783"/>
                </a:cubicBezTo>
                <a:cubicBezTo>
                  <a:pt x="1527" y="782"/>
                  <a:pt x="1527" y="782"/>
                  <a:pt x="1528" y="781"/>
                </a:cubicBezTo>
                <a:cubicBezTo>
                  <a:pt x="1528" y="781"/>
                  <a:pt x="1528" y="780"/>
                  <a:pt x="1528" y="779"/>
                </a:cubicBezTo>
                <a:cubicBezTo>
                  <a:pt x="1528" y="779"/>
                  <a:pt x="1529" y="780"/>
                  <a:pt x="1529" y="779"/>
                </a:cubicBezTo>
                <a:cubicBezTo>
                  <a:pt x="1529" y="779"/>
                  <a:pt x="1529" y="779"/>
                  <a:pt x="1529" y="778"/>
                </a:cubicBezTo>
                <a:cubicBezTo>
                  <a:pt x="1529" y="778"/>
                  <a:pt x="1529" y="778"/>
                  <a:pt x="1529" y="778"/>
                </a:cubicBezTo>
                <a:cubicBezTo>
                  <a:pt x="1529" y="777"/>
                  <a:pt x="1530" y="777"/>
                  <a:pt x="1530" y="776"/>
                </a:cubicBezTo>
                <a:cubicBezTo>
                  <a:pt x="1530" y="776"/>
                  <a:pt x="1529" y="775"/>
                  <a:pt x="1530" y="775"/>
                </a:cubicBezTo>
                <a:cubicBezTo>
                  <a:pt x="1530" y="775"/>
                  <a:pt x="1530" y="775"/>
                  <a:pt x="1530" y="775"/>
                </a:cubicBezTo>
                <a:cubicBezTo>
                  <a:pt x="1530" y="774"/>
                  <a:pt x="1530" y="775"/>
                  <a:pt x="1530" y="775"/>
                </a:cubicBezTo>
                <a:cubicBezTo>
                  <a:pt x="1531" y="773"/>
                  <a:pt x="1531" y="772"/>
                  <a:pt x="1531" y="770"/>
                </a:cubicBezTo>
                <a:cubicBezTo>
                  <a:pt x="1530" y="770"/>
                  <a:pt x="1530" y="769"/>
                  <a:pt x="1531" y="769"/>
                </a:cubicBezTo>
                <a:cubicBezTo>
                  <a:pt x="1533" y="769"/>
                  <a:pt x="1532" y="769"/>
                  <a:pt x="1532" y="768"/>
                </a:cubicBezTo>
                <a:cubicBezTo>
                  <a:pt x="1532" y="767"/>
                  <a:pt x="1533" y="767"/>
                  <a:pt x="1533" y="766"/>
                </a:cubicBezTo>
                <a:cubicBezTo>
                  <a:pt x="1533" y="766"/>
                  <a:pt x="1534" y="767"/>
                  <a:pt x="1534" y="766"/>
                </a:cubicBezTo>
                <a:cubicBezTo>
                  <a:pt x="1534" y="766"/>
                  <a:pt x="1535" y="766"/>
                  <a:pt x="1535" y="765"/>
                </a:cubicBezTo>
                <a:cubicBezTo>
                  <a:pt x="1535" y="765"/>
                  <a:pt x="1536" y="765"/>
                  <a:pt x="1537" y="764"/>
                </a:cubicBezTo>
                <a:cubicBezTo>
                  <a:pt x="1538" y="764"/>
                  <a:pt x="1537" y="764"/>
                  <a:pt x="1538" y="763"/>
                </a:cubicBezTo>
                <a:cubicBezTo>
                  <a:pt x="1537" y="763"/>
                  <a:pt x="1538" y="760"/>
                  <a:pt x="1539" y="760"/>
                </a:cubicBezTo>
                <a:cubicBezTo>
                  <a:pt x="1539" y="760"/>
                  <a:pt x="1540" y="757"/>
                  <a:pt x="1540" y="756"/>
                </a:cubicBezTo>
                <a:cubicBezTo>
                  <a:pt x="1540" y="756"/>
                  <a:pt x="1540" y="756"/>
                  <a:pt x="1540" y="756"/>
                </a:cubicBezTo>
                <a:cubicBezTo>
                  <a:pt x="1540" y="756"/>
                  <a:pt x="1540" y="756"/>
                  <a:pt x="1540" y="755"/>
                </a:cubicBezTo>
                <a:cubicBezTo>
                  <a:pt x="1540" y="755"/>
                  <a:pt x="1540" y="754"/>
                  <a:pt x="1540" y="754"/>
                </a:cubicBezTo>
                <a:cubicBezTo>
                  <a:pt x="1540" y="754"/>
                  <a:pt x="1541" y="752"/>
                  <a:pt x="1540" y="752"/>
                </a:cubicBezTo>
                <a:cubicBezTo>
                  <a:pt x="1540" y="751"/>
                  <a:pt x="1540" y="749"/>
                  <a:pt x="1541" y="748"/>
                </a:cubicBezTo>
                <a:cubicBezTo>
                  <a:pt x="1541" y="748"/>
                  <a:pt x="1541" y="747"/>
                  <a:pt x="1541" y="747"/>
                </a:cubicBezTo>
                <a:cubicBezTo>
                  <a:pt x="1540" y="747"/>
                  <a:pt x="1539" y="747"/>
                  <a:pt x="1540" y="746"/>
                </a:cubicBezTo>
                <a:cubicBezTo>
                  <a:pt x="1540" y="746"/>
                  <a:pt x="1541" y="745"/>
                  <a:pt x="1541" y="745"/>
                </a:cubicBezTo>
                <a:cubicBezTo>
                  <a:pt x="1542" y="744"/>
                  <a:pt x="1541" y="744"/>
                  <a:pt x="1541" y="743"/>
                </a:cubicBezTo>
                <a:cubicBezTo>
                  <a:pt x="1542" y="742"/>
                  <a:pt x="1542" y="742"/>
                  <a:pt x="1542" y="741"/>
                </a:cubicBezTo>
                <a:cubicBezTo>
                  <a:pt x="1542" y="740"/>
                  <a:pt x="1542" y="740"/>
                  <a:pt x="1542" y="739"/>
                </a:cubicBezTo>
                <a:cubicBezTo>
                  <a:pt x="1542" y="739"/>
                  <a:pt x="1541" y="739"/>
                  <a:pt x="1542" y="738"/>
                </a:cubicBezTo>
                <a:cubicBezTo>
                  <a:pt x="1541" y="738"/>
                  <a:pt x="1542" y="738"/>
                  <a:pt x="1542" y="738"/>
                </a:cubicBezTo>
                <a:close/>
                <a:moveTo>
                  <a:pt x="1580" y="637"/>
                </a:moveTo>
                <a:cubicBezTo>
                  <a:pt x="1580" y="638"/>
                  <a:pt x="1580" y="638"/>
                  <a:pt x="1580" y="638"/>
                </a:cubicBezTo>
                <a:cubicBezTo>
                  <a:pt x="1580" y="638"/>
                  <a:pt x="1580" y="639"/>
                  <a:pt x="1581" y="639"/>
                </a:cubicBezTo>
                <a:cubicBezTo>
                  <a:pt x="1582" y="640"/>
                  <a:pt x="1583" y="640"/>
                  <a:pt x="1584" y="641"/>
                </a:cubicBezTo>
                <a:cubicBezTo>
                  <a:pt x="1584" y="639"/>
                  <a:pt x="1582" y="638"/>
                  <a:pt x="1580" y="637"/>
                </a:cubicBezTo>
                <a:close/>
                <a:moveTo>
                  <a:pt x="1531" y="636"/>
                </a:moveTo>
                <a:cubicBezTo>
                  <a:pt x="1532" y="635"/>
                  <a:pt x="1531" y="635"/>
                  <a:pt x="1531" y="635"/>
                </a:cubicBezTo>
                <a:cubicBezTo>
                  <a:pt x="1530" y="635"/>
                  <a:pt x="1531" y="636"/>
                  <a:pt x="1531" y="636"/>
                </a:cubicBezTo>
                <a:cubicBezTo>
                  <a:pt x="1531" y="636"/>
                  <a:pt x="1531" y="636"/>
                  <a:pt x="1531" y="636"/>
                </a:cubicBezTo>
                <a:close/>
                <a:moveTo>
                  <a:pt x="1385" y="637"/>
                </a:moveTo>
                <a:cubicBezTo>
                  <a:pt x="1386" y="637"/>
                  <a:pt x="1386" y="637"/>
                  <a:pt x="1387" y="637"/>
                </a:cubicBezTo>
                <a:cubicBezTo>
                  <a:pt x="1389" y="637"/>
                  <a:pt x="1388" y="637"/>
                  <a:pt x="1389" y="635"/>
                </a:cubicBezTo>
                <a:cubicBezTo>
                  <a:pt x="1388" y="635"/>
                  <a:pt x="1388" y="634"/>
                  <a:pt x="1388" y="634"/>
                </a:cubicBezTo>
                <a:cubicBezTo>
                  <a:pt x="1387" y="634"/>
                  <a:pt x="1387" y="634"/>
                  <a:pt x="1386" y="634"/>
                </a:cubicBezTo>
                <a:cubicBezTo>
                  <a:pt x="1383" y="634"/>
                  <a:pt x="1386" y="634"/>
                  <a:pt x="1385" y="634"/>
                </a:cubicBezTo>
                <a:cubicBezTo>
                  <a:pt x="1385" y="633"/>
                  <a:pt x="1384" y="633"/>
                  <a:pt x="1383" y="633"/>
                </a:cubicBezTo>
                <a:cubicBezTo>
                  <a:pt x="1382" y="633"/>
                  <a:pt x="1382" y="633"/>
                  <a:pt x="1381" y="633"/>
                </a:cubicBezTo>
                <a:cubicBezTo>
                  <a:pt x="1380" y="633"/>
                  <a:pt x="1381" y="634"/>
                  <a:pt x="1380" y="634"/>
                </a:cubicBezTo>
                <a:cubicBezTo>
                  <a:pt x="1382" y="635"/>
                  <a:pt x="1384" y="635"/>
                  <a:pt x="1385" y="637"/>
                </a:cubicBezTo>
                <a:close/>
                <a:moveTo>
                  <a:pt x="1576" y="633"/>
                </a:moveTo>
                <a:cubicBezTo>
                  <a:pt x="1575" y="633"/>
                  <a:pt x="1575" y="633"/>
                  <a:pt x="1575" y="632"/>
                </a:cubicBezTo>
                <a:cubicBezTo>
                  <a:pt x="1575" y="632"/>
                  <a:pt x="1574" y="632"/>
                  <a:pt x="1574" y="632"/>
                </a:cubicBezTo>
                <a:cubicBezTo>
                  <a:pt x="1573" y="632"/>
                  <a:pt x="1572" y="632"/>
                  <a:pt x="1571" y="632"/>
                </a:cubicBezTo>
                <a:cubicBezTo>
                  <a:pt x="1571" y="632"/>
                  <a:pt x="1571" y="632"/>
                  <a:pt x="1571" y="632"/>
                </a:cubicBezTo>
                <a:cubicBezTo>
                  <a:pt x="1571" y="633"/>
                  <a:pt x="1572" y="634"/>
                  <a:pt x="1572" y="634"/>
                </a:cubicBezTo>
                <a:cubicBezTo>
                  <a:pt x="1573" y="635"/>
                  <a:pt x="1574" y="635"/>
                  <a:pt x="1575" y="635"/>
                </a:cubicBezTo>
                <a:cubicBezTo>
                  <a:pt x="1575" y="635"/>
                  <a:pt x="1577" y="635"/>
                  <a:pt x="1577" y="634"/>
                </a:cubicBezTo>
                <a:cubicBezTo>
                  <a:pt x="1577" y="633"/>
                  <a:pt x="1576" y="634"/>
                  <a:pt x="1576" y="633"/>
                </a:cubicBezTo>
                <a:close/>
                <a:moveTo>
                  <a:pt x="1528" y="633"/>
                </a:moveTo>
                <a:cubicBezTo>
                  <a:pt x="1529" y="633"/>
                  <a:pt x="1529" y="633"/>
                  <a:pt x="1530" y="633"/>
                </a:cubicBezTo>
                <a:cubicBezTo>
                  <a:pt x="1530" y="633"/>
                  <a:pt x="1530" y="632"/>
                  <a:pt x="1530" y="632"/>
                </a:cubicBezTo>
                <a:cubicBezTo>
                  <a:pt x="1529" y="632"/>
                  <a:pt x="1529" y="632"/>
                  <a:pt x="1528" y="633"/>
                </a:cubicBezTo>
                <a:cubicBezTo>
                  <a:pt x="1529" y="633"/>
                  <a:pt x="1528" y="633"/>
                  <a:pt x="1528" y="633"/>
                </a:cubicBezTo>
                <a:close/>
                <a:moveTo>
                  <a:pt x="1580" y="632"/>
                </a:moveTo>
                <a:cubicBezTo>
                  <a:pt x="1579" y="632"/>
                  <a:pt x="1579" y="632"/>
                  <a:pt x="1579" y="631"/>
                </a:cubicBezTo>
                <a:cubicBezTo>
                  <a:pt x="1579" y="630"/>
                  <a:pt x="1579" y="631"/>
                  <a:pt x="1579" y="630"/>
                </a:cubicBezTo>
                <a:cubicBezTo>
                  <a:pt x="1579" y="630"/>
                  <a:pt x="1579" y="630"/>
                  <a:pt x="1578" y="630"/>
                </a:cubicBezTo>
                <a:cubicBezTo>
                  <a:pt x="1578" y="630"/>
                  <a:pt x="1578" y="629"/>
                  <a:pt x="1578" y="629"/>
                </a:cubicBezTo>
                <a:cubicBezTo>
                  <a:pt x="1578" y="628"/>
                  <a:pt x="1577" y="627"/>
                  <a:pt x="1576" y="627"/>
                </a:cubicBezTo>
                <a:cubicBezTo>
                  <a:pt x="1576" y="628"/>
                  <a:pt x="1576" y="628"/>
                  <a:pt x="1577" y="629"/>
                </a:cubicBezTo>
                <a:cubicBezTo>
                  <a:pt x="1577" y="629"/>
                  <a:pt x="1577" y="629"/>
                  <a:pt x="1577" y="630"/>
                </a:cubicBezTo>
                <a:cubicBezTo>
                  <a:pt x="1577" y="630"/>
                  <a:pt x="1577" y="630"/>
                  <a:pt x="1577" y="631"/>
                </a:cubicBezTo>
                <a:cubicBezTo>
                  <a:pt x="1577" y="631"/>
                  <a:pt x="1578" y="630"/>
                  <a:pt x="1578" y="631"/>
                </a:cubicBezTo>
                <a:cubicBezTo>
                  <a:pt x="1578" y="631"/>
                  <a:pt x="1580" y="633"/>
                  <a:pt x="1580" y="632"/>
                </a:cubicBezTo>
                <a:close/>
                <a:moveTo>
                  <a:pt x="1397" y="640"/>
                </a:moveTo>
                <a:cubicBezTo>
                  <a:pt x="1398" y="640"/>
                  <a:pt x="1398" y="640"/>
                  <a:pt x="1399" y="640"/>
                </a:cubicBezTo>
                <a:cubicBezTo>
                  <a:pt x="1400" y="639"/>
                  <a:pt x="1400" y="639"/>
                  <a:pt x="1400" y="638"/>
                </a:cubicBezTo>
                <a:cubicBezTo>
                  <a:pt x="1400" y="638"/>
                  <a:pt x="1401" y="638"/>
                  <a:pt x="1401" y="638"/>
                </a:cubicBezTo>
                <a:cubicBezTo>
                  <a:pt x="1402" y="638"/>
                  <a:pt x="1402" y="637"/>
                  <a:pt x="1402" y="637"/>
                </a:cubicBezTo>
                <a:cubicBezTo>
                  <a:pt x="1403" y="636"/>
                  <a:pt x="1403" y="637"/>
                  <a:pt x="1404" y="637"/>
                </a:cubicBezTo>
                <a:cubicBezTo>
                  <a:pt x="1404" y="637"/>
                  <a:pt x="1404" y="636"/>
                  <a:pt x="1405" y="636"/>
                </a:cubicBezTo>
                <a:cubicBezTo>
                  <a:pt x="1405" y="636"/>
                  <a:pt x="1406" y="636"/>
                  <a:pt x="1406" y="636"/>
                </a:cubicBezTo>
                <a:cubicBezTo>
                  <a:pt x="1407" y="636"/>
                  <a:pt x="1407" y="636"/>
                  <a:pt x="1407" y="635"/>
                </a:cubicBezTo>
                <a:cubicBezTo>
                  <a:pt x="1407" y="635"/>
                  <a:pt x="1408" y="635"/>
                  <a:pt x="1408" y="635"/>
                </a:cubicBezTo>
                <a:cubicBezTo>
                  <a:pt x="1409" y="634"/>
                  <a:pt x="1408" y="633"/>
                  <a:pt x="1409" y="633"/>
                </a:cubicBezTo>
                <a:cubicBezTo>
                  <a:pt x="1411" y="633"/>
                  <a:pt x="1410" y="632"/>
                  <a:pt x="1410" y="632"/>
                </a:cubicBezTo>
                <a:cubicBezTo>
                  <a:pt x="1412" y="632"/>
                  <a:pt x="1413" y="631"/>
                  <a:pt x="1413" y="630"/>
                </a:cubicBezTo>
                <a:cubicBezTo>
                  <a:pt x="1413" y="630"/>
                  <a:pt x="1415" y="629"/>
                  <a:pt x="1414" y="629"/>
                </a:cubicBezTo>
                <a:cubicBezTo>
                  <a:pt x="1415" y="629"/>
                  <a:pt x="1415" y="629"/>
                  <a:pt x="1416" y="629"/>
                </a:cubicBezTo>
                <a:cubicBezTo>
                  <a:pt x="1416" y="629"/>
                  <a:pt x="1417" y="628"/>
                  <a:pt x="1417" y="628"/>
                </a:cubicBezTo>
                <a:cubicBezTo>
                  <a:pt x="1418" y="627"/>
                  <a:pt x="1418" y="628"/>
                  <a:pt x="1418" y="627"/>
                </a:cubicBezTo>
                <a:cubicBezTo>
                  <a:pt x="1418" y="627"/>
                  <a:pt x="1415" y="627"/>
                  <a:pt x="1415" y="627"/>
                </a:cubicBezTo>
                <a:cubicBezTo>
                  <a:pt x="1415" y="627"/>
                  <a:pt x="1415" y="627"/>
                  <a:pt x="1415" y="627"/>
                </a:cubicBezTo>
                <a:cubicBezTo>
                  <a:pt x="1414" y="627"/>
                  <a:pt x="1413" y="627"/>
                  <a:pt x="1413" y="627"/>
                </a:cubicBezTo>
                <a:cubicBezTo>
                  <a:pt x="1413" y="627"/>
                  <a:pt x="1412" y="628"/>
                  <a:pt x="1412" y="628"/>
                </a:cubicBezTo>
                <a:cubicBezTo>
                  <a:pt x="1411" y="628"/>
                  <a:pt x="1411" y="628"/>
                  <a:pt x="1410" y="628"/>
                </a:cubicBezTo>
                <a:cubicBezTo>
                  <a:pt x="1410" y="628"/>
                  <a:pt x="1410" y="628"/>
                  <a:pt x="1409" y="628"/>
                </a:cubicBezTo>
                <a:cubicBezTo>
                  <a:pt x="1408" y="628"/>
                  <a:pt x="1408" y="628"/>
                  <a:pt x="1407" y="629"/>
                </a:cubicBezTo>
                <a:cubicBezTo>
                  <a:pt x="1407" y="630"/>
                  <a:pt x="1407" y="631"/>
                  <a:pt x="1406" y="631"/>
                </a:cubicBezTo>
                <a:cubicBezTo>
                  <a:pt x="1405" y="631"/>
                  <a:pt x="1405" y="631"/>
                  <a:pt x="1404" y="632"/>
                </a:cubicBezTo>
                <a:cubicBezTo>
                  <a:pt x="1404" y="633"/>
                  <a:pt x="1403" y="633"/>
                  <a:pt x="1403" y="633"/>
                </a:cubicBezTo>
                <a:cubicBezTo>
                  <a:pt x="1403" y="633"/>
                  <a:pt x="1403" y="634"/>
                  <a:pt x="1402" y="634"/>
                </a:cubicBezTo>
                <a:cubicBezTo>
                  <a:pt x="1402" y="634"/>
                  <a:pt x="1401" y="635"/>
                  <a:pt x="1400" y="634"/>
                </a:cubicBezTo>
                <a:cubicBezTo>
                  <a:pt x="1401" y="635"/>
                  <a:pt x="1402" y="637"/>
                  <a:pt x="1400" y="637"/>
                </a:cubicBezTo>
                <a:cubicBezTo>
                  <a:pt x="1399" y="637"/>
                  <a:pt x="1399" y="637"/>
                  <a:pt x="1399" y="638"/>
                </a:cubicBezTo>
                <a:cubicBezTo>
                  <a:pt x="1398" y="638"/>
                  <a:pt x="1398" y="637"/>
                  <a:pt x="1397" y="637"/>
                </a:cubicBezTo>
                <a:cubicBezTo>
                  <a:pt x="1397" y="637"/>
                  <a:pt x="1396" y="638"/>
                  <a:pt x="1396" y="639"/>
                </a:cubicBezTo>
                <a:cubicBezTo>
                  <a:pt x="1396" y="639"/>
                  <a:pt x="1396" y="639"/>
                  <a:pt x="1396" y="639"/>
                </a:cubicBezTo>
                <a:cubicBezTo>
                  <a:pt x="1396" y="639"/>
                  <a:pt x="1397" y="640"/>
                  <a:pt x="1397" y="640"/>
                </a:cubicBezTo>
                <a:cubicBezTo>
                  <a:pt x="1398" y="640"/>
                  <a:pt x="1397" y="640"/>
                  <a:pt x="1397" y="640"/>
                </a:cubicBezTo>
                <a:close/>
                <a:moveTo>
                  <a:pt x="1404" y="627"/>
                </a:moveTo>
                <a:cubicBezTo>
                  <a:pt x="1404" y="627"/>
                  <a:pt x="1403" y="627"/>
                  <a:pt x="1403" y="628"/>
                </a:cubicBezTo>
                <a:cubicBezTo>
                  <a:pt x="1404" y="627"/>
                  <a:pt x="1404" y="627"/>
                  <a:pt x="1404" y="627"/>
                </a:cubicBezTo>
                <a:cubicBezTo>
                  <a:pt x="1404" y="627"/>
                  <a:pt x="1404" y="627"/>
                  <a:pt x="1404" y="627"/>
                </a:cubicBezTo>
                <a:cubicBezTo>
                  <a:pt x="1404" y="627"/>
                  <a:pt x="1404" y="627"/>
                  <a:pt x="1404" y="627"/>
                </a:cubicBezTo>
                <a:close/>
                <a:moveTo>
                  <a:pt x="1402" y="627"/>
                </a:moveTo>
                <a:cubicBezTo>
                  <a:pt x="1402" y="627"/>
                  <a:pt x="1402" y="627"/>
                  <a:pt x="1402" y="627"/>
                </a:cubicBezTo>
                <a:cubicBezTo>
                  <a:pt x="1402" y="626"/>
                  <a:pt x="1401" y="626"/>
                  <a:pt x="1401" y="627"/>
                </a:cubicBezTo>
                <a:cubicBezTo>
                  <a:pt x="1401" y="627"/>
                  <a:pt x="1401" y="627"/>
                  <a:pt x="1402" y="627"/>
                </a:cubicBezTo>
                <a:close/>
                <a:moveTo>
                  <a:pt x="1406" y="627"/>
                </a:moveTo>
                <a:cubicBezTo>
                  <a:pt x="1406" y="627"/>
                  <a:pt x="1408" y="627"/>
                  <a:pt x="1408" y="626"/>
                </a:cubicBezTo>
                <a:cubicBezTo>
                  <a:pt x="1407" y="626"/>
                  <a:pt x="1406" y="626"/>
                  <a:pt x="1406" y="626"/>
                </a:cubicBezTo>
                <a:cubicBezTo>
                  <a:pt x="1406" y="626"/>
                  <a:pt x="1405" y="627"/>
                  <a:pt x="1406" y="627"/>
                </a:cubicBezTo>
                <a:close/>
                <a:moveTo>
                  <a:pt x="1392" y="629"/>
                </a:moveTo>
                <a:cubicBezTo>
                  <a:pt x="1393" y="628"/>
                  <a:pt x="1393" y="629"/>
                  <a:pt x="1394" y="629"/>
                </a:cubicBezTo>
                <a:cubicBezTo>
                  <a:pt x="1395" y="629"/>
                  <a:pt x="1395" y="628"/>
                  <a:pt x="1396" y="628"/>
                </a:cubicBezTo>
                <a:cubicBezTo>
                  <a:pt x="1397" y="628"/>
                  <a:pt x="1397" y="627"/>
                  <a:pt x="1398" y="628"/>
                </a:cubicBezTo>
                <a:cubicBezTo>
                  <a:pt x="1398" y="628"/>
                  <a:pt x="1398" y="629"/>
                  <a:pt x="1398" y="629"/>
                </a:cubicBezTo>
                <a:cubicBezTo>
                  <a:pt x="1398" y="629"/>
                  <a:pt x="1398" y="628"/>
                  <a:pt x="1398" y="628"/>
                </a:cubicBezTo>
                <a:cubicBezTo>
                  <a:pt x="1398" y="627"/>
                  <a:pt x="1399" y="627"/>
                  <a:pt x="1399" y="627"/>
                </a:cubicBezTo>
                <a:cubicBezTo>
                  <a:pt x="1398" y="626"/>
                  <a:pt x="1398" y="626"/>
                  <a:pt x="1398" y="626"/>
                </a:cubicBezTo>
                <a:cubicBezTo>
                  <a:pt x="1397" y="626"/>
                  <a:pt x="1396" y="627"/>
                  <a:pt x="1395" y="627"/>
                </a:cubicBezTo>
                <a:cubicBezTo>
                  <a:pt x="1395" y="627"/>
                  <a:pt x="1394" y="627"/>
                  <a:pt x="1394" y="626"/>
                </a:cubicBezTo>
                <a:cubicBezTo>
                  <a:pt x="1393" y="626"/>
                  <a:pt x="1392" y="626"/>
                  <a:pt x="1391" y="626"/>
                </a:cubicBezTo>
                <a:cubicBezTo>
                  <a:pt x="1391" y="626"/>
                  <a:pt x="1390" y="626"/>
                  <a:pt x="1390" y="626"/>
                </a:cubicBezTo>
                <a:cubicBezTo>
                  <a:pt x="1389" y="626"/>
                  <a:pt x="1390" y="626"/>
                  <a:pt x="1389" y="626"/>
                </a:cubicBezTo>
                <a:cubicBezTo>
                  <a:pt x="1388" y="626"/>
                  <a:pt x="1386" y="626"/>
                  <a:pt x="1385" y="625"/>
                </a:cubicBezTo>
                <a:cubicBezTo>
                  <a:pt x="1386" y="626"/>
                  <a:pt x="1384" y="626"/>
                  <a:pt x="1383" y="626"/>
                </a:cubicBezTo>
                <a:cubicBezTo>
                  <a:pt x="1383" y="627"/>
                  <a:pt x="1383" y="627"/>
                  <a:pt x="1383" y="627"/>
                </a:cubicBezTo>
                <a:cubicBezTo>
                  <a:pt x="1384" y="628"/>
                  <a:pt x="1384" y="628"/>
                  <a:pt x="1385" y="628"/>
                </a:cubicBezTo>
                <a:cubicBezTo>
                  <a:pt x="1386" y="628"/>
                  <a:pt x="1388" y="628"/>
                  <a:pt x="1388" y="629"/>
                </a:cubicBezTo>
                <a:cubicBezTo>
                  <a:pt x="1389" y="629"/>
                  <a:pt x="1390" y="629"/>
                  <a:pt x="1391" y="629"/>
                </a:cubicBezTo>
                <a:cubicBezTo>
                  <a:pt x="1392" y="629"/>
                  <a:pt x="1391" y="630"/>
                  <a:pt x="1392" y="629"/>
                </a:cubicBezTo>
                <a:cubicBezTo>
                  <a:pt x="1392" y="629"/>
                  <a:pt x="1392" y="629"/>
                  <a:pt x="1392" y="629"/>
                </a:cubicBezTo>
                <a:close/>
                <a:moveTo>
                  <a:pt x="1423" y="626"/>
                </a:moveTo>
                <a:cubicBezTo>
                  <a:pt x="1423" y="625"/>
                  <a:pt x="1423" y="625"/>
                  <a:pt x="1422" y="625"/>
                </a:cubicBezTo>
                <a:cubicBezTo>
                  <a:pt x="1422" y="626"/>
                  <a:pt x="1423" y="626"/>
                  <a:pt x="1423" y="626"/>
                </a:cubicBezTo>
                <a:close/>
                <a:moveTo>
                  <a:pt x="1373" y="630"/>
                </a:moveTo>
                <a:cubicBezTo>
                  <a:pt x="1373" y="629"/>
                  <a:pt x="1375" y="629"/>
                  <a:pt x="1375" y="629"/>
                </a:cubicBezTo>
                <a:cubicBezTo>
                  <a:pt x="1376" y="629"/>
                  <a:pt x="1377" y="629"/>
                  <a:pt x="1377" y="629"/>
                </a:cubicBezTo>
                <a:cubicBezTo>
                  <a:pt x="1377" y="628"/>
                  <a:pt x="1379" y="629"/>
                  <a:pt x="1380" y="629"/>
                </a:cubicBezTo>
                <a:cubicBezTo>
                  <a:pt x="1380" y="629"/>
                  <a:pt x="1380" y="629"/>
                  <a:pt x="1380" y="629"/>
                </a:cubicBezTo>
                <a:cubicBezTo>
                  <a:pt x="1380" y="628"/>
                  <a:pt x="1380" y="628"/>
                  <a:pt x="1380" y="627"/>
                </a:cubicBezTo>
                <a:cubicBezTo>
                  <a:pt x="1379" y="626"/>
                  <a:pt x="1378" y="626"/>
                  <a:pt x="1378" y="626"/>
                </a:cubicBezTo>
                <a:cubicBezTo>
                  <a:pt x="1376" y="626"/>
                  <a:pt x="1376" y="626"/>
                  <a:pt x="1376" y="625"/>
                </a:cubicBezTo>
                <a:cubicBezTo>
                  <a:pt x="1375" y="625"/>
                  <a:pt x="1375" y="625"/>
                  <a:pt x="1374" y="624"/>
                </a:cubicBezTo>
                <a:cubicBezTo>
                  <a:pt x="1374" y="625"/>
                  <a:pt x="1374" y="626"/>
                  <a:pt x="1374" y="626"/>
                </a:cubicBezTo>
                <a:cubicBezTo>
                  <a:pt x="1374" y="626"/>
                  <a:pt x="1375" y="626"/>
                  <a:pt x="1375" y="626"/>
                </a:cubicBezTo>
                <a:cubicBezTo>
                  <a:pt x="1375" y="627"/>
                  <a:pt x="1375" y="627"/>
                  <a:pt x="1375" y="628"/>
                </a:cubicBezTo>
                <a:cubicBezTo>
                  <a:pt x="1374" y="627"/>
                  <a:pt x="1373" y="627"/>
                  <a:pt x="1372" y="627"/>
                </a:cubicBezTo>
                <a:cubicBezTo>
                  <a:pt x="1372" y="627"/>
                  <a:pt x="1371" y="626"/>
                  <a:pt x="1371" y="626"/>
                </a:cubicBezTo>
                <a:cubicBezTo>
                  <a:pt x="1371" y="626"/>
                  <a:pt x="1370" y="627"/>
                  <a:pt x="1370" y="627"/>
                </a:cubicBezTo>
                <a:cubicBezTo>
                  <a:pt x="1370" y="628"/>
                  <a:pt x="1369" y="629"/>
                  <a:pt x="1369" y="630"/>
                </a:cubicBezTo>
                <a:cubicBezTo>
                  <a:pt x="1370" y="629"/>
                  <a:pt x="1371" y="629"/>
                  <a:pt x="1372" y="629"/>
                </a:cubicBezTo>
                <a:cubicBezTo>
                  <a:pt x="1371" y="630"/>
                  <a:pt x="1373" y="630"/>
                  <a:pt x="1373" y="630"/>
                </a:cubicBezTo>
                <a:close/>
                <a:moveTo>
                  <a:pt x="1369" y="627"/>
                </a:moveTo>
                <a:cubicBezTo>
                  <a:pt x="1369" y="626"/>
                  <a:pt x="1369" y="625"/>
                  <a:pt x="1369" y="624"/>
                </a:cubicBezTo>
                <a:cubicBezTo>
                  <a:pt x="1369" y="624"/>
                  <a:pt x="1369" y="624"/>
                  <a:pt x="1368" y="624"/>
                </a:cubicBezTo>
                <a:cubicBezTo>
                  <a:pt x="1367" y="624"/>
                  <a:pt x="1367" y="626"/>
                  <a:pt x="1366" y="627"/>
                </a:cubicBezTo>
                <a:cubicBezTo>
                  <a:pt x="1367" y="627"/>
                  <a:pt x="1367" y="627"/>
                  <a:pt x="1367" y="628"/>
                </a:cubicBezTo>
                <a:cubicBezTo>
                  <a:pt x="1368" y="627"/>
                  <a:pt x="1368" y="627"/>
                  <a:pt x="1369" y="627"/>
                </a:cubicBezTo>
                <a:cubicBezTo>
                  <a:pt x="1369" y="626"/>
                  <a:pt x="1369" y="627"/>
                  <a:pt x="1369" y="627"/>
                </a:cubicBezTo>
                <a:close/>
                <a:moveTo>
                  <a:pt x="1562" y="624"/>
                </a:moveTo>
                <a:cubicBezTo>
                  <a:pt x="1561" y="624"/>
                  <a:pt x="1560" y="625"/>
                  <a:pt x="1560" y="626"/>
                </a:cubicBezTo>
                <a:cubicBezTo>
                  <a:pt x="1560" y="626"/>
                  <a:pt x="1561" y="626"/>
                  <a:pt x="1561" y="626"/>
                </a:cubicBezTo>
                <a:cubicBezTo>
                  <a:pt x="1561" y="627"/>
                  <a:pt x="1562" y="627"/>
                  <a:pt x="1563" y="627"/>
                </a:cubicBezTo>
                <a:cubicBezTo>
                  <a:pt x="1563" y="626"/>
                  <a:pt x="1563" y="626"/>
                  <a:pt x="1562" y="625"/>
                </a:cubicBezTo>
                <a:cubicBezTo>
                  <a:pt x="1562" y="624"/>
                  <a:pt x="1562" y="624"/>
                  <a:pt x="1562" y="624"/>
                </a:cubicBezTo>
                <a:cubicBezTo>
                  <a:pt x="1561" y="624"/>
                  <a:pt x="1562" y="624"/>
                  <a:pt x="1562" y="624"/>
                </a:cubicBezTo>
                <a:close/>
                <a:moveTo>
                  <a:pt x="1412" y="623"/>
                </a:moveTo>
                <a:cubicBezTo>
                  <a:pt x="1412" y="624"/>
                  <a:pt x="1411" y="624"/>
                  <a:pt x="1413" y="624"/>
                </a:cubicBezTo>
                <a:cubicBezTo>
                  <a:pt x="1414" y="624"/>
                  <a:pt x="1415" y="624"/>
                  <a:pt x="1417" y="624"/>
                </a:cubicBezTo>
                <a:cubicBezTo>
                  <a:pt x="1416" y="624"/>
                  <a:pt x="1416" y="623"/>
                  <a:pt x="1416" y="623"/>
                </a:cubicBezTo>
                <a:cubicBezTo>
                  <a:pt x="1415" y="623"/>
                  <a:pt x="1415" y="623"/>
                  <a:pt x="1414" y="623"/>
                </a:cubicBezTo>
                <a:cubicBezTo>
                  <a:pt x="1414" y="623"/>
                  <a:pt x="1414" y="623"/>
                  <a:pt x="1414" y="623"/>
                </a:cubicBezTo>
                <a:cubicBezTo>
                  <a:pt x="1413" y="623"/>
                  <a:pt x="1414" y="623"/>
                  <a:pt x="1414" y="623"/>
                </a:cubicBezTo>
                <a:cubicBezTo>
                  <a:pt x="1413" y="623"/>
                  <a:pt x="1413" y="623"/>
                  <a:pt x="1412" y="623"/>
                </a:cubicBezTo>
                <a:close/>
                <a:moveTo>
                  <a:pt x="1362" y="626"/>
                </a:moveTo>
                <a:cubicBezTo>
                  <a:pt x="1363" y="626"/>
                  <a:pt x="1363" y="625"/>
                  <a:pt x="1364" y="624"/>
                </a:cubicBezTo>
                <a:cubicBezTo>
                  <a:pt x="1364" y="624"/>
                  <a:pt x="1364" y="622"/>
                  <a:pt x="1363" y="622"/>
                </a:cubicBezTo>
                <a:cubicBezTo>
                  <a:pt x="1363" y="623"/>
                  <a:pt x="1362" y="623"/>
                  <a:pt x="1362" y="623"/>
                </a:cubicBezTo>
                <a:cubicBezTo>
                  <a:pt x="1362" y="623"/>
                  <a:pt x="1361" y="622"/>
                  <a:pt x="1361" y="622"/>
                </a:cubicBezTo>
                <a:cubicBezTo>
                  <a:pt x="1361" y="622"/>
                  <a:pt x="1361" y="622"/>
                  <a:pt x="1360" y="622"/>
                </a:cubicBezTo>
                <a:cubicBezTo>
                  <a:pt x="1360" y="622"/>
                  <a:pt x="1360" y="623"/>
                  <a:pt x="1361" y="624"/>
                </a:cubicBezTo>
                <a:cubicBezTo>
                  <a:pt x="1361" y="624"/>
                  <a:pt x="1362" y="624"/>
                  <a:pt x="1362" y="625"/>
                </a:cubicBezTo>
                <a:cubicBezTo>
                  <a:pt x="1361" y="626"/>
                  <a:pt x="1362" y="626"/>
                  <a:pt x="1362" y="626"/>
                </a:cubicBezTo>
                <a:close/>
                <a:moveTo>
                  <a:pt x="1571" y="626"/>
                </a:moveTo>
                <a:cubicBezTo>
                  <a:pt x="1571" y="626"/>
                  <a:pt x="1572" y="626"/>
                  <a:pt x="1572" y="626"/>
                </a:cubicBezTo>
                <a:cubicBezTo>
                  <a:pt x="1572" y="626"/>
                  <a:pt x="1570" y="624"/>
                  <a:pt x="1570" y="624"/>
                </a:cubicBezTo>
                <a:cubicBezTo>
                  <a:pt x="1569" y="623"/>
                  <a:pt x="1569" y="622"/>
                  <a:pt x="1569" y="622"/>
                </a:cubicBezTo>
                <a:cubicBezTo>
                  <a:pt x="1568" y="622"/>
                  <a:pt x="1568" y="623"/>
                  <a:pt x="1567" y="622"/>
                </a:cubicBezTo>
                <a:cubicBezTo>
                  <a:pt x="1566" y="621"/>
                  <a:pt x="1566" y="621"/>
                  <a:pt x="1566" y="623"/>
                </a:cubicBezTo>
                <a:cubicBezTo>
                  <a:pt x="1567" y="622"/>
                  <a:pt x="1567" y="624"/>
                  <a:pt x="1568" y="624"/>
                </a:cubicBezTo>
                <a:cubicBezTo>
                  <a:pt x="1568" y="624"/>
                  <a:pt x="1568" y="624"/>
                  <a:pt x="1569" y="624"/>
                </a:cubicBezTo>
                <a:cubicBezTo>
                  <a:pt x="1569" y="624"/>
                  <a:pt x="1569" y="625"/>
                  <a:pt x="1569" y="625"/>
                </a:cubicBezTo>
                <a:cubicBezTo>
                  <a:pt x="1570" y="626"/>
                  <a:pt x="1571" y="626"/>
                  <a:pt x="1571" y="626"/>
                </a:cubicBezTo>
                <a:cubicBezTo>
                  <a:pt x="1571" y="626"/>
                  <a:pt x="1571" y="626"/>
                  <a:pt x="1571" y="626"/>
                </a:cubicBezTo>
                <a:cubicBezTo>
                  <a:pt x="1571" y="626"/>
                  <a:pt x="1571" y="626"/>
                  <a:pt x="1571" y="626"/>
                </a:cubicBezTo>
                <a:close/>
                <a:moveTo>
                  <a:pt x="1436" y="624"/>
                </a:moveTo>
                <a:cubicBezTo>
                  <a:pt x="1437" y="624"/>
                  <a:pt x="1437" y="623"/>
                  <a:pt x="1437" y="622"/>
                </a:cubicBezTo>
                <a:cubicBezTo>
                  <a:pt x="1437" y="622"/>
                  <a:pt x="1438" y="622"/>
                  <a:pt x="1438" y="622"/>
                </a:cubicBezTo>
                <a:cubicBezTo>
                  <a:pt x="1438" y="621"/>
                  <a:pt x="1438" y="621"/>
                  <a:pt x="1438" y="620"/>
                </a:cubicBezTo>
                <a:cubicBezTo>
                  <a:pt x="1437" y="620"/>
                  <a:pt x="1437" y="621"/>
                  <a:pt x="1437" y="622"/>
                </a:cubicBezTo>
                <a:cubicBezTo>
                  <a:pt x="1436" y="622"/>
                  <a:pt x="1436" y="622"/>
                  <a:pt x="1436" y="622"/>
                </a:cubicBezTo>
                <a:cubicBezTo>
                  <a:pt x="1436" y="622"/>
                  <a:pt x="1436" y="622"/>
                  <a:pt x="1436" y="622"/>
                </a:cubicBezTo>
                <a:cubicBezTo>
                  <a:pt x="1436" y="623"/>
                  <a:pt x="1435" y="624"/>
                  <a:pt x="1436" y="624"/>
                </a:cubicBezTo>
                <a:cubicBezTo>
                  <a:pt x="1436" y="624"/>
                  <a:pt x="1436" y="624"/>
                  <a:pt x="1436" y="624"/>
                </a:cubicBezTo>
                <a:cubicBezTo>
                  <a:pt x="1437" y="624"/>
                  <a:pt x="1436" y="624"/>
                  <a:pt x="1436" y="624"/>
                </a:cubicBezTo>
                <a:close/>
                <a:moveTo>
                  <a:pt x="1472" y="618"/>
                </a:moveTo>
                <a:cubicBezTo>
                  <a:pt x="1471" y="618"/>
                  <a:pt x="1471" y="618"/>
                  <a:pt x="1471" y="619"/>
                </a:cubicBezTo>
                <a:cubicBezTo>
                  <a:pt x="1471" y="620"/>
                  <a:pt x="1472" y="620"/>
                  <a:pt x="1472" y="620"/>
                </a:cubicBezTo>
                <a:cubicBezTo>
                  <a:pt x="1472" y="619"/>
                  <a:pt x="1472" y="618"/>
                  <a:pt x="1472" y="618"/>
                </a:cubicBezTo>
                <a:cubicBezTo>
                  <a:pt x="1471" y="618"/>
                  <a:pt x="1472" y="618"/>
                  <a:pt x="1472" y="618"/>
                </a:cubicBezTo>
                <a:close/>
                <a:moveTo>
                  <a:pt x="1559" y="619"/>
                </a:moveTo>
                <a:cubicBezTo>
                  <a:pt x="1558" y="618"/>
                  <a:pt x="1558" y="617"/>
                  <a:pt x="1557" y="617"/>
                </a:cubicBezTo>
                <a:cubicBezTo>
                  <a:pt x="1557" y="618"/>
                  <a:pt x="1557" y="620"/>
                  <a:pt x="1559" y="620"/>
                </a:cubicBezTo>
                <a:cubicBezTo>
                  <a:pt x="1559" y="621"/>
                  <a:pt x="1560" y="621"/>
                  <a:pt x="1561" y="621"/>
                </a:cubicBezTo>
                <a:cubicBezTo>
                  <a:pt x="1561" y="620"/>
                  <a:pt x="1559" y="620"/>
                  <a:pt x="1559" y="619"/>
                </a:cubicBezTo>
                <a:cubicBezTo>
                  <a:pt x="1558" y="618"/>
                  <a:pt x="1559" y="619"/>
                  <a:pt x="1559" y="619"/>
                </a:cubicBezTo>
                <a:close/>
                <a:moveTo>
                  <a:pt x="1353" y="613"/>
                </a:moveTo>
                <a:cubicBezTo>
                  <a:pt x="1352" y="613"/>
                  <a:pt x="1352" y="614"/>
                  <a:pt x="1353" y="614"/>
                </a:cubicBezTo>
                <a:cubicBezTo>
                  <a:pt x="1353" y="615"/>
                  <a:pt x="1354" y="615"/>
                  <a:pt x="1355" y="615"/>
                </a:cubicBezTo>
                <a:cubicBezTo>
                  <a:pt x="1355" y="615"/>
                  <a:pt x="1357" y="614"/>
                  <a:pt x="1357" y="614"/>
                </a:cubicBezTo>
                <a:cubicBezTo>
                  <a:pt x="1357" y="613"/>
                  <a:pt x="1355" y="613"/>
                  <a:pt x="1355" y="613"/>
                </a:cubicBezTo>
                <a:cubicBezTo>
                  <a:pt x="1354" y="613"/>
                  <a:pt x="1354" y="613"/>
                  <a:pt x="1354" y="613"/>
                </a:cubicBezTo>
                <a:cubicBezTo>
                  <a:pt x="1354" y="613"/>
                  <a:pt x="1353" y="613"/>
                  <a:pt x="1353" y="613"/>
                </a:cubicBezTo>
                <a:close/>
                <a:moveTo>
                  <a:pt x="1004" y="614"/>
                </a:moveTo>
                <a:cubicBezTo>
                  <a:pt x="1005" y="614"/>
                  <a:pt x="1004" y="613"/>
                  <a:pt x="1005" y="613"/>
                </a:cubicBezTo>
                <a:cubicBezTo>
                  <a:pt x="1005" y="613"/>
                  <a:pt x="1004" y="611"/>
                  <a:pt x="1003" y="611"/>
                </a:cubicBezTo>
                <a:cubicBezTo>
                  <a:pt x="1004" y="612"/>
                  <a:pt x="1003" y="612"/>
                  <a:pt x="1003" y="612"/>
                </a:cubicBezTo>
                <a:cubicBezTo>
                  <a:pt x="1003" y="613"/>
                  <a:pt x="1003" y="613"/>
                  <a:pt x="1004" y="614"/>
                </a:cubicBezTo>
                <a:close/>
                <a:moveTo>
                  <a:pt x="1454" y="613"/>
                </a:moveTo>
                <a:cubicBezTo>
                  <a:pt x="1454" y="613"/>
                  <a:pt x="1455" y="612"/>
                  <a:pt x="1455" y="612"/>
                </a:cubicBezTo>
                <a:cubicBezTo>
                  <a:pt x="1454" y="612"/>
                  <a:pt x="1454" y="611"/>
                  <a:pt x="1454" y="611"/>
                </a:cubicBezTo>
                <a:cubicBezTo>
                  <a:pt x="1453" y="610"/>
                  <a:pt x="1453" y="610"/>
                  <a:pt x="1452" y="610"/>
                </a:cubicBezTo>
                <a:cubicBezTo>
                  <a:pt x="1451" y="611"/>
                  <a:pt x="1452" y="611"/>
                  <a:pt x="1452" y="611"/>
                </a:cubicBezTo>
                <a:cubicBezTo>
                  <a:pt x="1453" y="612"/>
                  <a:pt x="1452" y="612"/>
                  <a:pt x="1452" y="612"/>
                </a:cubicBezTo>
                <a:cubicBezTo>
                  <a:pt x="1452" y="612"/>
                  <a:pt x="1452" y="612"/>
                  <a:pt x="1452" y="613"/>
                </a:cubicBezTo>
                <a:cubicBezTo>
                  <a:pt x="1452" y="613"/>
                  <a:pt x="1452" y="614"/>
                  <a:pt x="1452" y="615"/>
                </a:cubicBezTo>
                <a:cubicBezTo>
                  <a:pt x="1451" y="616"/>
                  <a:pt x="1450" y="615"/>
                  <a:pt x="1451" y="617"/>
                </a:cubicBezTo>
                <a:cubicBezTo>
                  <a:pt x="1451" y="617"/>
                  <a:pt x="1452" y="618"/>
                  <a:pt x="1452" y="618"/>
                </a:cubicBezTo>
                <a:cubicBezTo>
                  <a:pt x="1453" y="619"/>
                  <a:pt x="1452" y="618"/>
                  <a:pt x="1452" y="617"/>
                </a:cubicBezTo>
                <a:cubicBezTo>
                  <a:pt x="1452" y="616"/>
                  <a:pt x="1452" y="616"/>
                  <a:pt x="1452" y="616"/>
                </a:cubicBezTo>
                <a:cubicBezTo>
                  <a:pt x="1452" y="616"/>
                  <a:pt x="1453" y="616"/>
                  <a:pt x="1453" y="616"/>
                </a:cubicBezTo>
                <a:cubicBezTo>
                  <a:pt x="1453" y="616"/>
                  <a:pt x="1453" y="616"/>
                  <a:pt x="1453" y="615"/>
                </a:cubicBezTo>
                <a:cubicBezTo>
                  <a:pt x="1454" y="615"/>
                  <a:pt x="1455" y="615"/>
                  <a:pt x="1455" y="614"/>
                </a:cubicBezTo>
                <a:cubicBezTo>
                  <a:pt x="1455" y="613"/>
                  <a:pt x="1454" y="614"/>
                  <a:pt x="1454" y="614"/>
                </a:cubicBezTo>
                <a:cubicBezTo>
                  <a:pt x="1453" y="613"/>
                  <a:pt x="1454" y="613"/>
                  <a:pt x="1454" y="613"/>
                </a:cubicBezTo>
                <a:cubicBezTo>
                  <a:pt x="1454" y="612"/>
                  <a:pt x="1454" y="613"/>
                  <a:pt x="1454" y="613"/>
                </a:cubicBezTo>
                <a:close/>
                <a:moveTo>
                  <a:pt x="1516" y="610"/>
                </a:moveTo>
                <a:cubicBezTo>
                  <a:pt x="1516" y="610"/>
                  <a:pt x="1516" y="610"/>
                  <a:pt x="1516" y="609"/>
                </a:cubicBezTo>
                <a:cubicBezTo>
                  <a:pt x="1516" y="609"/>
                  <a:pt x="1516" y="609"/>
                  <a:pt x="1515" y="609"/>
                </a:cubicBezTo>
                <a:cubicBezTo>
                  <a:pt x="1515" y="609"/>
                  <a:pt x="1515" y="610"/>
                  <a:pt x="1515" y="610"/>
                </a:cubicBezTo>
                <a:cubicBezTo>
                  <a:pt x="1515" y="610"/>
                  <a:pt x="1516" y="610"/>
                  <a:pt x="1516" y="610"/>
                </a:cubicBezTo>
                <a:cubicBezTo>
                  <a:pt x="1516" y="610"/>
                  <a:pt x="1516" y="610"/>
                  <a:pt x="1516" y="610"/>
                </a:cubicBezTo>
                <a:close/>
                <a:moveTo>
                  <a:pt x="1393" y="608"/>
                </a:moveTo>
                <a:cubicBezTo>
                  <a:pt x="1393" y="609"/>
                  <a:pt x="1393" y="609"/>
                  <a:pt x="1394" y="609"/>
                </a:cubicBezTo>
                <a:cubicBezTo>
                  <a:pt x="1394" y="609"/>
                  <a:pt x="1394" y="609"/>
                  <a:pt x="1393" y="608"/>
                </a:cubicBezTo>
                <a:close/>
                <a:moveTo>
                  <a:pt x="1354" y="622"/>
                </a:moveTo>
                <a:cubicBezTo>
                  <a:pt x="1354" y="623"/>
                  <a:pt x="1355" y="623"/>
                  <a:pt x="1355" y="624"/>
                </a:cubicBezTo>
                <a:cubicBezTo>
                  <a:pt x="1355" y="624"/>
                  <a:pt x="1356" y="624"/>
                  <a:pt x="1356" y="624"/>
                </a:cubicBezTo>
                <a:cubicBezTo>
                  <a:pt x="1357" y="624"/>
                  <a:pt x="1357" y="624"/>
                  <a:pt x="1357" y="624"/>
                </a:cubicBezTo>
                <a:cubicBezTo>
                  <a:pt x="1358" y="624"/>
                  <a:pt x="1359" y="624"/>
                  <a:pt x="1359" y="625"/>
                </a:cubicBezTo>
                <a:cubicBezTo>
                  <a:pt x="1359" y="625"/>
                  <a:pt x="1360" y="625"/>
                  <a:pt x="1360" y="625"/>
                </a:cubicBezTo>
                <a:cubicBezTo>
                  <a:pt x="1360" y="625"/>
                  <a:pt x="1360" y="625"/>
                  <a:pt x="1360" y="624"/>
                </a:cubicBezTo>
                <a:cubicBezTo>
                  <a:pt x="1360" y="624"/>
                  <a:pt x="1359" y="624"/>
                  <a:pt x="1359" y="624"/>
                </a:cubicBezTo>
                <a:cubicBezTo>
                  <a:pt x="1359" y="623"/>
                  <a:pt x="1359" y="623"/>
                  <a:pt x="1359" y="623"/>
                </a:cubicBezTo>
                <a:cubicBezTo>
                  <a:pt x="1359" y="622"/>
                  <a:pt x="1359" y="623"/>
                  <a:pt x="1359" y="623"/>
                </a:cubicBezTo>
                <a:cubicBezTo>
                  <a:pt x="1358" y="622"/>
                  <a:pt x="1358" y="621"/>
                  <a:pt x="1359" y="620"/>
                </a:cubicBezTo>
                <a:cubicBezTo>
                  <a:pt x="1359" y="619"/>
                  <a:pt x="1359" y="619"/>
                  <a:pt x="1357" y="618"/>
                </a:cubicBezTo>
                <a:cubicBezTo>
                  <a:pt x="1357" y="618"/>
                  <a:pt x="1357" y="618"/>
                  <a:pt x="1357" y="618"/>
                </a:cubicBezTo>
                <a:cubicBezTo>
                  <a:pt x="1356" y="618"/>
                  <a:pt x="1356" y="618"/>
                  <a:pt x="1356" y="618"/>
                </a:cubicBezTo>
                <a:cubicBezTo>
                  <a:pt x="1355" y="618"/>
                  <a:pt x="1356" y="618"/>
                  <a:pt x="1355" y="618"/>
                </a:cubicBezTo>
                <a:cubicBezTo>
                  <a:pt x="1355" y="618"/>
                  <a:pt x="1353" y="617"/>
                  <a:pt x="1354" y="618"/>
                </a:cubicBezTo>
                <a:cubicBezTo>
                  <a:pt x="1352" y="618"/>
                  <a:pt x="1351" y="618"/>
                  <a:pt x="1351" y="617"/>
                </a:cubicBezTo>
                <a:cubicBezTo>
                  <a:pt x="1351" y="616"/>
                  <a:pt x="1351" y="616"/>
                  <a:pt x="1351" y="615"/>
                </a:cubicBezTo>
                <a:cubicBezTo>
                  <a:pt x="1352" y="614"/>
                  <a:pt x="1351" y="615"/>
                  <a:pt x="1351" y="614"/>
                </a:cubicBezTo>
                <a:cubicBezTo>
                  <a:pt x="1351" y="613"/>
                  <a:pt x="1351" y="613"/>
                  <a:pt x="1351" y="612"/>
                </a:cubicBezTo>
                <a:cubicBezTo>
                  <a:pt x="1350" y="612"/>
                  <a:pt x="1350" y="612"/>
                  <a:pt x="1349" y="613"/>
                </a:cubicBezTo>
                <a:cubicBezTo>
                  <a:pt x="1348" y="613"/>
                  <a:pt x="1348" y="613"/>
                  <a:pt x="1348" y="612"/>
                </a:cubicBezTo>
                <a:cubicBezTo>
                  <a:pt x="1347" y="612"/>
                  <a:pt x="1347" y="612"/>
                  <a:pt x="1346" y="612"/>
                </a:cubicBezTo>
                <a:cubicBezTo>
                  <a:pt x="1345" y="612"/>
                  <a:pt x="1346" y="611"/>
                  <a:pt x="1345" y="611"/>
                </a:cubicBezTo>
                <a:cubicBezTo>
                  <a:pt x="1344" y="611"/>
                  <a:pt x="1343" y="612"/>
                  <a:pt x="1343" y="611"/>
                </a:cubicBezTo>
                <a:cubicBezTo>
                  <a:pt x="1342" y="611"/>
                  <a:pt x="1343" y="610"/>
                  <a:pt x="1342" y="611"/>
                </a:cubicBezTo>
                <a:cubicBezTo>
                  <a:pt x="1341" y="611"/>
                  <a:pt x="1341" y="611"/>
                  <a:pt x="1341" y="611"/>
                </a:cubicBezTo>
                <a:cubicBezTo>
                  <a:pt x="1340" y="612"/>
                  <a:pt x="1341" y="612"/>
                  <a:pt x="1340" y="612"/>
                </a:cubicBezTo>
                <a:cubicBezTo>
                  <a:pt x="1339" y="612"/>
                  <a:pt x="1338" y="612"/>
                  <a:pt x="1337" y="612"/>
                </a:cubicBezTo>
                <a:cubicBezTo>
                  <a:pt x="1336" y="612"/>
                  <a:pt x="1334" y="612"/>
                  <a:pt x="1334" y="612"/>
                </a:cubicBezTo>
                <a:cubicBezTo>
                  <a:pt x="1334" y="611"/>
                  <a:pt x="1332" y="611"/>
                  <a:pt x="1331" y="611"/>
                </a:cubicBezTo>
                <a:cubicBezTo>
                  <a:pt x="1331" y="611"/>
                  <a:pt x="1331" y="609"/>
                  <a:pt x="1330" y="609"/>
                </a:cubicBezTo>
                <a:cubicBezTo>
                  <a:pt x="1330" y="609"/>
                  <a:pt x="1329" y="609"/>
                  <a:pt x="1328" y="609"/>
                </a:cubicBezTo>
                <a:cubicBezTo>
                  <a:pt x="1327" y="609"/>
                  <a:pt x="1327" y="609"/>
                  <a:pt x="1327" y="609"/>
                </a:cubicBezTo>
                <a:cubicBezTo>
                  <a:pt x="1326" y="608"/>
                  <a:pt x="1325" y="608"/>
                  <a:pt x="1324" y="608"/>
                </a:cubicBezTo>
                <a:cubicBezTo>
                  <a:pt x="1323" y="608"/>
                  <a:pt x="1323" y="609"/>
                  <a:pt x="1322" y="609"/>
                </a:cubicBezTo>
                <a:cubicBezTo>
                  <a:pt x="1321" y="609"/>
                  <a:pt x="1320" y="609"/>
                  <a:pt x="1319" y="609"/>
                </a:cubicBezTo>
                <a:cubicBezTo>
                  <a:pt x="1318" y="609"/>
                  <a:pt x="1317" y="608"/>
                  <a:pt x="1317" y="609"/>
                </a:cubicBezTo>
                <a:cubicBezTo>
                  <a:pt x="1317" y="610"/>
                  <a:pt x="1317" y="611"/>
                  <a:pt x="1317" y="611"/>
                </a:cubicBezTo>
                <a:cubicBezTo>
                  <a:pt x="1317" y="612"/>
                  <a:pt x="1316" y="612"/>
                  <a:pt x="1316" y="613"/>
                </a:cubicBezTo>
                <a:cubicBezTo>
                  <a:pt x="1315" y="613"/>
                  <a:pt x="1315" y="613"/>
                  <a:pt x="1315" y="614"/>
                </a:cubicBezTo>
                <a:cubicBezTo>
                  <a:pt x="1316" y="615"/>
                  <a:pt x="1317" y="615"/>
                  <a:pt x="1317" y="614"/>
                </a:cubicBezTo>
                <a:cubicBezTo>
                  <a:pt x="1317" y="614"/>
                  <a:pt x="1321" y="614"/>
                  <a:pt x="1320" y="615"/>
                </a:cubicBezTo>
                <a:cubicBezTo>
                  <a:pt x="1320" y="615"/>
                  <a:pt x="1319" y="615"/>
                  <a:pt x="1319" y="616"/>
                </a:cubicBezTo>
                <a:cubicBezTo>
                  <a:pt x="1319" y="616"/>
                  <a:pt x="1319" y="616"/>
                  <a:pt x="1320" y="617"/>
                </a:cubicBezTo>
                <a:cubicBezTo>
                  <a:pt x="1320" y="617"/>
                  <a:pt x="1322" y="616"/>
                  <a:pt x="1322" y="617"/>
                </a:cubicBezTo>
                <a:cubicBezTo>
                  <a:pt x="1322" y="617"/>
                  <a:pt x="1323" y="617"/>
                  <a:pt x="1323" y="617"/>
                </a:cubicBezTo>
                <a:cubicBezTo>
                  <a:pt x="1323" y="617"/>
                  <a:pt x="1323" y="617"/>
                  <a:pt x="1323" y="617"/>
                </a:cubicBezTo>
                <a:cubicBezTo>
                  <a:pt x="1324" y="617"/>
                  <a:pt x="1325" y="617"/>
                  <a:pt x="1325" y="617"/>
                </a:cubicBezTo>
                <a:cubicBezTo>
                  <a:pt x="1325" y="618"/>
                  <a:pt x="1326" y="618"/>
                  <a:pt x="1327" y="618"/>
                </a:cubicBezTo>
                <a:cubicBezTo>
                  <a:pt x="1327" y="619"/>
                  <a:pt x="1327" y="619"/>
                  <a:pt x="1328" y="619"/>
                </a:cubicBezTo>
                <a:cubicBezTo>
                  <a:pt x="1329" y="619"/>
                  <a:pt x="1330" y="620"/>
                  <a:pt x="1330" y="619"/>
                </a:cubicBezTo>
                <a:cubicBezTo>
                  <a:pt x="1331" y="619"/>
                  <a:pt x="1332" y="619"/>
                  <a:pt x="1334" y="619"/>
                </a:cubicBezTo>
                <a:cubicBezTo>
                  <a:pt x="1334" y="619"/>
                  <a:pt x="1334" y="619"/>
                  <a:pt x="1335" y="619"/>
                </a:cubicBezTo>
                <a:cubicBezTo>
                  <a:pt x="1335" y="619"/>
                  <a:pt x="1337" y="619"/>
                  <a:pt x="1337" y="620"/>
                </a:cubicBezTo>
                <a:cubicBezTo>
                  <a:pt x="1338" y="620"/>
                  <a:pt x="1338" y="620"/>
                  <a:pt x="1339" y="620"/>
                </a:cubicBezTo>
                <a:cubicBezTo>
                  <a:pt x="1341" y="620"/>
                  <a:pt x="1339" y="620"/>
                  <a:pt x="1339" y="620"/>
                </a:cubicBezTo>
                <a:cubicBezTo>
                  <a:pt x="1340" y="620"/>
                  <a:pt x="1340" y="620"/>
                  <a:pt x="1340" y="620"/>
                </a:cubicBezTo>
                <a:cubicBezTo>
                  <a:pt x="1340" y="620"/>
                  <a:pt x="1340" y="621"/>
                  <a:pt x="1340" y="621"/>
                </a:cubicBezTo>
                <a:cubicBezTo>
                  <a:pt x="1340" y="621"/>
                  <a:pt x="1341" y="621"/>
                  <a:pt x="1341" y="621"/>
                </a:cubicBezTo>
                <a:cubicBezTo>
                  <a:pt x="1342" y="621"/>
                  <a:pt x="1341" y="621"/>
                  <a:pt x="1342" y="621"/>
                </a:cubicBezTo>
                <a:cubicBezTo>
                  <a:pt x="1342" y="621"/>
                  <a:pt x="1342" y="621"/>
                  <a:pt x="1343" y="621"/>
                </a:cubicBezTo>
                <a:cubicBezTo>
                  <a:pt x="1343" y="621"/>
                  <a:pt x="1344" y="621"/>
                  <a:pt x="1344" y="622"/>
                </a:cubicBezTo>
                <a:cubicBezTo>
                  <a:pt x="1345" y="622"/>
                  <a:pt x="1346" y="621"/>
                  <a:pt x="1347" y="621"/>
                </a:cubicBezTo>
                <a:cubicBezTo>
                  <a:pt x="1347" y="622"/>
                  <a:pt x="1347" y="622"/>
                  <a:pt x="1347" y="622"/>
                </a:cubicBezTo>
                <a:cubicBezTo>
                  <a:pt x="1348" y="622"/>
                  <a:pt x="1347" y="622"/>
                  <a:pt x="1347" y="622"/>
                </a:cubicBezTo>
                <a:cubicBezTo>
                  <a:pt x="1348" y="622"/>
                  <a:pt x="1348" y="622"/>
                  <a:pt x="1349" y="622"/>
                </a:cubicBezTo>
                <a:cubicBezTo>
                  <a:pt x="1349" y="622"/>
                  <a:pt x="1349" y="622"/>
                  <a:pt x="1349" y="622"/>
                </a:cubicBezTo>
                <a:cubicBezTo>
                  <a:pt x="1350" y="622"/>
                  <a:pt x="1350" y="623"/>
                  <a:pt x="1351" y="623"/>
                </a:cubicBezTo>
                <a:cubicBezTo>
                  <a:pt x="1352" y="622"/>
                  <a:pt x="1352" y="621"/>
                  <a:pt x="1354" y="622"/>
                </a:cubicBezTo>
                <a:cubicBezTo>
                  <a:pt x="1354" y="623"/>
                  <a:pt x="1354" y="622"/>
                  <a:pt x="1354" y="622"/>
                </a:cubicBezTo>
                <a:close/>
                <a:moveTo>
                  <a:pt x="1511" y="608"/>
                </a:moveTo>
                <a:cubicBezTo>
                  <a:pt x="1511" y="608"/>
                  <a:pt x="1512" y="608"/>
                  <a:pt x="1512" y="608"/>
                </a:cubicBezTo>
                <a:cubicBezTo>
                  <a:pt x="1511" y="608"/>
                  <a:pt x="1512" y="607"/>
                  <a:pt x="1512" y="608"/>
                </a:cubicBezTo>
                <a:cubicBezTo>
                  <a:pt x="1512" y="607"/>
                  <a:pt x="1511" y="607"/>
                  <a:pt x="1511" y="607"/>
                </a:cubicBezTo>
                <a:cubicBezTo>
                  <a:pt x="1511" y="607"/>
                  <a:pt x="1511" y="608"/>
                  <a:pt x="1511" y="608"/>
                </a:cubicBezTo>
                <a:close/>
                <a:moveTo>
                  <a:pt x="1552" y="613"/>
                </a:moveTo>
                <a:cubicBezTo>
                  <a:pt x="1552" y="612"/>
                  <a:pt x="1550" y="612"/>
                  <a:pt x="1550" y="611"/>
                </a:cubicBezTo>
                <a:cubicBezTo>
                  <a:pt x="1550" y="610"/>
                  <a:pt x="1550" y="610"/>
                  <a:pt x="1549" y="609"/>
                </a:cubicBezTo>
                <a:cubicBezTo>
                  <a:pt x="1548" y="609"/>
                  <a:pt x="1548" y="609"/>
                  <a:pt x="1548" y="607"/>
                </a:cubicBezTo>
                <a:cubicBezTo>
                  <a:pt x="1548" y="607"/>
                  <a:pt x="1547" y="606"/>
                  <a:pt x="1547" y="607"/>
                </a:cubicBezTo>
                <a:cubicBezTo>
                  <a:pt x="1547" y="607"/>
                  <a:pt x="1547" y="609"/>
                  <a:pt x="1547" y="608"/>
                </a:cubicBezTo>
                <a:cubicBezTo>
                  <a:pt x="1547" y="609"/>
                  <a:pt x="1547" y="610"/>
                  <a:pt x="1547" y="611"/>
                </a:cubicBezTo>
                <a:cubicBezTo>
                  <a:pt x="1547" y="611"/>
                  <a:pt x="1547" y="611"/>
                  <a:pt x="1547" y="611"/>
                </a:cubicBezTo>
                <a:cubicBezTo>
                  <a:pt x="1547" y="612"/>
                  <a:pt x="1547" y="612"/>
                  <a:pt x="1548" y="612"/>
                </a:cubicBezTo>
                <a:cubicBezTo>
                  <a:pt x="1548" y="613"/>
                  <a:pt x="1548" y="614"/>
                  <a:pt x="1548" y="614"/>
                </a:cubicBezTo>
                <a:cubicBezTo>
                  <a:pt x="1549" y="614"/>
                  <a:pt x="1549" y="615"/>
                  <a:pt x="1549" y="615"/>
                </a:cubicBezTo>
                <a:cubicBezTo>
                  <a:pt x="1550" y="616"/>
                  <a:pt x="1550" y="616"/>
                  <a:pt x="1551" y="617"/>
                </a:cubicBezTo>
                <a:cubicBezTo>
                  <a:pt x="1551" y="617"/>
                  <a:pt x="1551" y="617"/>
                  <a:pt x="1551" y="617"/>
                </a:cubicBezTo>
                <a:cubicBezTo>
                  <a:pt x="1552" y="617"/>
                  <a:pt x="1552" y="618"/>
                  <a:pt x="1553" y="618"/>
                </a:cubicBezTo>
                <a:cubicBezTo>
                  <a:pt x="1554" y="617"/>
                  <a:pt x="1554" y="617"/>
                  <a:pt x="1554" y="616"/>
                </a:cubicBezTo>
                <a:cubicBezTo>
                  <a:pt x="1554" y="615"/>
                  <a:pt x="1553" y="614"/>
                  <a:pt x="1553" y="613"/>
                </a:cubicBezTo>
                <a:cubicBezTo>
                  <a:pt x="1553" y="613"/>
                  <a:pt x="1552" y="613"/>
                  <a:pt x="1552" y="613"/>
                </a:cubicBezTo>
                <a:close/>
                <a:moveTo>
                  <a:pt x="1399" y="605"/>
                </a:moveTo>
                <a:cubicBezTo>
                  <a:pt x="1399" y="606"/>
                  <a:pt x="1399" y="606"/>
                  <a:pt x="1399" y="606"/>
                </a:cubicBezTo>
                <a:cubicBezTo>
                  <a:pt x="1398" y="606"/>
                  <a:pt x="1399" y="605"/>
                  <a:pt x="1398" y="605"/>
                </a:cubicBezTo>
                <a:cubicBezTo>
                  <a:pt x="1398" y="605"/>
                  <a:pt x="1398" y="605"/>
                  <a:pt x="1397" y="605"/>
                </a:cubicBezTo>
                <a:cubicBezTo>
                  <a:pt x="1397" y="605"/>
                  <a:pt x="1398" y="606"/>
                  <a:pt x="1397" y="606"/>
                </a:cubicBezTo>
                <a:cubicBezTo>
                  <a:pt x="1397" y="607"/>
                  <a:pt x="1397" y="607"/>
                  <a:pt x="1398" y="607"/>
                </a:cubicBezTo>
                <a:cubicBezTo>
                  <a:pt x="1398" y="608"/>
                  <a:pt x="1398" y="608"/>
                  <a:pt x="1399" y="609"/>
                </a:cubicBezTo>
                <a:cubicBezTo>
                  <a:pt x="1399" y="609"/>
                  <a:pt x="1400" y="609"/>
                  <a:pt x="1400" y="609"/>
                </a:cubicBezTo>
                <a:cubicBezTo>
                  <a:pt x="1401" y="608"/>
                  <a:pt x="1401" y="608"/>
                  <a:pt x="1402" y="607"/>
                </a:cubicBezTo>
                <a:cubicBezTo>
                  <a:pt x="1399" y="606"/>
                  <a:pt x="1402" y="604"/>
                  <a:pt x="1401" y="603"/>
                </a:cubicBezTo>
                <a:cubicBezTo>
                  <a:pt x="1400" y="603"/>
                  <a:pt x="1399" y="603"/>
                  <a:pt x="1399" y="604"/>
                </a:cubicBezTo>
                <a:cubicBezTo>
                  <a:pt x="1399" y="604"/>
                  <a:pt x="1399" y="605"/>
                  <a:pt x="1399" y="605"/>
                </a:cubicBezTo>
                <a:close/>
                <a:moveTo>
                  <a:pt x="1524" y="611"/>
                </a:moveTo>
                <a:cubicBezTo>
                  <a:pt x="1523" y="611"/>
                  <a:pt x="1523" y="610"/>
                  <a:pt x="1522" y="610"/>
                </a:cubicBezTo>
                <a:cubicBezTo>
                  <a:pt x="1521" y="610"/>
                  <a:pt x="1520" y="610"/>
                  <a:pt x="1519" y="611"/>
                </a:cubicBezTo>
                <a:cubicBezTo>
                  <a:pt x="1520" y="611"/>
                  <a:pt x="1520" y="612"/>
                  <a:pt x="1521" y="612"/>
                </a:cubicBezTo>
                <a:cubicBezTo>
                  <a:pt x="1521" y="612"/>
                  <a:pt x="1522" y="612"/>
                  <a:pt x="1522" y="612"/>
                </a:cubicBezTo>
                <a:cubicBezTo>
                  <a:pt x="1522" y="612"/>
                  <a:pt x="1522" y="613"/>
                  <a:pt x="1522" y="613"/>
                </a:cubicBezTo>
                <a:cubicBezTo>
                  <a:pt x="1523" y="613"/>
                  <a:pt x="1526" y="614"/>
                  <a:pt x="1527" y="613"/>
                </a:cubicBezTo>
                <a:cubicBezTo>
                  <a:pt x="1527" y="613"/>
                  <a:pt x="1528" y="613"/>
                  <a:pt x="1528" y="613"/>
                </a:cubicBezTo>
                <a:cubicBezTo>
                  <a:pt x="1530" y="613"/>
                  <a:pt x="1528" y="613"/>
                  <a:pt x="1528" y="613"/>
                </a:cubicBezTo>
                <a:cubicBezTo>
                  <a:pt x="1529" y="613"/>
                  <a:pt x="1530" y="612"/>
                  <a:pt x="1530" y="612"/>
                </a:cubicBezTo>
                <a:cubicBezTo>
                  <a:pt x="1531" y="612"/>
                  <a:pt x="1531" y="611"/>
                  <a:pt x="1532" y="611"/>
                </a:cubicBezTo>
                <a:cubicBezTo>
                  <a:pt x="1534" y="611"/>
                  <a:pt x="1533" y="609"/>
                  <a:pt x="1535" y="609"/>
                </a:cubicBezTo>
                <a:cubicBezTo>
                  <a:pt x="1535" y="609"/>
                  <a:pt x="1536" y="609"/>
                  <a:pt x="1536" y="608"/>
                </a:cubicBezTo>
                <a:cubicBezTo>
                  <a:pt x="1536" y="608"/>
                  <a:pt x="1536" y="608"/>
                  <a:pt x="1537" y="608"/>
                </a:cubicBezTo>
                <a:cubicBezTo>
                  <a:pt x="1537" y="607"/>
                  <a:pt x="1536" y="607"/>
                  <a:pt x="1536" y="606"/>
                </a:cubicBezTo>
                <a:cubicBezTo>
                  <a:pt x="1536" y="606"/>
                  <a:pt x="1537" y="606"/>
                  <a:pt x="1537" y="606"/>
                </a:cubicBezTo>
                <a:cubicBezTo>
                  <a:pt x="1537" y="606"/>
                  <a:pt x="1538" y="605"/>
                  <a:pt x="1537" y="605"/>
                </a:cubicBezTo>
                <a:cubicBezTo>
                  <a:pt x="1537" y="605"/>
                  <a:pt x="1537" y="604"/>
                  <a:pt x="1537" y="604"/>
                </a:cubicBezTo>
                <a:cubicBezTo>
                  <a:pt x="1537" y="604"/>
                  <a:pt x="1537" y="604"/>
                  <a:pt x="1537" y="604"/>
                </a:cubicBezTo>
                <a:cubicBezTo>
                  <a:pt x="1536" y="603"/>
                  <a:pt x="1537" y="603"/>
                  <a:pt x="1537" y="603"/>
                </a:cubicBezTo>
                <a:cubicBezTo>
                  <a:pt x="1536" y="603"/>
                  <a:pt x="1535" y="603"/>
                  <a:pt x="1535" y="603"/>
                </a:cubicBezTo>
                <a:cubicBezTo>
                  <a:pt x="1534" y="603"/>
                  <a:pt x="1534" y="604"/>
                  <a:pt x="1534" y="604"/>
                </a:cubicBezTo>
                <a:cubicBezTo>
                  <a:pt x="1534" y="605"/>
                  <a:pt x="1534" y="605"/>
                  <a:pt x="1534" y="606"/>
                </a:cubicBezTo>
                <a:cubicBezTo>
                  <a:pt x="1534" y="606"/>
                  <a:pt x="1533" y="606"/>
                  <a:pt x="1533" y="606"/>
                </a:cubicBezTo>
                <a:cubicBezTo>
                  <a:pt x="1533" y="606"/>
                  <a:pt x="1532" y="606"/>
                  <a:pt x="1532" y="606"/>
                </a:cubicBezTo>
                <a:cubicBezTo>
                  <a:pt x="1532" y="606"/>
                  <a:pt x="1533" y="607"/>
                  <a:pt x="1532" y="607"/>
                </a:cubicBezTo>
                <a:cubicBezTo>
                  <a:pt x="1532" y="607"/>
                  <a:pt x="1532" y="607"/>
                  <a:pt x="1532" y="608"/>
                </a:cubicBezTo>
                <a:cubicBezTo>
                  <a:pt x="1532" y="608"/>
                  <a:pt x="1532" y="608"/>
                  <a:pt x="1532" y="609"/>
                </a:cubicBezTo>
                <a:cubicBezTo>
                  <a:pt x="1531" y="609"/>
                  <a:pt x="1530" y="609"/>
                  <a:pt x="1530" y="609"/>
                </a:cubicBezTo>
                <a:cubicBezTo>
                  <a:pt x="1529" y="609"/>
                  <a:pt x="1528" y="609"/>
                  <a:pt x="1527" y="608"/>
                </a:cubicBezTo>
                <a:cubicBezTo>
                  <a:pt x="1527" y="608"/>
                  <a:pt x="1528" y="608"/>
                  <a:pt x="1527" y="607"/>
                </a:cubicBezTo>
                <a:cubicBezTo>
                  <a:pt x="1527" y="607"/>
                  <a:pt x="1526" y="609"/>
                  <a:pt x="1526" y="609"/>
                </a:cubicBezTo>
                <a:cubicBezTo>
                  <a:pt x="1526" y="610"/>
                  <a:pt x="1526" y="610"/>
                  <a:pt x="1525" y="610"/>
                </a:cubicBezTo>
                <a:cubicBezTo>
                  <a:pt x="1524" y="610"/>
                  <a:pt x="1524" y="610"/>
                  <a:pt x="1524" y="611"/>
                </a:cubicBezTo>
                <a:cubicBezTo>
                  <a:pt x="1522" y="611"/>
                  <a:pt x="1524" y="611"/>
                  <a:pt x="1524" y="611"/>
                </a:cubicBezTo>
                <a:close/>
                <a:moveTo>
                  <a:pt x="1539" y="605"/>
                </a:moveTo>
                <a:cubicBezTo>
                  <a:pt x="1540" y="604"/>
                  <a:pt x="1539" y="603"/>
                  <a:pt x="1540" y="603"/>
                </a:cubicBezTo>
                <a:cubicBezTo>
                  <a:pt x="1540" y="601"/>
                  <a:pt x="1539" y="602"/>
                  <a:pt x="1539" y="601"/>
                </a:cubicBezTo>
                <a:cubicBezTo>
                  <a:pt x="1538" y="600"/>
                  <a:pt x="1537" y="599"/>
                  <a:pt x="1536" y="598"/>
                </a:cubicBezTo>
                <a:cubicBezTo>
                  <a:pt x="1536" y="600"/>
                  <a:pt x="1537" y="600"/>
                  <a:pt x="1538" y="601"/>
                </a:cubicBezTo>
                <a:cubicBezTo>
                  <a:pt x="1538" y="602"/>
                  <a:pt x="1538" y="603"/>
                  <a:pt x="1538" y="603"/>
                </a:cubicBezTo>
                <a:cubicBezTo>
                  <a:pt x="1538" y="604"/>
                  <a:pt x="1537" y="604"/>
                  <a:pt x="1538" y="605"/>
                </a:cubicBezTo>
                <a:cubicBezTo>
                  <a:pt x="1539" y="605"/>
                  <a:pt x="1539" y="605"/>
                  <a:pt x="1539" y="605"/>
                </a:cubicBezTo>
                <a:cubicBezTo>
                  <a:pt x="1540" y="604"/>
                  <a:pt x="1539" y="605"/>
                  <a:pt x="1539" y="605"/>
                </a:cubicBezTo>
                <a:close/>
                <a:moveTo>
                  <a:pt x="1530" y="596"/>
                </a:moveTo>
                <a:cubicBezTo>
                  <a:pt x="1531" y="596"/>
                  <a:pt x="1534" y="597"/>
                  <a:pt x="1534" y="598"/>
                </a:cubicBezTo>
                <a:cubicBezTo>
                  <a:pt x="1534" y="598"/>
                  <a:pt x="1535" y="598"/>
                  <a:pt x="1535" y="598"/>
                </a:cubicBezTo>
                <a:cubicBezTo>
                  <a:pt x="1536" y="597"/>
                  <a:pt x="1534" y="597"/>
                  <a:pt x="1534" y="597"/>
                </a:cubicBezTo>
                <a:cubicBezTo>
                  <a:pt x="1533" y="596"/>
                  <a:pt x="1531" y="595"/>
                  <a:pt x="1530" y="595"/>
                </a:cubicBezTo>
                <a:cubicBezTo>
                  <a:pt x="1530" y="595"/>
                  <a:pt x="1530" y="595"/>
                  <a:pt x="1530" y="596"/>
                </a:cubicBezTo>
                <a:cubicBezTo>
                  <a:pt x="1531" y="596"/>
                  <a:pt x="1530" y="596"/>
                  <a:pt x="1530" y="596"/>
                </a:cubicBezTo>
                <a:close/>
                <a:moveTo>
                  <a:pt x="1412" y="595"/>
                </a:moveTo>
                <a:cubicBezTo>
                  <a:pt x="1412" y="596"/>
                  <a:pt x="1412" y="596"/>
                  <a:pt x="1413" y="597"/>
                </a:cubicBezTo>
                <a:cubicBezTo>
                  <a:pt x="1414" y="597"/>
                  <a:pt x="1415" y="597"/>
                  <a:pt x="1415" y="598"/>
                </a:cubicBezTo>
                <a:cubicBezTo>
                  <a:pt x="1415" y="598"/>
                  <a:pt x="1415" y="598"/>
                  <a:pt x="1416" y="598"/>
                </a:cubicBezTo>
                <a:cubicBezTo>
                  <a:pt x="1416" y="598"/>
                  <a:pt x="1416" y="598"/>
                  <a:pt x="1416" y="598"/>
                </a:cubicBezTo>
                <a:cubicBezTo>
                  <a:pt x="1417" y="598"/>
                  <a:pt x="1417" y="598"/>
                  <a:pt x="1418" y="598"/>
                </a:cubicBezTo>
                <a:cubicBezTo>
                  <a:pt x="1419" y="598"/>
                  <a:pt x="1419" y="597"/>
                  <a:pt x="1419" y="596"/>
                </a:cubicBezTo>
                <a:cubicBezTo>
                  <a:pt x="1418" y="596"/>
                  <a:pt x="1418" y="596"/>
                  <a:pt x="1418" y="595"/>
                </a:cubicBezTo>
                <a:cubicBezTo>
                  <a:pt x="1416" y="595"/>
                  <a:pt x="1414" y="595"/>
                  <a:pt x="1412" y="595"/>
                </a:cubicBezTo>
                <a:close/>
                <a:moveTo>
                  <a:pt x="1427" y="594"/>
                </a:moveTo>
                <a:cubicBezTo>
                  <a:pt x="1427" y="594"/>
                  <a:pt x="1427" y="595"/>
                  <a:pt x="1427" y="595"/>
                </a:cubicBezTo>
                <a:cubicBezTo>
                  <a:pt x="1426" y="595"/>
                  <a:pt x="1425" y="594"/>
                  <a:pt x="1424" y="594"/>
                </a:cubicBezTo>
                <a:cubicBezTo>
                  <a:pt x="1424" y="595"/>
                  <a:pt x="1424" y="595"/>
                  <a:pt x="1423" y="595"/>
                </a:cubicBezTo>
                <a:cubicBezTo>
                  <a:pt x="1422" y="595"/>
                  <a:pt x="1422" y="595"/>
                  <a:pt x="1422" y="596"/>
                </a:cubicBezTo>
                <a:cubicBezTo>
                  <a:pt x="1422" y="596"/>
                  <a:pt x="1423" y="596"/>
                  <a:pt x="1423" y="596"/>
                </a:cubicBezTo>
                <a:cubicBezTo>
                  <a:pt x="1424" y="596"/>
                  <a:pt x="1423" y="596"/>
                  <a:pt x="1423" y="596"/>
                </a:cubicBezTo>
                <a:cubicBezTo>
                  <a:pt x="1424" y="597"/>
                  <a:pt x="1424" y="597"/>
                  <a:pt x="1425" y="597"/>
                </a:cubicBezTo>
                <a:cubicBezTo>
                  <a:pt x="1426" y="597"/>
                  <a:pt x="1425" y="596"/>
                  <a:pt x="1426" y="596"/>
                </a:cubicBezTo>
                <a:cubicBezTo>
                  <a:pt x="1426" y="596"/>
                  <a:pt x="1427" y="596"/>
                  <a:pt x="1427" y="596"/>
                </a:cubicBezTo>
                <a:cubicBezTo>
                  <a:pt x="1427" y="596"/>
                  <a:pt x="1427" y="597"/>
                  <a:pt x="1427" y="597"/>
                </a:cubicBezTo>
                <a:cubicBezTo>
                  <a:pt x="1427" y="597"/>
                  <a:pt x="1428" y="597"/>
                  <a:pt x="1428" y="597"/>
                </a:cubicBezTo>
                <a:cubicBezTo>
                  <a:pt x="1429" y="597"/>
                  <a:pt x="1429" y="597"/>
                  <a:pt x="1429" y="597"/>
                </a:cubicBezTo>
                <a:cubicBezTo>
                  <a:pt x="1429" y="596"/>
                  <a:pt x="1430" y="597"/>
                  <a:pt x="1430" y="596"/>
                </a:cubicBezTo>
                <a:cubicBezTo>
                  <a:pt x="1430" y="597"/>
                  <a:pt x="1433" y="597"/>
                  <a:pt x="1433" y="598"/>
                </a:cubicBezTo>
                <a:cubicBezTo>
                  <a:pt x="1434" y="598"/>
                  <a:pt x="1435" y="598"/>
                  <a:pt x="1435" y="597"/>
                </a:cubicBezTo>
                <a:cubicBezTo>
                  <a:pt x="1434" y="596"/>
                  <a:pt x="1434" y="595"/>
                  <a:pt x="1433" y="595"/>
                </a:cubicBezTo>
                <a:cubicBezTo>
                  <a:pt x="1433" y="595"/>
                  <a:pt x="1432" y="595"/>
                  <a:pt x="1431" y="595"/>
                </a:cubicBezTo>
                <a:cubicBezTo>
                  <a:pt x="1430" y="594"/>
                  <a:pt x="1429" y="595"/>
                  <a:pt x="1428" y="595"/>
                </a:cubicBezTo>
                <a:cubicBezTo>
                  <a:pt x="1428" y="594"/>
                  <a:pt x="1427" y="594"/>
                  <a:pt x="1427" y="594"/>
                </a:cubicBezTo>
                <a:close/>
                <a:moveTo>
                  <a:pt x="1526" y="594"/>
                </a:moveTo>
                <a:cubicBezTo>
                  <a:pt x="1526" y="594"/>
                  <a:pt x="1526" y="594"/>
                  <a:pt x="1526" y="594"/>
                </a:cubicBezTo>
                <a:cubicBezTo>
                  <a:pt x="1527" y="594"/>
                  <a:pt x="1528" y="596"/>
                  <a:pt x="1529" y="594"/>
                </a:cubicBezTo>
                <a:cubicBezTo>
                  <a:pt x="1529" y="593"/>
                  <a:pt x="1527" y="594"/>
                  <a:pt x="1526" y="594"/>
                </a:cubicBezTo>
                <a:cubicBezTo>
                  <a:pt x="1526" y="594"/>
                  <a:pt x="1526" y="594"/>
                  <a:pt x="1526" y="594"/>
                </a:cubicBezTo>
                <a:close/>
                <a:moveTo>
                  <a:pt x="1326" y="593"/>
                </a:moveTo>
                <a:cubicBezTo>
                  <a:pt x="1326" y="594"/>
                  <a:pt x="1326" y="594"/>
                  <a:pt x="1326" y="595"/>
                </a:cubicBezTo>
                <a:cubicBezTo>
                  <a:pt x="1327" y="595"/>
                  <a:pt x="1327" y="595"/>
                  <a:pt x="1327" y="596"/>
                </a:cubicBezTo>
                <a:cubicBezTo>
                  <a:pt x="1327" y="596"/>
                  <a:pt x="1327" y="596"/>
                  <a:pt x="1328" y="596"/>
                </a:cubicBezTo>
                <a:cubicBezTo>
                  <a:pt x="1328" y="596"/>
                  <a:pt x="1327" y="596"/>
                  <a:pt x="1328" y="596"/>
                </a:cubicBezTo>
                <a:cubicBezTo>
                  <a:pt x="1329" y="596"/>
                  <a:pt x="1329" y="596"/>
                  <a:pt x="1329" y="595"/>
                </a:cubicBezTo>
                <a:cubicBezTo>
                  <a:pt x="1330" y="595"/>
                  <a:pt x="1330" y="594"/>
                  <a:pt x="1330" y="593"/>
                </a:cubicBezTo>
                <a:cubicBezTo>
                  <a:pt x="1329" y="593"/>
                  <a:pt x="1328" y="593"/>
                  <a:pt x="1326" y="593"/>
                </a:cubicBezTo>
                <a:cubicBezTo>
                  <a:pt x="1326" y="594"/>
                  <a:pt x="1326" y="593"/>
                  <a:pt x="1326" y="593"/>
                </a:cubicBezTo>
                <a:close/>
                <a:moveTo>
                  <a:pt x="1291" y="592"/>
                </a:moveTo>
                <a:cubicBezTo>
                  <a:pt x="1291" y="592"/>
                  <a:pt x="1291" y="592"/>
                  <a:pt x="1291" y="592"/>
                </a:cubicBezTo>
                <a:cubicBezTo>
                  <a:pt x="1291" y="592"/>
                  <a:pt x="1291" y="592"/>
                  <a:pt x="1291" y="592"/>
                </a:cubicBezTo>
                <a:cubicBezTo>
                  <a:pt x="1291" y="593"/>
                  <a:pt x="1291" y="593"/>
                  <a:pt x="1292" y="593"/>
                </a:cubicBezTo>
                <a:cubicBezTo>
                  <a:pt x="1292" y="592"/>
                  <a:pt x="1292" y="593"/>
                  <a:pt x="1291" y="592"/>
                </a:cubicBezTo>
                <a:cubicBezTo>
                  <a:pt x="1291" y="592"/>
                  <a:pt x="1291" y="592"/>
                  <a:pt x="1291" y="592"/>
                </a:cubicBezTo>
                <a:close/>
                <a:moveTo>
                  <a:pt x="1509" y="592"/>
                </a:moveTo>
                <a:cubicBezTo>
                  <a:pt x="1511" y="592"/>
                  <a:pt x="1512" y="593"/>
                  <a:pt x="1513" y="592"/>
                </a:cubicBezTo>
                <a:cubicBezTo>
                  <a:pt x="1512" y="591"/>
                  <a:pt x="1511" y="591"/>
                  <a:pt x="1510" y="591"/>
                </a:cubicBezTo>
                <a:cubicBezTo>
                  <a:pt x="1510" y="590"/>
                  <a:pt x="1510" y="591"/>
                  <a:pt x="1509" y="592"/>
                </a:cubicBezTo>
                <a:cubicBezTo>
                  <a:pt x="1511" y="592"/>
                  <a:pt x="1509" y="592"/>
                  <a:pt x="1509" y="592"/>
                </a:cubicBezTo>
                <a:close/>
                <a:moveTo>
                  <a:pt x="978" y="590"/>
                </a:moveTo>
                <a:cubicBezTo>
                  <a:pt x="977" y="589"/>
                  <a:pt x="977" y="589"/>
                  <a:pt x="975" y="589"/>
                </a:cubicBezTo>
                <a:cubicBezTo>
                  <a:pt x="976" y="590"/>
                  <a:pt x="976" y="590"/>
                  <a:pt x="978" y="590"/>
                </a:cubicBezTo>
                <a:cubicBezTo>
                  <a:pt x="978" y="589"/>
                  <a:pt x="978" y="590"/>
                  <a:pt x="978" y="590"/>
                </a:cubicBezTo>
                <a:close/>
                <a:moveTo>
                  <a:pt x="1408" y="588"/>
                </a:moveTo>
                <a:cubicBezTo>
                  <a:pt x="1407" y="588"/>
                  <a:pt x="1404" y="587"/>
                  <a:pt x="1404" y="589"/>
                </a:cubicBezTo>
                <a:cubicBezTo>
                  <a:pt x="1404" y="589"/>
                  <a:pt x="1409" y="589"/>
                  <a:pt x="1408" y="588"/>
                </a:cubicBezTo>
                <a:cubicBezTo>
                  <a:pt x="1407" y="588"/>
                  <a:pt x="1408" y="588"/>
                  <a:pt x="1408" y="588"/>
                </a:cubicBezTo>
                <a:close/>
                <a:moveTo>
                  <a:pt x="1414" y="587"/>
                </a:moveTo>
                <a:cubicBezTo>
                  <a:pt x="1413" y="587"/>
                  <a:pt x="1411" y="587"/>
                  <a:pt x="1410" y="587"/>
                </a:cubicBezTo>
                <a:cubicBezTo>
                  <a:pt x="1410" y="588"/>
                  <a:pt x="1410" y="588"/>
                  <a:pt x="1410" y="588"/>
                </a:cubicBezTo>
                <a:cubicBezTo>
                  <a:pt x="1411" y="588"/>
                  <a:pt x="1414" y="588"/>
                  <a:pt x="1414" y="587"/>
                </a:cubicBezTo>
                <a:cubicBezTo>
                  <a:pt x="1412" y="587"/>
                  <a:pt x="1414" y="587"/>
                  <a:pt x="1414" y="587"/>
                </a:cubicBezTo>
                <a:close/>
                <a:moveTo>
                  <a:pt x="1431" y="588"/>
                </a:moveTo>
                <a:cubicBezTo>
                  <a:pt x="1432" y="588"/>
                  <a:pt x="1432" y="588"/>
                  <a:pt x="1433" y="588"/>
                </a:cubicBezTo>
                <a:cubicBezTo>
                  <a:pt x="1433" y="588"/>
                  <a:pt x="1433" y="587"/>
                  <a:pt x="1433" y="587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2" y="588"/>
                  <a:pt x="1431" y="588"/>
                  <a:pt x="1431" y="588"/>
                </a:cubicBezTo>
                <a:close/>
                <a:moveTo>
                  <a:pt x="1318" y="589"/>
                </a:moveTo>
                <a:cubicBezTo>
                  <a:pt x="1319" y="590"/>
                  <a:pt x="1319" y="590"/>
                  <a:pt x="1319" y="590"/>
                </a:cubicBezTo>
                <a:cubicBezTo>
                  <a:pt x="1319" y="590"/>
                  <a:pt x="1318" y="591"/>
                  <a:pt x="1319" y="591"/>
                </a:cubicBezTo>
                <a:cubicBezTo>
                  <a:pt x="1319" y="591"/>
                  <a:pt x="1319" y="592"/>
                  <a:pt x="1319" y="592"/>
                </a:cubicBezTo>
                <a:cubicBezTo>
                  <a:pt x="1319" y="592"/>
                  <a:pt x="1319" y="592"/>
                  <a:pt x="1319" y="592"/>
                </a:cubicBezTo>
                <a:cubicBezTo>
                  <a:pt x="1319" y="593"/>
                  <a:pt x="1320" y="594"/>
                  <a:pt x="1321" y="594"/>
                </a:cubicBezTo>
                <a:cubicBezTo>
                  <a:pt x="1322" y="595"/>
                  <a:pt x="1321" y="595"/>
                  <a:pt x="1322" y="594"/>
                </a:cubicBezTo>
                <a:cubicBezTo>
                  <a:pt x="1322" y="593"/>
                  <a:pt x="1322" y="591"/>
                  <a:pt x="1321" y="591"/>
                </a:cubicBezTo>
                <a:cubicBezTo>
                  <a:pt x="1321" y="590"/>
                  <a:pt x="1321" y="591"/>
                  <a:pt x="1321" y="590"/>
                </a:cubicBezTo>
                <a:cubicBezTo>
                  <a:pt x="1321" y="590"/>
                  <a:pt x="1321" y="590"/>
                  <a:pt x="1321" y="590"/>
                </a:cubicBezTo>
                <a:cubicBezTo>
                  <a:pt x="1320" y="589"/>
                  <a:pt x="1321" y="589"/>
                  <a:pt x="1320" y="588"/>
                </a:cubicBezTo>
                <a:cubicBezTo>
                  <a:pt x="1320" y="588"/>
                  <a:pt x="1320" y="588"/>
                  <a:pt x="1320" y="587"/>
                </a:cubicBezTo>
                <a:cubicBezTo>
                  <a:pt x="1319" y="588"/>
                  <a:pt x="1319" y="588"/>
                  <a:pt x="1318" y="587"/>
                </a:cubicBezTo>
                <a:cubicBezTo>
                  <a:pt x="1318" y="586"/>
                  <a:pt x="1317" y="587"/>
                  <a:pt x="1317" y="587"/>
                </a:cubicBezTo>
                <a:cubicBezTo>
                  <a:pt x="1317" y="588"/>
                  <a:pt x="1317" y="589"/>
                  <a:pt x="1317" y="589"/>
                </a:cubicBezTo>
                <a:cubicBezTo>
                  <a:pt x="1317" y="589"/>
                  <a:pt x="1318" y="589"/>
                  <a:pt x="1318" y="589"/>
                </a:cubicBezTo>
                <a:close/>
                <a:moveTo>
                  <a:pt x="1400" y="588"/>
                </a:moveTo>
                <a:cubicBezTo>
                  <a:pt x="1400" y="588"/>
                  <a:pt x="1400" y="587"/>
                  <a:pt x="1401" y="587"/>
                </a:cubicBezTo>
                <a:cubicBezTo>
                  <a:pt x="1401" y="587"/>
                  <a:pt x="1401" y="587"/>
                  <a:pt x="1401" y="587"/>
                </a:cubicBezTo>
                <a:cubicBezTo>
                  <a:pt x="1401" y="586"/>
                  <a:pt x="1400" y="586"/>
                  <a:pt x="1399" y="586"/>
                </a:cubicBezTo>
                <a:cubicBezTo>
                  <a:pt x="1399" y="586"/>
                  <a:pt x="1398" y="586"/>
                  <a:pt x="1398" y="586"/>
                </a:cubicBezTo>
                <a:cubicBezTo>
                  <a:pt x="1397" y="587"/>
                  <a:pt x="1397" y="587"/>
                  <a:pt x="1397" y="588"/>
                </a:cubicBezTo>
                <a:cubicBezTo>
                  <a:pt x="1398" y="588"/>
                  <a:pt x="1399" y="588"/>
                  <a:pt x="1400" y="588"/>
                </a:cubicBezTo>
                <a:cubicBezTo>
                  <a:pt x="1400" y="588"/>
                  <a:pt x="1400" y="588"/>
                  <a:pt x="1400" y="588"/>
                </a:cubicBezTo>
                <a:cubicBezTo>
                  <a:pt x="1400" y="588"/>
                  <a:pt x="1400" y="588"/>
                  <a:pt x="1400" y="588"/>
                </a:cubicBezTo>
                <a:close/>
                <a:moveTo>
                  <a:pt x="1422" y="585"/>
                </a:moveTo>
                <a:cubicBezTo>
                  <a:pt x="1419" y="586"/>
                  <a:pt x="1422" y="586"/>
                  <a:pt x="1422" y="585"/>
                </a:cubicBezTo>
                <a:cubicBezTo>
                  <a:pt x="1421" y="585"/>
                  <a:pt x="1422" y="585"/>
                  <a:pt x="1422" y="585"/>
                </a:cubicBezTo>
                <a:close/>
                <a:moveTo>
                  <a:pt x="1435" y="586"/>
                </a:moveTo>
                <a:cubicBezTo>
                  <a:pt x="1436" y="586"/>
                  <a:pt x="1436" y="586"/>
                  <a:pt x="1436" y="585"/>
                </a:cubicBezTo>
                <a:cubicBezTo>
                  <a:pt x="1436" y="585"/>
                  <a:pt x="1436" y="585"/>
                  <a:pt x="1436" y="584"/>
                </a:cubicBezTo>
                <a:cubicBezTo>
                  <a:pt x="1435" y="585"/>
                  <a:pt x="1434" y="585"/>
                  <a:pt x="1435" y="586"/>
                </a:cubicBezTo>
                <a:cubicBezTo>
                  <a:pt x="1436" y="586"/>
                  <a:pt x="1435" y="586"/>
                  <a:pt x="1435" y="586"/>
                </a:cubicBezTo>
                <a:close/>
                <a:moveTo>
                  <a:pt x="1433" y="584"/>
                </a:moveTo>
                <a:cubicBezTo>
                  <a:pt x="1433" y="583"/>
                  <a:pt x="1434" y="584"/>
                  <a:pt x="1434" y="584"/>
                </a:cubicBezTo>
                <a:cubicBezTo>
                  <a:pt x="1434" y="583"/>
                  <a:pt x="1433" y="583"/>
                  <a:pt x="1433" y="583"/>
                </a:cubicBezTo>
                <a:cubicBezTo>
                  <a:pt x="1433" y="583"/>
                  <a:pt x="1433" y="584"/>
                  <a:pt x="1433" y="584"/>
                </a:cubicBezTo>
                <a:close/>
                <a:moveTo>
                  <a:pt x="1285" y="584"/>
                </a:moveTo>
                <a:cubicBezTo>
                  <a:pt x="1285" y="585"/>
                  <a:pt x="1286" y="586"/>
                  <a:pt x="1286" y="588"/>
                </a:cubicBezTo>
                <a:cubicBezTo>
                  <a:pt x="1287" y="588"/>
                  <a:pt x="1288" y="588"/>
                  <a:pt x="1288" y="588"/>
                </a:cubicBezTo>
                <a:cubicBezTo>
                  <a:pt x="1288" y="587"/>
                  <a:pt x="1287" y="586"/>
                  <a:pt x="1287" y="584"/>
                </a:cubicBezTo>
                <a:cubicBezTo>
                  <a:pt x="1287" y="584"/>
                  <a:pt x="1287" y="583"/>
                  <a:pt x="1286" y="583"/>
                </a:cubicBezTo>
                <a:cubicBezTo>
                  <a:pt x="1286" y="583"/>
                  <a:pt x="1285" y="583"/>
                  <a:pt x="1285" y="584"/>
                </a:cubicBezTo>
                <a:cubicBezTo>
                  <a:pt x="1285" y="585"/>
                  <a:pt x="1285" y="584"/>
                  <a:pt x="1285" y="584"/>
                </a:cubicBezTo>
                <a:close/>
                <a:moveTo>
                  <a:pt x="1436" y="583"/>
                </a:moveTo>
                <a:cubicBezTo>
                  <a:pt x="1436" y="583"/>
                  <a:pt x="1433" y="583"/>
                  <a:pt x="1436" y="583"/>
                </a:cubicBezTo>
                <a:close/>
                <a:moveTo>
                  <a:pt x="571" y="583"/>
                </a:moveTo>
                <a:cubicBezTo>
                  <a:pt x="572" y="583"/>
                  <a:pt x="572" y="583"/>
                  <a:pt x="572" y="582"/>
                </a:cubicBezTo>
                <a:cubicBezTo>
                  <a:pt x="571" y="582"/>
                  <a:pt x="571" y="582"/>
                  <a:pt x="571" y="583"/>
                </a:cubicBezTo>
                <a:cubicBezTo>
                  <a:pt x="572" y="583"/>
                  <a:pt x="571" y="583"/>
                  <a:pt x="571" y="583"/>
                </a:cubicBezTo>
                <a:close/>
                <a:moveTo>
                  <a:pt x="1505" y="607"/>
                </a:moveTo>
                <a:cubicBezTo>
                  <a:pt x="1506" y="607"/>
                  <a:pt x="1506" y="607"/>
                  <a:pt x="1506" y="606"/>
                </a:cubicBezTo>
                <a:cubicBezTo>
                  <a:pt x="1505" y="607"/>
                  <a:pt x="1505" y="605"/>
                  <a:pt x="1504" y="604"/>
                </a:cubicBezTo>
                <a:cubicBezTo>
                  <a:pt x="1504" y="604"/>
                  <a:pt x="1504" y="603"/>
                  <a:pt x="1503" y="603"/>
                </a:cubicBezTo>
                <a:cubicBezTo>
                  <a:pt x="1503" y="601"/>
                  <a:pt x="1501" y="603"/>
                  <a:pt x="1500" y="602"/>
                </a:cubicBezTo>
                <a:cubicBezTo>
                  <a:pt x="1500" y="602"/>
                  <a:pt x="1500" y="601"/>
                  <a:pt x="1499" y="601"/>
                </a:cubicBezTo>
                <a:cubicBezTo>
                  <a:pt x="1499" y="600"/>
                  <a:pt x="1499" y="601"/>
                  <a:pt x="1499" y="601"/>
                </a:cubicBezTo>
                <a:cubicBezTo>
                  <a:pt x="1499" y="600"/>
                  <a:pt x="1499" y="599"/>
                  <a:pt x="1498" y="599"/>
                </a:cubicBezTo>
                <a:cubicBezTo>
                  <a:pt x="1498" y="599"/>
                  <a:pt x="1497" y="599"/>
                  <a:pt x="1496" y="599"/>
                </a:cubicBezTo>
                <a:cubicBezTo>
                  <a:pt x="1496" y="599"/>
                  <a:pt x="1496" y="599"/>
                  <a:pt x="1496" y="598"/>
                </a:cubicBezTo>
                <a:cubicBezTo>
                  <a:pt x="1495" y="598"/>
                  <a:pt x="1495" y="599"/>
                  <a:pt x="1495" y="598"/>
                </a:cubicBezTo>
                <a:cubicBezTo>
                  <a:pt x="1495" y="598"/>
                  <a:pt x="1495" y="598"/>
                  <a:pt x="1495" y="598"/>
                </a:cubicBezTo>
                <a:cubicBezTo>
                  <a:pt x="1494" y="598"/>
                  <a:pt x="1494" y="598"/>
                  <a:pt x="1494" y="598"/>
                </a:cubicBezTo>
                <a:cubicBezTo>
                  <a:pt x="1493" y="598"/>
                  <a:pt x="1493" y="598"/>
                  <a:pt x="1492" y="597"/>
                </a:cubicBezTo>
                <a:cubicBezTo>
                  <a:pt x="1492" y="597"/>
                  <a:pt x="1490" y="597"/>
                  <a:pt x="1490" y="597"/>
                </a:cubicBezTo>
                <a:cubicBezTo>
                  <a:pt x="1490" y="597"/>
                  <a:pt x="1490" y="597"/>
                  <a:pt x="1490" y="597"/>
                </a:cubicBezTo>
                <a:cubicBezTo>
                  <a:pt x="1489" y="597"/>
                  <a:pt x="1490" y="596"/>
                  <a:pt x="1489" y="596"/>
                </a:cubicBezTo>
                <a:cubicBezTo>
                  <a:pt x="1489" y="596"/>
                  <a:pt x="1488" y="596"/>
                  <a:pt x="1487" y="596"/>
                </a:cubicBezTo>
                <a:cubicBezTo>
                  <a:pt x="1487" y="595"/>
                  <a:pt x="1487" y="595"/>
                  <a:pt x="1486" y="595"/>
                </a:cubicBezTo>
                <a:cubicBezTo>
                  <a:pt x="1485" y="595"/>
                  <a:pt x="1485" y="594"/>
                  <a:pt x="1484" y="594"/>
                </a:cubicBezTo>
                <a:cubicBezTo>
                  <a:pt x="1484" y="594"/>
                  <a:pt x="1484" y="594"/>
                  <a:pt x="1484" y="594"/>
                </a:cubicBezTo>
                <a:cubicBezTo>
                  <a:pt x="1484" y="593"/>
                  <a:pt x="1483" y="594"/>
                  <a:pt x="1483" y="593"/>
                </a:cubicBezTo>
                <a:cubicBezTo>
                  <a:pt x="1483" y="593"/>
                  <a:pt x="1482" y="594"/>
                  <a:pt x="1482" y="593"/>
                </a:cubicBezTo>
                <a:cubicBezTo>
                  <a:pt x="1482" y="592"/>
                  <a:pt x="1481" y="592"/>
                  <a:pt x="1481" y="592"/>
                </a:cubicBezTo>
                <a:cubicBezTo>
                  <a:pt x="1481" y="592"/>
                  <a:pt x="1480" y="592"/>
                  <a:pt x="1479" y="592"/>
                </a:cubicBezTo>
                <a:cubicBezTo>
                  <a:pt x="1479" y="592"/>
                  <a:pt x="1479" y="592"/>
                  <a:pt x="1479" y="592"/>
                </a:cubicBezTo>
                <a:cubicBezTo>
                  <a:pt x="1478" y="592"/>
                  <a:pt x="1479" y="592"/>
                  <a:pt x="1478" y="592"/>
                </a:cubicBezTo>
                <a:cubicBezTo>
                  <a:pt x="1477" y="592"/>
                  <a:pt x="1476" y="592"/>
                  <a:pt x="1476" y="592"/>
                </a:cubicBezTo>
                <a:cubicBezTo>
                  <a:pt x="1475" y="591"/>
                  <a:pt x="1476" y="591"/>
                  <a:pt x="1475" y="591"/>
                </a:cubicBezTo>
                <a:cubicBezTo>
                  <a:pt x="1475" y="591"/>
                  <a:pt x="1475" y="591"/>
                  <a:pt x="1474" y="591"/>
                </a:cubicBezTo>
                <a:cubicBezTo>
                  <a:pt x="1474" y="591"/>
                  <a:pt x="1474" y="591"/>
                  <a:pt x="1474" y="591"/>
                </a:cubicBezTo>
                <a:cubicBezTo>
                  <a:pt x="1474" y="590"/>
                  <a:pt x="1473" y="590"/>
                  <a:pt x="1473" y="590"/>
                </a:cubicBezTo>
                <a:cubicBezTo>
                  <a:pt x="1472" y="589"/>
                  <a:pt x="1472" y="589"/>
                  <a:pt x="1472" y="589"/>
                </a:cubicBezTo>
                <a:cubicBezTo>
                  <a:pt x="1471" y="589"/>
                  <a:pt x="1471" y="588"/>
                  <a:pt x="1470" y="588"/>
                </a:cubicBezTo>
                <a:cubicBezTo>
                  <a:pt x="1470" y="588"/>
                  <a:pt x="1469" y="588"/>
                  <a:pt x="1469" y="588"/>
                </a:cubicBezTo>
                <a:cubicBezTo>
                  <a:pt x="1469" y="587"/>
                  <a:pt x="1468" y="588"/>
                  <a:pt x="1467" y="587"/>
                </a:cubicBezTo>
                <a:cubicBezTo>
                  <a:pt x="1467" y="588"/>
                  <a:pt x="1466" y="588"/>
                  <a:pt x="1465" y="589"/>
                </a:cubicBezTo>
                <a:cubicBezTo>
                  <a:pt x="1465" y="589"/>
                  <a:pt x="1464" y="591"/>
                  <a:pt x="1464" y="591"/>
                </a:cubicBezTo>
                <a:cubicBezTo>
                  <a:pt x="1462" y="591"/>
                  <a:pt x="1463" y="591"/>
                  <a:pt x="1462" y="591"/>
                </a:cubicBezTo>
                <a:cubicBezTo>
                  <a:pt x="1462" y="591"/>
                  <a:pt x="1462" y="591"/>
                  <a:pt x="1461" y="592"/>
                </a:cubicBezTo>
                <a:cubicBezTo>
                  <a:pt x="1461" y="592"/>
                  <a:pt x="1461" y="592"/>
                  <a:pt x="1461" y="593"/>
                </a:cubicBezTo>
                <a:cubicBezTo>
                  <a:pt x="1460" y="594"/>
                  <a:pt x="1460" y="593"/>
                  <a:pt x="1460" y="594"/>
                </a:cubicBezTo>
                <a:cubicBezTo>
                  <a:pt x="1460" y="595"/>
                  <a:pt x="1459" y="595"/>
                  <a:pt x="1459" y="596"/>
                </a:cubicBezTo>
                <a:cubicBezTo>
                  <a:pt x="1458" y="596"/>
                  <a:pt x="1458" y="596"/>
                  <a:pt x="1457" y="596"/>
                </a:cubicBezTo>
                <a:cubicBezTo>
                  <a:pt x="1457" y="596"/>
                  <a:pt x="1457" y="596"/>
                  <a:pt x="1457" y="597"/>
                </a:cubicBezTo>
                <a:cubicBezTo>
                  <a:pt x="1455" y="596"/>
                  <a:pt x="1455" y="597"/>
                  <a:pt x="1455" y="595"/>
                </a:cubicBezTo>
                <a:cubicBezTo>
                  <a:pt x="1455" y="595"/>
                  <a:pt x="1455" y="594"/>
                  <a:pt x="1454" y="595"/>
                </a:cubicBezTo>
                <a:cubicBezTo>
                  <a:pt x="1454" y="596"/>
                  <a:pt x="1454" y="594"/>
                  <a:pt x="1454" y="594"/>
                </a:cubicBezTo>
                <a:cubicBezTo>
                  <a:pt x="1454" y="593"/>
                  <a:pt x="1454" y="593"/>
                  <a:pt x="1453" y="592"/>
                </a:cubicBezTo>
                <a:cubicBezTo>
                  <a:pt x="1453" y="593"/>
                  <a:pt x="1452" y="593"/>
                  <a:pt x="1452" y="593"/>
                </a:cubicBezTo>
                <a:cubicBezTo>
                  <a:pt x="1452" y="592"/>
                  <a:pt x="1451" y="591"/>
                  <a:pt x="1451" y="590"/>
                </a:cubicBezTo>
                <a:cubicBezTo>
                  <a:pt x="1451" y="589"/>
                  <a:pt x="1451" y="588"/>
                  <a:pt x="1451" y="587"/>
                </a:cubicBezTo>
                <a:cubicBezTo>
                  <a:pt x="1451" y="586"/>
                  <a:pt x="1452" y="587"/>
                  <a:pt x="1452" y="587"/>
                </a:cubicBezTo>
                <a:cubicBezTo>
                  <a:pt x="1452" y="586"/>
                  <a:pt x="1451" y="586"/>
                  <a:pt x="1452" y="586"/>
                </a:cubicBezTo>
                <a:cubicBezTo>
                  <a:pt x="1452" y="585"/>
                  <a:pt x="1452" y="584"/>
                  <a:pt x="1451" y="583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50" y="582"/>
                  <a:pt x="1449" y="582"/>
                  <a:pt x="1448" y="583"/>
                </a:cubicBezTo>
                <a:cubicBezTo>
                  <a:pt x="1449" y="582"/>
                  <a:pt x="1447" y="582"/>
                  <a:pt x="1447" y="583"/>
                </a:cubicBezTo>
                <a:cubicBezTo>
                  <a:pt x="1446" y="582"/>
                  <a:pt x="1445" y="582"/>
                  <a:pt x="1444" y="582"/>
                </a:cubicBezTo>
                <a:cubicBezTo>
                  <a:pt x="1443" y="581"/>
                  <a:pt x="1442" y="582"/>
                  <a:pt x="1441" y="582"/>
                </a:cubicBezTo>
                <a:cubicBezTo>
                  <a:pt x="1440" y="583"/>
                  <a:pt x="1441" y="583"/>
                  <a:pt x="1440" y="583"/>
                </a:cubicBezTo>
                <a:cubicBezTo>
                  <a:pt x="1439" y="583"/>
                  <a:pt x="1439" y="583"/>
                  <a:pt x="1438" y="583"/>
                </a:cubicBezTo>
                <a:cubicBezTo>
                  <a:pt x="1437" y="583"/>
                  <a:pt x="1437" y="583"/>
                  <a:pt x="1437" y="584"/>
                </a:cubicBezTo>
                <a:cubicBezTo>
                  <a:pt x="1438" y="584"/>
                  <a:pt x="1437" y="587"/>
                  <a:pt x="1437" y="587"/>
                </a:cubicBezTo>
                <a:cubicBezTo>
                  <a:pt x="1437" y="588"/>
                  <a:pt x="1439" y="587"/>
                  <a:pt x="1440" y="587"/>
                </a:cubicBezTo>
                <a:cubicBezTo>
                  <a:pt x="1441" y="587"/>
                  <a:pt x="1440" y="588"/>
                  <a:pt x="1441" y="588"/>
                </a:cubicBezTo>
                <a:cubicBezTo>
                  <a:pt x="1442" y="588"/>
                  <a:pt x="1441" y="588"/>
                  <a:pt x="1441" y="589"/>
                </a:cubicBezTo>
                <a:cubicBezTo>
                  <a:pt x="1441" y="589"/>
                  <a:pt x="1442" y="590"/>
                  <a:pt x="1441" y="590"/>
                </a:cubicBezTo>
                <a:cubicBezTo>
                  <a:pt x="1442" y="590"/>
                  <a:pt x="1445" y="590"/>
                  <a:pt x="1445" y="591"/>
                </a:cubicBezTo>
                <a:cubicBezTo>
                  <a:pt x="1446" y="591"/>
                  <a:pt x="1446" y="590"/>
                  <a:pt x="1447" y="590"/>
                </a:cubicBezTo>
                <a:cubicBezTo>
                  <a:pt x="1447" y="590"/>
                  <a:pt x="1448" y="591"/>
                  <a:pt x="1449" y="591"/>
                </a:cubicBezTo>
                <a:cubicBezTo>
                  <a:pt x="1450" y="591"/>
                  <a:pt x="1450" y="591"/>
                  <a:pt x="1450" y="592"/>
                </a:cubicBezTo>
                <a:cubicBezTo>
                  <a:pt x="1449" y="592"/>
                  <a:pt x="1447" y="592"/>
                  <a:pt x="1448" y="592"/>
                </a:cubicBezTo>
                <a:cubicBezTo>
                  <a:pt x="1447" y="592"/>
                  <a:pt x="1447" y="592"/>
                  <a:pt x="1446" y="592"/>
                </a:cubicBezTo>
                <a:cubicBezTo>
                  <a:pt x="1446" y="593"/>
                  <a:pt x="1442" y="593"/>
                  <a:pt x="1441" y="593"/>
                </a:cubicBezTo>
                <a:cubicBezTo>
                  <a:pt x="1440" y="593"/>
                  <a:pt x="1441" y="593"/>
                  <a:pt x="1440" y="593"/>
                </a:cubicBezTo>
                <a:cubicBezTo>
                  <a:pt x="1441" y="594"/>
                  <a:pt x="1441" y="594"/>
                  <a:pt x="1442" y="594"/>
                </a:cubicBezTo>
                <a:cubicBezTo>
                  <a:pt x="1443" y="593"/>
                  <a:pt x="1443" y="594"/>
                  <a:pt x="1443" y="594"/>
                </a:cubicBezTo>
                <a:cubicBezTo>
                  <a:pt x="1443" y="595"/>
                  <a:pt x="1443" y="596"/>
                  <a:pt x="1444" y="596"/>
                </a:cubicBezTo>
                <a:cubicBezTo>
                  <a:pt x="1444" y="596"/>
                  <a:pt x="1445" y="596"/>
                  <a:pt x="1445" y="597"/>
                </a:cubicBezTo>
                <a:cubicBezTo>
                  <a:pt x="1445" y="597"/>
                  <a:pt x="1445" y="597"/>
                  <a:pt x="1445" y="597"/>
                </a:cubicBezTo>
                <a:cubicBezTo>
                  <a:pt x="1445" y="598"/>
                  <a:pt x="1445" y="598"/>
                  <a:pt x="1445" y="599"/>
                </a:cubicBezTo>
                <a:cubicBezTo>
                  <a:pt x="1446" y="601"/>
                  <a:pt x="1447" y="597"/>
                  <a:pt x="1448" y="597"/>
                </a:cubicBezTo>
                <a:cubicBezTo>
                  <a:pt x="1448" y="597"/>
                  <a:pt x="1448" y="596"/>
                  <a:pt x="1448" y="596"/>
                </a:cubicBezTo>
                <a:cubicBezTo>
                  <a:pt x="1448" y="596"/>
                  <a:pt x="1448" y="597"/>
                  <a:pt x="1448" y="597"/>
                </a:cubicBezTo>
                <a:cubicBezTo>
                  <a:pt x="1448" y="597"/>
                  <a:pt x="1449" y="597"/>
                  <a:pt x="1449" y="597"/>
                </a:cubicBezTo>
                <a:cubicBezTo>
                  <a:pt x="1449" y="598"/>
                  <a:pt x="1449" y="598"/>
                  <a:pt x="1449" y="598"/>
                </a:cubicBezTo>
                <a:cubicBezTo>
                  <a:pt x="1450" y="598"/>
                  <a:pt x="1450" y="598"/>
                  <a:pt x="1450" y="598"/>
                </a:cubicBezTo>
                <a:cubicBezTo>
                  <a:pt x="1450" y="598"/>
                  <a:pt x="1450" y="598"/>
                  <a:pt x="1451" y="599"/>
                </a:cubicBezTo>
                <a:cubicBezTo>
                  <a:pt x="1452" y="599"/>
                  <a:pt x="1452" y="599"/>
                  <a:pt x="1452" y="599"/>
                </a:cubicBezTo>
                <a:cubicBezTo>
                  <a:pt x="1452" y="599"/>
                  <a:pt x="1453" y="599"/>
                  <a:pt x="1453" y="599"/>
                </a:cubicBezTo>
                <a:cubicBezTo>
                  <a:pt x="1453" y="599"/>
                  <a:pt x="1453" y="600"/>
                  <a:pt x="1453" y="600"/>
                </a:cubicBezTo>
                <a:cubicBezTo>
                  <a:pt x="1453" y="602"/>
                  <a:pt x="1453" y="601"/>
                  <a:pt x="1454" y="602"/>
                </a:cubicBezTo>
                <a:cubicBezTo>
                  <a:pt x="1454" y="602"/>
                  <a:pt x="1454" y="602"/>
                  <a:pt x="1454" y="602"/>
                </a:cubicBezTo>
                <a:cubicBezTo>
                  <a:pt x="1454" y="602"/>
                  <a:pt x="1455" y="602"/>
                  <a:pt x="1455" y="602"/>
                </a:cubicBezTo>
                <a:cubicBezTo>
                  <a:pt x="1455" y="602"/>
                  <a:pt x="1456" y="602"/>
                  <a:pt x="1457" y="602"/>
                </a:cubicBezTo>
                <a:cubicBezTo>
                  <a:pt x="1457" y="603"/>
                  <a:pt x="1458" y="602"/>
                  <a:pt x="1458" y="603"/>
                </a:cubicBezTo>
                <a:cubicBezTo>
                  <a:pt x="1458" y="603"/>
                  <a:pt x="1459" y="602"/>
                  <a:pt x="1460" y="602"/>
                </a:cubicBezTo>
                <a:cubicBezTo>
                  <a:pt x="1460" y="603"/>
                  <a:pt x="1460" y="603"/>
                  <a:pt x="1461" y="603"/>
                </a:cubicBezTo>
                <a:cubicBezTo>
                  <a:pt x="1461" y="604"/>
                  <a:pt x="1462" y="604"/>
                  <a:pt x="1462" y="604"/>
                </a:cubicBezTo>
                <a:cubicBezTo>
                  <a:pt x="1463" y="604"/>
                  <a:pt x="1463" y="605"/>
                  <a:pt x="1463" y="606"/>
                </a:cubicBezTo>
                <a:cubicBezTo>
                  <a:pt x="1464" y="607"/>
                  <a:pt x="1465" y="606"/>
                  <a:pt x="1466" y="606"/>
                </a:cubicBezTo>
                <a:cubicBezTo>
                  <a:pt x="1467" y="606"/>
                  <a:pt x="1467" y="606"/>
                  <a:pt x="1467" y="607"/>
                </a:cubicBezTo>
                <a:cubicBezTo>
                  <a:pt x="1468" y="607"/>
                  <a:pt x="1468" y="607"/>
                  <a:pt x="1469" y="607"/>
                </a:cubicBezTo>
                <a:cubicBezTo>
                  <a:pt x="1470" y="607"/>
                  <a:pt x="1470" y="608"/>
                  <a:pt x="1470" y="608"/>
                </a:cubicBezTo>
                <a:cubicBezTo>
                  <a:pt x="1471" y="608"/>
                  <a:pt x="1470" y="609"/>
                  <a:pt x="1470" y="610"/>
                </a:cubicBezTo>
                <a:cubicBezTo>
                  <a:pt x="1471" y="610"/>
                  <a:pt x="1471" y="610"/>
                  <a:pt x="1471" y="611"/>
                </a:cubicBezTo>
                <a:cubicBezTo>
                  <a:pt x="1471" y="612"/>
                  <a:pt x="1471" y="612"/>
                  <a:pt x="1471" y="612"/>
                </a:cubicBezTo>
                <a:cubicBezTo>
                  <a:pt x="1471" y="613"/>
                  <a:pt x="1471" y="613"/>
                  <a:pt x="1471" y="613"/>
                </a:cubicBezTo>
                <a:cubicBezTo>
                  <a:pt x="1471" y="613"/>
                  <a:pt x="1471" y="613"/>
                  <a:pt x="1471" y="614"/>
                </a:cubicBezTo>
                <a:cubicBezTo>
                  <a:pt x="1470" y="615"/>
                  <a:pt x="1472" y="615"/>
                  <a:pt x="1472" y="616"/>
                </a:cubicBezTo>
                <a:cubicBezTo>
                  <a:pt x="1472" y="616"/>
                  <a:pt x="1472" y="617"/>
                  <a:pt x="1472" y="617"/>
                </a:cubicBezTo>
                <a:cubicBezTo>
                  <a:pt x="1472" y="617"/>
                  <a:pt x="1472" y="617"/>
                  <a:pt x="1473" y="617"/>
                </a:cubicBezTo>
                <a:cubicBezTo>
                  <a:pt x="1473" y="617"/>
                  <a:pt x="1473" y="617"/>
                  <a:pt x="1473" y="618"/>
                </a:cubicBezTo>
                <a:cubicBezTo>
                  <a:pt x="1473" y="618"/>
                  <a:pt x="1473" y="618"/>
                  <a:pt x="1473" y="618"/>
                </a:cubicBezTo>
                <a:cubicBezTo>
                  <a:pt x="1473" y="618"/>
                  <a:pt x="1473" y="619"/>
                  <a:pt x="1473" y="619"/>
                </a:cubicBezTo>
                <a:cubicBezTo>
                  <a:pt x="1474" y="619"/>
                  <a:pt x="1473" y="620"/>
                  <a:pt x="1473" y="620"/>
                </a:cubicBezTo>
                <a:cubicBezTo>
                  <a:pt x="1473" y="620"/>
                  <a:pt x="1473" y="621"/>
                  <a:pt x="1473" y="621"/>
                </a:cubicBezTo>
                <a:cubicBezTo>
                  <a:pt x="1474" y="622"/>
                  <a:pt x="1474" y="622"/>
                  <a:pt x="1474" y="623"/>
                </a:cubicBezTo>
                <a:cubicBezTo>
                  <a:pt x="1473" y="622"/>
                  <a:pt x="1473" y="622"/>
                  <a:pt x="1473" y="622"/>
                </a:cubicBezTo>
                <a:cubicBezTo>
                  <a:pt x="1472" y="621"/>
                  <a:pt x="1471" y="621"/>
                  <a:pt x="1470" y="622"/>
                </a:cubicBezTo>
                <a:cubicBezTo>
                  <a:pt x="1470" y="622"/>
                  <a:pt x="1470" y="622"/>
                  <a:pt x="1470" y="622"/>
                </a:cubicBezTo>
                <a:cubicBezTo>
                  <a:pt x="1470" y="623"/>
                  <a:pt x="1469" y="623"/>
                  <a:pt x="1469" y="623"/>
                </a:cubicBezTo>
                <a:cubicBezTo>
                  <a:pt x="1469" y="623"/>
                  <a:pt x="1468" y="624"/>
                  <a:pt x="1467" y="625"/>
                </a:cubicBezTo>
                <a:cubicBezTo>
                  <a:pt x="1468" y="625"/>
                  <a:pt x="1469" y="625"/>
                  <a:pt x="1470" y="625"/>
                </a:cubicBezTo>
                <a:cubicBezTo>
                  <a:pt x="1471" y="625"/>
                  <a:pt x="1471" y="625"/>
                  <a:pt x="1472" y="625"/>
                </a:cubicBezTo>
                <a:cubicBezTo>
                  <a:pt x="1473" y="624"/>
                  <a:pt x="1473" y="624"/>
                  <a:pt x="1473" y="623"/>
                </a:cubicBezTo>
                <a:cubicBezTo>
                  <a:pt x="1473" y="623"/>
                  <a:pt x="1473" y="624"/>
                  <a:pt x="1474" y="624"/>
                </a:cubicBezTo>
                <a:cubicBezTo>
                  <a:pt x="1474" y="624"/>
                  <a:pt x="1475" y="624"/>
                  <a:pt x="1476" y="624"/>
                </a:cubicBezTo>
                <a:cubicBezTo>
                  <a:pt x="1477" y="624"/>
                  <a:pt x="1478" y="623"/>
                  <a:pt x="1479" y="624"/>
                </a:cubicBezTo>
                <a:cubicBezTo>
                  <a:pt x="1479" y="625"/>
                  <a:pt x="1479" y="625"/>
                  <a:pt x="1479" y="625"/>
                </a:cubicBezTo>
                <a:cubicBezTo>
                  <a:pt x="1480" y="626"/>
                  <a:pt x="1480" y="626"/>
                  <a:pt x="1480" y="627"/>
                </a:cubicBezTo>
                <a:cubicBezTo>
                  <a:pt x="1480" y="628"/>
                  <a:pt x="1481" y="628"/>
                  <a:pt x="1481" y="628"/>
                </a:cubicBezTo>
                <a:cubicBezTo>
                  <a:pt x="1482" y="629"/>
                  <a:pt x="1482" y="629"/>
                  <a:pt x="1482" y="629"/>
                </a:cubicBezTo>
                <a:cubicBezTo>
                  <a:pt x="1482" y="629"/>
                  <a:pt x="1482" y="629"/>
                  <a:pt x="1483" y="629"/>
                </a:cubicBezTo>
                <a:cubicBezTo>
                  <a:pt x="1483" y="629"/>
                  <a:pt x="1483" y="629"/>
                  <a:pt x="1483" y="629"/>
                </a:cubicBezTo>
                <a:cubicBezTo>
                  <a:pt x="1484" y="629"/>
                  <a:pt x="1485" y="629"/>
                  <a:pt x="1486" y="629"/>
                </a:cubicBezTo>
                <a:cubicBezTo>
                  <a:pt x="1487" y="629"/>
                  <a:pt x="1489" y="629"/>
                  <a:pt x="1489" y="628"/>
                </a:cubicBezTo>
                <a:cubicBezTo>
                  <a:pt x="1490" y="628"/>
                  <a:pt x="1489" y="629"/>
                  <a:pt x="1490" y="629"/>
                </a:cubicBezTo>
                <a:cubicBezTo>
                  <a:pt x="1490" y="629"/>
                  <a:pt x="1491" y="629"/>
                  <a:pt x="1491" y="629"/>
                </a:cubicBezTo>
                <a:cubicBezTo>
                  <a:pt x="1492" y="629"/>
                  <a:pt x="1492" y="629"/>
                  <a:pt x="1493" y="629"/>
                </a:cubicBezTo>
                <a:cubicBezTo>
                  <a:pt x="1493" y="629"/>
                  <a:pt x="1493" y="629"/>
                  <a:pt x="1493" y="629"/>
                </a:cubicBezTo>
                <a:cubicBezTo>
                  <a:pt x="1493" y="628"/>
                  <a:pt x="1493" y="629"/>
                  <a:pt x="1493" y="629"/>
                </a:cubicBezTo>
                <a:cubicBezTo>
                  <a:pt x="1493" y="628"/>
                  <a:pt x="1493" y="628"/>
                  <a:pt x="1493" y="628"/>
                </a:cubicBezTo>
                <a:cubicBezTo>
                  <a:pt x="1494" y="628"/>
                  <a:pt x="1494" y="628"/>
                  <a:pt x="1494" y="628"/>
                </a:cubicBezTo>
                <a:cubicBezTo>
                  <a:pt x="1494" y="627"/>
                  <a:pt x="1496" y="627"/>
                  <a:pt x="1496" y="626"/>
                </a:cubicBezTo>
                <a:cubicBezTo>
                  <a:pt x="1495" y="625"/>
                  <a:pt x="1495" y="625"/>
                  <a:pt x="1495" y="624"/>
                </a:cubicBezTo>
                <a:cubicBezTo>
                  <a:pt x="1495" y="624"/>
                  <a:pt x="1496" y="623"/>
                  <a:pt x="1496" y="623"/>
                </a:cubicBezTo>
                <a:cubicBezTo>
                  <a:pt x="1497" y="623"/>
                  <a:pt x="1497" y="623"/>
                  <a:pt x="1498" y="623"/>
                </a:cubicBezTo>
                <a:cubicBezTo>
                  <a:pt x="1498" y="623"/>
                  <a:pt x="1498" y="623"/>
                  <a:pt x="1498" y="623"/>
                </a:cubicBezTo>
                <a:cubicBezTo>
                  <a:pt x="1499" y="623"/>
                  <a:pt x="1500" y="624"/>
                  <a:pt x="1502" y="624"/>
                </a:cubicBezTo>
                <a:cubicBezTo>
                  <a:pt x="1502" y="624"/>
                  <a:pt x="1502" y="623"/>
                  <a:pt x="1503" y="623"/>
                </a:cubicBezTo>
                <a:cubicBezTo>
                  <a:pt x="1503" y="623"/>
                  <a:pt x="1503" y="624"/>
                  <a:pt x="1504" y="624"/>
                </a:cubicBezTo>
                <a:cubicBezTo>
                  <a:pt x="1504" y="624"/>
                  <a:pt x="1504" y="624"/>
                  <a:pt x="1505" y="624"/>
                </a:cubicBezTo>
                <a:cubicBezTo>
                  <a:pt x="1505" y="624"/>
                  <a:pt x="1505" y="624"/>
                  <a:pt x="1505" y="624"/>
                </a:cubicBezTo>
                <a:cubicBezTo>
                  <a:pt x="1505" y="624"/>
                  <a:pt x="1505" y="624"/>
                  <a:pt x="1506" y="624"/>
                </a:cubicBezTo>
                <a:cubicBezTo>
                  <a:pt x="1506" y="624"/>
                  <a:pt x="1506" y="624"/>
                  <a:pt x="1506" y="624"/>
                </a:cubicBezTo>
                <a:cubicBezTo>
                  <a:pt x="1506" y="625"/>
                  <a:pt x="1508" y="625"/>
                  <a:pt x="1508" y="626"/>
                </a:cubicBezTo>
                <a:cubicBezTo>
                  <a:pt x="1508" y="626"/>
                  <a:pt x="1509" y="627"/>
                  <a:pt x="1509" y="628"/>
                </a:cubicBezTo>
                <a:cubicBezTo>
                  <a:pt x="1509" y="628"/>
                  <a:pt x="1509" y="629"/>
                  <a:pt x="1509" y="629"/>
                </a:cubicBezTo>
                <a:cubicBezTo>
                  <a:pt x="1509" y="629"/>
                  <a:pt x="1510" y="629"/>
                  <a:pt x="1510" y="629"/>
                </a:cubicBezTo>
                <a:cubicBezTo>
                  <a:pt x="1510" y="630"/>
                  <a:pt x="1511" y="631"/>
                  <a:pt x="1512" y="631"/>
                </a:cubicBezTo>
                <a:cubicBezTo>
                  <a:pt x="1514" y="632"/>
                  <a:pt x="1512" y="632"/>
                  <a:pt x="1513" y="632"/>
                </a:cubicBezTo>
                <a:cubicBezTo>
                  <a:pt x="1513" y="633"/>
                  <a:pt x="1514" y="633"/>
                  <a:pt x="1514" y="633"/>
                </a:cubicBezTo>
                <a:cubicBezTo>
                  <a:pt x="1515" y="634"/>
                  <a:pt x="1515" y="634"/>
                  <a:pt x="1515" y="634"/>
                </a:cubicBezTo>
                <a:cubicBezTo>
                  <a:pt x="1515" y="636"/>
                  <a:pt x="1516" y="635"/>
                  <a:pt x="1517" y="635"/>
                </a:cubicBezTo>
                <a:cubicBezTo>
                  <a:pt x="1517" y="635"/>
                  <a:pt x="1518" y="636"/>
                  <a:pt x="1518" y="636"/>
                </a:cubicBezTo>
                <a:cubicBezTo>
                  <a:pt x="1518" y="637"/>
                  <a:pt x="1519" y="636"/>
                  <a:pt x="1519" y="636"/>
                </a:cubicBezTo>
                <a:cubicBezTo>
                  <a:pt x="1519" y="636"/>
                  <a:pt x="1520" y="637"/>
                  <a:pt x="1521" y="637"/>
                </a:cubicBezTo>
                <a:cubicBezTo>
                  <a:pt x="1522" y="637"/>
                  <a:pt x="1523" y="637"/>
                  <a:pt x="1524" y="637"/>
                </a:cubicBezTo>
                <a:cubicBezTo>
                  <a:pt x="1524" y="637"/>
                  <a:pt x="1524" y="638"/>
                  <a:pt x="1525" y="638"/>
                </a:cubicBezTo>
                <a:cubicBezTo>
                  <a:pt x="1526" y="638"/>
                  <a:pt x="1527" y="638"/>
                  <a:pt x="1528" y="638"/>
                </a:cubicBezTo>
                <a:cubicBezTo>
                  <a:pt x="1528" y="637"/>
                  <a:pt x="1528" y="637"/>
                  <a:pt x="1528" y="636"/>
                </a:cubicBezTo>
                <a:cubicBezTo>
                  <a:pt x="1527" y="636"/>
                  <a:pt x="1526" y="636"/>
                  <a:pt x="1526" y="636"/>
                </a:cubicBezTo>
                <a:cubicBezTo>
                  <a:pt x="1526" y="635"/>
                  <a:pt x="1525" y="635"/>
                  <a:pt x="1525" y="635"/>
                </a:cubicBezTo>
                <a:cubicBezTo>
                  <a:pt x="1525" y="634"/>
                  <a:pt x="1525" y="633"/>
                  <a:pt x="1524" y="633"/>
                </a:cubicBezTo>
                <a:cubicBezTo>
                  <a:pt x="1523" y="633"/>
                  <a:pt x="1523" y="633"/>
                  <a:pt x="1522" y="632"/>
                </a:cubicBezTo>
                <a:cubicBezTo>
                  <a:pt x="1522" y="631"/>
                  <a:pt x="1522" y="631"/>
                  <a:pt x="1522" y="630"/>
                </a:cubicBezTo>
                <a:cubicBezTo>
                  <a:pt x="1521" y="630"/>
                  <a:pt x="1521" y="629"/>
                  <a:pt x="1520" y="629"/>
                </a:cubicBezTo>
                <a:cubicBezTo>
                  <a:pt x="1519" y="629"/>
                  <a:pt x="1519" y="629"/>
                  <a:pt x="1519" y="629"/>
                </a:cubicBezTo>
                <a:cubicBezTo>
                  <a:pt x="1519" y="629"/>
                  <a:pt x="1519" y="628"/>
                  <a:pt x="1519" y="627"/>
                </a:cubicBezTo>
                <a:cubicBezTo>
                  <a:pt x="1518" y="627"/>
                  <a:pt x="1518" y="627"/>
                  <a:pt x="1518" y="626"/>
                </a:cubicBezTo>
                <a:cubicBezTo>
                  <a:pt x="1517" y="626"/>
                  <a:pt x="1518" y="625"/>
                  <a:pt x="1518" y="625"/>
                </a:cubicBezTo>
                <a:cubicBezTo>
                  <a:pt x="1517" y="624"/>
                  <a:pt x="1516" y="624"/>
                  <a:pt x="1516" y="624"/>
                </a:cubicBezTo>
                <a:cubicBezTo>
                  <a:pt x="1516" y="623"/>
                  <a:pt x="1515" y="624"/>
                  <a:pt x="1515" y="624"/>
                </a:cubicBezTo>
                <a:cubicBezTo>
                  <a:pt x="1515" y="624"/>
                  <a:pt x="1515" y="623"/>
                  <a:pt x="1514" y="623"/>
                </a:cubicBezTo>
                <a:cubicBezTo>
                  <a:pt x="1514" y="623"/>
                  <a:pt x="1514" y="623"/>
                  <a:pt x="1513" y="622"/>
                </a:cubicBezTo>
                <a:cubicBezTo>
                  <a:pt x="1513" y="622"/>
                  <a:pt x="1513" y="621"/>
                  <a:pt x="1513" y="621"/>
                </a:cubicBezTo>
                <a:cubicBezTo>
                  <a:pt x="1513" y="620"/>
                  <a:pt x="1513" y="619"/>
                  <a:pt x="1513" y="618"/>
                </a:cubicBezTo>
                <a:cubicBezTo>
                  <a:pt x="1513" y="618"/>
                  <a:pt x="1512" y="618"/>
                  <a:pt x="1512" y="618"/>
                </a:cubicBezTo>
                <a:cubicBezTo>
                  <a:pt x="1513" y="618"/>
                  <a:pt x="1512" y="617"/>
                  <a:pt x="1513" y="617"/>
                </a:cubicBezTo>
                <a:cubicBezTo>
                  <a:pt x="1513" y="617"/>
                  <a:pt x="1513" y="617"/>
                  <a:pt x="1514" y="617"/>
                </a:cubicBezTo>
                <a:cubicBezTo>
                  <a:pt x="1514" y="617"/>
                  <a:pt x="1514" y="617"/>
                  <a:pt x="1515" y="617"/>
                </a:cubicBezTo>
                <a:cubicBezTo>
                  <a:pt x="1516" y="616"/>
                  <a:pt x="1517" y="615"/>
                  <a:pt x="1516" y="614"/>
                </a:cubicBezTo>
                <a:cubicBezTo>
                  <a:pt x="1515" y="613"/>
                  <a:pt x="1515" y="614"/>
                  <a:pt x="1515" y="613"/>
                </a:cubicBezTo>
                <a:cubicBezTo>
                  <a:pt x="1515" y="612"/>
                  <a:pt x="1514" y="612"/>
                  <a:pt x="1514" y="612"/>
                </a:cubicBezTo>
                <a:cubicBezTo>
                  <a:pt x="1513" y="612"/>
                  <a:pt x="1513" y="613"/>
                  <a:pt x="1512" y="612"/>
                </a:cubicBezTo>
                <a:cubicBezTo>
                  <a:pt x="1511" y="612"/>
                  <a:pt x="1511" y="611"/>
                  <a:pt x="1510" y="610"/>
                </a:cubicBezTo>
                <a:cubicBezTo>
                  <a:pt x="1510" y="610"/>
                  <a:pt x="1510" y="610"/>
                  <a:pt x="1510" y="609"/>
                </a:cubicBezTo>
                <a:cubicBezTo>
                  <a:pt x="1510" y="609"/>
                  <a:pt x="1508" y="609"/>
                  <a:pt x="1508" y="609"/>
                </a:cubicBezTo>
                <a:cubicBezTo>
                  <a:pt x="1507" y="609"/>
                  <a:pt x="1505" y="609"/>
                  <a:pt x="1505" y="607"/>
                </a:cubicBezTo>
                <a:close/>
                <a:moveTo>
                  <a:pt x="573" y="581"/>
                </a:moveTo>
                <a:cubicBezTo>
                  <a:pt x="573" y="581"/>
                  <a:pt x="573" y="581"/>
                  <a:pt x="574" y="581"/>
                </a:cubicBezTo>
                <a:cubicBezTo>
                  <a:pt x="573" y="581"/>
                  <a:pt x="574" y="581"/>
                  <a:pt x="573" y="580"/>
                </a:cubicBezTo>
                <a:cubicBezTo>
                  <a:pt x="573" y="581"/>
                  <a:pt x="573" y="581"/>
                  <a:pt x="573" y="581"/>
                </a:cubicBezTo>
                <a:close/>
                <a:moveTo>
                  <a:pt x="1421" y="582"/>
                </a:moveTo>
                <a:cubicBezTo>
                  <a:pt x="1421" y="581"/>
                  <a:pt x="1420" y="581"/>
                  <a:pt x="1420" y="581"/>
                </a:cubicBezTo>
                <a:cubicBezTo>
                  <a:pt x="1420" y="581"/>
                  <a:pt x="1420" y="580"/>
                  <a:pt x="1419" y="580"/>
                </a:cubicBezTo>
                <a:cubicBezTo>
                  <a:pt x="1419" y="580"/>
                  <a:pt x="1419" y="582"/>
                  <a:pt x="1419" y="583"/>
                </a:cubicBezTo>
                <a:cubicBezTo>
                  <a:pt x="1420" y="582"/>
                  <a:pt x="1421" y="582"/>
                  <a:pt x="1421" y="582"/>
                </a:cubicBezTo>
                <a:cubicBezTo>
                  <a:pt x="1420" y="581"/>
                  <a:pt x="1421" y="582"/>
                  <a:pt x="1421" y="582"/>
                </a:cubicBezTo>
                <a:close/>
                <a:moveTo>
                  <a:pt x="1309" y="580"/>
                </a:moveTo>
                <a:cubicBezTo>
                  <a:pt x="1309" y="580"/>
                  <a:pt x="1310" y="580"/>
                  <a:pt x="1309" y="579"/>
                </a:cubicBezTo>
                <a:cubicBezTo>
                  <a:pt x="1309" y="580"/>
                  <a:pt x="1308" y="580"/>
                  <a:pt x="1309" y="580"/>
                </a:cubicBezTo>
                <a:close/>
                <a:moveTo>
                  <a:pt x="572" y="579"/>
                </a:moveTo>
                <a:cubicBezTo>
                  <a:pt x="573" y="579"/>
                  <a:pt x="573" y="579"/>
                  <a:pt x="573" y="579"/>
                </a:cubicBezTo>
                <a:cubicBezTo>
                  <a:pt x="572" y="579"/>
                  <a:pt x="572" y="579"/>
                  <a:pt x="572" y="579"/>
                </a:cubicBezTo>
                <a:cubicBezTo>
                  <a:pt x="572" y="580"/>
                  <a:pt x="572" y="579"/>
                  <a:pt x="572" y="579"/>
                </a:cubicBezTo>
                <a:cubicBezTo>
                  <a:pt x="573" y="579"/>
                  <a:pt x="572" y="579"/>
                  <a:pt x="572" y="579"/>
                </a:cubicBezTo>
                <a:close/>
                <a:moveTo>
                  <a:pt x="1438" y="580"/>
                </a:moveTo>
                <a:cubicBezTo>
                  <a:pt x="1438" y="579"/>
                  <a:pt x="1437" y="579"/>
                  <a:pt x="1437" y="579"/>
                </a:cubicBezTo>
                <a:cubicBezTo>
                  <a:pt x="1436" y="579"/>
                  <a:pt x="1435" y="579"/>
                  <a:pt x="1435" y="578"/>
                </a:cubicBezTo>
                <a:cubicBezTo>
                  <a:pt x="1434" y="578"/>
                  <a:pt x="1434" y="579"/>
                  <a:pt x="1433" y="579"/>
                </a:cubicBezTo>
                <a:cubicBezTo>
                  <a:pt x="1432" y="579"/>
                  <a:pt x="1432" y="579"/>
                  <a:pt x="1432" y="579"/>
                </a:cubicBezTo>
                <a:cubicBezTo>
                  <a:pt x="1432" y="580"/>
                  <a:pt x="1432" y="580"/>
                  <a:pt x="1433" y="580"/>
                </a:cubicBezTo>
                <a:cubicBezTo>
                  <a:pt x="1434" y="579"/>
                  <a:pt x="1434" y="580"/>
                  <a:pt x="1434" y="580"/>
                </a:cubicBezTo>
                <a:cubicBezTo>
                  <a:pt x="1435" y="580"/>
                  <a:pt x="1437" y="581"/>
                  <a:pt x="1438" y="580"/>
                </a:cubicBezTo>
                <a:close/>
                <a:moveTo>
                  <a:pt x="583" y="576"/>
                </a:moveTo>
                <a:cubicBezTo>
                  <a:pt x="583" y="575"/>
                  <a:pt x="582" y="575"/>
                  <a:pt x="581" y="575"/>
                </a:cubicBezTo>
                <a:cubicBezTo>
                  <a:pt x="581" y="575"/>
                  <a:pt x="580" y="576"/>
                  <a:pt x="579" y="576"/>
                </a:cubicBezTo>
                <a:cubicBezTo>
                  <a:pt x="580" y="576"/>
                  <a:pt x="580" y="576"/>
                  <a:pt x="580" y="577"/>
                </a:cubicBezTo>
                <a:cubicBezTo>
                  <a:pt x="579" y="577"/>
                  <a:pt x="577" y="578"/>
                  <a:pt x="577" y="579"/>
                </a:cubicBezTo>
                <a:cubicBezTo>
                  <a:pt x="577" y="580"/>
                  <a:pt x="577" y="580"/>
                  <a:pt x="576" y="580"/>
                </a:cubicBezTo>
                <a:cubicBezTo>
                  <a:pt x="575" y="581"/>
                  <a:pt x="575" y="581"/>
                  <a:pt x="575" y="582"/>
                </a:cubicBezTo>
                <a:cubicBezTo>
                  <a:pt x="575" y="583"/>
                  <a:pt x="575" y="584"/>
                  <a:pt x="576" y="585"/>
                </a:cubicBezTo>
                <a:cubicBezTo>
                  <a:pt x="576" y="585"/>
                  <a:pt x="576" y="585"/>
                  <a:pt x="577" y="586"/>
                </a:cubicBezTo>
                <a:cubicBezTo>
                  <a:pt x="577" y="586"/>
                  <a:pt x="579" y="587"/>
                  <a:pt x="579" y="586"/>
                </a:cubicBezTo>
                <a:cubicBezTo>
                  <a:pt x="580" y="586"/>
                  <a:pt x="581" y="586"/>
                  <a:pt x="582" y="586"/>
                </a:cubicBezTo>
                <a:cubicBezTo>
                  <a:pt x="582" y="586"/>
                  <a:pt x="583" y="586"/>
                  <a:pt x="583" y="585"/>
                </a:cubicBezTo>
                <a:cubicBezTo>
                  <a:pt x="583" y="585"/>
                  <a:pt x="584" y="585"/>
                  <a:pt x="584" y="585"/>
                </a:cubicBezTo>
                <a:cubicBezTo>
                  <a:pt x="584" y="584"/>
                  <a:pt x="585" y="584"/>
                  <a:pt x="585" y="584"/>
                </a:cubicBezTo>
                <a:cubicBezTo>
                  <a:pt x="586" y="583"/>
                  <a:pt x="585" y="582"/>
                  <a:pt x="586" y="582"/>
                </a:cubicBezTo>
                <a:cubicBezTo>
                  <a:pt x="587" y="581"/>
                  <a:pt x="587" y="581"/>
                  <a:pt x="586" y="580"/>
                </a:cubicBezTo>
                <a:cubicBezTo>
                  <a:pt x="586" y="580"/>
                  <a:pt x="586" y="580"/>
                  <a:pt x="586" y="579"/>
                </a:cubicBezTo>
                <a:cubicBezTo>
                  <a:pt x="586" y="578"/>
                  <a:pt x="586" y="578"/>
                  <a:pt x="586" y="577"/>
                </a:cubicBezTo>
                <a:cubicBezTo>
                  <a:pt x="585" y="577"/>
                  <a:pt x="585" y="577"/>
                  <a:pt x="584" y="577"/>
                </a:cubicBezTo>
                <a:cubicBezTo>
                  <a:pt x="583" y="577"/>
                  <a:pt x="583" y="577"/>
                  <a:pt x="582" y="577"/>
                </a:cubicBezTo>
                <a:cubicBezTo>
                  <a:pt x="583" y="577"/>
                  <a:pt x="583" y="577"/>
                  <a:pt x="583" y="576"/>
                </a:cubicBezTo>
                <a:cubicBezTo>
                  <a:pt x="583" y="575"/>
                  <a:pt x="583" y="576"/>
                  <a:pt x="583" y="576"/>
                </a:cubicBezTo>
                <a:close/>
                <a:moveTo>
                  <a:pt x="1312" y="570"/>
                </a:moveTo>
                <a:cubicBezTo>
                  <a:pt x="1311" y="570"/>
                  <a:pt x="1312" y="571"/>
                  <a:pt x="1313" y="570"/>
                </a:cubicBezTo>
                <a:cubicBezTo>
                  <a:pt x="1313" y="570"/>
                  <a:pt x="1312" y="570"/>
                  <a:pt x="1312" y="570"/>
                </a:cubicBezTo>
                <a:close/>
                <a:moveTo>
                  <a:pt x="1303" y="571"/>
                </a:moveTo>
                <a:cubicBezTo>
                  <a:pt x="1303" y="570"/>
                  <a:pt x="1303" y="570"/>
                  <a:pt x="1302" y="570"/>
                </a:cubicBezTo>
                <a:cubicBezTo>
                  <a:pt x="1302" y="571"/>
                  <a:pt x="1302" y="571"/>
                  <a:pt x="1303" y="571"/>
                </a:cubicBezTo>
                <a:cubicBezTo>
                  <a:pt x="1303" y="570"/>
                  <a:pt x="1303" y="571"/>
                  <a:pt x="1303" y="571"/>
                </a:cubicBezTo>
                <a:close/>
                <a:moveTo>
                  <a:pt x="1382" y="583"/>
                </a:moveTo>
                <a:cubicBezTo>
                  <a:pt x="1381" y="584"/>
                  <a:pt x="1381" y="585"/>
                  <a:pt x="1381" y="586"/>
                </a:cubicBezTo>
                <a:cubicBezTo>
                  <a:pt x="1381" y="587"/>
                  <a:pt x="1381" y="588"/>
                  <a:pt x="1381" y="588"/>
                </a:cubicBezTo>
                <a:cubicBezTo>
                  <a:pt x="1381" y="589"/>
                  <a:pt x="1381" y="589"/>
                  <a:pt x="1381" y="589"/>
                </a:cubicBezTo>
                <a:cubicBezTo>
                  <a:pt x="1381" y="589"/>
                  <a:pt x="1381" y="590"/>
                  <a:pt x="1381" y="591"/>
                </a:cubicBezTo>
                <a:cubicBezTo>
                  <a:pt x="1381" y="590"/>
                  <a:pt x="1380" y="592"/>
                  <a:pt x="1380" y="592"/>
                </a:cubicBezTo>
                <a:cubicBezTo>
                  <a:pt x="1379" y="592"/>
                  <a:pt x="1380" y="592"/>
                  <a:pt x="1380" y="593"/>
                </a:cubicBezTo>
                <a:cubicBezTo>
                  <a:pt x="1380" y="594"/>
                  <a:pt x="1380" y="594"/>
                  <a:pt x="1379" y="594"/>
                </a:cubicBezTo>
                <a:cubicBezTo>
                  <a:pt x="1379" y="595"/>
                  <a:pt x="1380" y="596"/>
                  <a:pt x="1380" y="597"/>
                </a:cubicBezTo>
                <a:cubicBezTo>
                  <a:pt x="1380" y="597"/>
                  <a:pt x="1381" y="597"/>
                  <a:pt x="1382" y="598"/>
                </a:cubicBezTo>
                <a:cubicBezTo>
                  <a:pt x="1383" y="598"/>
                  <a:pt x="1382" y="599"/>
                  <a:pt x="1382" y="599"/>
                </a:cubicBezTo>
                <a:cubicBezTo>
                  <a:pt x="1382" y="600"/>
                  <a:pt x="1383" y="601"/>
                  <a:pt x="1382" y="601"/>
                </a:cubicBezTo>
                <a:cubicBezTo>
                  <a:pt x="1382" y="602"/>
                  <a:pt x="1382" y="602"/>
                  <a:pt x="1382" y="602"/>
                </a:cubicBezTo>
                <a:cubicBezTo>
                  <a:pt x="1382" y="602"/>
                  <a:pt x="1381" y="602"/>
                  <a:pt x="1381" y="603"/>
                </a:cubicBezTo>
                <a:cubicBezTo>
                  <a:pt x="1381" y="603"/>
                  <a:pt x="1381" y="603"/>
                  <a:pt x="1381" y="603"/>
                </a:cubicBezTo>
                <a:cubicBezTo>
                  <a:pt x="1380" y="603"/>
                  <a:pt x="1381" y="604"/>
                  <a:pt x="1381" y="605"/>
                </a:cubicBezTo>
                <a:cubicBezTo>
                  <a:pt x="1381" y="606"/>
                  <a:pt x="1381" y="607"/>
                  <a:pt x="1381" y="608"/>
                </a:cubicBezTo>
                <a:cubicBezTo>
                  <a:pt x="1381" y="609"/>
                  <a:pt x="1382" y="608"/>
                  <a:pt x="1383" y="608"/>
                </a:cubicBezTo>
                <a:cubicBezTo>
                  <a:pt x="1383" y="608"/>
                  <a:pt x="1383" y="609"/>
                  <a:pt x="1383" y="608"/>
                </a:cubicBezTo>
                <a:cubicBezTo>
                  <a:pt x="1383" y="608"/>
                  <a:pt x="1385" y="608"/>
                  <a:pt x="1385" y="608"/>
                </a:cubicBezTo>
                <a:cubicBezTo>
                  <a:pt x="1387" y="608"/>
                  <a:pt x="1387" y="608"/>
                  <a:pt x="1387" y="607"/>
                </a:cubicBezTo>
                <a:cubicBezTo>
                  <a:pt x="1387" y="606"/>
                  <a:pt x="1386" y="606"/>
                  <a:pt x="1386" y="605"/>
                </a:cubicBezTo>
                <a:cubicBezTo>
                  <a:pt x="1387" y="605"/>
                  <a:pt x="1387" y="604"/>
                  <a:pt x="1387" y="603"/>
                </a:cubicBezTo>
                <a:cubicBezTo>
                  <a:pt x="1386" y="603"/>
                  <a:pt x="1386" y="602"/>
                  <a:pt x="1386" y="602"/>
                </a:cubicBezTo>
                <a:cubicBezTo>
                  <a:pt x="1386" y="601"/>
                  <a:pt x="1386" y="601"/>
                  <a:pt x="1387" y="600"/>
                </a:cubicBezTo>
                <a:cubicBezTo>
                  <a:pt x="1388" y="600"/>
                  <a:pt x="1387" y="599"/>
                  <a:pt x="1387" y="598"/>
                </a:cubicBezTo>
                <a:cubicBezTo>
                  <a:pt x="1387" y="597"/>
                  <a:pt x="1387" y="597"/>
                  <a:pt x="1387" y="596"/>
                </a:cubicBezTo>
                <a:cubicBezTo>
                  <a:pt x="1387" y="596"/>
                  <a:pt x="1388" y="596"/>
                  <a:pt x="1388" y="596"/>
                </a:cubicBezTo>
                <a:cubicBezTo>
                  <a:pt x="1388" y="595"/>
                  <a:pt x="1389" y="595"/>
                  <a:pt x="1389" y="595"/>
                </a:cubicBezTo>
                <a:cubicBezTo>
                  <a:pt x="1390" y="595"/>
                  <a:pt x="1389" y="595"/>
                  <a:pt x="1390" y="596"/>
                </a:cubicBezTo>
                <a:cubicBezTo>
                  <a:pt x="1391" y="596"/>
                  <a:pt x="1390" y="600"/>
                  <a:pt x="1391" y="600"/>
                </a:cubicBezTo>
                <a:cubicBezTo>
                  <a:pt x="1391" y="600"/>
                  <a:pt x="1391" y="600"/>
                  <a:pt x="1391" y="601"/>
                </a:cubicBezTo>
                <a:cubicBezTo>
                  <a:pt x="1392" y="601"/>
                  <a:pt x="1392" y="601"/>
                  <a:pt x="1392" y="602"/>
                </a:cubicBezTo>
                <a:cubicBezTo>
                  <a:pt x="1392" y="602"/>
                  <a:pt x="1392" y="602"/>
                  <a:pt x="1392" y="602"/>
                </a:cubicBezTo>
                <a:cubicBezTo>
                  <a:pt x="1392" y="603"/>
                  <a:pt x="1392" y="604"/>
                  <a:pt x="1392" y="605"/>
                </a:cubicBezTo>
                <a:cubicBezTo>
                  <a:pt x="1392" y="605"/>
                  <a:pt x="1392" y="606"/>
                  <a:pt x="1393" y="606"/>
                </a:cubicBezTo>
                <a:cubicBezTo>
                  <a:pt x="1393" y="606"/>
                  <a:pt x="1393" y="606"/>
                  <a:pt x="1393" y="606"/>
                </a:cubicBezTo>
                <a:cubicBezTo>
                  <a:pt x="1394" y="606"/>
                  <a:pt x="1395" y="606"/>
                  <a:pt x="1395" y="606"/>
                </a:cubicBezTo>
                <a:cubicBezTo>
                  <a:pt x="1396" y="605"/>
                  <a:pt x="1395" y="604"/>
                  <a:pt x="1395" y="603"/>
                </a:cubicBezTo>
                <a:cubicBezTo>
                  <a:pt x="1397" y="603"/>
                  <a:pt x="1399" y="604"/>
                  <a:pt x="1399" y="602"/>
                </a:cubicBezTo>
                <a:cubicBezTo>
                  <a:pt x="1399" y="601"/>
                  <a:pt x="1398" y="601"/>
                  <a:pt x="1398" y="600"/>
                </a:cubicBezTo>
                <a:cubicBezTo>
                  <a:pt x="1398" y="600"/>
                  <a:pt x="1397" y="600"/>
                  <a:pt x="1397" y="600"/>
                </a:cubicBezTo>
                <a:cubicBezTo>
                  <a:pt x="1397" y="599"/>
                  <a:pt x="1397" y="598"/>
                  <a:pt x="1396" y="598"/>
                </a:cubicBezTo>
                <a:cubicBezTo>
                  <a:pt x="1396" y="598"/>
                  <a:pt x="1397" y="597"/>
                  <a:pt x="1397" y="596"/>
                </a:cubicBezTo>
                <a:cubicBezTo>
                  <a:pt x="1396" y="597"/>
                  <a:pt x="1397" y="595"/>
                  <a:pt x="1395" y="595"/>
                </a:cubicBezTo>
                <a:cubicBezTo>
                  <a:pt x="1395" y="595"/>
                  <a:pt x="1395" y="595"/>
                  <a:pt x="1394" y="595"/>
                </a:cubicBezTo>
                <a:cubicBezTo>
                  <a:pt x="1394" y="595"/>
                  <a:pt x="1394" y="595"/>
                  <a:pt x="1394" y="595"/>
                </a:cubicBezTo>
                <a:cubicBezTo>
                  <a:pt x="1394" y="594"/>
                  <a:pt x="1393" y="593"/>
                  <a:pt x="1393" y="592"/>
                </a:cubicBezTo>
                <a:cubicBezTo>
                  <a:pt x="1393" y="591"/>
                  <a:pt x="1393" y="592"/>
                  <a:pt x="1392" y="591"/>
                </a:cubicBezTo>
                <a:cubicBezTo>
                  <a:pt x="1391" y="591"/>
                  <a:pt x="1391" y="591"/>
                  <a:pt x="1390" y="590"/>
                </a:cubicBezTo>
                <a:cubicBezTo>
                  <a:pt x="1390" y="590"/>
                  <a:pt x="1390" y="590"/>
                  <a:pt x="1390" y="590"/>
                </a:cubicBezTo>
                <a:cubicBezTo>
                  <a:pt x="1391" y="589"/>
                  <a:pt x="1391" y="589"/>
                  <a:pt x="1392" y="589"/>
                </a:cubicBezTo>
                <a:cubicBezTo>
                  <a:pt x="1392" y="589"/>
                  <a:pt x="1392" y="589"/>
                  <a:pt x="1393" y="589"/>
                </a:cubicBezTo>
                <a:cubicBezTo>
                  <a:pt x="1393" y="589"/>
                  <a:pt x="1393" y="589"/>
                  <a:pt x="1393" y="589"/>
                </a:cubicBezTo>
                <a:cubicBezTo>
                  <a:pt x="1394" y="589"/>
                  <a:pt x="1395" y="588"/>
                  <a:pt x="1395" y="588"/>
                </a:cubicBezTo>
                <a:cubicBezTo>
                  <a:pt x="1395" y="588"/>
                  <a:pt x="1396" y="588"/>
                  <a:pt x="1396" y="587"/>
                </a:cubicBezTo>
                <a:cubicBezTo>
                  <a:pt x="1396" y="587"/>
                  <a:pt x="1397" y="587"/>
                  <a:pt x="1397" y="587"/>
                </a:cubicBezTo>
                <a:cubicBezTo>
                  <a:pt x="1397" y="586"/>
                  <a:pt x="1397" y="586"/>
                  <a:pt x="1398" y="585"/>
                </a:cubicBezTo>
                <a:cubicBezTo>
                  <a:pt x="1398" y="585"/>
                  <a:pt x="1398" y="585"/>
                  <a:pt x="1399" y="585"/>
                </a:cubicBezTo>
                <a:cubicBezTo>
                  <a:pt x="1399" y="585"/>
                  <a:pt x="1399" y="585"/>
                  <a:pt x="1400" y="585"/>
                </a:cubicBezTo>
                <a:cubicBezTo>
                  <a:pt x="1400" y="584"/>
                  <a:pt x="1400" y="584"/>
                  <a:pt x="1400" y="583"/>
                </a:cubicBezTo>
                <a:cubicBezTo>
                  <a:pt x="1398" y="583"/>
                  <a:pt x="1395" y="583"/>
                  <a:pt x="1393" y="583"/>
                </a:cubicBezTo>
                <a:cubicBezTo>
                  <a:pt x="1391" y="582"/>
                  <a:pt x="1392" y="583"/>
                  <a:pt x="1391" y="584"/>
                </a:cubicBezTo>
                <a:cubicBezTo>
                  <a:pt x="1391" y="584"/>
                  <a:pt x="1390" y="584"/>
                  <a:pt x="1389" y="585"/>
                </a:cubicBezTo>
                <a:cubicBezTo>
                  <a:pt x="1389" y="584"/>
                  <a:pt x="1389" y="583"/>
                  <a:pt x="1388" y="583"/>
                </a:cubicBezTo>
                <a:cubicBezTo>
                  <a:pt x="1387" y="583"/>
                  <a:pt x="1388" y="583"/>
                  <a:pt x="1387" y="582"/>
                </a:cubicBezTo>
                <a:cubicBezTo>
                  <a:pt x="1385" y="582"/>
                  <a:pt x="1387" y="577"/>
                  <a:pt x="1387" y="575"/>
                </a:cubicBezTo>
                <a:cubicBezTo>
                  <a:pt x="1387" y="575"/>
                  <a:pt x="1388" y="576"/>
                  <a:pt x="1388" y="576"/>
                </a:cubicBezTo>
                <a:cubicBezTo>
                  <a:pt x="1388" y="575"/>
                  <a:pt x="1389" y="575"/>
                  <a:pt x="1389" y="575"/>
                </a:cubicBezTo>
                <a:cubicBezTo>
                  <a:pt x="1390" y="575"/>
                  <a:pt x="1390" y="575"/>
                  <a:pt x="1390" y="575"/>
                </a:cubicBezTo>
                <a:cubicBezTo>
                  <a:pt x="1391" y="575"/>
                  <a:pt x="1391" y="575"/>
                  <a:pt x="1391" y="575"/>
                </a:cubicBezTo>
                <a:cubicBezTo>
                  <a:pt x="1391" y="576"/>
                  <a:pt x="1392" y="575"/>
                  <a:pt x="1393" y="576"/>
                </a:cubicBezTo>
                <a:cubicBezTo>
                  <a:pt x="1393" y="575"/>
                  <a:pt x="1398" y="575"/>
                  <a:pt x="1398" y="575"/>
                </a:cubicBezTo>
                <a:cubicBezTo>
                  <a:pt x="1398" y="575"/>
                  <a:pt x="1400" y="576"/>
                  <a:pt x="1400" y="576"/>
                </a:cubicBezTo>
                <a:cubicBezTo>
                  <a:pt x="1400" y="576"/>
                  <a:pt x="1400" y="577"/>
                  <a:pt x="1401" y="576"/>
                </a:cubicBezTo>
                <a:cubicBezTo>
                  <a:pt x="1402" y="576"/>
                  <a:pt x="1403" y="576"/>
                  <a:pt x="1404" y="576"/>
                </a:cubicBezTo>
                <a:cubicBezTo>
                  <a:pt x="1404" y="576"/>
                  <a:pt x="1404" y="576"/>
                  <a:pt x="1404" y="575"/>
                </a:cubicBezTo>
                <a:cubicBezTo>
                  <a:pt x="1406" y="575"/>
                  <a:pt x="1405" y="575"/>
                  <a:pt x="1406" y="574"/>
                </a:cubicBezTo>
                <a:cubicBezTo>
                  <a:pt x="1406" y="573"/>
                  <a:pt x="1407" y="573"/>
                  <a:pt x="1407" y="572"/>
                </a:cubicBezTo>
                <a:cubicBezTo>
                  <a:pt x="1408" y="572"/>
                  <a:pt x="1408" y="572"/>
                  <a:pt x="1409" y="570"/>
                </a:cubicBezTo>
                <a:cubicBezTo>
                  <a:pt x="1409" y="570"/>
                  <a:pt x="1409" y="569"/>
                  <a:pt x="1409" y="569"/>
                </a:cubicBezTo>
                <a:cubicBezTo>
                  <a:pt x="1408" y="568"/>
                  <a:pt x="1408" y="568"/>
                  <a:pt x="1408" y="568"/>
                </a:cubicBezTo>
                <a:cubicBezTo>
                  <a:pt x="1407" y="568"/>
                  <a:pt x="1407" y="569"/>
                  <a:pt x="1407" y="570"/>
                </a:cubicBezTo>
                <a:cubicBezTo>
                  <a:pt x="1405" y="570"/>
                  <a:pt x="1405" y="570"/>
                  <a:pt x="1405" y="571"/>
                </a:cubicBezTo>
                <a:cubicBezTo>
                  <a:pt x="1405" y="571"/>
                  <a:pt x="1404" y="572"/>
                  <a:pt x="1403" y="572"/>
                </a:cubicBezTo>
                <a:cubicBezTo>
                  <a:pt x="1403" y="572"/>
                  <a:pt x="1403" y="572"/>
                  <a:pt x="1403" y="572"/>
                </a:cubicBezTo>
                <a:cubicBezTo>
                  <a:pt x="1403" y="572"/>
                  <a:pt x="1403" y="572"/>
                  <a:pt x="1402" y="572"/>
                </a:cubicBezTo>
                <a:cubicBezTo>
                  <a:pt x="1402" y="572"/>
                  <a:pt x="1402" y="572"/>
                  <a:pt x="1402" y="572"/>
                </a:cubicBezTo>
                <a:cubicBezTo>
                  <a:pt x="1400" y="573"/>
                  <a:pt x="1398" y="572"/>
                  <a:pt x="1396" y="573"/>
                </a:cubicBezTo>
                <a:cubicBezTo>
                  <a:pt x="1396" y="572"/>
                  <a:pt x="1395" y="572"/>
                  <a:pt x="1395" y="572"/>
                </a:cubicBezTo>
                <a:cubicBezTo>
                  <a:pt x="1394" y="572"/>
                  <a:pt x="1393" y="573"/>
                  <a:pt x="1392" y="572"/>
                </a:cubicBezTo>
                <a:cubicBezTo>
                  <a:pt x="1392" y="572"/>
                  <a:pt x="1391" y="572"/>
                  <a:pt x="1391" y="572"/>
                </a:cubicBezTo>
                <a:cubicBezTo>
                  <a:pt x="1391" y="571"/>
                  <a:pt x="1391" y="571"/>
                  <a:pt x="1391" y="571"/>
                </a:cubicBezTo>
                <a:cubicBezTo>
                  <a:pt x="1390" y="571"/>
                  <a:pt x="1390" y="571"/>
                  <a:pt x="1389" y="571"/>
                </a:cubicBezTo>
                <a:cubicBezTo>
                  <a:pt x="1388" y="571"/>
                  <a:pt x="1386" y="571"/>
                  <a:pt x="1386" y="572"/>
                </a:cubicBezTo>
                <a:cubicBezTo>
                  <a:pt x="1385" y="572"/>
                  <a:pt x="1385" y="572"/>
                  <a:pt x="1384" y="573"/>
                </a:cubicBezTo>
                <a:cubicBezTo>
                  <a:pt x="1384" y="573"/>
                  <a:pt x="1383" y="575"/>
                  <a:pt x="1383" y="575"/>
                </a:cubicBezTo>
                <a:cubicBezTo>
                  <a:pt x="1383" y="575"/>
                  <a:pt x="1383" y="575"/>
                  <a:pt x="1383" y="576"/>
                </a:cubicBezTo>
                <a:cubicBezTo>
                  <a:pt x="1383" y="576"/>
                  <a:pt x="1383" y="576"/>
                  <a:pt x="1383" y="576"/>
                </a:cubicBezTo>
                <a:cubicBezTo>
                  <a:pt x="1383" y="577"/>
                  <a:pt x="1383" y="577"/>
                  <a:pt x="1383" y="577"/>
                </a:cubicBezTo>
                <a:cubicBezTo>
                  <a:pt x="1383" y="578"/>
                  <a:pt x="1383" y="579"/>
                  <a:pt x="1383" y="580"/>
                </a:cubicBezTo>
                <a:cubicBezTo>
                  <a:pt x="1383" y="581"/>
                  <a:pt x="1383" y="583"/>
                  <a:pt x="1382" y="583"/>
                </a:cubicBezTo>
                <a:cubicBezTo>
                  <a:pt x="1382" y="583"/>
                  <a:pt x="1382" y="583"/>
                  <a:pt x="1382" y="583"/>
                </a:cubicBezTo>
                <a:close/>
                <a:moveTo>
                  <a:pt x="1279" y="569"/>
                </a:moveTo>
                <a:cubicBezTo>
                  <a:pt x="1279" y="567"/>
                  <a:pt x="1278" y="568"/>
                  <a:pt x="1278" y="568"/>
                </a:cubicBezTo>
                <a:cubicBezTo>
                  <a:pt x="1277" y="568"/>
                  <a:pt x="1278" y="569"/>
                  <a:pt x="1278" y="569"/>
                </a:cubicBezTo>
                <a:cubicBezTo>
                  <a:pt x="1278" y="569"/>
                  <a:pt x="1279" y="570"/>
                  <a:pt x="1279" y="570"/>
                </a:cubicBezTo>
                <a:cubicBezTo>
                  <a:pt x="1279" y="570"/>
                  <a:pt x="1279" y="570"/>
                  <a:pt x="1279" y="571"/>
                </a:cubicBezTo>
                <a:cubicBezTo>
                  <a:pt x="1280" y="571"/>
                  <a:pt x="1281" y="574"/>
                  <a:pt x="1281" y="572"/>
                </a:cubicBezTo>
                <a:cubicBezTo>
                  <a:pt x="1281" y="572"/>
                  <a:pt x="1281" y="571"/>
                  <a:pt x="1281" y="570"/>
                </a:cubicBezTo>
                <a:cubicBezTo>
                  <a:pt x="1280" y="570"/>
                  <a:pt x="1280" y="569"/>
                  <a:pt x="1279" y="569"/>
                </a:cubicBezTo>
                <a:close/>
                <a:moveTo>
                  <a:pt x="1302" y="567"/>
                </a:moveTo>
                <a:cubicBezTo>
                  <a:pt x="1302" y="568"/>
                  <a:pt x="1301" y="568"/>
                  <a:pt x="1302" y="568"/>
                </a:cubicBezTo>
                <a:cubicBezTo>
                  <a:pt x="1303" y="569"/>
                  <a:pt x="1303" y="569"/>
                  <a:pt x="1303" y="569"/>
                </a:cubicBezTo>
                <a:cubicBezTo>
                  <a:pt x="1303" y="568"/>
                  <a:pt x="1303" y="568"/>
                  <a:pt x="1302" y="567"/>
                </a:cubicBezTo>
                <a:close/>
                <a:moveTo>
                  <a:pt x="1299" y="567"/>
                </a:moveTo>
                <a:cubicBezTo>
                  <a:pt x="1299" y="566"/>
                  <a:pt x="1300" y="564"/>
                  <a:pt x="1299" y="565"/>
                </a:cubicBezTo>
                <a:cubicBezTo>
                  <a:pt x="1298" y="566"/>
                  <a:pt x="1299" y="567"/>
                  <a:pt x="1299" y="567"/>
                </a:cubicBezTo>
                <a:close/>
                <a:moveTo>
                  <a:pt x="1419" y="570"/>
                </a:moveTo>
                <a:cubicBezTo>
                  <a:pt x="1419" y="571"/>
                  <a:pt x="1419" y="572"/>
                  <a:pt x="1421" y="572"/>
                </a:cubicBezTo>
                <a:cubicBezTo>
                  <a:pt x="1421" y="573"/>
                  <a:pt x="1421" y="573"/>
                  <a:pt x="1420" y="573"/>
                </a:cubicBezTo>
                <a:cubicBezTo>
                  <a:pt x="1420" y="574"/>
                  <a:pt x="1420" y="575"/>
                  <a:pt x="1420" y="576"/>
                </a:cubicBezTo>
                <a:cubicBezTo>
                  <a:pt x="1419" y="576"/>
                  <a:pt x="1420" y="576"/>
                  <a:pt x="1419" y="577"/>
                </a:cubicBezTo>
                <a:cubicBezTo>
                  <a:pt x="1420" y="577"/>
                  <a:pt x="1420" y="578"/>
                  <a:pt x="1420" y="578"/>
                </a:cubicBezTo>
                <a:cubicBezTo>
                  <a:pt x="1420" y="579"/>
                  <a:pt x="1420" y="578"/>
                  <a:pt x="1421" y="578"/>
                </a:cubicBezTo>
                <a:cubicBezTo>
                  <a:pt x="1421" y="579"/>
                  <a:pt x="1420" y="579"/>
                  <a:pt x="1421" y="579"/>
                </a:cubicBezTo>
                <a:cubicBezTo>
                  <a:pt x="1421" y="579"/>
                  <a:pt x="1421" y="580"/>
                  <a:pt x="1422" y="580"/>
                </a:cubicBezTo>
                <a:cubicBezTo>
                  <a:pt x="1422" y="580"/>
                  <a:pt x="1423" y="581"/>
                  <a:pt x="1423" y="581"/>
                </a:cubicBezTo>
                <a:cubicBezTo>
                  <a:pt x="1423" y="580"/>
                  <a:pt x="1423" y="580"/>
                  <a:pt x="1422" y="579"/>
                </a:cubicBezTo>
                <a:cubicBezTo>
                  <a:pt x="1422" y="579"/>
                  <a:pt x="1422" y="580"/>
                  <a:pt x="1422" y="579"/>
                </a:cubicBezTo>
                <a:cubicBezTo>
                  <a:pt x="1421" y="578"/>
                  <a:pt x="1420" y="576"/>
                  <a:pt x="1421" y="575"/>
                </a:cubicBezTo>
                <a:cubicBezTo>
                  <a:pt x="1422" y="574"/>
                  <a:pt x="1423" y="575"/>
                  <a:pt x="1424" y="575"/>
                </a:cubicBezTo>
                <a:cubicBezTo>
                  <a:pt x="1425" y="576"/>
                  <a:pt x="1425" y="576"/>
                  <a:pt x="1426" y="576"/>
                </a:cubicBezTo>
                <a:cubicBezTo>
                  <a:pt x="1426" y="576"/>
                  <a:pt x="1425" y="573"/>
                  <a:pt x="1425" y="573"/>
                </a:cubicBezTo>
                <a:cubicBezTo>
                  <a:pt x="1424" y="573"/>
                  <a:pt x="1424" y="573"/>
                  <a:pt x="1423" y="573"/>
                </a:cubicBezTo>
                <a:cubicBezTo>
                  <a:pt x="1424" y="572"/>
                  <a:pt x="1425" y="572"/>
                  <a:pt x="1426" y="571"/>
                </a:cubicBezTo>
                <a:cubicBezTo>
                  <a:pt x="1426" y="570"/>
                  <a:pt x="1425" y="570"/>
                  <a:pt x="1424" y="569"/>
                </a:cubicBezTo>
                <a:cubicBezTo>
                  <a:pt x="1424" y="570"/>
                  <a:pt x="1423" y="571"/>
                  <a:pt x="1423" y="571"/>
                </a:cubicBezTo>
                <a:cubicBezTo>
                  <a:pt x="1423" y="572"/>
                  <a:pt x="1423" y="572"/>
                  <a:pt x="1422" y="572"/>
                </a:cubicBezTo>
                <a:cubicBezTo>
                  <a:pt x="1422" y="571"/>
                  <a:pt x="1422" y="568"/>
                  <a:pt x="1423" y="568"/>
                </a:cubicBezTo>
                <a:cubicBezTo>
                  <a:pt x="1422" y="568"/>
                  <a:pt x="1421" y="567"/>
                  <a:pt x="1422" y="566"/>
                </a:cubicBezTo>
                <a:cubicBezTo>
                  <a:pt x="1423" y="566"/>
                  <a:pt x="1423" y="566"/>
                  <a:pt x="1423" y="565"/>
                </a:cubicBezTo>
                <a:cubicBezTo>
                  <a:pt x="1422" y="564"/>
                  <a:pt x="1422" y="565"/>
                  <a:pt x="1421" y="564"/>
                </a:cubicBezTo>
                <a:cubicBezTo>
                  <a:pt x="1421" y="565"/>
                  <a:pt x="1421" y="565"/>
                  <a:pt x="1421" y="565"/>
                </a:cubicBezTo>
                <a:cubicBezTo>
                  <a:pt x="1420" y="566"/>
                  <a:pt x="1420" y="565"/>
                  <a:pt x="1420" y="566"/>
                </a:cubicBezTo>
                <a:cubicBezTo>
                  <a:pt x="1420" y="565"/>
                  <a:pt x="1420" y="567"/>
                  <a:pt x="1420" y="566"/>
                </a:cubicBezTo>
                <a:cubicBezTo>
                  <a:pt x="1420" y="567"/>
                  <a:pt x="1419" y="570"/>
                  <a:pt x="1419" y="570"/>
                </a:cubicBezTo>
                <a:cubicBezTo>
                  <a:pt x="1419" y="571"/>
                  <a:pt x="1419" y="570"/>
                  <a:pt x="1419" y="570"/>
                </a:cubicBezTo>
                <a:close/>
                <a:moveTo>
                  <a:pt x="578" y="563"/>
                </a:moveTo>
                <a:cubicBezTo>
                  <a:pt x="578" y="563"/>
                  <a:pt x="578" y="563"/>
                  <a:pt x="578" y="563"/>
                </a:cubicBezTo>
                <a:cubicBezTo>
                  <a:pt x="578" y="563"/>
                  <a:pt x="578" y="563"/>
                  <a:pt x="578" y="563"/>
                </a:cubicBezTo>
                <a:cubicBezTo>
                  <a:pt x="578" y="563"/>
                  <a:pt x="578" y="563"/>
                  <a:pt x="578" y="563"/>
                </a:cubicBezTo>
                <a:close/>
                <a:moveTo>
                  <a:pt x="1424" y="562"/>
                </a:moveTo>
                <a:cubicBezTo>
                  <a:pt x="1424" y="563"/>
                  <a:pt x="1424" y="563"/>
                  <a:pt x="1424" y="564"/>
                </a:cubicBezTo>
                <a:cubicBezTo>
                  <a:pt x="1424" y="565"/>
                  <a:pt x="1424" y="564"/>
                  <a:pt x="1424" y="565"/>
                </a:cubicBezTo>
                <a:cubicBezTo>
                  <a:pt x="1425" y="566"/>
                  <a:pt x="1424" y="566"/>
                  <a:pt x="1425" y="566"/>
                </a:cubicBezTo>
                <a:cubicBezTo>
                  <a:pt x="1426" y="566"/>
                  <a:pt x="1426" y="566"/>
                  <a:pt x="1426" y="566"/>
                </a:cubicBezTo>
                <a:cubicBezTo>
                  <a:pt x="1426" y="565"/>
                  <a:pt x="1426" y="565"/>
                  <a:pt x="1426" y="564"/>
                </a:cubicBezTo>
                <a:cubicBezTo>
                  <a:pt x="1426" y="562"/>
                  <a:pt x="1426" y="564"/>
                  <a:pt x="1425" y="563"/>
                </a:cubicBezTo>
                <a:cubicBezTo>
                  <a:pt x="1425" y="563"/>
                  <a:pt x="1425" y="562"/>
                  <a:pt x="1424" y="562"/>
                </a:cubicBezTo>
                <a:close/>
                <a:moveTo>
                  <a:pt x="1273" y="562"/>
                </a:moveTo>
                <a:cubicBezTo>
                  <a:pt x="1273" y="562"/>
                  <a:pt x="1272" y="561"/>
                  <a:pt x="1271" y="561"/>
                </a:cubicBezTo>
                <a:cubicBezTo>
                  <a:pt x="1271" y="561"/>
                  <a:pt x="1272" y="562"/>
                  <a:pt x="1273" y="562"/>
                </a:cubicBezTo>
                <a:close/>
                <a:moveTo>
                  <a:pt x="857" y="555"/>
                </a:moveTo>
                <a:cubicBezTo>
                  <a:pt x="856" y="556"/>
                  <a:pt x="855" y="556"/>
                  <a:pt x="857" y="557"/>
                </a:cubicBezTo>
                <a:cubicBezTo>
                  <a:pt x="858" y="556"/>
                  <a:pt x="858" y="555"/>
                  <a:pt x="858" y="555"/>
                </a:cubicBezTo>
                <a:cubicBezTo>
                  <a:pt x="857" y="555"/>
                  <a:pt x="857" y="555"/>
                  <a:pt x="857" y="555"/>
                </a:cubicBezTo>
                <a:cubicBezTo>
                  <a:pt x="857" y="555"/>
                  <a:pt x="857" y="555"/>
                  <a:pt x="857" y="555"/>
                </a:cubicBezTo>
                <a:close/>
                <a:moveTo>
                  <a:pt x="1328" y="554"/>
                </a:moveTo>
                <a:cubicBezTo>
                  <a:pt x="1328" y="555"/>
                  <a:pt x="1328" y="555"/>
                  <a:pt x="1328" y="556"/>
                </a:cubicBezTo>
                <a:cubicBezTo>
                  <a:pt x="1329" y="556"/>
                  <a:pt x="1330" y="555"/>
                  <a:pt x="1329" y="554"/>
                </a:cubicBezTo>
                <a:cubicBezTo>
                  <a:pt x="1330" y="554"/>
                  <a:pt x="1329" y="554"/>
                  <a:pt x="1329" y="554"/>
                </a:cubicBezTo>
                <a:cubicBezTo>
                  <a:pt x="1329" y="554"/>
                  <a:pt x="1328" y="554"/>
                  <a:pt x="1328" y="554"/>
                </a:cubicBezTo>
                <a:close/>
                <a:moveTo>
                  <a:pt x="1313" y="606"/>
                </a:moveTo>
                <a:cubicBezTo>
                  <a:pt x="1313" y="606"/>
                  <a:pt x="1313" y="606"/>
                  <a:pt x="1313" y="606"/>
                </a:cubicBezTo>
                <a:cubicBezTo>
                  <a:pt x="1314" y="606"/>
                  <a:pt x="1315" y="607"/>
                  <a:pt x="1316" y="607"/>
                </a:cubicBezTo>
                <a:cubicBezTo>
                  <a:pt x="1316" y="607"/>
                  <a:pt x="1316" y="606"/>
                  <a:pt x="1316" y="606"/>
                </a:cubicBezTo>
                <a:cubicBezTo>
                  <a:pt x="1317" y="606"/>
                  <a:pt x="1318" y="607"/>
                  <a:pt x="1318" y="607"/>
                </a:cubicBezTo>
                <a:cubicBezTo>
                  <a:pt x="1319" y="606"/>
                  <a:pt x="1319" y="607"/>
                  <a:pt x="1319" y="606"/>
                </a:cubicBezTo>
                <a:cubicBezTo>
                  <a:pt x="1319" y="605"/>
                  <a:pt x="1319" y="603"/>
                  <a:pt x="1318" y="602"/>
                </a:cubicBezTo>
                <a:cubicBezTo>
                  <a:pt x="1319" y="602"/>
                  <a:pt x="1319" y="601"/>
                  <a:pt x="1318" y="601"/>
                </a:cubicBezTo>
                <a:cubicBezTo>
                  <a:pt x="1319" y="601"/>
                  <a:pt x="1319" y="598"/>
                  <a:pt x="1319" y="597"/>
                </a:cubicBezTo>
                <a:cubicBezTo>
                  <a:pt x="1319" y="597"/>
                  <a:pt x="1321" y="596"/>
                  <a:pt x="1320" y="595"/>
                </a:cubicBezTo>
                <a:cubicBezTo>
                  <a:pt x="1319" y="594"/>
                  <a:pt x="1318" y="594"/>
                  <a:pt x="1318" y="594"/>
                </a:cubicBezTo>
                <a:cubicBezTo>
                  <a:pt x="1318" y="594"/>
                  <a:pt x="1319" y="593"/>
                  <a:pt x="1318" y="593"/>
                </a:cubicBezTo>
                <a:cubicBezTo>
                  <a:pt x="1318" y="593"/>
                  <a:pt x="1318" y="592"/>
                  <a:pt x="1318" y="591"/>
                </a:cubicBezTo>
                <a:cubicBezTo>
                  <a:pt x="1318" y="589"/>
                  <a:pt x="1315" y="591"/>
                  <a:pt x="1315" y="590"/>
                </a:cubicBezTo>
                <a:cubicBezTo>
                  <a:pt x="1314" y="590"/>
                  <a:pt x="1314" y="591"/>
                  <a:pt x="1314" y="590"/>
                </a:cubicBezTo>
                <a:cubicBezTo>
                  <a:pt x="1314" y="589"/>
                  <a:pt x="1314" y="590"/>
                  <a:pt x="1314" y="589"/>
                </a:cubicBezTo>
                <a:cubicBezTo>
                  <a:pt x="1314" y="588"/>
                  <a:pt x="1313" y="587"/>
                  <a:pt x="1312" y="587"/>
                </a:cubicBezTo>
                <a:cubicBezTo>
                  <a:pt x="1313" y="586"/>
                  <a:pt x="1313" y="585"/>
                  <a:pt x="1313" y="584"/>
                </a:cubicBezTo>
                <a:cubicBezTo>
                  <a:pt x="1312" y="584"/>
                  <a:pt x="1310" y="584"/>
                  <a:pt x="1310" y="583"/>
                </a:cubicBezTo>
                <a:cubicBezTo>
                  <a:pt x="1310" y="583"/>
                  <a:pt x="1309" y="583"/>
                  <a:pt x="1309" y="584"/>
                </a:cubicBezTo>
                <a:cubicBezTo>
                  <a:pt x="1309" y="584"/>
                  <a:pt x="1309" y="583"/>
                  <a:pt x="1308" y="583"/>
                </a:cubicBezTo>
                <a:cubicBezTo>
                  <a:pt x="1307" y="583"/>
                  <a:pt x="1307" y="582"/>
                  <a:pt x="1307" y="581"/>
                </a:cubicBezTo>
                <a:cubicBezTo>
                  <a:pt x="1307" y="581"/>
                  <a:pt x="1307" y="580"/>
                  <a:pt x="1307" y="580"/>
                </a:cubicBezTo>
                <a:cubicBezTo>
                  <a:pt x="1308" y="579"/>
                  <a:pt x="1309" y="579"/>
                  <a:pt x="1309" y="578"/>
                </a:cubicBezTo>
                <a:cubicBezTo>
                  <a:pt x="1309" y="578"/>
                  <a:pt x="1308" y="576"/>
                  <a:pt x="1308" y="576"/>
                </a:cubicBezTo>
                <a:cubicBezTo>
                  <a:pt x="1308" y="576"/>
                  <a:pt x="1308" y="575"/>
                  <a:pt x="1308" y="575"/>
                </a:cubicBezTo>
                <a:cubicBezTo>
                  <a:pt x="1308" y="575"/>
                  <a:pt x="1308" y="575"/>
                  <a:pt x="1307" y="575"/>
                </a:cubicBezTo>
                <a:cubicBezTo>
                  <a:pt x="1307" y="575"/>
                  <a:pt x="1307" y="574"/>
                  <a:pt x="1307" y="574"/>
                </a:cubicBezTo>
                <a:cubicBezTo>
                  <a:pt x="1307" y="573"/>
                  <a:pt x="1306" y="573"/>
                  <a:pt x="1305" y="573"/>
                </a:cubicBezTo>
                <a:cubicBezTo>
                  <a:pt x="1305" y="572"/>
                  <a:pt x="1306" y="572"/>
                  <a:pt x="1306" y="572"/>
                </a:cubicBezTo>
                <a:cubicBezTo>
                  <a:pt x="1306" y="571"/>
                  <a:pt x="1306" y="571"/>
                  <a:pt x="1305" y="571"/>
                </a:cubicBezTo>
                <a:cubicBezTo>
                  <a:pt x="1305" y="570"/>
                  <a:pt x="1305" y="570"/>
                  <a:pt x="1305" y="571"/>
                </a:cubicBezTo>
                <a:cubicBezTo>
                  <a:pt x="1304" y="572"/>
                  <a:pt x="1304" y="572"/>
                  <a:pt x="1304" y="572"/>
                </a:cubicBezTo>
                <a:cubicBezTo>
                  <a:pt x="1304" y="572"/>
                  <a:pt x="1303" y="572"/>
                  <a:pt x="1303" y="572"/>
                </a:cubicBezTo>
                <a:cubicBezTo>
                  <a:pt x="1302" y="572"/>
                  <a:pt x="1302" y="572"/>
                  <a:pt x="1302" y="572"/>
                </a:cubicBezTo>
                <a:cubicBezTo>
                  <a:pt x="1302" y="571"/>
                  <a:pt x="1301" y="571"/>
                  <a:pt x="1301" y="571"/>
                </a:cubicBezTo>
                <a:cubicBezTo>
                  <a:pt x="1301" y="570"/>
                  <a:pt x="1301" y="570"/>
                  <a:pt x="1301" y="569"/>
                </a:cubicBezTo>
                <a:cubicBezTo>
                  <a:pt x="1300" y="568"/>
                  <a:pt x="1299" y="568"/>
                  <a:pt x="1298" y="567"/>
                </a:cubicBezTo>
                <a:cubicBezTo>
                  <a:pt x="1298" y="567"/>
                  <a:pt x="1298" y="566"/>
                  <a:pt x="1297" y="565"/>
                </a:cubicBezTo>
                <a:cubicBezTo>
                  <a:pt x="1296" y="564"/>
                  <a:pt x="1296" y="564"/>
                  <a:pt x="1296" y="566"/>
                </a:cubicBezTo>
                <a:cubicBezTo>
                  <a:pt x="1295" y="565"/>
                  <a:pt x="1293" y="563"/>
                  <a:pt x="1293" y="562"/>
                </a:cubicBezTo>
                <a:cubicBezTo>
                  <a:pt x="1293" y="561"/>
                  <a:pt x="1293" y="561"/>
                  <a:pt x="1293" y="560"/>
                </a:cubicBezTo>
                <a:cubicBezTo>
                  <a:pt x="1293" y="560"/>
                  <a:pt x="1291" y="560"/>
                  <a:pt x="1291" y="560"/>
                </a:cubicBezTo>
                <a:cubicBezTo>
                  <a:pt x="1291" y="559"/>
                  <a:pt x="1292" y="557"/>
                  <a:pt x="1290" y="557"/>
                </a:cubicBezTo>
                <a:cubicBezTo>
                  <a:pt x="1290" y="557"/>
                  <a:pt x="1289" y="557"/>
                  <a:pt x="1289" y="557"/>
                </a:cubicBezTo>
                <a:cubicBezTo>
                  <a:pt x="1289" y="556"/>
                  <a:pt x="1288" y="557"/>
                  <a:pt x="1288" y="557"/>
                </a:cubicBezTo>
                <a:cubicBezTo>
                  <a:pt x="1288" y="556"/>
                  <a:pt x="1288" y="556"/>
                  <a:pt x="1287" y="556"/>
                </a:cubicBezTo>
                <a:cubicBezTo>
                  <a:pt x="1287" y="555"/>
                  <a:pt x="1286" y="555"/>
                  <a:pt x="1286" y="555"/>
                </a:cubicBezTo>
                <a:cubicBezTo>
                  <a:pt x="1286" y="554"/>
                  <a:pt x="1286" y="554"/>
                  <a:pt x="1285" y="553"/>
                </a:cubicBezTo>
                <a:cubicBezTo>
                  <a:pt x="1285" y="553"/>
                  <a:pt x="1285" y="553"/>
                  <a:pt x="1285" y="553"/>
                </a:cubicBezTo>
                <a:cubicBezTo>
                  <a:pt x="1284" y="552"/>
                  <a:pt x="1284" y="551"/>
                  <a:pt x="1283" y="551"/>
                </a:cubicBezTo>
                <a:cubicBezTo>
                  <a:pt x="1282" y="551"/>
                  <a:pt x="1282" y="550"/>
                  <a:pt x="1282" y="549"/>
                </a:cubicBezTo>
                <a:cubicBezTo>
                  <a:pt x="1282" y="549"/>
                  <a:pt x="1281" y="548"/>
                  <a:pt x="1281" y="548"/>
                </a:cubicBezTo>
                <a:cubicBezTo>
                  <a:pt x="1281" y="547"/>
                  <a:pt x="1281" y="548"/>
                  <a:pt x="1280" y="548"/>
                </a:cubicBezTo>
                <a:cubicBezTo>
                  <a:pt x="1280" y="547"/>
                  <a:pt x="1280" y="547"/>
                  <a:pt x="1280" y="547"/>
                </a:cubicBezTo>
                <a:cubicBezTo>
                  <a:pt x="1280" y="546"/>
                  <a:pt x="1279" y="546"/>
                  <a:pt x="1278" y="546"/>
                </a:cubicBezTo>
                <a:cubicBezTo>
                  <a:pt x="1277" y="546"/>
                  <a:pt x="1276" y="546"/>
                  <a:pt x="1275" y="546"/>
                </a:cubicBezTo>
                <a:cubicBezTo>
                  <a:pt x="1275" y="546"/>
                  <a:pt x="1275" y="546"/>
                  <a:pt x="1275" y="546"/>
                </a:cubicBezTo>
                <a:cubicBezTo>
                  <a:pt x="1275" y="546"/>
                  <a:pt x="1273" y="547"/>
                  <a:pt x="1273" y="546"/>
                </a:cubicBezTo>
                <a:cubicBezTo>
                  <a:pt x="1273" y="546"/>
                  <a:pt x="1273" y="546"/>
                  <a:pt x="1273" y="546"/>
                </a:cubicBezTo>
                <a:cubicBezTo>
                  <a:pt x="1273" y="546"/>
                  <a:pt x="1272" y="545"/>
                  <a:pt x="1272" y="545"/>
                </a:cubicBezTo>
                <a:cubicBezTo>
                  <a:pt x="1271" y="544"/>
                  <a:pt x="1270" y="544"/>
                  <a:pt x="1269" y="544"/>
                </a:cubicBezTo>
                <a:cubicBezTo>
                  <a:pt x="1267" y="544"/>
                  <a:pt x="1268" y="544"/>
                  <a:pt x="1268" y="545"/>
                </a:cubicBezTo>
                <a:cubicBezTo>
                  <a:pt x="1268" y="546"/>
                  <a:pt x="1268" y="547"/>
                  <a:pt x="1268" y="547"/>
                </a:cubicBezTo>
                <a:cubicBezTo>
                  <a:pt x="1268" y="548"/>
                  <a:pt x="1268" y="548"/>
                  <a:pt x="1268" y="548"/>
                </a:cubicBezTo>
                <a:cubicBezTo>
                  <a:pt x="1268" y="549"/>
                  <a:pt x="1269" y="548"/>
                  <a:pt x="1269" y="549"/>
                </a:cubicBezTo>
                <a:cubicBezTo>
                  <a:pt x="1269" y="549"/>
                  <a:pt x="1269" y="549"/>
                  <a:pt x="1269" y="549"/>
                </a:cubicBezTo>
                <a:cubicBezTo>
                  <a:pt x="1269" y="550"/>
                  <a:pt x="1269" y="549"/>
                  <a:pt x="1269" y="549"/>
                </a:cubicBezTo>
                <a:cubicBezTo>
                  <a:pt x="1269" y="550"/>
                  <a:pt x="1269" y="550"/>
                  <a:pt x="1270" y="551"/>
                </a:cubicBezTo>
                <a:cubicBezTo>
                  <a:pt x="1270" y="551"/>
                  <a:pt x="1270" y="551"/>
                  <a:pt x="1270" y="552"/>
                </a:cubicBezTo>
                <a:cubicBezTo>
                  <a:pt x="1270" y="552"/>
                  <a:pt x="1271" y="552"/>
                  <a:pt x="1271" y="552"/>
                </a:cubicBezTo>
                <a:cubicBezTo>
                  <a:pt x="1272" y="553"/>
                  <a:pt x="1270" y="552"/>
                  <a:pt x="1272" y="553"/>
                </a:cubicBezTo>
                <a:cubicBezTo>
                  <a:pt x="1273" y="553"/>
                  <a:pt x="1272" y="553"/>
                  <a:pt x="1272" y="554"/>
                </a:cubicBezTo>
                <a:cubicBezTo>
                  <a:pt x="1272" y="554"/>
                  <a:pt x="1274" y="556"/>
                  <a:pt x="1274" y="556"/>
                </a:cubicBezTo>
                <a:cubicBezTo>
                  <a:pt x="1274" y="556"/>
                  <a:pt x="1275" y="555"/>
                  <a:pt x="1275" y="556"/>
                </a:cubicBezTo>
                <a:cubicBezTo>
                  <a:pt x="1275" y="556"/>
                  <a:pt x="1275" y="556"/>
                  <a:pt x="1275" y="556"/>
                </a:cubicBezTo>
                <a:cubicBezTo>
                  <a:pt x="1276" y="556"/>
                  <a:pt x="1276" y="556"/>
                  <a:pt x="1276" y="557"/>
                </a:cubicBezTo>
                <a:cubicBezTo>
                  <a:pt x="1276" y="557"/>
                  <a:pt x="1276" y="558"/>
                  <a:pt x="1277" y="558"/>
                </a:cubicBezTo>
                <a:cubicBezTo>
                  <a:pt x="1277" y="559"/>
                  <a:pt x="1279" y="560"/>
                  <a:pt x="1279" y="560"/>
                </a:cubicBezTo>
                <a:cubicBezTo>
                  <a:pt x="1279" y="561"/>
                  <a:pt x="1279" y="560"/>
                  <a:pt x="1279" y="561"/>
                </a:cubicBezTo>
                <a:cubicBezTo>
                  <a:pt x="1279" y="561"/>
                  <a:pt x="1280" y="562"/>
                  <a:pt x="1280" y="562"/>
                </a:cubicBezTo>
                <a:cubicBezTo>
                  <a:pt x="1280" y="563"/>
                  <a:pt x="1280" y="564"/>
                  <a:pt x="1280" y="565"/>
                </a:cubicBezTo>
                <a:cubicBezTo>
                  <a:pt x="1282" y="565"/>
                  <a:pt x="1286" y="566"/>
                  <a:pt x="1286" y="568"/>
                </a:cubicBezTo>
                <a:cubicBezTo>
                  <a:pt x="1285" y="569"/>
                  <a:pt x="1285" y="570"/>
                  <a:pt x="1285" y="570"/>
                </a:cubicBezTo>
                <a:cubicBezTo>
                  <a:pt x="1286" y="572"/>
                  <a:pt x="1286" y="570"/>
                  <a:pt x="1286" y="571"/>
                </a:cubicBezTo>
                <a:cubicBezTo>
                  <a:pt x="1286" y="571"/>
                  <a:pt x="1286" y="572"/>
                  <a:pt x="1286" y="573"/>
                </a:cubicBezTo>
                <a:cubicBezTo>
                  <a:pt x="1286" y="573"/>
                  <a:pt x="1287" y="573"/>
                  <a:pt x="1287" y="573"/>
                </a:cubicBezTo>
                <a:cubicBezTo>
                  <a:pt x="1287" y="574"/>
                  <a:pt x="1287" y="574"/>
                  <a:pt x="1287" y="574"/>
                </a:cubicBezTo>
                <a:cubicBezTo>
                  <a:pt x="1287" y="575"/>
                  <a:pt x="1287" y="575"/>
                  <a:pt x="1288" y="575"/>
                </a:cubicBezTo>
                <a:cubicBezTo>
                  <a:pt x="1288" y="576"/>
                  <a:pt x="1288" y="576"/>
                  <a:pt x="1288" y="576"/>
                </a:cubicBezTo>
                <a:cubicBezTo>
                  <a:pt x="1289" y="576"/>
                  <a:pt x="1289" y="576"/>
                  <a:pt x="1289" y="577"/>
                </a:cubicBezTo>
                <a:cubicBezTo>
                  <a:pt x="1290" y="578"/>
                  <a:pt x="1290" y="578"/>
                  <a:pt x="1290" y="579"/>
                </a:cubicBezTo>
                <a:cubicBezTo>
                  <a:pt x="1290" y="579"/>
                  <a:pt x="1292" y="580"/>
                  <a:pt x="1292" y="580"/>
                </a:cubicBezTo>
                <a:cubicBezTo>
                  <a:pt x="1292" y="580"/>
                  <a:pt x="1293" y="580"/>
                  <a:pt x="1293" y="581"/>
                </a:cubicBezTo>
                <a:cubicBezTo>
                  <a:pt x="1293" y="582"/>
                  <a:pt x="1294" y="582"/>
                  <a:pt x="1294" y="583"/>
                </a:cubicBezTo>
                <a:cubicBezTo>
                  <a:pt x="1294" y="583"/>
                  <a:pt x="1294" y="584"/>
                  <a:pt x="1294" y="584"/>
                </a:cubicBezTo>
                <a:cubicBezTo>
                  <a:pt x="1295" y="585"/>
                  <a:pt x="1294" y="582"/>
                  <a:pt x="1295" y="585"/>
                </a:cubicBezTo>
                <a:cubicBezTo>
                  <a:pt x="1295" y="587"/>
                  <a:pt x="1295" y="585"/>
                  <a:pt x="1295" y="585"/>
                </a:cubicBezTo>
                <a:cubicBezTo>
                  <a:pt x="1296" y="586"/>
                  <a:pt x="1296" y="586"/>
                  <a:pt x="1296" y="587"/>
                </a:cubicBezTo>
                <a:cubicBezTo>
                  <a:pt x="1297" y="587"/>
                  <a:pt x="1297" y="587"/>
                  <a:pt x="1297" y="587"/>
                </a:cubicBezTo>
                <a:cubicBezTo>
                  <a:pt x="1297" y="588"/>
                  <a:pt x="1297" y="588"/>
                  <a:pt x="1297" y="589"/>
                </a:cubicBezTo>
                <a:cubicBezTo>
                  <a:pt x="1297" y="590"/>
                  <a:pt x="1298" y="590"/>
                  <a:pt x="1298" y="590"/>
                </a:cubicBezTo>
                <a:cubicBezTo>
                  <a:pt x="1298" y="591"/>
                  <a:pt x="1298" y="591"/>
                  <a:pt x="1298" y="592"/>
                </a:cubicBezTo>
                <a:cubicBezTo>
                  <a:pt x="1298" y="592"/>
                  <a:pt x="1298" y="592"/>
                  <a:pt x="1298" y="592"/>
                </a:cubicBezTo>
                <a:cubicBezTo>
                  <a:pt x="1298" y="593"/>
                  <a:pt x="1299" y="592"/>
                  <a:pt x="1299" y="592"/>
                </a:cubicBezTo>
                <a:cubicBezTo>
                  <a:pt x="1299" y="593"/>
                  <a:pt x="1299" y="594"/>
                  <a:pt x="1299" y="594"/>
                </a:cubicBezTo>
                <a:cubicBezTo>
                  <a:pt x="1300" y="595"/>
                  <a:pt x="1300" y="595"/>
                  <a:pt x="1300" y="595"/>
                </a:cubicBezTo>
                <a:cubicBezTo>
                  <a:pt x="1301" y="595"/>
                  <a:pt x="1301" y="597"/>
                  <a:pt x="1301" y="597"/>
                </a:cubicBezTo>
                <a:cubicBezTo>
                  <a:pt x="1302" y="598"/>
                  <a:pt x="1302" y="598"/>
                  <a:pt x="1302" y="599"/>
                </a:cubicBezTo>
                <a:cubicBezTo>
                  <a:pt x="1302" y="599"/>
                  <a:pt x="1302" y="599"/>
                  <a:pt x="1302" y="599"/>
                </a:cubicBezTo>
                <a:cubicBezTo>
                  <a:pt x="1302" y="599"/>
                  <a:pt x="1302" y="600"/>
                  <a:pt x="1303" y="600"/>
                </a:cubicBezTo>
                <a:cubicBezTo>
                  <a:pt x="1303" y="600"/>
                  <a:pt x="1303" y="601"/>
                  <a:pt x="1303" y="601"/>
                </a:cubicBezTo>
                <a:cubicBezTo>
                  <a:pt x="1304" y="602"/>
                  <a:pt x="1303" y="603"/>
                  <a:pt x="1304" y="603"/>
                </a:cubicBezTo>
                <a:cubicBezTo>
                  <a:pt x="1306" y="604"/>
                  <a:pt x="1306" y="604"/>
                  <a:pt x="1307" y="605"/>
                </a:cubicBezTo>
                <a:cubicBezTo>
                  <a:pt x="1307" y="605"/>
                  <a:pt x="1308" y="605"/>
                  <a:pt x="1308" y="605"/>
                </a:cubicBezTo>
                <a:cubicBezTo>
                  <a:pt x="1309" y="605"/>
                  <a:pt x="1309" y="606"/>
                  <a:pt x="1309" y="606"/>
                </a:cubicBezTo>
                <a:cubicBezTo>
                  <a:pt x="1310" y="606"/>
                  <a:pt x="1310" y="606"/>
                  <a:pt x="1310" y="606"/>
                </a:cubicBezTo>
                <a:cubicBezTo>
                  <a:pt x="1311" y="608"/>
                  <a:pt x="1312" y="608"/>
                  <a:pt x="1314" y="608"/>
                </a:cubicBezTo>
                <a:cubicBezTo>
                  <a:pt x="1314" y="607"/>
                  <a:pt x="1313" y="607"/>
                  <a:pt x="1313" y="606"/>
                </a:cubicBezTo>
                <a:close/>
                <a:moveTo>
                  <a:pt x="1393" y="540"/>
                </a:moveTo>
                <a:cubicBezTo>
                  <a:pt x="1394" y="540"/>
                  <a:pt x="1393" y="540"/>
                  <a:pt x="1393" y="540"/>
                </a:cubicBezTo>
                <a:cubicBezTo>
                  <a:pt x="1393" y="540"/>
                  <a:pt x="1393" y="540"/>
                  <a:pt x="1393" y="540"/>
                </a:cubicBezTo>
                <a:close/>
                <a:moveTo>
                  <a:pt x="1344" y="569"/>
                </a:moveTo>
                <a:cubicBezTo>
                  <a:pt x="1344" y="569"/>
                  <a:pt x="1344" y="569"/>
                  <a:pt x="1344" y="569"/>
                </a:cubicBezTo>
                <a:cubicBezTo>
                  <a:pt x="1344" y="569"/>
                  <a:pt x="1344" y="569"/>
                  <a:pt x="1344" y="569"/>
                </a:cubicBezTo>
                <a:cubicBezTo>
                  <a:pt x="1344" y="569"/>
                  <a:pt x="1344" y="569"/>
                  <a:pt x="1344" y="569"/>
                </a:cubicBezTo>
                <a:close/>
                <a:moveTo>
                  <a:pt x="1332" y="573"/>
                </a:moveTo>
                <a:cubicBezTo>
                  <a:pt x="1332" y="573"/>
                  <a:pt x="1332" y="574"/>
                  <a:pt x="1332" y="575"/>
                </a:cubicBezTo>
                <a:cubicBezTo>
                  <a:pt x="1333" y="575"/>
                  <a:pt x="1332" y="575"/>
                  <a:pt x="1332" y="576"/>
                </a:cubicBezTo>
                <a:cubicBezTo>
                  <a:pt x="1332" y="576"/>
                  <a:pt x="1333" y="577"/>
                  <a:pt x="1333" y="577"/>
                </a:cubicBezTo>
                <a:cubicBezTo>
                  <a:pt x="1334" y="578"/>
                  <a:pt x="1334" y="579"/>
                  <a:pt x="1334" y="579"/>
                </a:cubicBezTo>
                <a:cubicBezTo>
                  <a:pt x="1333" y="579"/>
                  <a:pt x="1334" y="581"/>
                  <a:pt x="1334" y="581"/>
                </a:cubicBezTo>
                <a:cubicBezTo>
                  <a:pt x="1335" y="582"/>
                  <a:pt x="1334" y="582"/>
                  <a:pt x="1335" y="583"/>
                </a:cubicBezTo>
                <a:cubicBezTo>
                  <a:pt x="1336" y="583"/>
                  <a:pt x="1335" y="584"/>
                  <a:pt x="1335" y="585"/>
                </a:cubicBezTo>
                <a:cubicBezTo>
                  <a:pt x="1335" y="585"/>
                  <a:pt x="1336" y="585"/>
                  <a:pt x="1336" y="584"/>
                </a:cubicBezTo>
                <a:cubicBezTo>
                  <a:pt x="1337" y="584"/>
                  <a:pt x="1337" y="584"/>
                  <a:pt x="1338" y="585"/>
                </a:cubicBezTo>
                <a:cubicBezTo>
                  <a:pt x="1338" y="585"/>
                  <a:pt x="1338" y="586"/>
                  <a:pt x="1338" y="586"/>
                </a:cubicBezTo>
                <a:cubicBezTo>
                  <a:pt x="1339" y="586"/>
                  <a:pt x="1339" y="588"/>
                  <a:pt x="1339" y="588"/>
                </a:cubicBezTo>
                <a:cubicBezTo>
                  <a:pt x="1339" y="589"/>
                  <a:pt x="1339" y="590"/>
                  <a:pt x="1339" y="590"/>
                </a:cubicBezTo>
                <a:cubicBezTo>
                  <a:pt x="1340" y="590"/>
                  <a:pt x="1340" y="591"/>
                  <a:pt x="1340" y="591"/>
                </a:cubicBezTo>
                <a:cubicBezTo>
                  <a:pt x="1340" y="592"/>
                  <a:pt x="1340" y="593"/>
                  <a:pt x="1340" y="593"/>
                </a:cubicBezTo>
                <a:cubicBezTo>
                  <a:pt x="1340" y="594"/>
                  <a:pt x="1341" y="594"/>
                  <a:pt x="1342" y="594"/>
                </a:cubicBezTo>
                <a:cubicBezTo>
                  <a:pt x="1343" y="595"/>
                  <a:pt x="1344" y="595"/>
                  <a:pt x="1345" y="594"/>
                </a:cubicBezTo>
                <a:cubicBezTo>
                  <a:pt x="1345" y="593"/>
                  <a:pt x="1346" y="594"/>
                  <a:pt x="1346" y="594"/>
                </a:cubicBezTo>
                <a:cubicBezTo>
                  <a:pt x="1348" y="595"/>
                  <a:pt x="1348" y="594"/>
                  <a:pt x="1348" y="595"/>
                </a:cubicBezTo>
                <a:cubicBezTo>
                  <a:pt x="1348" y="597"/>
                  <a:pt x="1350" y="596"/>
                  <a:pt x="1351" y="596"/>
                </a:cubicBezTo>
                <a:cubicBezTo>
                  <a:pt x="1351" y="596"/>
                  <a:pt x="1352" y="596"/>
                  <a:pt x="1352" y="596"/>
                </a:cubicBezTo>
                <a:cubicBezTo>
                  <a:pt x="1353" y="596"/>
                  <a:pt x="1353" y="595"/>
                  <a:pt x="1354" y="595"/>
                </a:cubicBezTo>
                <a:cubicBezTo>
                  <a:pt x="1355" y="595"/>
                  <a:pt x="1355" y="596"/>
                  <a:pt x="1356" y="596"/>
                </a:cubicBezTo>
                <a:cubicBezTo>
                  <a:pt x="1356" y="597"/>
                  <a:pt x="1358" y="596"/>
                  <a:pt x="1358" y="595"/>
                </a:cubicBezTo>
                <a:cubicBezTo>
                  <a:pt x="1359" y="596"/>
                  <a:pt x="1359" y="596"/>
                  <a:pt x="1360" y="596"/>
                </a:cubicBezTo>
                <a:cubicBezTo>
                  <a:pt x="1361" y="596"/>
                  <a:pt x="1360" y="598"/>
                  <a:pt x="1362" y="598"/>
                </a:cubicBezTo>
                <a:cubicBezTo>
                  <a:pt x="1363" y="597"/>
                  <a:pt x="1362" y="597"/>
                  <a:pt x="1363" y="597"/>
                </a:cubicBezTo>
                <a:cubicBezTo>
                  <a:pt x="1363" y="597"/>
                  <a:pt x="1363" y="597"/>
                  <a:pt x="1363" y="597"/>
                </a:cubicBezTo>
                <a:cubicBezTo>
                  <a:pt x="1363" y="597"/>
                  <a:pt x="1365" y="597"/>
                  <a:pt x="1365" y="596"/>
                </a:cubicBezTo>
                <a:cubicBezTo>
                  <a:pt x="1365" y="596"/>
                  <a:pt x="1366" y="596"/>
                  <a:pt x="1367" y="596"/>
                </a:cubicBezTo>
                <a:cubicBezTo>
                  <a:pt x="1367" y="596"/>
                  <a:pt x="1367" y="595"/>
                  <a:pt x="1367" y="595"/>
                </a:cubicBezTo>
                <a:cubicBezTo>
                  <a:pt x="1368" y="595"/>
                  <a:pt x="1368" y="594"/>
                  <a:pt x="1368" y="594"/>
                </a:cubicBezTo>
                <a:cubicBezTo>
                  <a:pt x="1368" y="593"/>
                  <a:pt x="1369" y="593"/>
                  <a:pt x="1369" y="593"/>
                </a:cubicBezTo>
                <a:cubicBezTo>
                  <a:pt x="1369" y="592"/>
                  <a:pt x="1369" y="593"/>
                  <a:pt x="1369" y="592"/>
                </a:cubicBezTo>
                <a:cubicBezTo>
                  <a:pt x="1369" y="592"/>
                  <a:pt x="1370" y="592"/>
                  <a:pt x="1370" y="591"/>
                </a:cubicBezTo>
                <a:cubicBezTo>
                  <a:pt x="1370" y="591"/>
                  <a:pt x="1371" y="590"/>
                  <a:pt x="1372" y="590"/>
                </a:cubicBezTo>
                <a:cubicBezTo>
                  <a:pt x="1372" y="589"/>
                  <a:pt x="1371" y="588"/>
                  <a:pt x="1370" y="588"/>
                </a:cubicBezTo>
                <a:cubicBezTo>
                  <a:pt x="1370" y="587"/>
                  <a:pt x="1370" y="587"/>
                  <a:pt x="1371" y="586"/>
                </a:cubicBezTo>
                <a:cubicBezTo>
                  <a:pt x="1371" y="586"/>
                  <a:pt x="1372" y="586"/>
                  <a:pt x="1372" y="585"/>
                </a:cubicBezTo>
                <a:cubicBezTo>
                  <a:pt x="1373" y="584"/>
                  <a:pt x="1374" y="584"/>
                  <a:pt x="1373" y="583"/>
                </a:cubicBezTo>
                <a:cubicBezTo>
                  <a:pt x="1373" y="582"/>
                  <a:pt x="1373" y="582"/>
                  <a:pt x="1372" y="581"/>
                </a:cubicBezTo>
                <a:cubicBezTo>
                  <a:pt x="1372" y="581"/>
                  <a:pt x="1373" y="581"/>
                  <a:pt x="1373" y="581"/>
                </a:cubicBezTo>
                <a:cubicBezTo>
                  <a:pt x="1373" y="581"/>
                  <a:pt x="1373" y="580"/>
                  <a:pt x="1373" y="580"/>
                </a:cubicBezTo>
                <a:cubicBezTo>
                  <a:pt x="1373" y="580"/>
                  <a:pt x="1374" y="580"/>
                  <a:pt x="1374" y="580"/>
                </a:cubicBezTo>
                <a:cubicBezTo>
                  <a:pt x="1374" y="579"/>
                  <a:pt x="1374" y="579"/>
                  <a:pt x="1374" y="579"/>
                </a:cubicBezTo>
                <a:cubicBezTo>
                  <a:pt x="1374" y="579"/>
                  <a:pt x="1375" y="578"/>
                  <a:pt x="1374" y="578"/>
                </a:cubicBezTo>
                <a:cubicBezTo>
                  <a:pt x="1373" y="578"/>
                  <a:pt x="1374" y="577"/>
                  <a:pt x="1374" y="576"/>
                </a:cubicBezTo>
                <a:cubicBezTo>
                  <a:pt x="1373" y="576"/>
                  <a:pt x="1374" y="574"/>
                  <a:pt x="1374" y="574"/>
                </a:cubicBezTo>
                <a:cubicBezTo>
                  <a:pt x="1376" y="573"/>
                  <a:pt x="1378" y="572"/>
                  <a:pt x="1380" y="572"/>
                </a:cubicBezTo>
                <a:cubicBezTo>
                  <a:pt x="1379" y="571"/>
                  <a:pt x="1379" y="571"/>
                  <a:pt x="1378" y="571"/>
                </a:cubicBezTo>
                <a:cubicBezTo>
                  <a:pt x="1377" y="570"/>
                  <a:pt x="1377" y="570"/>
                  <a:pt x="1376" y="569"/>
                </a:cubicBezTo>
                <a:cubicBezTo>
                  <a:pt x="1376" y="569"/>
                  <a:pt x="1375" y="569"/>
                  <a:pt x="1375" y="568"/>
                </a:cubicBezTo>
                <a:cubicBezTo>
                  <a:pt x="1375" y="568"/>
                  <a:pt x="1375" y="568"/>
                  <a:pt x="1374" y="568"/>
                </a:cubicBezTo>
                <a:cubicBezTo>
                  <a:pt x="1375" y="567"/>
                  <a:pt x="1375" y="565"/>
                  <a:pt x="1375" y="565"/>
                </a:cubicBezTo>
                <a:cubicBezTo>
                  <a:pt x="1376" y="565"/>
                  <a:pt x="1375" y="565"/>
                  <a:pt x="1375" y="565"/>
                </a:cubicBezTo>
                <a:cubicBezTo>
                  <a:pt x="1375" y="564"/>
                  <a:pt x="1376" y="564"/>
                  <a:pt x="1374" y="563"/>
                </a:cubicBezTo>
                <a:cubicBezTo>
                  <a:pt x="1374" y="563"/>
                  <a:pt x="1375" y="562"/>
                  <a:pt x="1374" y="561"/>
                </a:cubicBezTo>
                <a:cubicBezTo>
                  <a:pt x="1375" y="562"/>
                  <a:pt x="1374" y="561"/>
                  <a:pt x="1374" y="561"/>
                </a:cubicBezTo>
                <a:cubicBezTo>
                  <a:pt x="1374" y="561"/>
                  <a:pt x="1373" y="560"/>
                  <a:pt x="1373" y="560"/>
                </a:cubicBezTo>
                <a:cubicBezTo>
                  <a:pt x="1373" y="559"/>
                  <a:pt x="1373" y="559"/>
                  <a:pt x="1373" y="559"/>
                </a:cubicBezTo>
                <a:cubicBezTo>
                  <a:pt x="1373" y="558"/>
                  <a:pt x="1373" y="559"/>
                  <a:pt x="1373" y="558"/>
                </a:cubicBezTo>
                <a:cubicBezTo>
                  <a:pt x="1374" y="558"/>
                  <a:pt x="1375" y="556"/>
                  <a:pt x="1373" y="556"/>
                </a:cubicBezTo>
                <a:cubicBezTo>
                  <a:pt x="1372" y="556"/>
                  <a:pt x="1373" y="556"/>
                  <a:pt x="1373" y="555"/>
                </a:cubicBezTo>
                <a:cubicBezTo>
                  <a:pt x="1373" y="555"/>
                  <a:pt x="1373" y="555"/>
                  <a:pt x="1373" y="555"/>
                </a:cubicBezTo>
                <a:cubicBezTo>
                  <a:pt x="1373" y="554"/>
                  <a:pt x="1373" y="554"/>
                  <a:pt x="1374" y="554"/>
                </a:cubicBezTo>
                <a:cubicBezTo>
                  <a:pt x="1374" y="554"/>
                  <a:pt x="1375" y="554"/>
                  <a:pt x="1375" y="555"/>
                </a:cubicBezTo>
                <a:cubicBezTo>
                  <a:pt x="1377" y="554"/>
                  <a:pt x="1376" y="554"/>
                  <a:pt x="1377" y="553"/>
                </a:cubicBezTo>
                <a:cubicBezTo>
                  <a:pt x="1378" y="553"/>
                  <a:pt x="1378" y="552"/>
                  <a:pt x="1378" y="552"/>
                </a:cubicBezTo>
                <a:cubicBezTo>
                  <a:pt x="1377" y="552"/>
                  <a:pt x="1377" y="552"/>
                  <a:pt x="1377" y="551"/>
                </a:cubicBezTo>
                <a:cubicBezTo>
                  <a:pt x="1377" y="551"/>
                  <a:pt x="1376" y="550"/>
                  <a:pt x="1377" y="550"/>
                </a:cubicBezTo>
                <a:cubicBezTo>
                  <a:pt x="1377" y="550"/>
                  <a:pt x="1377" y="550"/>
                  <a:pt x="1377" y="550"/>
                </a:cubicBezTo>
                <a:cubicBezTo>
                  <a:pt x="1377" y="550"/>
                  <a:pt x="1378" y="550"/>
                  <a:pt x="1378" y="550"/>
                </a:cubicBezTo>
                <a:cubicBezTo>
                  <a:pt x="1378" y="550"/>
                  <a:pt x="1378" y="550"/>
                  <a:pt x="1378" y="550"/>
                </a:cubicBezTo>
                <a:cubicBezTo>
                  <a:pt x="1378" y="550"/>
                  <a:pt x="1379" y="550"/>
                  <a:pt x="1379" y="550"/>
                </a:cubicBezTo>
                <a:cubicBezTo>
                  <a:pt x="1380" y="550"/>
                  <a:pt x="1380" y="549"/>
                  <a:pt x="1381" y="549"/>
                </a:cubicBezTo>
                <a:cubicBezTo>
                  <a:pt x="1381" y="549"/>
                  <a:pt x="1381" y="549"/>
                  <a:pt x="1381" y="548"/>
                </a:cubicBezTo>
                <a:cubicBezTo>
                  <a:pt x="1381" y="547"/>
                  <a:pt x="1381" y="548"/>
                  <a:pt x="1380" y="548"/>
                </a:cubicBezTo>
                <a:cubicBezTo>
                  <a:pt x="1380" y="547"/>
                  <a:pt x="1380" y="547"/>
                  <a:pt x="1380" y="546"/>
                </a:cubicBezTo>
                <a:cubicBezTo>
                  <a:pt x="1380" y="545"/>
                  <a:pt x="1378" y="545"/>
                  <a:pt x="1377" y="546"/>
                </a:cubicBezTo>
                <a:cubicBezTo>
                  <a:pt x="1377" y="545"/>
                  <a:pt x="1377" y="544"/>
                  <a:pt x="1377" y="544"/>
                </a:cubicBezTo>
                <a:cubicBezTo>
                  <a:pt x="1376" y="544"/>
                  <a:pt x="1376" y="544"/>
                  <a:pt x="1376" y="544"/>
                </a:cubicBezTo>
                <a:cubicBezTo>
                  <a:pt x="1376" y="543"/>
                  <a:pt x="1376" y="542"/>
                  <a:pt x="1376" y="542"/>
                </a:cubicBezTo>
                <a:cubicBezTo>
                  <a:pt x="1376" y="541"/>
                  <a:pt x="1375" y="540"/>
                  <a:pt x="1375" y="540"/>
                </a:cubicBezTo>
                <a:cubicBezTo>
                  <a:pt x="1375" y="540"/>
                  <a:pt x="1374" y="540"/>
                  <a:pt x="1374" y="540"/>
                </a:cubicBezTo>
                <a:cubicBezTo>
                  <a:pt x="1374" y="540"/>
                  <a:pt x="1374" y="539"/>
                  <a:pt x="1374" y="539"/>
                </a:cubicBezTo>
                <a:cubicBezTo>
                  <a:pt x="1373" y="539"/>
                  <a:pt x="1373" y="539"/>
                  <a:pt x="1373" y="540"/>
                </a:cubicBezTo>
                <a:cubicBezTo>
                  <a:pt x="1373" y="540"/>
                  <a:pt x="1372" y="540"/>
                  <a:pt x="1372" y="540"/>
                </a:cubicBezTo>
                <a:cubicBezTo>
                  <a:pt x="1371" y="540"/>
                  <a:pt x="1371" y="538"/>
                  <a:pt x="1370" y="538"/>
                </a:cubicBezTo>
                <a:cubicBezTo>
                  <a:pt x="1370" y="539"/>
                  <a:pt x="1370" y="539"/>
                  <a:pt x="1370" y="539"/>
                </a:cubicBezTo>
                <a:cubicBezTo>
                  <a:pt x="1370" y="540"/>
                  <a:pt x="1370" y="540"/>
                  <a:pt x="1370" y="541"/>
                </a:cubicBezTo>
                <a:cubicBezTo>
                  <a:pt x="1370" y="541"/>
                  <a:pt x="1369" y="541"/>
                  <a:pt x="1369" y="541"/>
                </a:cubicBezTo>
                <a:cubicBezTo>
                  <a:pt x="1369" y="541"/>
                  <a:pt x="1369" y="541"/>
                  <a:pt x="1369" y="541"/>
                </a:cubicBezTo>
                <a:cubicBezTo>
                  <a:pt x="1369" y="542"/>
                  <a:pt x="1369" y="541"/>
                  <a:pt x="1369" y="542"/>
                </a:cubicBezTo>
                <a:cubicBezTo>
                  <a:pt x="1369" y="542"/>
                  <a:pt x="1369" y="542"/>
                  <a:pt x="1369" y="542"/>
                </a:cubicBezTo>
                <a:cubicBezTo>
                  <a:pt x="1368" y="543"/>
                  <a:pt x="1369" y="543"/>
                  <a:pt x="1368" y="543"/>
                </a:cubicBezTo>
                <a:cubicBezTo>
                  <a:pt x="1367" y="544"/>
                  <a:pt x="1368" y="544"/>
                  <a:pt x="1367" y="544"/>
                </a:cubicBezTo>
                <a:cubicBezTo>
                  <a:pt x="1367" y="545"/>
                  <a:pt x="1366" y="545"/>
                  <a:pt x="1366" y="545"/>
                </a:cubicBezTo>
                <a:cubicBezTo>
                  <a:pt x="1365" y="546"/>
                  <a:pt x="1365" y="546"/>
                  <a:pt x="1364" y="547"/>
                </a:cubicBezTo>
                <a:cubicBezTo>
                  <a:pt x="1365" y="547"/>
                  <a:pt x="1365" y="547"/>
                  <a:pt x="1365" y="548"/>
                </a:cubicBezTo>
                <a:cubicBezTo>
                  <a:pt x="1365" y="548"/>
                  <a:pt x="1365" y="549"/>
                  <a:pt x="1366" y="549"/>
                </a:cubicBezTo>
                <a:cubicBezTo>
                  <a:pt x="1365" y="550"/>
                  <a:pt x="1364" y="551"/>
                  <a:pt x="1363" y="551"/>
                </a:cubicBezTo>
                <a:cubicBezTo>
                  <a:pt x="1362" y="551"/>
                  <a:pt x="1361" y="552"/>
                  <a:pt x="1361" y="553"/>
                </a:cubicBezTo>
                <a:cubicBezTo>
                  <a:pt x="1360" y="553"/>
                  <a:pt x="1359" y="553"/>
                  <a:pt x="1358" y="553"/>
                </a:cubicBezTo>
                <a:cubicBezTo>
                  <a:pt x="1357" y="553"/>
                  <a:pt x="1358" y="554"/>
                  <a:pt x="1358" y="554"/>
                </a:cubicBezTo>
                <a:cubicBezTo>
                  <a:pt x="1358" y="554"/>
                  <a:pt x="1357" y="554"/>
                  <a:pt x="1357" y="555"/>
                </a:cubicBezTo>
                <a:cubicBezTo>
                  <a:pt x="1357" y="555"/>
                  <a:pt x="1357" y="555"/>
                  <a:pt x="1357" y="555"/>
                </a:cubicBezTo>
                <a:cubicBezTo>
                  <a:pt x="1356" y="555"/>
                  <a:pt x="1357" y="556"/>
                  <a:pt x="1357" y="556"/>
                </a:cubicBezTo>
                <a:cubicBezTo>
                  <a:pt x="1356" y="556"/>
                  <a:pt x="1356" y="556"/>
                  <a:pt x="1356" y="556"/>
                </a:cubicBezTo>
                <a:cubicBezTo>
                  <a:pt x="1356" y="556"/>
                  <a:pt x="1356" y="556"/>
                  <a:pt x="1356" y="557"/>
                </a:cubicBezTo>
                <a:cubicBezTo>
                  <a:pt x="1356" y="557"/>
                  <a:pt x="1355" y="558"/>
                  <a:pt x="1355" y="558"/>
                </a:cubicBezTo>
                <a:cubicBezTo>
                  <a:pt x="1355" y="558"/>
                  <a:pt x="1355" y="558"/>
                  <a:pt x="1355" y="558"/>
                </a:cubicBezTo>
                <a:cubicBezTo>
                  <a:pt x="1354" y="559"/>
                  <a:pt x="1354" y="560"/>
                  <a:pt x="1354" y="560"/>
                </a:cubicBezTo>
                <a:cubicBezTo>
                  <a:pt x="1354" y="561"/>
                  <a:pt x="1351" y="560"/>
                  <a:pt x="1351" y="560"/>
                </a:cubicBezTo>
                <a:cubicBezTo>
                  <a:pt x="1351" y="560"/>
                  <a:pt x="1351" y="561"/>
                  <a:pt x="1350" y="561"/>
                </a:cubicBezTo>
                <a:cubicBezTo>
                  <a:pt x="1350" y="561"/>
                  <a:pt x="1350" y="561"/>
                  <a:pt x="1349" y="561"/>
                </a:cubicBezTo>
                <a:cubicBezTo>
                  <a:pt x="1349" y="561"/>
                  <a:pt x="1349" y="561"/>
                  <a:pt x="1349" y="561"/>
                </a:cubicBezTo>
                <a:cubicBezTo>
                  <a:pt x="1348" y="561"/>
                  <a:pt x="1347" y="561"/>
                  <a:pt x="1346" y="562"/>
                </a:cubicBezTo>
                <a:cubicBezTo>
                  <a:pt x="1346" y="562"/>
                  <a:pt x="1345" y="563"/>
                  <a:pt x="1345" y="563"/>
                </a:cubicBezTo>
                <a:cubicBezTo>
                  <a:pt x="1344" y="563"/>
                  <a:pt x="1345" y="565"/>
                  <a:pt x="1345" y="565"/>
                </a:cubicBezTo>
                <a:cubicBezTo>
                  <a:pt x="1344" y="565"/>
                  <a:pt x="1344" y="567"/>
                  <a:pt x="1344" y="567"/>
                </a:cubicBezTo>
                <a:cubicBezTo>
                  <a:pt x="1344" y="568"/>
                  <a:pt x="1343" y="567"/>
                  <a:pt x="1343" y="568"/>
                </a:cubicBezTo>
                <a:cubicBezTo>
                  <a:pt x="1343" y="568"/>
                  <a:pt x="1343" y="568"/>
                  <a:pt x="1343" y="569"/>
                </a:cubicBezTo>
                <a:cubicBezTo>
                  <a:pt x="1343" y="569"/>
                  <a:pt x="1341" y="569"/>
                  <a:pt x="1341" y="568"/>
                </a:cubicBezTo>
                <a:cubicBezTo>
                  <a:pt x="1341" y="567"/>
                  <a:pt x="1341" y="567"/>
                  <a:pt x="1340" y="567"/>
                </a:cubicBezTo>
                <a:cubicBezTo>
                  <a:pt x="1340" y="567"/>
                  <a:pt x="1339" y="567"/>
                  <a:pt x="1338" y="567"/>
                </a:cubicBezTo>
                <a:cubicBezTo>
                  <a:pt x="1338" y="567"/>
                  <a:pt x="1338" y="567"/>
                  <a:pt x="1337" y="566"/>
                </a:cubicBezTo>
                <a:cubicBezTo>
                  <a:pt x="1337" y="566"/>
                  <a:pt x="1337" y="566"/>
                  <a:pt x="1336" y="566"/>
                </a:cubicBezTo>
                <a:cubicBezTo>
                  <a:pt x="1335" y="565"/>
                  <a:pt x="1336" y="566"/>
                  <a:pt x="1335" y="567"/>
                </a:cubicBezTo>
                <a:cubicBezTo>
                  <a:pt x="1336" y="567"/>
                  <a:pt x="1335" y="568"/>
                  <a:pt x="1335" y="567"/>
                </a:cubicBezTo>
                <a:cubicBezTo>
                  <a:pt x="1334" y="568"/>
                  <a:pt x="1334" y="568"/>
                  <a:pt x="1334" y="569"/>
                </a:cubicBezTo>
                <a:cubicBezTo>
                  <a:pt x="1334" y="569"/>
                  <a:pt x="1333" y="571"/>
                  <a:pt x="1332" y="571"/>
                </a:cubicBezTo>
                <a:cubicBezTo>
                  <a:pt x="1332" y="572"/>
                  <a:pt x="1333" y="573"/>
                  <a:pt x="1332" y="573"/>
                </a:cubicBezTo>
                <a:cubicBezTo>
                  <a:pt x="1332" y="573"/>
                  <a:pt x="1332" y="573"/>
                  <a:pt x="1332" y="573"/>
                </a:cubicBezTo>
                <a:close/>
                <a:moveTo>
                  <a:pt x="1262" y="538"/>
                </a:moveTo>
                <a:cubicBezTo>
                  <a:pt x="1263" y="538"/>
                  <a:pt x="1263" y="538"/>
                  <a:pt x="1263" y="537"/>
                </a:cubicBezTo>
                <a:cubicBezTo>
                  <a:pt x="1263" y="537"/>
                  <a:pt x="1262" y="537"/>
                  <a:pt x="1262" y="537"/>
                </a:cubicBezTo>
                <a:cubicBezTo>
                  <a:pt x="1262" y="538"/>
                  <a:pt x="1262" y="538"/>
                  <a:pt x="1262" y="538"/>
                </a:cubicBezTo>
                <a:close/>
                <a:moveTo>
                  <a:pt x="755" y="535"/>
                </a:moveTo>
                <a:cubicBezTo>
                  <a:pt x="755" y="535"/>
                  <a:pt x="755" y="535"/>
                  <a:pt x="755" y="535"/>
                </a:cubicBezTo>
                <a:cubicBezTo>
                  <a:pt x="755" y="535"/>
                  <a:pt x="755" y="535"/>
                  <a:pt x="755" y="535"/>
                </a:cubicBezTo>
                <a:cubicBezTo>
                  <a:pt x="755" y="534"/>
                  <a:pt x="755" y="534"/>
                  <a:pt x="754" y="534"/>
                </a:cubicBezTo>
                <a:cubicBezTo>
                  <a:pt x="754" y="535"/>
                  <a:pt x="754" y="534"/>
                  <a:pt x="755" y="535"/>
                </a:cubicBezTo>
                <a:close/>
                <a:moveTo>
                  <a:pt x="436" y="534"/>
                </a:moveTo>
                <a:cubicBezTo>
                  <a:pt x="436" y="534"/>
                  <a:pt x="436" y="534"/>
                  <a:pt x="436" y="534"/>
                </a:cubicBezTo>
                <a:cubicBezTo>
                  <a:pt x="436" y="534"/>
                  <a:pt x="436" y="534"/>
                  <a:pt x="436" y="534"/>
                </a:cubicBezTo>
                <a:close/>
                <a:moveTo>
                  <a:pt x="436" y="534"/>
                </a:moveTo>
                <a:cubicBezTo>
                  <a:pt x="436" y="534"/>
                  <a:pt x="436" y="534"/>
                  <a:pt x="435" y="534"/>
                </a:cubicBezTo>
                <a:cubicBezTo>
                  <a:pt x="435" y="534"/>
                  <a:pt x="435" y="534"/>
                  <a:pt x="435" y="535"/>
                </a:cubicBezTo>
                <a:cubicBezTo>
                  <a:pt x="435" y="535"/>
                  <a:pt x="435" y="535"/>
                  <a:pt x="436" y="534"/>
                </a:cubicBezTo>
                <a:cubicBezTo>
                  <a:pt x="436" y="534"/>
                  <a:pt x="436" y="534"/>
                  <a:pt x="436" y="534"/>
                </a:cubicBezTo>
                <a:close/>
                <a:moveTo>
                  <a:pt x="428" y="534"/>
                </a:moveTo>
                <a:cubicBezTo>
                  <a:pt x="428" y="535"/>
                  <a:pt x="428" y="535"/>
                  <a:pt x="429" y="535"/>
                </a:cubicBezTo>
                <a:cubicBezTo>
                  <a:pt x="429" y="534"/>
                  <a:pt x="429" y="534"/>
                  <a:pt x="428" y="534"/>
                </a:cubicBezTo>
                <a:cubicBezTo>
                  <a:pt x="428" y="535"/>
                  <a:pt x="428" y="534"/>
                  <a:pt x="428" y="534"/>
                </a:cubicBezTo>
                <a:close/>
                <a:moveTo>
                  <a:pt x="530" y="527"/>
                </a:moveTo>
                <a:cubicBezTo>
                  <a:pt x="530" y="527"/>
                  <a:pt x="529" y="527"/>
                  <a:pt x="529" y="526"/>
                </a:cubicBezTo>
                <a:cubicBezTo>
                  <a:pt x="528" y="528"/>
                  <a:pt x="530" y="527"/>
                  <a:pt x="530" y="527"/>
                </a:cubicBezTo>
                <a:cubicBezTo>
                  <a:pt x="529" y="527"/>
                  <a:pt x="530" y="527"/>
                  <a:pt x="530" y="527"/>
                </a:cubicBezTo>
                <a:close/>
                <a:moveTo>
                  <a:pt x="1410" y="525"/>
                </a:moveTo>
                <a:cubicBezTo>
                  <a:pt x="1410" y="526"/>
                  <a:pt x="1410" y="526"/>
                  <a:pt x="1410" y="526"/>
                </a:cubicBezTo>
                <a:cubicBezTo>
                  <a:pt x="1410" y="527"/>
                  <a:pt x="1410" y="526"/>
                  <a:pt x="1410" y="527"/>
                </a:cubicBezTo>
                <a:cubicBezTo>
                  <a:pt x="1410" y="527"/>
                  <a:pt x="1410" y="527"/>
                  <a:pt x="1410" y="528"/>
                </a:cubicBezTo>
                <a:cubicBezTo>
                  <a:pt x="1410" y="528"/>
                  <a:pt x="1410" y="528"/>
                  <a:pt x="1409" y="528"/>
                </a:cubicBezTo>
                <a:cubicBezTo>
                  <a:pt x="1409" y="528"/>
                  <a:pt x="1408" y="528"/>
                  <a:pt x="1408" y="528"/>
                </a:cubicBezTo>
                <a:cubicBezTo>
                  <a:pt x="1408" y="528"/>
                  <a:pt x="1408" y="528"/>
                  <a:pt x="1408" y="528"/>
                </a:cubicBezTo>
                <a:cubicBezTo>
                  <a:pt x="1407" y="529"/>
                  <a:pt x="1407" y="529"/>
                  <a:pt x="1407" y="530"/>
                </a:cubicBezTo>
                <a:cubicBezTo>
                  <a:pt x="1407" y="531"/>
                  <a:pt x="1405" y="530"/>
                  <a:pt x="1405" y="530"/>
                </a:cubicBezTo>
                <a:cubicBezTo>
                  <a:pt x="1403" y="530"/>
                  <a:pt x="1404" y="530"/>
                  <a:pt x="1404" y="531"/>
                </a:cubicBezTo>
                <a:cubicBezTo>
                  <a:pt x="1403" y="531"/>
                  <a:pt x="1402" y="531"/>
                  <a:pt x="1401" y="532"/>
                </a:cubicBezTo>
                <a:cubicBezTo>
                  <a:pt x="1401" y="531"/>
                  <a:pt x="1401" y="530"/>
                  <a:pt x="1401" y="530"/>
                </a:cubicBezTo>
                <a:cubicBezTo>
                  <a:pt x="1401" y="529"/>
                  <a:pt x="1401" y="530"/>
                  <a:pt x="1401" y="529"/>
                </a:cubicBezTo>
                <a:cubicBezTo>
                  <a:pt x="1400" y="530"/>
                  <a:pt x="1398" y="529"/>
                  <a:pt x="1398" y="531"/>
                </a:cubicBezTo>
                <a:cubicBezTo>
                  <a:pt x="1398" y="533"/>
                  <a:pt x="1393" y="531"/>
                  <a:pt x="1394" y="534"/>
                </a:cubicBezTo>
                <a:cubicBezTo>
                  <a:pt x="1395" y="535"/>
                  <a:pt x="1394" y="535"/>
                  <a:pt x="1394" y="535"/>
                </a:cubicBezTo>
                <a:cubicBezTo>
                  <a:pt x="1394" y="536"/>
                  <a:pt x="1394" y="536"/>
                  <a:pt x="1393" y="537"/>
                </a:cubicBezTo>
                <a:cubicBezTo>
                  <a:pt x="1393" y="537"/>
                  <a:pt x="1393" y="538"/>
                  <a:pt x="1393" y="538"/>
                </a:cubicBezTo>
                <a:cubicBezTo>
                  <a:pt x="1394" y="538"/>
                  <a:pt x="1394" y="538"/>
                  <a:pt x="1395" y="537"/>
                </a:cubicBezTo>
                <a:cubicBezTo>
                  <a:pt x="1395" y="536"/>
                  <a:pt x="1395" y="536"/>
                  <a:pt x="1395" y="535"/>
                </a:cubicBezTo>
                <a:cubicBezTo>
                  <a:pt x="1396" y="535"/>
                  <a:pt x="1396" y="535"/>
                  <a:pt x="1397" y="535"/>
                </a:cubicBezTo>
                <a:cubicBezTo>
                  <a:pt x="1397" y="535"/>
                  <a:pt x="1397" y="536"/>
                  <a:pt x="1398" y="536"/>
                </a:cubicBezTo>
                <a:cubicBezTo>
                  <a:pt x="1398" y="536"/>
                  <a:pt x="1399" y="536"/>
                  <a:pt x="1399" y="536"/>
                </a:cubicBezTo>
                <a:cubicBezTo>
                  <a:pt x="1400" y="536"/>
                  <a:pt x="1400" y="536"/>
                  <a:pt x="1401" y="536"/>
                </a:cubicBezTo>
                <a:cubicBezTo>
                  <a:pt x="1401" y="536"/>
                  <a:pt x="1401" y="536"/>
                  <a:pt x="1401" y="535"/>
                </a:cubicBezTo>
                <a:cubicBezTo>
                  <a:pt x="1401" y="536"/>
                  <a:pt x="1402" y="535"/>
                  <a:pt x="1402" y="536"/>
                </a:cubicBezTo>
                <a:cubicBezTo>
                  <a:pt x="1402" y="536"/>
                  <a:pt x="1402" y="536"/>
                  <a:pt x="1402" y="536"/>
                </a:cubicBezTo>
                <a:cubicBezTo>
                  <a:pt x="1403" y="536"/>
                  <a:pt x="1403" y="536"/>
                  <a:pt x="1403" y="536"/>
                </a:cubicBezTo>
                <a:cubicBezTo>
                  <a:pt x="1403" y="537"/>
                  <a:pt x="1404" y="536"/>
                  <a:pt x="1404" y="537"/>
                </a:cubicBezTo>
                <a:cubicBezTo>
                  <a:pt x="1404" y="537"/>
                  <a:pt x="1404" y="537"/>
                  <a:pt x="1404" y="537"/>
                </a:cubicBezTo>
                <a:cubicBezTo>
                  <a:pt x="1404" y="538"/>
                  <a:pt x="1403" y="537"/>
                  <a:pt x="1403" y="538"/>
                </a:cubicBezTo>
                <a:cubicBezTo>
                  <a:pt x="1403" y="538"/>
                  <a:pt x="1403" y="538"/>
                  <a:pt x="1402" y="539"/>
                </a:cubicBezTo>
                <a:cubicBezTo>
                  <a:pt x="1402" y="539"/>
                  <a:pt x="1402" y="540"/>
                  <a:pt x="1402" y="540"/>
                </a:cubicBezTo>
                <a:cubicBezTo>
                  <a:pt x="1402" y="541"/>
                  <a:pt x="1402" y="542"/>
                  <a:pt x="1403" y="543"/>
                </a:cubicBezTo>
                <a:cubicBezTo>
                  <a:pt x="1404" y="543"/>
                  <a:pt x="1404" y="543"/>
                  <a:pt x="1405" y="543"/>
                </a:cubicBezTo>
                <a:cubicBezTo>
                  <a:pt x="1405" y="544"/>
                  <a:pt x="1405" y="545"/>
                  <a:pt x="1406" y="545"/>
                </a:cubicBezTo>
                <a:cubicBezTo>
                  <a:pt x="1407" y="545"/>
                  <a:pt x="1408" y="544"/>
                  <a:pt x="1409" y="544"/>
                </a:cubicBezTo>
                <a:cubicBezTo>
                  <a:pt x="1409" y="545"/>
                  <a:pt x="1408" y="546"/>
                  <a:pt x="1409" y="546"/>
                </a:cubicBezTo>
                <a:cubicBezTo>
                  <a:pt x="1410" y="546"/>
                  <a:pt x="1411" y="544"/>
                  <a:pt x="1411" y="543"/>
                </a:cubicBezTo>
                <a:cubicBezTo>
                  <a:pt x="1411" y="543"/>
                  <a:pt x="1411" y="543"/>
                  <a:pt x="1411" y="543"/>
                </a:cubicBezTo>
                <a:cubicBezTo>
                  <a:pt x="1411" y="543"/>
                  <a:pt x="1411" y="542"/>
                  <a:pt x="1411" y="542"/>
                </a:cubicBezTo>
                <a:cubicBezTo>
                  <a:pt x="1411" y="542"/>
                  <a:pt x="1410" y="542"/>
                  <a:pt x="1410" y="542"/>
                </a:cubicBezTo>
                <a:cubicBezTo>
                  <a:pt x="1410" y="541"/>
                  <a:pt x="1410" y="541"/>
                  <a:pt x="1410" y="540"/>
                </a:cubicBezTo>
                <a:cubicBezTo>
                  <a:pt x="1410" y="540"/>
                  <a:pt x="1411" y="540"/>
                  <a:pt x="1411" y="540"/>
                </a:cubicBezTo>
                <a:cubicBezTo>
                  <a:pt x="1411" y="540"/>
                  <a:pt x="1412" y="540"/>
                  <a:pt x="1412" y="540"/>
                </a:cubicBezTo>
                <a:cubicBezTo>
                  <a:pt x="1412" y="541"/>
                  <a:pt x="1412" y="542"/>
                  <a:pt x="1412" y="542"/>
                </a:cubicBezTo>
                <a:cubicBezTo>
                  <a:pt x="1412" y="541"/>
                  <a:pt x="1412" y="540"/>
                  <a:pt x="1411" y="539"/>
                </a:cubicBezTo>
                <a:cubicBezTo>
                  <a:pt x="1411" y="538"/>
                  <a:pt x="1412" y="537"/>
                  <a:pt x="1413" y="536"/>
                </a:cubicBezTo>
                <a:cubicBezTo>
                  <a:pt x="1413" y="536"/>
                  <a:pt x="1413" y="536"/>
                  <a:pt x="1413" y="536"/>
                </a:cubicBezTo>
                <a:cubicBezTo>
                  <a:pt x="1413" y="535"/>
                  <a:pt x="1413" y="536"/>
                  <a:pt x="1414" y="535"/>
                </a:cubicBezTo>
                <a:cubicBezTo>
                  <a:pt x="1414" y="535"/>
                  <a:pt x="1414" y="534"/>
                  <a:pt x="1415" y="534"/>
                </a:cubicBezTo>
                <a:cubicBezTo>
                  <a:pt x="1415" y="532"/>
                  <a:pt x="1414" y="530"/>
                  <a:pt x="1414" y="528"/>
                </a:cubicBezTo>
                <a:cubicBezTo>
                  <a:pt x="1413" y="527"/>
                  <a:pt x="1413" y="526"/>
                  <a:pt x="1413" y="525"/>
                </a:cubicBezTo>
                <a:cubicBezTo>
                  <a:pt x="1412" y="525"/>
                  <a:pt x="1411" y="525"/>
                  <a:pt x="1410" y="525"/>
                </a:cubicBezTo>
                <a:close/>
                <a:moveTo>
                  <a:pt x="1203" y="533"/>
                </a:moveTo>
                <a:cubicBezTo>
                  <a:pt x="1201" y="533"/>
                  <a:pt x="1201" y="532"/>
                  <a:pt x="1201" y="531"/>
                </a:cubicBezTo>
                <a:cubicBezTo>
                  <a:pt x="1201" y="530"/>
                  <a:pt x="1200" y="530"/>
                  <a:pt x="1200" y="529"/>
                </a:cubicBezTo>
                <a:cubicBezTo>
                  <a:pt x="1200" y="529"/>
                  <a:pt x="1199" y="529"/>
                  <a:pt x="1199" y="528"/>
                </a:cubicBezTo>
                <a:cubicBezTo>
                  <a:pt x="1199" y="527"/>
                  <a:pt x="1197" y="527"/>
                  <a:pt x="1197" y="527"/>
                </a:cubicBezTo>
                <a:cubicBezTo>
                  <a:pt x="1197" y="526"/>
                  <a:pt x="1197" y="526"/>
                  <a:pt x="1197" y="525"/>
                </a:cubicBezTo>
                <a:cubicBezTo>
                  <a:pt x="1197" y="525"/>
                  <a:pt x="1197" y="524"/>
                  <a:pt x="1196" y="524"/>
                </a:cubicBezTo>
                <a:cubicBezTo>
                  <a:pt x="1196" y="524"/>
                  <a:pt x="1196" y="523"/>
                  <a:pt x="1196" y="523"/>
                </a:cubicBezTo>
                <a:cubicBezTo>
                  <a:pt x="1196" y="523"/>
                  <a:pt x="1195" y="523"/>
                  <a:pt x="1195" y="523"/>
                </a:cubicBezTo>
                <a:cubicBezTo>
                  <a:pt x="1194" y="523"/>
                  <a:pt x="1194" y="524"/>
                  <a:pt x="1194" y="525"/>
                </a:cubicBezTo>
                <a:cubicBezTo>
                  <a:pt x="1195" y="525"/>
                  <a:pt x="1195" y="526"/>
                  <a:pt x="1195" y="527"/>
                </a:cubicBezTo>
                <a:cubicBezTo>
                  <a:pt x="1194" y="527"/>
                  <a:pt x="1194" y="528"/>
                  <a:pt x="1194" y="529"/>
                </a:cubicBezTo>
                <a:cubicBezTo>
                  <a:pt x="1194" y="529"/>
                  <a:pt x="1194" y="531"/>
                  <a:pt x="1194" y="531"/>
                </a:cubicBezTo>
                <a:cubicBezTo>
                  <a:pt x="1194" y="531"/>
                  <a:pt x="1193" y="532"/>
                  <a:pt x="1193" y="532"/>
                </a:cubicBezTo>
                <a:cubicBezTo>
                  <a:pt x="1192" y="533"/>
                  <a:pt x="1193" y="533"/>
                  <a:pt x="1193" y="534"/>
                </a:cubicBezTo>
                <a:cubicBezTo>
                  <a:pt x="1193" y="534"/>
                  <a:pt x="1193" y="534"/>
                  <a:pt x="1193" y="534"/>
                </a:cubicBezTo>
                <a:cubicBezTo>
                  <a:pt x="1193" y="534"/>
                  <a:pt x="1193" y="535"/>
                  <a:pt x="1193" y="535"/>
                </a:cubicBezTo>
                <a:cubicBezTo>
                  <a:pt x="1194" y="535"/>
                  <a:pt x="1194" y="537"/>
                  <a:pt x="1194" y="538"/>
                </a:cubicBezTo>
                <a:cubicBezTo>
                  <a:pt x="1194" y="539"/>
                  <a:pt x="1194" y="540"/>
                  <a:pt x="1194" y="541"/>
                </a:cubicBezTo>
                <a:cubicBezTo>
                  <a:pt x="1194" y="542"/>
                  <a:pt x="1194" y="542"/>
                  <a:pt x="1195" y="542"/>
                </a:cubicBezTo>
                <a:cubicBezTo>
                  <a:pt x="1196" y="543"/>
                  <a:pt x="1196" y="544"/>
                  <a:pt x="1196" y="544"/>
                </a:cubicBezTo>
                <a:cubicBezTo>
                  <a:pt x="1197" y="544"/>
                  <a:pt x="1197" y="544"/>
                  <a:pt x="1199" y="544"/>
                </a:cubicBezTo>
                <a:cubicBezTo>
                  <a:pt x="1199" y="543"/>
                  <a:pt x="1200" y="543"/>
                  <a:pt x="1200" y="543"/>
                </a:cubicBezTo>
                <a:cubicBezTo>
                  <a:pt x="1201" y="543"/>
                  <a:pt x="1200" y="542"/>
                  <a:pt x="1201" y="542"/>
                </a:cubicBezTo>
                <a:cubicBezTo>
                  <a:pt x="1202" y="542"/>
                  <a:pt x="1201" y="542"/>
                  <a:pt x="1201" y="542"/>
                </a:cubicBezTo>
                <a:cubicBezTo>
                  <a:pt x="1202" y="541"/>
                  <a:pt x="1203" y="541"/>
                  <a:pt x="1203" y="540"/>
                </a:cubicBezTo>
                <a:cubicBezTo>
                  <a:pt x="1203" y="539"/>
                  <a:pt x="1203" y="538"/>
                  <a:pt x="1203" y="537"/>
                </a:cubicBezTo>
                <a:cubicBezTo>
                  <a:pt x="1204" y="536"/>
                  <a:pt x="1204" y="536"/>
                  <a:pt x="1203" y="535"/>
                </a:cubicBezTo>
                <a:cubicBezTo>
                  <a:pt x="1203" y="535"/>
                  <a:pt x="1203" y="534"/>
                  <a:pt x="1203" y="533"/>
                </a:cubicBezTo>
                <a:cubicBezTo>
                  <a:pt x="1202" y="533"/>
                  <a:pt x="1203" y="533"/>
                  <a:pt x="1203" y="533"/>
                </a:cubicBezTo>
                <a:close/>
                <a:moveTo>
                  <a:pt x="1403" y="522"/>
                </a:moveTo>
                <a:cubicBezTo>
                  <a:pt x="1404" y="522"/>
                  <a:pt x="1405" y="523"/>
                  <a:pt x="1406" y="523"/>
                </a:cubicBezTo>
                <a:cubicBezTo>
                  <a:pt x="1407" y="522"/>
                  <a:pt x="1407" y="522"/>
                  <a:pt x="1407" y="521"/>
                </a:cubicBezTo>
                <a:cubicBezTo>
                  <a:pt x="1406" y="520"/>
                  <a:pt x="1405" y="520"/>
                  <a:pt x="1404" y="521"/>
                </a:cubicBezTo>
                <a:cubicBezTo>
                  <a:pt x="1403" y="521"/>
                  <a:pt x="1403" y="521"/>
                  <a:pt x="1403" y="522"/>
                </a:cubicBezTo>
                <a:cubicBezTo>
                  <a:pt x="1404" y="522"/>
                  <a:pt x="1403" y="522"/>
                  <a:pt x="1403" y="522"/>
                </a:cubicBezTo>
                <a:close/>
                <a:moveTo>
                  <a:pt x="1397" y="518"/>
                </a:moveTo>
                <a:cubicBezTo>
                  <a:pt x="1397" y="518"/>
                  <a:pt x="1397" y="518"/>
                  <a:pt x="1396" y="519"/>
                </a:cubicBezTo>
                <a:cubicBezTo>
                  <a:pt x="1397" y="519"/>
                  <a:pt x="1397" y="519"/>
                  <a:pt x="1397" y="519"/>
                </a:cubicBezTo>
                <a:cubicBezTo>
                  <a:pt x="1397" y="518"/>
                  <a:pt x="1397" y="518"/>
                  <a:pt x="1397" y="518"/>
                </a:cubicBezTo>
                <a:close/>
                <a:moveTo>
                  <a:pt x="1257" y="518"/>
                </a:moveTo>
                <a:cubicBezTo>
                  <a:pt x="1257" y="518"/>
                  <a:pt x="1257" y="518"/>
                  <a:pt x="1257" y="519"/>
                </a:cubicBezTo>
                <a:cubicBezTo>
                  <a:pt x="1257" y="518"/>
                  <a:pt x="1257" y="518"/>
                  <a:pt x="1258" y="518"/>
                </a:cubicBezTo>
                <a:cubicBezTo>
                  <a:pt x="1257" y="518"/>
                  <a:pt x="1258" y="518"/>
                  <a:pt x="1257" y="518"/>
                </a:cubicBezTo>
                <a:close/>
                <a:moveTo>
                  <a:pt x="1398" y="520"/>
                </a:moveTo>
                <a:cubicBezTo>
                  <a:pt x="1397" y="520"/>
                  <a:pt x="1397" y="520"/>
                  <a:pt x="1396" y="520"/>
                </a:cubicBezTo>
                <a:cubicBezTo>
                  <a:pt x="1395" y="521"/>
                  <a:pt x="1395" y="520"/>
                  <a:pt x="1395" y="522"/>
                </a:cubicBezTo>
                <a:cubicBezTo>
                  <a:pt x="1395" y="522"/>
                  <a:pt x="1395" y="522"/>
                  <a:pt x="1395" y="523"/>
                </a:cubicBezTo>
                <a:cubicBezTo>
                  <a:pt x="1396" y="523"/>
                  <a:pt x="1396" y="524"/>
                  <a:pt x="1396" y="524"/>
                </a:cubicBezTo>
                <a:cubicBezTo>
                  <a:pt x="1397" y="524"/>
                  <a:pt x="1397" y="524"/>
                  <a:pt x="1397" y="524"/>
                </a:cubicBezTo>
                <a:cubicBezTo>
                  <a:pt x="1397" y="524"/>
                  <a:pt x="1398" y="524"/>
                  <a:pt x="1398" y="524"/>
                </a:cubicBezTo>
                <a:cubicBezTo>
                  <a:pt x="1398" y="525"/>
                  <a:pt x="1398" y="525"/>
                  <a:pt x="1399" y="525"/>
                </a:cubicBezTo>
                <a:cubicBezTo>
                  <a:pt x="1400" y="525"/>
                  <a:pt x="1399" y="524"/>
                  <a:pt x="1399" y="524"/>
                </a:cubicBezTo>
                <a:cubicBezTo>
                  <a:pt x="1399" y="522"/>
                  <a:pt x="1399" y="521"/>
                  <a:pt x="1400" y="520"/>
                </a:cubicBezTo>
                <a:cubicBezTo>
                  <a:pt x="1400" y="520"/>
                  <a:pt x="1400" y="519"/>
                  <a:pt x="1400" y="519"/>
                </a:cubicBezTo>
                <a:cubicBezTo>
                  <a:pt x="1400" y="519"/>
                  <a:pt x="1401" y="518"/>
                  <a:pt x="1401" y="518"/>
                </a:cubicBezTo>
                <a:cubicBezTo>
                  <a:pt x="1401" y="518"/>
                  <a:pt x="1401" y="517"/>
                  <a:pt x="1401" y="517"/>
                </a:cubicBezTo>
                <a:cubicBezTo>
                  <a:pt x="1401" y="517"/>
                  <a:pt x="1401" y="516"/>
                  <a:pt x="1400" y="516"/>
                </a:cubicBezTo>
                <a:cubicBezTo>
                  <a:pt x="1400" y="516"/>
                  <a:pt x="1399" y="516"/>
                  <a:pt x="1399" y="516"/>
                </a:cubicBezTo>
                <a:cubicBezTo>
                  <a:pt x="1398" y="517"/>
                  <a:pt x="1399" y="519"/>
                  <a:pt x="1398" y="520"/>
                </a:cubicBezTo>
                <a:close/>
                <a:moveTo>
                  <a:pt x="527" y="516"/>
                </a:moveTo>
                <a:cubicBezTo>
                  <a:pt x="527" y="516"/>
                  <a:pt x="526" y="516"/>
                  <a:pt x="526" y="516"/>
                </a:cubicBezTo>
                <a:cubicBezTo>
                  <a:pt x="525" y="516"/>
                  <a:pt x="525" y="516"/>
                  <a:pt x="525" y="516"/>
                </a:cubicBezTo>
                <a:cubicBezTo>
                  <a:pt x="525" y="517"/>
                  <a:pt x="525" y="518"/>
                  <a:pt x="525" y="519"/>
                </a:cubicBezTo>
                <a:cubicBezTo>
                  <a:pt x="525" y="519"/>
                  <a:pt x="526" y="520"/>
                  <a:pt x="527" y="519"/>
                </a:cubicBezTo>
                <a:cubicBezTo>
                  <a:pt x="527" y="519"/>
                  <a:pt x="528" y="519"/>
                  <a:pt x="527" y="518"/>
                </a:cubicBezTo>
                <a:cubicBezTo>
                  <a:pt x="527" y="517"/>
                  <a:pt x="527" y="517"/>
                  <a:pt x="527" y="516"/>
                </a:cubicBezTo>
                <a:close/>
                <a:moveTo>
                  <a:pt x="1404" y="519"/>
                </a:moveTo>
                <a:cubicBezTo>
                  <a:pt x="1404" y="518"/>
                  <a:pt x="1404" y="517"/>
                  <a:pt x="1404" y="516"/>
                </a:cubicBezTo>
                <a:cubicBezTo>
                  <a:pt x="1404" y="515"/>
                  <a:pt x="1403" y="515"/>
                  <a:pt x="1403" y="515"/>
                </a:cubicBezTo>
                <a:cubicBezTo>
                  <a:pt x="1403" y="516"/>
                  <a:pt x="1403" y="516"/>
                  <a:pt x="1403" y="516"/>
                </a:cubicBezTo>
                <a:cubicBezTo>
                  <a:pt x="1403" y="517"/>
                  <a:pt x="1402" y="517"/>
                  <a:pt x="1402" y="518"/>
                </a:cubicBezTo>
                <a:cubicBezTo>
                  <a:pt x="1402" y="518"/>
                  <a:pt x="1402" y="518"/>
                  <a:pt x="1402" y="519"/>
                </a:cubicBezTo>
                <a:cubicBezTo>
                  <a:pt x="1401" y="519"/>
                  <a:pt x="1401" y="519"/>
                  <a:pt x="1401" y="520"/>
                </a:cubicBezTo>
                <a:cubicBezTo>
                  <a:pt x="1400" y="521"/>
                  <a:pt x="1400" y="522"/>
                  <a:pt x="1400" y="523"/>
                </a:cubicBezTo>
                <a:cubicBezTo>
                  <a:pt x="1401" y="523"/>
                  <a:pt x="1402" y="522"/>
                  <a:pt x="1402" y="521"/>
                </a:cubicBezTo>
                <a:cubicBezTo>
                  <a:pt x="1402" y="520"/>
                  <a:pt x="1403" y="519"/>
                  <a:pt x="1404" y="519"/>
                </a:cubicBezTo>
                <a:cubicBezTo>
                  <a:pt x="1404" y="519"/>
                  <a:pt x="1404" y="519"/>
                  <a:pt x="1404" y="519"/>
                </a:cubicBezTo>
                <a:close/>
                <a:moveTo>
                  <a:pt x="514" y="515"/>
                </a:moveTo>
                <a:cubicBezTo>
                  <a:pt x="516" y="515"/>
                  <a:pt x="513" y="514"/>
                  <a:pt x="514" y="515"/>
                </a:cubicBezTo>
                <a:cubicBezTo>
                  <a:pt x="514" y="515"/>
                  <a:pt x="514" y="515"/>
                  <a:pt x="514" y="515"/>
                </a:cubicBezTo>
                <a:close/>
                <a:moveTo>
                  <a:pt x="1378" y="521"/>
                </a:moveTo>
                <a:cubicBezTo>
                  <a:pt x="1378" y="521"/>
                  <a:pt x="1377" y="522"/>
                  <a:pt x="1377" y="523"/>
                </a:cubicBezTo>
                <a:cubicBezTo>
                  <a:pt x="1376" y="524"/>
                  <a:pt x="1376" y="524"/>
                  <a:pt x="1375" y="524"/>
                </a:cubicBezTo>
                <a:cubicBezTo>
                  <a:pt x="1375" y="525"/>
                  <a:pt x="1376" y="525"/>
                  <a:pt x="1375" y="526"/>
                </a:cubicBezTo>
                <a:cubicBezTo>
                  <a:pt x="1374" y="526"/>
                  <a:pt x="1373" y="526"/>
                  <a:pt x="1373" y="526"/>
                </a:cubicBezTo>
                <a:cubicBezTo>
                  <a:pt x="1373" y="527"/>
                  <a:pt x="1372" y="526"/>
                  <a:pt x="1372" y="527"/>
                </a:cubicBezTo>
                <a:cubicBezTo>
                  <a:pt x="1372" y="527"/>
                  <a:pt x="1371" y="528"/>
                  <a:pt x="1371" y="528"/>
                </a:cubicBezTo>
                <a:cubicBezTo>
                  <a:pt x="1371" y="529"/>
                  <a:pt x="1370" y="530"/>
                  <a:pt x="1370" y="530"/>
                </a:cubicBezTo>
                <a:cubicBezTo>
                  <a:pt x="1371" y="531"/>
                  <a:pt x="1371" y="529"/>
                  <a:pt x="1372" y="529"/>
                </a:cubicBezTo>
                <a:cubicBezTo>
                  <a:pt x="1372" y="529"/>
                  <a:pt x="1372" y="529"/>
                  <a:pt x="1373" y="529"/>
                </a:cubicBezTo>
                <a:cubicBezTo>
                  <a:pt x="1373" y="529"/>
                  <a:pt x="1374" y="528"/>
                  <a:pt x="1374" y="528"/>
                </a:cubicBezTo>
                <a:cubicBezTo>
                  <a:pt x="1375" y="528"/>
                  <a:pt x="1374" y="528"/>
                  <a:pt x="1375" y="528"/>
                </a:cubicBezTo>
                <a:cubicBezTo>
                  <a:pt x="1375" y="528"/>
                  <a:pt x="1375" y="527"/>
                  <a:pt x="1376" y="527"/>
                </a:cubicBezTo>
                <a:cubicBezTo>
                  <a:pt x="1376" y="527"/>
                  <a:pt x="1376" y="527"/>
                  <a:pt x="1377" y="527"/>
                </a:cubicBezTo>
                <a:cubicBezTo>
                  <a:pt x="1377" y="525"/>
                  <a:pt x="1378" y="524"/>
                  <a:pt x="1379" y="522"/>
                </a:cubicBezTo>
                <a:cubicBezTo>
                  <a:pt x="1379" y="522"/>
                  <a:pt x="1381" y="521"/>
                  <a:pt x="1381" y="521"/>
                </a:cubicBezTo>
                <a:cubicBezTo>
                  <a:pt x="1381" y="520"/>
                  <a:pt x="1381" y="520"/>
                  <a:pt x="1382" y="519"/>
                </a:cubicBezTo>
                <a:cubicBezTo>
                  <a:pt x="1383" y="519"/>
                  <a:pt x="1383" y="519"/>
                  <a:pt x="1383" y="519"/>
                </a:cubicBezTo>
                <a:cubicBezTo>
                  <a:pt x="1383" y="518"/>
                  <a:pt x="1382" y="516"/>
                  <a:pt x="1383" y="516"/>
                </a:cubicBezTo>
                <a:cubicBezTo>
                  <a:pt x="1382" y="515"/>
                  <a:pt x="1382" y="515"/>
                  <a:pt x="1382" y="514"/>
                </a:cubicBezTo>
                <a:cubicBezTo>
                  <a:pt x="1381" y="514"/>
                  <a:pt x="1381" y="514"/>
                  <a:pt x="1381" y="515"/>
                </a:cubicBezTo>
                <a:cubicBezTo>
                  <a:pt x="1381" y="515"/>
                  <a:pt x="1381" y="516"/>
                  <a:pt x="1381" y="516"/>
                </a:cubicBezTo>
                <a:cubicBezTo>
                  <a:pt x="1380" y="516"/>
                  <a:pt x="1380" y="518"/>
                  <a:pt x="1379" y="518"/>
                </a:cubicBezTo>
                <a:cubicBezTo>
                  <a:pt x="1379" y="519"/>
                  <a:pt x="1379" y="518"/>
                  <a:pt x="1379" y="519"/>
                </a:cubicBezTo>
                <a:cubicBezTo>
                  <a:pt x="1379" y="519"/>
                  <a:pt x="1379" y="519"/>
                  <a:pt x="1379" y="520"/>
                </a:cubicBezTo>
                <a:cubicBezTo>
                  <a:pt x="1379" y="520"/>
                  <a:pt x="1378" y="520"/>
                  <a:pt x="1378" y="521"/>
                </a:cubicBezTo>
                <a:cubicBezTo>
                  <a:pt x="1378" y="521"/>
                  <a:pt x="1378" y="521"/>
                  <a:pt x="1378" y="521"/>
                </a:cubicBezTo>
                <a:close/>
                <a:moveTo>
                  <a:pt x="1409" y="514"/>
                </a:moveTo>
                <a:cubicBezTo>
                  <a:pt x="1408" y="514"/>
                  <a:pt x="1407" y="514"/>
                  <a:pt x="1406" y="514"/>
                </a:cubicBezTo>
                <a:cubicBezTo>
                  <a:pt x="1406" y="515"/>
                  <a:pt x="1406" y="515"/>
                  <a:pt x="1408" y="515"/>
                </a:cubicBezTo>
                <a:cubicBezTo>
                  <a:pt x="1408" y="515"/>
                  <a:pt x="1408" y="515"/>
                  <a:pt x="1408" y="516"/>
                </a:cubicBezTo>
                <a:cubicBezTo>
                  <a:pt x="1408" y="516"/>
                  <a:pt x="1408" y="516"/>
                  <a:pt x="1407" y="516"/>
                </a:cubicBezTo>
                <a:cubicBezTo>
                  <a:pt x="1407" y="517"/>
                  <a:pt x="1408" y="518"/>
                  <a:pt x="1408" y="519"/>
                </a:cubicBezTo>
                <a:cubicBezTo>
                  <a:pt x="1408" y="519"/>
                  <a:pt x="1409" y="520"/>
                  <a:pt x="1409" y="520"/>
                </a:cubicBezTo>
                <a:cubicBezTo>
                  <a:pt x="1409" y="521"/>
                  <a:pt x="1410" y="520"/>
                  <a:pt x="1410" y="520"/>
                </a:cubicBezTo>
                <a:cubicBezTo>
                  <a:pt x="1410" y="521"/>
                  <a:pt x="1411" y="520"/>
                  <a:pt x="1411" y="520"/>
                </a:cubicBezTo>
                <a:cubicBezTo>
                  <a:pt x="1411" y="520"/>
                  <a:pt x="1410" y="520"/>
                  <a:pt x="1410" y="520"/>
                </a:cubicBezTo>
                <a:cubicBezTo>
                  <a:pt x="1410" y="519"/>
                  <a:pt x="1410" y="518"/>
                  <a:pt x="1410" y="518"/>
                </a:cubicBezTo>
                <a:cubicBezTo>
                  <a:pt x="1410" y="518"/>
                  <a:pt x="1410" y="518"/>
                  <a:pt x="1410" y="518"/>
                </a:cubicBezTo>
                <a:cubicBezTo>
                  <a:pt x="1410" y="517"/>
                  <a:pt x="1410" y="517"/>
                  <a:pt x="1410" y="517"/>
                </a:cubicBezTo>
                <a:cubicBezTo>
                  <a:pt x="1409" y="516"/>
                  <a:pt x="1409" y="516"/>
                  <a:pt x="1410" y="515"/>
                </a:cubicBezTo>
                <a:cubicBezTo>
                  <a:pt x="1410" y="514"/>
                  <a:pt x="1409" y="515"/>
                  <a:pt x="1409" y="514"/>
                </a:cubicBezTo>
                <a:cubicBezTo>
                  <a:pt x="1408" y="514"/>
                  <a:pt x="1409" y="514"/>
                  <a:pt x="1409" y="514"/>
                </a:cubicBezTo>
                <a:close/>
                <a:moveTo>
                  <a:pt x="1393" y="519"/>
                </a:moveTo>
                <a:cubicBezTo>
                  <a:pt x="1394" y="519"/>
                  <a:pt x="1395" y="518"/>
                  <a:pt x="1395" y="518"/>
                </a:cubicBezTo>
                <a:cubicBezTo>
                  <a:pt x="1396" y="517"/>
                  <a:pt x="1397" y="517"/>
                  <a:pt x="1397" y="517"/>
                </a:cubicBezTo>
                <a:cubicBezTo>
                  <a:pt x="1397" y="517"/>
                  <a:pt x="1398" y="516"/>
                  <a:pt x="1398" y="516"/>
                </a:cubicBezTo>
                <a:cubicBezTo>
                  <a:pt x="1398" y="515"/>
                  <a:pt x="1399" y="513"/>
                  <a:pt x="1398" y="513"/>
                </a:cubicBezTo>
                <a:cubicBezTo>
                  <a:pt x="1396" y="513"/>
                  <a:pt x="1395" y="512"/>
                  <a:pt x="1394" y="512"/>
                </a:cubicBezTo>
                <a:cubicBezTo>
                  <a:pt x="1394" y="514"/>
                  <a:pt x="1394" y="516"/>
                  <a:pt x="1393" y="517"/>
                </a:cubicBezTo>
                <a:cubicBezTo>
                  <a:pt x="1393" y="517"/>
                  <a:pt x="1393" y="518"/>
                  <a:pt x="1393" y="519"/>
                </a:cubicBezTo>
                <a:cubicBezTo>
                  <a:pt x="1395" y="518"/>
                  <a:pt x="1393" y="519"/>
                  <a:pt x="1393" y="519"/>
                </a:cubicBezTo>
                <a:close/>
                <a:moveTo>
                  <a:pt x="1258" y="512"/>
                </a:moveTo>
                <a:cubicBezTo>
                  <a:pt x="1259" y="513"/>
                  <a:pt x="1259" y="511"/>
                  <a:pt x="1258" y="511"/>
                </a:cubicBezTo>
                <a:cubicBezTo>
                  <a:pt x="1258" y="511"/>
                  <a:pt x="1258" y="511"/>
                  <a:pt x="1258" y="512"/>
                </a:cubicBezTo>
                <a:close/>
                <a:moveTo>
                  <a:pt x="1404" y="511"/>
                </a:moveTo>
                <a:cubicBezTo>
                  <a:pt x="1402" y="510"/>
                  <a:pt x="1401" y="509"/>
                  <a:pt x="1400" y="509"/>
                </a:cubicBezTo>
                <a:cubicBezTo>
                  <a:pt x="1400" y="510"/>
                  <a:pt x="1399" y="511"/>
                  <a:pt x="1400" y="511"/>
                </a:cubicBezTo>
                <a:cubicBezTo>
                  <a:pt x="1401" y="511"/>
                  <a:pt x="1403" y="511"/>
                  <a:pt x="1404" y="512"/>
                </a:cubicBezTo>
                <a:cubicBezTo>
                  <a:pt x="1404" y="511"/>
                  <a:pt x="1404" y="511"/>
                  <a:pt x="1404" y="511"/>
                </a:cubicBezTo>
                <a:cubicBezTo>
                  <a:pt x="1402" y="510"/>
                  <a:pt x="1404" y="511"/>
                  <a:pt x="1404" y="511"/>
                </a:cubicBezTo>
                <a:close/>
                <a:moveTo>
                  <a:pt x="1383" y="510"/>
                </a:moveTo>
                <a:cubicBezTo>
                  <a:pt x="1384" y="510"/>
                  <a:pt x="1384" y="510"/>
                  <a:pt x="1385" y="511"/>
                </a:cubicBezTo>
                <a:cubicBezTo>
                  <a:pt x="1385" y="510"/>
                  <a:pt x="1384" y="509"/>
                  <a:pt x="1383" y="509"/>
                </a:cubicBezTo>
                <a:cubicBezTo>
                  <a:pt x="1383" y="509"/>
                  <a:pt x="1383" y="509"/>
                  <a:pt x="1383" y="509"/>
                </a:cubicBezTo>
                <a:cubicBezTo>
                  <a:pt x="1383" y="510"/>
                  <a:pt x="1383" y="510"/>
                  <a:pt x="1383" y="510"/>
                </a:cubicBezTo>
                <a:cubicBezTo>
                  <a:pt x="1384" y="510"/>
                  <a:pt x="1383" y="510"/>
                  <a:pt x="1383" y="510"/>
                </a:cubicBezTo>
                <a:close/>
                <a:moveTo>
                  <a:pt x="1259" y="508"/>
                </a:moveTo>
                <a:cubicBezTo>
                  <a:pt x="1259" y="508"/>
                  <a:pt x="1259" y="507"/>
                  <a:pt x="1259" y="508"/>
                </a:cubicBezTo>
                <a:cubicBezTo>
                  <a:pt x="1259" y="509"/>
                  <a:pt x="1259" y="509"/>
                  <a:pt x="1260" y="509"/>
                </a:cubicBezTo>
                <a:cubicBezTo>
                  <a:pt x="1259" y="509"/>
                  <a:pt x="1260" y="509"/>
                  <a:pt x="1259" y="508"/>
                </a:cubicBezTo>
                <a:close/>
                <a:moveTo>
                  <a:pt x="1074" y="508"/>
                </a:moveTo>
                <a:cubicBezTo>
                  <a:pt x="1074" y="508"/>
                  <a:pt x="1073" y="508"/>
                  <a:pt x="1073" y="508"/>
                </a:cubicBezTo>
                <a:cubicBezTo>
                  <a:pt x="1073" y="508"/>
                  <a:pt x="1073" y="508"/>
                  <a:pt x="1073" y="508"/>
                </a:cubicBezTo>
                <a:cubicBezTo>
                  <a:pt x="1072" y="508"/>
                  <a:pt x="1071" y="508"/>
                  <a:pt x="1070" y="508"/>
                </a:cubicBezTo>
                <a:cubicBezTo>
                  <a:pt x="1071" y="508"/>
                  <a:pt x="1072" y="508"/>
                  <a:pt x="1072" y="509"/>
                </a:cubicBezTo>
                <a:cubicBezTo>
                  <a:pt x="1072" y="509"/>
                  <a:pt x="1073" y="509"/>
                  <a:pt x="1074" y="509"/>
                </a:cubicBezTo>
                <a:cubicBezTo>
                  <a:pt x="1075" y="509"/>
                  <a:pt x="1075" y="508"/>
                  <a:pt x="1074" y="508"/>
                </a:cubicBezTo>
                <a:cubicBezTo>
                  <a:pt x="1074" y="508"/>
                  <a:pt x="1074" y="508"/>
                  <a:pt x="1074" y="508"/>
                </a:cubicBezTo>
                <a:close/>
                <a:moveTo>
                  <a:pt x="1395" y="508"/>
                </a:moveTo>
                <a:cubicBezTo>
                  <a:pt x="1395" y="507"/>
                  <a:pt x="1394" y="507"/>
                  <a:pt x="1393" y="507"/>
                </a:cubicBezTo>
                <a:cubicBezTo>
                  <a:pt x="1393" y="508"/>
                  <a:pt x="1394" y="508"/>
                  <a:pt x="1395" y="508"/>
                </a:cubicBezTo>
                <a:close/>
                <a:moveTo>
                  <a:pt x="1409" y="506"/>
                </a:moveTo>
                <a:cubicBezTo>
                  <a:pt x="1408" y="506"/>
                  <a:pt x="1407" y="506"/>
                  <a:pt x="1406" y="506"/>
                </a:cubicBezTo>
                <a:cubicBezTo>
                  <a:pt x="1405" y="507"/>
                  <a:pt x="1406" y="508"/>
                  <a:pt x="1405" y="507"/>
                </a:cubicBezTo>
                <a:cubicBezTo>
                  <a:pt x="1405" y="508"/>
                  <a:pt x="1406" y="509"/>
                  <a:pt x="1406" y="509"/>
                </a:cubicBezTo>
                <a:cubicBezTo>
                  <a:pt x="1406" y="510"/>
                  <a:pt x="1406" y="510"/>
                  <a:pt x="1407" y="510"/>
                </a:cubicBezTo>
                <a:cubicBezTo>
                  <a:pt x="1407" y="511"/>
                  <a:pt x="1407" y="511"/>
                  <a:pt x="1407" y="511"/>
                </a:cubicBezTo>
                <a:cubicBezTo>
                  <a:pt x="1408" y="511"/>
                  <a:pt x="1408" y="512"/>
                  <a:pt x="1408" y="513"/>
                </a:cubicBezTo>
                <a:cubicBezTo>
                  <a:pt x="1408" y="513"/>
                  <a:pt x="1408" y="513"/>
                  <a:pt x="1409" y="513"/>
                </a:cubicBezTo>
                <a:cubicBezTo>
                  <a:pt x="1409" y="513"/>
                  <a:pt x="1409" y="513"/>
                  <a:pt x="1409" y="513"/>
                </a:cubicBezTo>
                <a:cubicBezTo>
                  <a:pt x="1410" y="513"/>
                  <a:pt x="1410" y="513"/>
                  <a:pt x="1410" y="514"/>
                </a:cubicBezTo>
                <a:cubicBezTo>
                  <a:pt x="1410" y="514"/>
                  <a:pt x="1410" y="514"/>
                  <a:pt x="1410" y="514"/>
                </a:cubicBezTo>
                <a:cubicBezTo>
                  <a:pt x="1411" y="514"/>
                  <a:pt x="1411" y="515"/>
                  <a:pt x="1412" y="515"/>
                </a:cubicBezTo>
                <a:cubicBezTo>
                  <a:pt x="1412" y="514"/>
                  <a:pt x="1411" y="513"/>
                  <a:pt x="1411" y="513"/>
                </a:cubicBezTo>
                <a:cubicBezTo>
                  <a:pt x="1410" y="513"/>
                  <a:pt x="1411" y="512"/>
                  <a:pt x="1410" y="512"/>
                </a:cubicBezTo>
                <a:cubicBezTo>
                  <a:pt x="1409" y="512"/>
                  <a:pt x="1410" y="508"/>
                  <a:pt x="1410" y="507"/>
                </a:cubicBezTo>
                <a:cubicBezTo>
                  <a:pt x="1409" y="508"/>
                  <a:pt x="1409" y="507"/>
                  <a:pt x="1409" y="506"/>
                </a:cubicBezTo>
                <a:cubicBezTo>
                  <a:pt x="1407" y="506"/>
                  <a:pt x="1409" y="506"/>
                  <a:pt x="1409" y="506"/>
                </a:cubicBezTo>
                <a:close/>
                <a:moveTo>
                  <a:pt x="1259" y="506"/>
                </a:moveTo>
                <a:cubicBezTo>
                  <a:pt x="1259" y="506"/>
                  <a:pt x="1259" y="506"/>
                  <a:pt x="1259" y="506"/>
                </a:cubicBezTo>
                <a:cubicBezTo>
                  <a:pt x="1259" y="506"/>
                  <a:pt x="1259" y="506"/>
                  <a:pt x="1259" y="506"/>
                </a:cubicBezTo>
                <a:close/>
                <a:moveTo>
                  <a:pt x="533" y="504"/>
                </a:moveTo>
                <a:cubicBezTo>
                  <a:pt x="534" y="504"/>
                  <a:pt x="533" y="503"/>
                  <a:pt x="533" y="502"/>
                </a:cubicBezTo>
                <a:cubicBezTo>
                  <a:pt x="533" y="503"/>
                  <a:pt x="533" y="503"/>
                  <a:pt x="533" y="504"/>
                </a:cubicBezTo>
                <a:close/>
                <a:moveTo>
                  <a:pt x="1392" y="508"/>
                </a:moveTo>
                <a:cubicBezTo>
                  <a:pt x="1392" y="506"/>
                  <a:pt x="1391" y="504"/>
                  <a:pt x="1390" y="502"/>
                </a:cubicBezTo>
                <a:cubicBezTo>
                  <a:pt x="1389" y="502"/>
                  <a:pt x="1384" y="501"/>
                  <a:pt x="1385" y="502"/>
                </a:cubicBezTo>
                <a:cubicBezTo>
                  <a:pt x="1386" y="502"/>
                  <a:pt x="1387" y="502"/>
                  <a:pt x="1387" y="503"/>
                </a:cubicBezTo>
                <a:cubicBezTo>
                  <a:pt x="1387" y="503"/>
                  <a:pt x="1387" y="503"/>
                  <a:pt x="1387" y="503"/>
                </a:cubicBezTo>
                <a:cubicBezTo>
                  <a:pt x="1388" y="504"/>
                  <a:pt x="1388" y="503"/>
                  <a:pt x="1388" y="504"/>
                </a:cubicBezTo>
                <a:cubicBezTo>
                  <a:pt x="1388" y="505"/>
                  <a:pt x="1388" y="505"/>
                  <a:pt x="1389" y="505"/>
                </a:cubicBezTo>
                <a:cubicBezTo>
                  <a:pt x="1389" y="505"/>
                  <a:pt x="1389" y="506"/>
                  <a:pt x="1389" y="506"/>
                </a:cubicBezTo>
                <a:cubicBezTo>
                  <a:pt x="1390" y="506"/>
                  <a:pt x="1390" y="506"/>
                  <a:pt x="1391" y="506"/>
                </a:cubicBezTo>
                <a:cubicBezTo>
                  <a:pt x="1390" y="507"/>
                  <a:pt x="1390" y="507"/>
                  <a:pt x="1390" y="508"/>
                </a:cubicBezTo>
                <a:cubicBezTo>
                  <a:pt x="1390" y="508"/>
                  <a:pt x="1391" y="508"/>
                  <a:pt x="1391" y="508"/>
                </a:cubicBezTo>
                <a:cubicBezTo>
                  <a:pt x="1391" y="508"/>
                  <a:pt x="1391" y="508"/>
                  <a:pt x="1392" y="508"/>
                </a:cubicBezTo>
                <a:cubicBezTo>
                  <a:pt x="1391" y="505"/>
                  <a:pt x="1392" y="508"/>
                  <a:pt x="1392" y="508"/>
                </a:cubicBezTo>
                <a:close/>
                <a:moveTo>
                  <a:pt x="1259" y="501"/>
                </a:moveTo>
                <a:cubicBezTo>
                  <a:pt x="1259" y="501"/>
                  <a:pt x="1259" y="502"/>
                  <a:pt x="1259" y="502"/>
                </a:cubicBezTo>
                <a:cubicBezTo>
                  <a:pt x="1260" y="502"/>
                  <a:pt x="1260" y="501"/>
                  <a:pt x="1259" y="501"/>
                </a:cubicBezTo>
                <a:cubicBezTo>
                  <a:pt x="1259" y="501"/>
                  <a:pt x="1259" y="501"/>
                  <a:pt x="1259" y="501"/>
                </a:cubicBezTo>
                <a:close/>
                <a:moveTo>
                  <a:pt x="1404" y="499"/>
                </a:moveTo>
                <a:cubicBezTo>
                  <a:pt x="1404" y="500"/>
                  <a:pt x="1404" y="501"/>
                  <a:pt x="1406" y="501"/>
                </a:cubicBezTo>
                <a:cubicBezTo>
                  <a:pt x="1405" y="500"/>
                  <a:pt x="1405" y="499"/>
                  <a:pt x="1404" y="499"/>
                </a:cubicBezTo>
                <a:close/>
                <a:moveTo>
                  <a:pt x="527" y="494"/>
                </a:moveTo>
                <a:cubicBezTo>
                  <a:pt x="527" y="494"/>
                  <a:pt x="527" y="494"/>
                  <a:pt x="526" y="494"/>
                </a:cubicBezTo>
                <a:cubicBezTo>
                  <a:pt x="527" y="495"/>
                  <a:pt x="527" y="496"/>
                  <a:pt x="528" y="496"/>
                </a:cubicBezTo>
                <a:cubicBezTo>
                  <a:pt x="528" y="495"/>
                  <a:pt x="528" y="495"/>
                  <a:pt x="527" y="494"/>
                </a:cubicBezTo>
                <a:close/>
                <a:moveTo>
                  <a:pt x="525" y="491"/>
                </a:moveTo>
                <a:cubicBezTo>
                  <a:pt x="526" y="491"/>
                  <a:pt x="525" y="490"/>
                  <a:pt x="525" y="490"/>
                </a:cubicBezTo>
                <a:cubicBezTo>
                  <a:pt x="525" y="489"/>
                  <a:pt x="525" y="489"/>
                  <a:pt x="524" y="489"/>
                </a:cubicBezTo>
                <a:cubicBezTo>
                  <a:pt x="524" y="490"/>
                  <a:pt x="524" y="491"/>
                  <a:pt x="525" y="491"/>
                </a:cubicBezTo>
                <a:cubicBezTo>
                  <a:pt x="526" y="490"/>
                  <a:pt x="525" y="491"/>
                  <a:pt x="525" y="491"/>
                </a:cubicBezTo>
                <a:close/>
                <a:moveTo>
                  <a:pt x="525" y="485"/>
                </a:moveTo>
                <a:cubicBezTo>
                  <a:pt x="524" y="485"/>
                  <a:pt x="524" y="485"/>
                  <a:pt x="523" y="485"/>
                </a:cubicBezTo>
                <a:cubicBezTo>
                  <a:pt x="523" y="486"/>
                  <a:pt x="523" y="486"/>
                  <a:pt x="524" y="486"/>
                </a:cubicBezTo>
                <a:cubicBezTo>
                  <a:pt x="525" y="485"/>
                  <a:pt x="526" y="485"/>
                  <a:pt x="525" y="485"/>
                </a:cubicBezTo>
                <a:close/>
                <a:moveTo>
                  <a:pt x="1383" y="486"/>
                </a:moveTo>
                <a:cubicBezTo>
                  <a:pt x="1383" y="486"/>
                  <a:pt x="1383" y="486"/>
                  <a:pt x="1383" y="486"/>
                </a:cubicBezTo>
                <a:cubicBezTo>
                  <a:pt x="1383" y="487"/>
                  <a:pt x="1383" y="488"/>
                  <a:pt x="1383" y="489"/>
                </a:cubicBezTo>
                <a:cubicBezTo>
                  <a:pt x="1384" y="489"/>
                  <a:pt x="1384" y="489"/>
                  <a:pt x="1384" y="489"/>
                </a:cubicBezTo>
                <a:cubicBezTo>
                  <a:pt x="1384" y="490"/>
                  <a:pt x="1384" y="489"/>
                  <a:pt x="1384" y="490"/>
                </a:cubicBezTo>
                <a:cubicBezTo>
                  <a:pt x="1384" y="490"/>
                  <a:pt x="1384" y="491"/>
                  <a:pt x="1384" y="491"/>
                </a:cubicBezTo>
                <a:cubicBezTo>
                  <a:pt x="1384" y="493"/>
                  <a:pt x="1385" y="494"/>
                  <a:pt x="1387" y="495"/>
                </a:cubicBezTo>
                <a:cubicBezTo>
                  <a:pt x="1387" y="495"/>
                  <a:pt x="1387" y="494"/>
                  <a:pt x="1387" y="494"/>
                </a:cubicBezTo>
                <a:cubicBezTo>
                  <a:pt x="1388" y="494"/>
                  <a:pt x="1388" y="493"/>
                  <a:pt x="1388" y="494"/>
                </a:cubicBezTo>
                <a:cubicBezTo>
                  <a:pt x="1388" y="495"/>
                  <a:pt x="1388" y="495"/>
                  <a:pt x="1388" y="496"/>
                </a:cubicBezTo>
                <a:cubicBezTo>
                  <a:pt x="1388" y="496"/>
                  <a:pt x="1387" y="497"/>
                  <a:pt x="1387" y="498"/>
                </a:cubicBezTo>
                <a:cubicBezTo>
                  <a:pt x="1388" y="498"/>
                  <a:pt x="1388" y="498"/>
                  <a:pt x="1388" y="498"/>
                </a:cubicBezTo>
                <a:cubicBezTo>
                  <a:pt x="1388" y="500"/>
                  <a:pt x="1388" y="498"/>
                  <a:pt x="1389" y="499"/>
                </a:cubicBezTo>
                <a:cubicBezTo>
                  <a:pt x="1389" y="500"/>
                  <a:pt x="1390" y="501"/>
                  <a:pt x="1390" y="501"/>
                </a:cubicBezTo>
                <a:cubicBezTo>
                  <a:pt x="1391" y="501"/>
                  <a:pt x="1392" y="501"/>
                  <a:pt x="1392" y="499"/>
                </a:cubicBezTo>
                <a:cubicBezTo>
                  <a:pt x="1393" y="499"/>
                  <a:pt x="1394" y="500"/>
                  <a:pt x="1395" y="500"/>
                </a:cubicBezTo>
                <a:cubicBezTo>
                  <a:pt x="1396" y="500"/>
                  <a:pt x="1396" y="501"/>
                  <a:pt x="1396" y="502"/>
                </a:cubicBezTo>
                <a:cubicBezTo>
                  <a:pt x="1397" y="502"/>
                  <a:pt x="1397" y="502"/>
                  <a:pt x="1398" y="502"/>
                </a:cubicBezTo>
                <a:cubicBezTo>
                  <a:pt x="1397" y="501"/>
                  <a:pt x="1397" y="501"/>
                  <a:pt x="1397" y="500"/>
                </a:cubicBezTo>
                <a:cubicBezTo>
                  <a:pt x="1397" y="499"/>
                  <a:pt x="1398" y="499"/>
                  <a:pt x="1398" y="499"/>
                </a:cubicBezTo>
                <a:cubicBezTo>
                  <a:pt x="1398" y="499"/>
                  <a:pt x="1398" y="501"/>
                  <a:pt x="1399" y="501"/>
                </a:cubicBezTo>
                <a:cubicBezTo>
                  <a:pt x="1399" y="501"/>
                  <a:pt x="1400" y="502"/>
                  <a:pt x="1400" y="502"/>
                </a:cubicBezTo>
                <a:cubicBezTo>
                  <a:pt x="1400" y="503"/>
                  <a:pt x="1400" y="504"/>
                  <a:pt x="1401" y="504"/>
                </a:cubicBezTo>
                <a:cubicBezTo>
                  <a:pt x="1402" y="504"/>
                  <a:pt x="1402" y="505"/>
                  <a:pt x="1403" y="506"/>
                </a:cubicBezTo>
                <a:cubicBezTo>
                  <a:pt x="1403" y="505"/>
                  <a:pt x="1403" y="505"/>
                  <a:pt x="1403" y="505"/>
                </a:cubicBezTo>
                <a:cubicBezTo>
                  <a:pt x="1403" y="504"/>
                  <a:pt x="1404" y="504"/>
                  <a:pt x="1404" y="504"/>
                </a:cubicBezTo>
                <a:cubicBezTo>
                  <a:pt x="1404" y="504"/>
                  <a:pt x="1404" y="503"/>
                  <a:pt x="1404" y="503"/>
                </a:cubicBezTo>
                <a:cubicBezTo>
                  <a:pt x="1403" y="503"/>
                  <a:pt x="1403" y="502"/>
                  <a:pt x="1403" y="502"/>
                </a:cubicBezTo>
                <a:cubicBezTo>
                  <a:pt x="1402" y="502"/>
                  <a:pt x="1402" y="502"/>
                  <a:pt x="1402" y="501"/>
                </a:cubicBezTo>
                <a:cubicBezTo>
                  <a:pt x="1402" y="500"/>
                  <a:pt x="1403" y="498"/>
                  <a:pt x="1401" y="498"/>
                </a:cubicBezTo>
                <a:cubicBezTo>
                  <a:pt x="1400" y="497"/>
                  <a:pt x="1400" y="500"/>
                  <a:pt x="1399" y="497"/>
                </a:cubicBezTo>
                <a:cubicBezTo>
                  <a:pt x="1400" y="498"/>
                  <a:pt x="1398" y="496"/>
                  <a:pt x="1398" y="496"/>
                </a:cubicBezTo>
                <a:cubicBezTo>
                  <a:pt x="1398" y="496"/>
                  <a:pt x="1398" y="497"/>
                  <a:pt x="1397" y="497"/>
                </a:cubicBezTo>
                <a:cubicBezTo>
                  <a:pt x="1397" y="497"/>
                  <a:pt x="1396" y="497"/>
                  <a:pt x="1396" y="497"/>
                </a:cubicBezTo>
                <a:cubicBezTo>
                  <a:pt x="1395" y="497"/>
                  <a:pt x="1395" y="497"/>
                  <a:pt x="1395" y="497"/>
                </a:cubicBezTo>
                <a:cubicBezTo>
                  <a:pt x="1395" y="498"/>
                  <a:pt x="1394" y="497"/>
                  <a:pt x="1394" y="498"/>
                </a:cubicBezTo>
                <a:cubicBezTo>
                  <a:pt x="1392" y="497"/>
                  <a:pt x="1392" y="497"/>
                  <a:pt x="1392" y="494"/>
                </a:cubicBezTo>
                <a:cubicBezTo>
                  <a:pt x="1392" y="494"/>
                  <a:pt x="1391" y="494"/>
                  <a:pt x="1391" y="493"/>
                </a:cubicBezTo>
                <a:cubicBezTo>
                  <a:pt x="1391" y="492"/>
                  <a:pt x="1392" y="491"/>
                  <a:pt x="1391" y="491"/>
                </a:cubicBezTo>
                <a:cubicBezTo>
                  <a:pt x="1391" y="490"/>
                  <a:pt x="1391" y="487"/>
                  <a:pt x="1392" y="487"/>
                </a:cubicBezTo>
                <a:cubicBezTo>
                  <a:pt x="1393" y="487"/>
                  <a:pt x="1393" y="487"/>
                  <a:pt x="1394" y="486"/>
                </a:cubicBezTo>
                <a:cubicBezTo>
                  <a:pt x="1394" y="486"/>
                  <a:pt x="1394" y="485"/>
                  <a:pt x="1394" y="485"/>
                </a:cubicBezTo>
                <a:cubicBezTo>
                  <a:pt x="1394" y="485"/>
                  <a:pt x="1394" y="485"/>
                  <a:pt x="1394" y="485"/>
                </a:cubicBezTo>
                <a:cubicBezTo>
                  <a:pt x="1394" y="483"/>
                  <a:pt x="1394" y="483"/>
                  <a:pt x="1396" y="484"/>
                </a:cubicBezTo>
                <a:cubicBezTo>
                  <a:pt x="1396" y="482"/>
                  <a:pt x="1397" y="482"/>
                  <a:pt x="1396" y="481"/>
                </a:cubicBezTo>
                <a:cubicBezTo>
                  <a:pt x="1396" y="480"/>
                  <a:pt x="1396" y="481"/>
                  <a:pt x="1396" y="480"/>
                </a:cubicBezTo>
                <a:cubicBezTo>
                  <a:pt x="1396" y="480"/>
                  <a:pt x="1396" y="480"/>
                  <a:pt x="1396" y="479"/>
                </a:cubicBezTo>
                <a:cubicBezTo>
                  <a:pt x="1396" y="478"/>
                  <a:pt x="1395" y="479"/>
                  <a:pt x="1395" y="478"/>
                </a:cubicBezTo>
                <a:cubicBezTo>
                  <a:pt x="1395" y="477"/>
                  <a:pt x="1395" y="476"/>
                  <a:pt x="1394" y="476"/>
                </a:cubicBezTo>
                <a:cubicBezTo>
                  <a:pt x="1394" y="476"/>
                  <a:pt x="1395" y="476"/>
                  <a:pt x="1395" y="476"/>
                </a:cubicBezTo>
                <a:cubicBezTo>
                  <a:pt x="1395" y="475"/>
                  <a:pt x="1395" y="475"/>
                  <a:pt x="1395" y="474"/>
                </a:cubicBezTo>
                <a:cubicBezTo>
                  <a:pt x="1395" y="474"/>
                  <a:pt x="1395" y="474"/>
                  <a:pt x="1395" y="474"/>
                </a:cubicBezTo>
                <a:cubicBezTo>
                  <a:pt x="1395" y="473"/>
                  <a:pt x="1395" y="473"/>
                  <a:pt x="1395" y="473"/>
                </a:cubicBezTo>
                <a:cubicBezTo>
                  <a:pt x="1395" y="472"/>
                  <a:pt x="1394" y="472"/>
                  <a:pt x="1394" y="473"/>
                </a:cubicBezTo>
                <a:cubicBezTo>
                  <a:pt x="1393" y="473"/>
                  <a:pt x="1392" y="474"/>
                  <a:pt x="1392" y="473"/>
                </a:cubicBezTo>
                <a:cubicBezTo>
                  <a:pt x="1391" y="473"/>
                  <a:pt x="1390" y="473"/>
                  <a:pt x="1390" y="472"/>
                </a:cubicBezTo>
                <a:cubicBezTo>
                  <a:pt x="1389" y="472"/>
                  <a:pt x="1388" y="472"/>
                  <a:pt x="1388" y="473"/>
                </a:cubicBezTo>
                <a:cubicBezTo>
                  <a:pt x="1388" y="473"/>
                  <a:pt x="1388" y="474"/>
                  <a:pt x="1388" y="474"/>
                </a:cubicBezTo>
                <a:cubicBezTo>
                  <a:pt x="1388" y="474"/>
                  <a:pt x="1387" y="474"/>
                  <a:pt x="1387" y="474"/>
                </a:cubicBezTo>
                <a:cubicBezTo>
                  <a:pt x="1387" y="475"/>
                  <a:pt x="1387" y="475"/>
                  <a:pt x="1388" y="475"/>
                </a:cubicBezTo>
                <a:cubicBezTo>
                  <a:pt x="1388" y="475"/>
                  <a:pt x="1387" y="475"/>
                  <a:pt x="1387" y="476"/>
                </a:cubicBezTo>
                <a:cubicBezTo>
                  <a:pt x="1387" y="476"/>
                  <a:pt x="1387" y="476"/>
                  <a:pt x="1387" y="476"/>
                </a:cubicBezTo>
                <a:cubicBezTo>
                  <a:pt x="1387" y="477"/>
                  <a:pt x="1387" y="476"/>
                  <a:pt x="1387" y="477"/>
                </a:cubicBezTo>
                <a:cubicBezTo>
                  <a:pt x="1387" y="478"/>
                  <a:pt x="1386" y="478"/>
                  <a:pt x="1386" y="480"/>
                </a:cubicBezTo>
                <a:cubicBezTo>
                  <a:pt x="1387" y="480"/>
                  <a:pt x="1386" y="481"/>
                  <a:pt x="1387" y="481"/>
                </a:cubicBezTo>
                <a:cubicBezTo>
                  <a:pt x="1387" y="481"/>
                  <a:pt x="1387" y="481"/>
                  <a:pt x="1387" y="481"/>
                </a:cubicBezTo>
                <a:cubicBezTo>
                  <a:pt x="1387" y="481"/>
                  <a:pt x="1387" y="482"/>
                  <a:pt x="1387" y="482"/>
                </a:cubicBezTo>
                <a:cubicBezTo>
                  <a:pt x="1387" y="483"/>
                  <a:pt x="1387" y="483"/>
                  <a:pt x="1386" y="483"/>
                </a:cubicBezTo>
                <a:cubicBezTo>
                  <a:pt x="1385" y="484"/>
                  <a:pt x="1386" y="485"/>
                  <a:pt x="1386" y="486"/>
                </a:cubicBezTo>
                <a:cubicBezTo>
                  <a:pt x="1386" y="486"/>
                  <a:pt x="1386" y="487"/>
                  <a:pt x="1385" y="487"/>
                </a:cubicBezTo>
                <a:cubicBezTo>
                  <a:pt x="1384" y="487"/>
                  <a:pt x="1384" y="486"/>
                  <a:pt x="1383" y="486"/>
                </a:cubicBezTo>
                <a:close/>
                <a:moveTo>
                  <a:pt x="506" y="472"/>
                </a:moveTo>
                <a:cubicBezTo>
                  <a:pt x="506" y="472"/>
                  <a:pt x="506" y="471"/>
                  <a:pt x="506" y="471"/>
                </a:cubicBezTo>
                <a:cubicBezTo>
                  <a:pt x="505" y="471"/>
                  <a:pt x="505" y="472"/>
                  <a:pt x="505" y="471"/>
                </a:cubicBezTo>
                <a:cubicBezTo>
                  <a:pt x="504" y="471"/>
                  <a:pt x="503" y="471"/>
                  <a:pt x="503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2" y="471"/>
                  <a:pt x="500" y="471"/>
                  <a:pt x="499" y="471"/>
                </a:cubicBezTo>
                <a:cubicBezTo>
                  <a:pt x="499" y="472"/>
                  <a:pt x="500" y="473"/>
                  <a:pt x="500" y="473"/>
                </a:cubicBezTo>
                <a:cubicBezTo>
                  <a:pt x="501" y="474"/>
                  <a:pt x="502" y="474"/>
                  <a:pt x="502" y="474"/>
                </a:cubicBezTo>
                <a:cubicBezTo>
                  <a:pt x="504" y="474"/>
                  <a:pt x="505" y="473"/>
                  <a:pt x="506" y="472"/>
                </a:cubicBezTo>
                <a:close/>
                <a:moveTo>
                  <a:pt x="452" y="474"/>
                </a:moveTo>
                <a:cubicBezTo>
                  <a:pt x="453" y="474"/>
                  <a:pt x="454" y="474"/>
                  <a:pt x="455" y="474"/>
                </a:cubicBezTo>
                <a:cubicBezTo>
                  <a:pt x="455" y="472"/>
                  <a:pt x="455" y="472"/>
                  <a:pt x="454" y="472"/>
                </a:cubicBezTo>
                <a:cubicBezTo>
                  <a:pt x="453" y="472"/>
                  <a:pt x="453" y="471"/>
                  <a:pt x="452" y="471"/>
                </a:cubicBezTo>
                <a:cubicBezTo>
                  <a:pt x="451" y="471"/>
                  <a:pt x="450" y="471"/>
                  <a:pt x="449" y="471"/>
                </a:cubicBezTo>
                <a:cubicBezTo>
                  <a:pt x="449" y="471"/>
                  <a:pt x="449" y="470"/>
                  <a:pt x="449" y="470"/>
                </a:cubicBezTo>
                <a:cubicBezTo>
                  <a:pt x="449" y="470"/>
                  <a:pt x="448" y="470"/>
                  <a:pt x="448" y="470"/>
                </a:cubicBezTo>
                <a:cubicBezTo>
                  <a:pt x="447" y="470"/>
                  <a:pt x="446" y="470"/>
                  <a:pt x="446" y="470"/>
                </a:cubicBezTo>
                <a:cubicBezTo>
                  <a:pt x="445" y="471"/>
                  <a:pt x="444" y="471"/>
                  <a:pt x="444" y="472"/>
                </a:cubicBezTo>
                <a:cubicBezTo>
                  <a:pt x="444" y="472"/>
                  <a:pt x="445" y="472"/>
                  <a:pt x="445" y="472"/>
                </a:cubicBezTo>
                <a:cubicBezTo>
                  <a:pt x="445" y="472"/>
                  <a:pt x="446" y="472"/>
                  <a:pt x="446" y="472"/>
                </a:cubicBezTo>
                <a:cubicBezTo>
                  <a:pt x="446" y="473"/>
                  <a:pt x="447" y="473"/>
                  <a:pt x="447" y="474"/>
                </a:cubicBezTo>
                <a:cubicBezTo>
                  <a:pt x="447" y="473"/>
                  <a:pt x="448" y="474"/>
                  <a:pt x="448" y="474"/>
                </a:cubicBezTo>
                <a:cubicBezTo>
                  <a:pt x="448" y="474"/>
                  <a:pt x="450" y="474"/>
                  <a:pt x="450" y="475"/>
                </a:cubicBezTo>
                <a:cubicBezTo>
                  <a:pt x="451" y="475"/>
                  <a:pt x="452" y="475"/>
                  <a:pt x="452" y="474"/>
                </a:cubicBezTo>
                <a:close/>
                <a:moveTo>
                  <a:pt x="1335" y="476"/>
                </a:moveTo>
                <a:cubicBezTo>
                  <a:pt x="1336" y="477"/>
                  <a:pt x="1336" y="477"/>
                  <a:pt x="1336" y="477"/>
                </a:cubicBezTo>
                <a:cubicBezTo>
                  <a:pt x="1337" y="477"/>
                  <a:pt x="1336" y="477"/>
                  <a:pt x="1337" y="477"/>
                </a:cubicBezTo>
                <a:cubicBezTo>
                  <a:pt x="1337" y="477"/>
                  <a:pt x="1337" y="477"/>
                  <a:pt x="1338" y="477"/>
                </a:cubicBezTo>
                <a:cubicBezTo>
                  <a:pt x="1338" y="477"/>
                  <a:pt x="1338" y="476"/>
                  <a:pt x="1338" y="476"/>
                </a:cubicBezTo>
                <a:cubicBezTo>
                  <a:pt x="1339" y="476"/>
                  <a:pt x="1340" y="476"/>
                  <a:pt x="1340" y="475"/>
                </a:cubicBezTo>
                <a:cubicBezTo>
                  <a:pt x="1340" y="474"/>
                  <a:pt x="1340" y="475"/>
                  <a:pt x="1341" y="475"/>
                </a:cubicBezTo>
                <a:cubicBezTo>
                  <a:pt x="1341" y="475"/>
                  <a:pt x="1342" y="474"/>
                  <a:pt x="1342" y="474"/>
                </a:cubicBezTo>
                <a:cubicBezTo>
                  <a:pt x="1342" y="473"/>
                  <a:pt x="1342" y="473"/>
                  <a:pt x="1342" y="472"/>
                </a:cubicBezTo>
                <a:cubicBezTo>
                  <a:pt x="1342" y="473"/>
                  <a:pt x="1342" y="472"/>
                  <a:pt x="1342" y="472"/>
                </a:cubicBezTo>
                <a:cubicBezTo>
                  <a:pt x="1342" y="472"/>
                  <a:pt x="1343" y="471"/>
                  <a:pt x="1343" y="471"/>
                </a:cubicBezTo>
                <a:cubicBezTo>
                  <a:pt x="1343" y="471"/>
                  <a:pt x="1343" y="469"/>
                  <a:pt x="1343" y="469"/>
                </a:cubicBezTo>
                <a:cubicBezTo>
                  <a:pt x="1343" y="469"/>
                  <a:pt x="1344" y="469"/>
                  <a:pt x="1344" y="469"/>
                </a:cubicBezTo>
                <a:cubicBezTo>
                  <a:pt x="1344" y="468"/>
                  <a:pt x="1345" y="469"/>
                  <a:pt x="1344" y="468"/>
                </a:cubicBezTo>
                <a:cubicBezTo>
                  <a:pt x="1344" y="467"/>
                  <a:pt x="1343" y="466"/>
                  <a:pt x="1343" y="466"/>
                </a:cubicBezTo>
                <a:cubicBezTo>
                  <a:pt x="1342" y="466"/>
                  <a:pt x="1339" y="466"/>
                  <a:pt x="1339" y="466"/>
                </a:cubicBezTo>
                <a:cubicBezTo>
                  <a:pt x="1339" y="466"/>
                  <a:pt x="1338" y="467"/>
                  <a:pt x="1337" y="467"/>
                </a:cubicBezTo>
                <a:cubicBezTo>
                  <a:pt x="1336" y="467"/>
                  <a:pt x="1335" y="467"/>
                  <a:pt x="1335" y="469"/>
                </a:cubicBezTo>
                <a:cubicBezTo>
                  <a:pt x="1335" y="469"/>
                  <a:pt x="1334" y="469"/>
                  <a:pt x="1333" y="469"/>
                </a:cubicBezTo>
                <a:cubicBezTo>
                  <a:pt x="1333" y="470"/>
                  <a:pt x="1333" y="470"/>
                  <a:pt x="1332" y="470"/>
                </a:cubicBezTo>
                <a:cubicBezTo>
                  <a:pt x="1330" y="470"/>
                  <a:pt x="1332" y="474"/>
                  <a:pt x="1332" y="475"/>
                </a:cubicBezTo>
                <a:cubicBezTo>
                  <a:pt x="1333" y="476"/>
                  <a:pt x="1334" y="476"/>
                  <a:pt x="1335" y="476"/>
                </a:cubicBezTo>
                <a:cubicBezTo>
                  <a:pt x="1336" y="477"/>
                  <a:pt x="1335" y="476"/>
                  <a:pt x="1335" y="476"/>
                </a:cubicBezTo>
                <a:close/>
                <a:moveTo>
                  <a:pt x="493" y="471"/>
                </a:moveTo>
                <a:cubicBezTo>
                  <a:pt x="493" y="470"/>
                  <a:pt x="492" y="469"/>
                  <a:pt x="492" y="468"/>
                </a:cubicBezTo>
                <a:cubicBezTo>
                  <a:pt x="491" y="468"/>
                  <a:pt x="491" y="467"/>
                  <a:pt x="490" y="467"/>
                </a:cubicBezTo>
                <a:cubicBezTo>
                  <a:pt x="489" y="468"/>
                  <a:pt x="488" y="468"/>
                  <a:pt x="487" y="467"/>
                </a:cubicBezTo>
                <a:cubicBezTo>
                  <a:pt x="487" y="467"/>
                  <a:pt x="487" y="467"/>
                  <a:pt x="487" y="467"/>
                </a:cubicBezTo>
                <a:cubicBezTo>
                  <a:pt x="487" y="467"/>
                  <a:pt x="486" y="467"/>
                  <a:pt x="486" y="467"/>
                </a:cubicBezTo>
                <a:cubicBezTo>
                  <a:pt x="486" y="466"/>
                  <a:pt x="485" y="466"/>
                  <a:pt x="485" y="465"/>
                </a:cubicBezTo>
                <a:cubicBezTo>
                  <a:pt x="485" y="466"/>
                  <a:pt x="484" y="465"/>
                  <a:pt x="484" y="465"/>
                </a:cubicBezTo>
                <a:cubicBezTo>
                  <a:pt x="483" y="465"/>
                  <a:pt x="483" y="465"/>
                  <a:pt x="482" y="465"/>
                </a:cubicBezTo>
                <a:cubicBezTo>
                  <a:pt x="482" y="465"/>
                  <a:pt x="481" y="464"/>
                  <a:pt x="481" y="463"/>
                </a:cubicBezTo>
                <a:cubicBezTo>
                  <a:pt x="481" y="464"/>
                  <a:pt x="480" y="464"/>
                  <a:pt x="479" y="464"/>
                </a:cubicBezTo>
                <a:cubicBezTo>
                  <a:pt x="479" y="462"/>
                  <a:pt x="478" y="464"/>
                  <a:pt x="478" y="464"/>
                </a:cubicBezTo>
                <a:cubicBezTo>
                  <a:pt x="477" y="464"/>
                  <a:pt x="477" y="464"/>
                  <a:pt x="477" y="465"/>
                </a:cubicBezTo>
                <a:cubicBezTo>
                  <a:pt x="476" y="465"/>
                  <a:pt x="475" y="464"/>
                  <a:pt x="474" y="464"/>
                </a:cubicBezTo>
                <a:cubicBezTo>
                  <a:pt x="474" y="464"/>
                  <a:pt x="474" y="465"/>
                  <a:pt x="474" y="464"/>
                </a:cubicBezTo>
                <a:cubicBezTo>
                  <a:pt x="474" y="464"/>
                  <a:pt x="473" y="463"/>
                  <a:pt x="473" y="463"/>
                </a:cubicBezTo>
                <a:cubicBezTo>
                  <a:pt x="472" y="463"/>
                  <a:pt x="471" y="463"/>
                  <a:pt x="470" y="463"/>
                </a:cubicBezTo>
                <a:cubicBezTo>
                  <a:pt x="471" y="464"/>
                  <a:pt x="472" y="464"/>
                  <a:pt x="472" y="465"/>
                </a:cubicBezTo>
                <a:cubicBezTo>
                  <a:pt x="472" y="466"/>
                  <a:pt x="472" y="468"/>
                  <a:pt x="472" y="468"/>
                </a:cubicBezTo>
                <a:cubicBezTo>
                  <a:pt x="472" y="468"/>
                  <a:pt x="473" y="469"/>
                  <a:pt x="473" y="469"/>
                </a:cubicBezTo>
                <a:cubicBezTo>
                  <a:pt x="473" y="470"/>
                  <a:pt x="474" y="469"/>
                  <a:pt x="474" y="470"/>
                </a:cubicBezTo>
                <a:cubicBezTo>
                  <a:pt x="474" y="471"/>
                  <a:pt x="474" y="472"/>
                  <a:pt x="473" y="471"/>
                </a:cubicBezTo>
                <a:cubicBezTo>
                  <a:pt x="473" y="471"/>
                  <a:pt x="472" y="471"/>
                  <a:pt x="472" y="471"/>
                </a:cubicBezTo>
                <a:cubicBezTo>
                  <a:pt x="472" y="470"/>
                  <a:pt x="469" y="471"/>
                  <a:pt x="469" y="470"/>
                </a:cubicBezTo>
                <a:cubicBezTo>
                  <a:pt x="468" y="470"/>
                  <a:pt x="468" y="470"/>
                  <a:pt x="467" y="470"/>
                </a:cubicBezTo>
                <a:cubicBezTo>
                  <a:pt x="466" y="471"/>
                  <a:pt x="467" y="470"/>
                  <a:pt x="466" y="470"/>
                </a:cubicBezTo>
                <a:cubicBezTo>
                  <a:pt x="466" y="470"/>
                  <a:pt x="465" y="470"/>
                  <a:pt x="465" y="470"/>
                </a:cubicBezTo>
                <a:cubicBezTo>
                  <a:pt x="465" y="469"/>
                  <a:pt x="465" y="470"/>
                  <a:pt x="465" y="470"/>
                </a:cubicBezTo>
                <a:cubicBezTo>
                  <a:pt x="464" y="470"/>
                  <a:pt x="463" y="470"/>
                  <a:pt x="463" y="471"/>
                </a:cubicBezTo>
                <a:cubicBezTo>
                  <a:pt x="464" y="471"/>
                  <a:pt x="464" y="471"/>
                  <a:pt x="464" y="472"/>
                </a:cubicBezTo>
                <a:cubicBezTo>
                  <a:pt x="464" y="472"/>
                  <a:pt x="464" y="472"/>
                  <a:pt x="465" y="472"/>
                </a:cubicBezTo>
                <a:cubicBezTo>
                  <a:pt x="466" y="472"/>
                  <a:pt x="465" y="472"/>
                  <a:pt x="465" y="472"/>
                </a:cubicBezTo>
                <a:cubicBezTo>
                  <a:pt x="466" y="473"/>
                  <a:pt x="467" y="472"/>
                  <a:pt x="469" y="472"/>
                </a:cubicBezTo>
                <a:cubicBezTo>
                  <a:pt x="469" y="472"/>
                  <a:pt x="470" y="472"/>
                  <a:pt x="471" y="472"/>
                </a:cubicBezTo>
                <a:cubicBezTo>
                  <a:pt x="472" y="472"/>
                  <a:pt x="474" y="472"/>
                  <a:pt x="475" y="472"/>
                </a:cubicBezTo>
                <a:cubicBezTo>
                  <a:pt x="476" y="472"/>
                  <a:pt x="476" y="472"/>
                  <a:pt x="477" y="472"/>
                </a:cubicBezTo>
                <a:cubicBezTo>
                  <a:pt x="477" y="472"/>
                  <a:pt x="477" y="473"/>
                  <a:pt x="477" y="473"/>
                </a:cubicBezTo>
                <a:cubicBezTo>
                  <a:pt x="478" y="473"/>
                  <a:pt x="478" y="475"/>
                  <a:pt x="478" y="475"/>
                </a:cubicBezTo>
                <a:cubicBezTo>
                  <a:pt x="478" y="475"/>
                  <a:pt x="479" y="474"/>
                  <a:pt x="479" y="474"/>
                </a:cubicBezTo>
                <a:cubicBezTo>
                  <a:pt x="480" y="474"/>
                  <a:pt x="480" y="473"/>
                  <a:pt x="480" y="473"/>
                </a:cubicBezTo>
                <a:cubicBezTo>
                  <a:pt x="480" y="472"/>
                  <a:pt x="480" y="471"/>
                  <a:pt x="480" y="471"/>
                </a:cubicBezTo>
                <a:cubicBezTo>
                  <a:pt x="481" y="471"/>
                  <a:pt x="486" y="474"/>
                  <a:pt x="486" y="471"/>
                </a:cubicBezTo>
                <a:cubicBezTo>
                  <a:pt x="487" y="471"/>
                  <a:pt x="489" y="471"/>
                  <a:pt x="490" y="471"/>
                </a:cubicBezTo>
                <a:cubicBezTo>
                  <a:pt x="490" y="471"/>
                  <a:pt x="490" y="471"/>
                  <a:pt x="491" y="471"/>
                </a:cubicBezTo>
                <a:cubicBezTo>
                  <a:pt x="491" y="471"/>
                  <a:pt x="492" y="471"/>
                  <a:pt x="493" y="471"/>
                </a:cubicBezTo>
                <a:cubicBezTo>
                  <a:pt x="493" y="469"/>
                  <a:pt x="493" y="471"/>
                  <a:pt x="493" y="471"/>
                </a:cubicBezTo>
                <a:close/>
                <a:moveTo>
                  <a:pt x="469" y="456"/>
                </a:moveTo>
                <a:cubicBezTo>
                  <a:pt x="469" y="456"/>
                  <a:pt x="469" y="456"/>
                  <a:pt x="468" y="456"/>
                </a:cubicBezTo>
                <a:cubicBezTo>
                  <a:pt x="469" y="456"/>
                  <a:pt x="468" y="456"/>
                  <a:pt x="469" y="456"/>
                </a:cubicBezTo>
                <a:close/>
                <a:moveTo>
                  <a:pt x="422" y="453"/>
                </a:moveTo>
                <a:cubicBezTo>
                  <a:pt x="422" y="454"/>
                  <a:pt x="423" y="454"/>
                  <a:pt x="424" y="454"/>
                </a:cubicBezTo>
                <a:cubicBezTo>
                  <a:pt x="425" y="453"/>
                  <a:pt x="425" y="453"/>
                  <a:pt x="425" y="452"/>
                </a:cubicBezTo>
                <a:cubicBezTo>
                  <a:pt x="426" y="452"/>
                  <a:pt x="426" y="451"/>
                  <a:pt x="426" y="451"/>
                </a:cubicBezTo>
                <a:cubicBezTo>
                  <a:pt x="426" y="450"/>
                  <a:pt x="425" y="450"/>
                  <a:pt x="424" y="450"/>
                </a:cubicBezTo>
                <a:cubicBezTo>
                  <a:pt x="423" y="450"/>
                  <a:pt x="423" y="450"/>
                  <a:pt x="423" y="451"/>
                </a:cubicBezTo>
                <a:cubicBezTo>
                  <a:pt x="423" y="451"/>
                  <a:pt x="424" y="451"/>
                  <a:pt x="424" y="451"/>
                </a:cubicBezTo>
                <a:cubicBezTo>
                  <a:pt x="424" y="452"/>
                  <a:pt x="424" y="453"/>
                  <a:pt x="422" y="453"/>
                </a:cubicBezTo>
                <a:close/>
                <a:moveTo>
                  <a:pt x="455" y="462"/>
                </a:moveTo>
                <a:cubicBezTo>
                  <a:pt x="457" y="462"/>
                  <a:pt x="460" y="463"/>
                  <a:pt x="462" y="462"/>
                </a:cubicBezTo>
                <a:cubicBezTo>
                  <a:pt x="462" y="462"/>
                  <a:pt x="461" y="462"/>
                  <a:pt x="462" y="462"/>
                </a:cubicBezTo>
                <a:cubicBezTo>
                  <a:pt x="462" y="462"/>
                  <a:pt x="462" y="462"/>
                  <a:pt x="462" y="462"/>
                </a:cubicBezTo>
                <a:cubicBezTo>
                  <a:pt x="462" y="462"/>
                  <a:pt x="464" y="461"/>
                  <a:pt x="464" y="461"/>
                </a:cubicBezTo>
                <a:cubicBezTo>
                  <a:pt x="464" y="461"/>
                  <a:pt x="464" y="460"/>
                  <a:pt x="464" y="460"/>
                </a:cubicBezTo>
                <a:cubicBezTo>
                  <a:pt x="463" y="460"/>
                  <a:pt x="463" y="459"/>
                  <a:pt x="462" y="459"/>
                </a:cubicBezTo>
                <a:cubicBezTo>
                  <a:pt x="461" y="459"/>
                  <a:pt x="460" y="459"/>
                  <a:pt x="460" y="459"/>
                </a:cubicBezTo>
                <a:cubicBezTo>
                  <a:pt x="459" y="459"/>
                  <a:pt x="458" y="458"/>
                  <a:pt x="458" y="458"/>
                </a:cubicBezTo>
                <a:cubicBezTo>
                  <a:pt x="458" y="458"/>
                  <a:pt x="458" y="457"/>
                  <a:pt x="458" y="456"/>
                </a:cubicBezTo>
                <a:cubicBezTo>
                  <a:pt x="458" y="456"/>
                  <a:pt x="457" y="456"/>
                  <a:pt x="457" y="456"/>
                </a:cubicBezTo>
                <a:cubicBezTo>
                  <a:pt x="457" y="455"/>
                  <a:pt x="455" y="456"/>
                  <a:pt x="455" y="456"/>
                </a:cubicBezTo>
                <a:cubicBezTo>
                  <a:pt x="455" y="456"/>
                  <a:pt x="453" y="455"/>
                  <a:pt x="453" y="455"/>
                </a:cubicBezTo>
                <a:cubicBezTo>
                  <a:pt x="453" y="455"/>
                  <a:pt x="453" y="455"/>
                  <a:pt x="453" y="455"/>
                </a:cubicBezTo>
                <a:cubicBezTo>
                  <a:pt x="453" y="454"/>
                  <a:pt x="453" y="455"/>
                  <a:pt x="452" y="454"/>
                </a:cubicBezTo>
                <a:cubicBezTo>
                  <a:pt x="452" y="454"/>
                  <a:pt x="452" y="454"/>
                  <a:pt x="452" y="453"/>
                </a:cubicBezTo>
                <a:cubicBezTo>
                  <a:pt x="451" y="454"/>
                  <a:pt x="451" y="454"/>
                  <a:pt x="451" y="453"/>
                </a:cubicBezTo>
                <a:cubicBezTo>
                  <a:pt x="450" y="453"/>
                  <a:pt x="450" y="451"/>
                  <a:pt x="449" y="451"/>
                </a:cubicBezTo>
                <a:cubicBezTo>
                  <a:pt x="449" y="451"/>
                  <a:pt x="448" y="451"/>
                  <a:pt x="447" y="451"/>
                </a:cubicBezTo>
                <a:cubicBezTo>
                  <a:pt x="447" y="451"/>
                  <a:pt x="447" y="451"/>
                  <a:pt x="447" y="451"/>
                </a:cubicBezTo>
                <a:cubicBezTo>
                  <a:pt x="447" y="450"/>
                  <a:pt x="447" y="451"/>
                  <a:pt x="447" y="451"/>
                </a:cubicBezTo>
                <a:cubicBezTo>
                  <a:pt x="446" y="450"/>
                  <a:pt x="446" y="450"/>
                  <a:pt x="446" y="450"/>
                </a:cubicBezTo>
                <a:cubicBezTo>
                  <a:pt x="445" y="450"/>
                  <a:pt x="445" y="450"/>
                  <a:pt x="445" y="450"/>
                </a:cubicBezTo>
                <a:cubicBezTo>
                  <a:pt x="443" y="450"/>
                  <a:pt x="443" y="449"/>
                  <a:pt x="441" y="449"/>
                </a:cubicBezTo>
                <a:cubicBezTo>
                  <a:pt x="441" y="449"/>
                  <a:pt x="441" y="449"/>
                  <a:pt x="441" y="449"/>
                </a:cubicBezTo>
                <a:cubicBezTo>
                  <a:pt x="440" y="448"/>
                  <a:pt x="440" y="448"/>
                  <a:pt x="440" y="448"/>
                </a:cubicBezTo>
                <a:cubicBezTo>
                  <a:pt x="440" y="447"/>
                  <a:pt x="440" y="446"/>
                  <a:pt x="439" y="446"/>
                </a:cubicBezTo>
                <a:cubicBezTo>
                  <a:pt x="438" y="446"/>
                  <a:pt x="437" y="446"/>
                  <a:pt x="437" y="446"/>
                </a:cubicBezTo>
                <a:cubicBezTo>
                  <a:pt x="436" y="446"/>
                  <a:pt x="436" y="445"/>
                  <a:pt x="436" y="444"/>
                </a:cubicBezTo>
                <a:cubicBezTo>
                  <a:pt x="435" y="445"/>
                  <a:pt x="434" y="445"/>
                  <a:pt x="433" y="445"/>
                </a:cubicBezTo>
                <a:cubicBezTo>
                  <a:pt x="434" y="444"/>
                  <a:pt x="431" y="444"/>
                  <a:pt x="431" y="444"/>
                </a:cubicBezTo>
                <a:cubicBezTo>
                  <a:pt x="431" y="445"/>
                  <a:pt x="430" y="445"/>
                  <a:pt x="429" y="445"/>
                </a:cubicBezTo>
                <a:cubicBezTo>
                  <a:pt x="429" y="444"/>
                  <a:pt x="429" y="444"/>
                  <a:pt x="429" y="444"/>
                </a:cubicBezTo>
                <a:cubicBezTo>
                  <a:pt x="428" y="444"/>
                  <a:pt x="427" y="444"/>
                  <a:pt x="427" y="444"/>
                </a:cubicBezTo>
                <a:cubicBezTo>
                  <a:pt x="426" y="444"/>
                  <a:pt x="426" y="444"/>
                  <a:pt x="426" y="444"/>
                </a:cubicBezTo>
                <a:cubicBezTo>
                  <a:pt x="425" y="444"/>
                  <a:pt x="424" y="444"/>
                  <a:pt x="424" y="444"/>
                </a:cubicBezTo>
                <a:cubicBezTo>
                  <a:pt x="424" y="444"/>
                  <a:pt x="424" y="444"/>
                  <a:pt x="423" y="444"/>
                </a:cubicBezTo>
                <a:cubicBezTo>
                  <a:pt x="423" y="444"/>
                  <a:pt x="423" y="444"/>
                  <a:pt x="423" y="444"/>
                </a:cubicBezTo>
                <a:cubicBezTo>
                  <a:pt x="423" y="445"/>
                  <a:pt x="422" y="444"/>
                  <a:pt x="422" y="444"/>
                </a:cubicBezTo>
                <a:cubicBezTo>
                  <a:pt x="422" y="445"/>
                  <a:pt x="421" y="445"/>
                  <a:pt x="421" y="445"/>
                </a:cubicBezTo>
                <a:cubicBezTo>
                  <a:pt x="420" y="445"/>
                  <a:pt x="420" y="445"/>
                  <a:pt x="420" y="446"/>
                </a:cubicBezTo>
                <a:cubicBezTo>
                  <a:pt x="420" y="446"/>
                  <a:pt x="420" y="446"/>
                  <a:pt x="420" y="446"/>
                </a:cubicBezTo>
                <a:cubicBezTo>
                  <a:pt x="419" y="446"/>
                  <a:pt x="420" y="446"/>
                  <a:pt x="419" y="446"/>
                </a:cubicBezTo>
                <a:cubicBezTo>
                  <a:pt x="419" y="447"/>
                  <a:pt x="418" y="447"/>
                  <a:pt x="417" y="448"/>
                </a:cubicBezTo>
                <a:cubicBezTo>
                  <a:pt x="417" y="449"/>
                  <a:pt x="417" y="449"/>
                  <a:pt x="417" y="450"/>
                </a:cubicBezTo>
                <a:cubicBezTo>
                  <a:pt x="417" y="450"/>
                  <a:pt x="416" y="450"/>
                  <a:pt x="416" y="450"/>
                </a:cubicBezTo>
                <a:cubicBezTo>
                  <a:pt x="416" y="452"/>
                  <a:pt x="417" y="451"/>
                  <a:pt x="418" y="451"/>
                </a:cubicBezTo>
                <a:cubicBezTo>
                  <a:pt x="419" y="451"/>
                  <a:pt x="420" y="451"/>
                  <a:pt x="420" y="450"/>
                </a:cubicBezTo>
                <a:cubicBezTo>
                  <a:pt x="420" y="450"/>
                  <a:pt x="419" y="449"/>
                  <a:pt x="420" y="449"/>
                </a:cubicBezTo>
                <a:cubicBezTo>
                  <a:pt x="420" y="449"/>
                  <a:pt x="421" y="449"/>
                  <a:pt x="421" y="449"/>
                </a:cubicBezTo>
                <a:cubicBezTo>
                  <a:pt x="422" y="448"/>
                  <a:pt x="422" y="448"/>
                  <a:pt x="422" y="447"/>
                </a:cubicBezTo>
                <a:cubicBezTo>
                  <a:pt x="423" y="447"/>
                  <a:pt x="424" y="447"/>
                  <a:pt x="424" y="446"/>
                </a:cubicBezTo>
                <a:cubicBezTo>
                  <a:pt x="424" y="445"/>
                  <a:pt x="426" y="446"/>
                  <a:pt x="427" y="446"/>
                </a:cubicBezTo>
                <a:cubicBezTo>
                  <a:pt x="428" y="446"/>
                  <a:pt x="429" y="446"/>
                  <a:pt x="429" y="447"/>
                </a:cubicBezTo>
                <a:cubicBezTo>
                  <a:pt x="429" y="448"/>
                  <a:pt x="430" y="448"/>
                  <a:pt x="431" y="448"/>
                </a:cubicBezTo>
                <a:cubicBezTo>
                  <a:pt x="431" y="448"/>
                  <a:pt x="431" y="449"/>
                  <a:pt x="431" y="449"/>
                </a:cubicBezTo>
                <a:cubicBezTo>
                  <a:pt x="431" y="449"/>
                  <a:pt x="432" y="449"/>
                  <a:pt x="432" y="449"/>
                </a:cubicBezTo>
                <a:cubicBezTo>
                  <a:pt x="433" y="449"/>
                  <a:pt x="433" y="449"/>
                  <a:pt x="434" y="449"/>
                </a:cubicBezTo>
                <a:cubicBezTo>
                  <a:pt x="434" y="449"/>
                  <a:pt x="434" y="450"/>
                  <a:pt x="435" y="450"/>
                </a:cubicBezTo>
                <a:cubicBezTo>
                  <a:pt x="435" y="450"/>
                  <a:pt x="436" y="450"/>
                  <a:pt x="436" y="451"/>
                </a:cubicBezTo>
                <a:cubicBezTo>
                  <a:pt x="436" y="451"/>
                  <a:pt x="436" y="451"/>
                  <a:pt x="437" y="452"/>
                </a:cubicBezTo>
                <a:cubicBezTo>
                  <a:pt x="437" y="452"/>
                  <a:pt x="437" y="452"/>
                  <a:pt x="437" y="452"/>
                </a:cubicBezTo>
                <a:cubicBezTo>
                  <a:pt x="438" y="452"/>
                  <a:pt x="438" y="452"/>
                  <a:pt x="439" y="453"/>
                </a:cubicBezTo>
                <a:cubicBezTo>
                  <a:pt x="440" y="454"/>
                  <a:pt x="443" y="453"/>
                  <a:pt x="444" y="453"/>
                </a:cubicBezTo>
                <a:cubicBezTo>
                  <a:pt x="444" y="454"/>
                  <a:pt x="444" y="454"/>
                  <a:pt x="444" y="455"/>
                </a:cubicBezTo>
                <a:cubicBezTo>
                  <a:pt x="444" y="455"/>
                  <a:pt x="444" y="455"/>
                  <a:pt x="445" y="456"/>
                </a:cubicBezTo>
                <a:cubicBezTo>
                  <a:pt x="446" y="458"/>
                  <a:pt x="448" y="459"/>
                  <a:pt x="450" y="459"/>
                </a:cubicBezTo>
                <a:cubicBezTo>
                  <a:pt x="450" y="460"/>
                  <a:pt x="450" y="460"/>
                  <a:pt x="450" y="461"/>
                </a:cubicBezTo>
                <a:cubicBezTo>
                  <a:pt x="450" y="462"/>
                  <a:pt x="450" y="461"/>
                  <a:pt x="449" y="462"/>
                </a:cubicBezTo>
                <a:cubicBezTo>
                  <a:pt x="448" y="462"/>
                  <a:pt x="448" y="462"/>
                  <a:pt x="448" y="463"/>
                </a:cubicBezTo>
                <a:cubicBezTo>
                  <a:pt x="449" y="463"/>
                  <a:pt x="455" y="463"/>
                  <a:pt x="455" y="462"/>
                </a:cubicBezTo>
                <a:cubicBezTo>
                  <a:pt x="457" y="462"/>
                  <a:pt x="455" y="462"/>
                  <a:pt x="455" y="462"/>
                </a:cubicBezTo>
                <a:close/>
                <a:moveTo>
                  <a:pt x="447" y="437"/>
                </a:moveTo>
                <a:cubicBezTo>
                  <a:pt x="446" y="436"/>
                  <a:pt x="446" y="435"/>
                  <a:pt x="446" y="435"/>
                </a:cubicBezTo>
                <a:cubicBezTo>
                  <a:pt x="445" y="435"/>
                  <a:pt x="445" y="435"/>
                  <a:pt x="444" y="435"/>
                </a:cubicBezTo>
                <a:cubicBezTo>
                  <a:pt x="444" y="436"/>
                  <a:pt x="444" y="436"/>
                  <a:pt x="444" y="437"/>
                </a:cubicBezTo>
                <a:cubicBezTo>
                  <a:pt x="445" y="438"/>
                  <a:pt x="446" y="438"/>
                  <a:pt x="447" y="438"/>
                </a:cubicBezTo>
                <a:cubicBezTo>
                  <a:pt x="447" y="437"/>
                  <a:pt x="447" y="437"/>
                  <a:pt x="447" y="437"/>
                </a:cubicBezTo>
                <a:close/>
                <a:moveTo>
                  <a:pt x="1388" y="442"/>
                </a:moveTo>
                <a:cubicBezTo>
                  <a:pt x="1387" y="443"/>
                  <a:pt x="1387" y="443"/>
                  <a:pt x="1387" y="444"/>
                </a:cubicBezTo>
                <a:cubicBezTo>
                  <a:pt x="1387" y="445"/>
                  <a:pt x="1387" y="444"/>
                  <a:pt x="1387" y="445"/>
                </a:cubicBezTo>
                <a:cubicBezTo>
                  <a:pt x="1386" y="445"/>
                  <a:pt x="1387" y="446"/>
                  <a:pt x="1387" y="446"/>
                </a:cubicBezTo>
                <a:cubicBezTo>
                  <a:pt x="1387" y="447"/>
                  <a:pt x="1387" y="448"/>
                  <a:pt x="1387" y="449"/>
                </a:cubicBezTo>
                <a:cubicBezTo>
                  <a:pt x="1387" y="450"/>
                  <a:pt x="1387" y="449"/>
                  <a:pt x="1388" y="450"/>
                </a:cubicBezTo>
                <a:cubicBezTo>
                  <a:pt x="1389" y="450"/>
                  <a:pt x="1389" y="451"/>
                  <a:pt x="1390" y="452"/>
                </a:cubicBezTo>
                <a:cubicBezTo>
                  <a:pt x="1390" y="451"/>
                  <a:pt x="1390" y="451"/>
                  <a:pt x="1390" y="451"/>
                </a:cubicBezTo>
                <a:cubicBezTo>
                  <a:pt x="1390" y="450"/>
                  <a:pt x="1391" y="451"/>
                  <a:pt x="1391" y="451"/>
                </a:cubicBezTo>
                <a:cubicBezTo>
                  <a:pt x="1391" y="449"/>
                  <a:pt x="1391" y="449"/>
                  <a:pt x="1392" y="449"/>
                </a:cubicBezTo>
                <a:cubicBezTo>
                  <a:pt x="1393" y="448"/>
                  <a:pt x="1392" y="447"/>
                  <a:pt x="1392" y="447"/>
                </a:cubicBezTo>
                <a:cubicBezTo>
                  <a:pt x="1392" y="447"/>
                  <a:pt x="1393" y="447"/>
                  <a:pt x="1393" y="447"/>
                </a:cubicBezTo>
                <a:cubicBezTo>
                  <a:pt x="1393" y="447"/>
                  <a:pt x="1393" y="446"/>
                  <a:pt x="1393" y="446"/>
                </a:cubicBezTo>
                <a:cubicBezTo>
                  <a:pt x="1393" y="446"/>
                  <a:pt x="1393" y="446"/>
                  <a:pt x="1393" y="446"/>
                </a:cubicBezTo>
                <a:cubicBezTo>
                  <a:pt x="1393" y="445"/>
                  <a:pt x="1393" y="444"/>
                  <a:pt x="1393" y="443"/>
                </a:cubicBezTo>
                <a:cubicBezTo>
                  <a:pt x="1393" y="442"/>
                  <a:pt x="1394" y="441"/>
                  <a:pt x="1394" y="440"/>
                </a:cubicBezTo>
                <a:cubicBezTo>
                  <a:pt x="1394" y="439"/>
                  <a:pt x="1395" y="438"/>
                  <a:pt x="1395" y="436"/>
                </a:cubicBezTo>
                <a:cubicBezTo>
                  <a:pt x="1396" y="435"/>
                  <a:pt x="1395" y="435"/>
                  <a:pt x="1395" y="434"/>
                </a:cubicBezTo>
                <a:cubicBezTo>
                  <a:pt x="1394" y="433"/>
                  <a:pt x="1394" y="433"/>
                  <a:pt x="1393" y="433"/>
                </a:cubicBezTo>
                <a:cubicBezTo>
                  <a:pt x="1393" y="433"/>
                  <a:pt x="1392" y="434"/>
                  <a:pt x="1392" y="434"/>
                </a:cubicBezTo>
                <a:cubicBezTo>
                  <a:pt x="1392" y="435"/>
                  <a:pt x="1392" y="435"/>
                  <a:pt x="1392" y="436"/>
                </a:cubicBezTo>
                <a:cubicBezTo>
                  <a:pt x="1392" y="436"/>
                  <a:pt x="1391" y="436"/>
                  <a:pt x="1391" y="436"/>
                </a:cubicBezTo>
                <a:cubicBezTo>
                  <a:pt x="1391" y="436"/>
                  <a:pt x="1391" y="437"/>
                  <a:pt x="1391" y="437"/>
                </a:cubicBezTo>
                <a:cubicBezTo>
                  <a:pt x="1391" y="437"/>
                  <a:pt x="1391" y="437"/>
                  <a:pt x="1391" y="437"/>
                </a:cubicBezTo>
                <a:cubicBezTo>
                  <a:pt x="1391" y="437"/>
                  <a:pt x="1390" y="438"/>
                  <a:pt x="1390" y="438"/>
                </a:cubicBezTo>
                <a:cubicBezTo>
                  <a:pt x="1389" y="439"/>
                  <a:pt x="1389" y="438"/>
                  <a:pt x="1389" y="439"/>
                </a:cubicBezTo>
                <a:cubicBezTo>
                  <a:pt x="1389" y="439"/>
                  <a:pt x="1389" y="440"/>
                  <a:pt x="1389" y="440"/>
                </a:cubicBezTo>
                <a:cubicBezTo>
                  <a:pt x="1389" y="440"/>
                  <a:pt x="1388" y="441"/>
                  <a:pt x="1389" y="442"/>
                </a:cubicBezTo>
                <a:cubicBezTo>
                  <a:pt x="1388" y="442"/>
                  <a:pt x="1388" y="442"/>
                  <a:pt x="1388" y="442"/>
                </a:cubicBezTo>
                <a:cubicBezTo>
                  <a:pt x="1388" y="443"/>
                  <a:pt x="1388" y="442"/>
                  <a:pt x="1388" y="442"/>
                </a:cubicBezTo>
                <a:close/>
                <a:moveTo>
                  <a:pt x="1422" y="425"/>
                </a:moveTo>
                <a:cubicBezTo>
                  <a:pt x="1422" y="426"/>
                  <a:pt x="1422" y="426"/>
                  <a:pt x="1422" y="426"/>
                </a:cubicBezTo>
                <a:cubicBezTo>
                  <a:pt x="1423" y="426"/>
                  <a:pt x="1424" y="425"/>
                  <a:pt x="1425" y="424"/>
                </a:cubicBezTo>
                <a:cubicBezTo>
                  <a:pt x="1424" y="424"/>
                  <a:pt x="1423" y="425"/>
                  <a:pt x="1423" y="425"/>
                </a:cubicBezTo>
                <a:cubicBezTo>
                  <a:pt x="1423" y="425"/>
                  <a:pt x="1423" y="425"/>
                  <a:pt x="1422" y="425"/>
                </a:cubicBezTo>
                <a:close/>
                <a:moveTo>
                  <a:pt x="1420" y="425"/>
                </a:moveTo>
                <a:cubicBezTo>
                  <a:pt x="1420" y="424"/>
                  <a:pt x="1420" y="423"/>
                  <a:pt x="1419" y="423"/>
                </a:cubicBezTo>
                <a:cubicBezTo>
                  <a:pt x="1418" y="424"/>
                  <a:pt x="1420" y="425"/>
                  <a:pt x="1420" y="425"/>
                </a:cubicBezTo>
                <a:close/>
                <a:moveTo>
                  <a:pt x="742" y="417"/>
                </a:moveTo>
                <a:cubicBezTo>
                  <a:pt x="742" y="418"/>
                  <a:pt x="742" y="418"/>
                  <a:pt x="742" y="418"/>
                </a:cubicBezTo>
                <a:cubicBezTo>
                  <a:pt x="742" y="419"/>
                  <a:pt x="742" y="420"/>
                  <a:pt x="743" y="420"/>
                </a:cubicBezTo>
                <a:cubicBezTo>
                  <a:pt x="744" y="420"/>
                  <a:pt x="744" y="419"/>
                  <a:pt x="744" y="418"/>
                </a:cubicBezTo>
                <a:cubicBezTo>
                  <a:pt x="744" y="417"/>
                  <a:pt x="743" y="417"/>
                  <a:pt x="742" y="417"/>
                </a:cubicBezTo>
                <a:close/>
                <a:moveTo>
                  <a:pt x="1429" y="416"/>
                </a:moveTo>
                <a:cubicBezTo>
                  <a:pt x="1429" y="416"/>
                  <a:pt x="1429" y="416"/>
                  <a:pt x="1429" y="416"/>
                </a:cubicBezTo>
                <a:cubicBezTo>
                  <a:pt x="1429" y="416"/>
                  <a:pt x="1429" y="416"/>
                  <a:pt x="1429" y="416"/>
                </a:cubicBezTo>
                <a:cubicBezTo>
                  <a:pt x="1429" y="416"/>
                  <a:pt x="1429" y="416"/>
                  <a:pt x="1429" y="416"/>
                </a:cubicBezTo>
                <a:close/>
                <a:moveTo>
                  <a:pt x="737" y="418"/>
                </a:moveTo>
                <a:cubicBezTo>
                  <a:pt x="738" y="418"/>
                  <a:pt x="738" y="418"/>
                  <a:pt x="738" y="417"/>
                </a:cubicBezTo>
                <a:cubicBezTo>
                  <a:pt x="738" y="417"/>
                  <a:pt x="738" y="417"/>
                  <a:pt x="739" y="417"/>
                </a:cubicBezTo>
                <a:cubicBezTo>
                  <a:pt x="739" y="416"/>
                  <a:pt x="740" y="416"/>
                  <a:pt x="740" y="416"/>
                </a:cubicBezTo>
                <a:cubicBezTo>
                  <a:pt x="739" y="416"/>
                  <a:pt x="738" y="416"/>
                  <a:pt x="738" y="416"/>
                </a:cubicBezTo>
                <a:cubicBezTo>
                  <a:pt x="737" y="416"/>
                  <a:pt x="737" y="416"/>
                  <a:pt x="737" y="417"/>
                </a:cubicBezTo>
                <a:cubicBezTo>
                  <a:pt x="737" y="418"/>
                  <a:pt x="737" y="418"/>
                  <a:pt x="737" y="418"/>
                </a:cubicBezTo>
                <a:cubicBezTo>
                  <a:pt x="738" y="418"/>
                  <a:pt x="737" y="418"/>
                  <a:pt x="737" y="418"/>
                </a:cubicBezTo>
                <a:close/>
                <a:moveTo>
                  <a:pt x="749" y="418"/>
                </a:moveTo>
                <a:cubicBezTo>
                  <a:pt x="749" y="418"/>
                  <a:pt x="749" y="418"/>
                  <a:pt x="749" y="418"/>
                </a:cubicBezTo>
                <a:cubicBezTo>
                  <a:pt x="751" y="418"/>
                  <a:pt x="751" y="417"/>
                  <a:pt x="751" y="415"/>
                </a:cubicBezTo>
                <a:cubicBezTo>
                  <a:pt x="751" y="415"/>
                  <a:pt x="751" y="416"/>
                  <a:pt x="751" y="415"/>
                </a:cubicBezTo>
                <a:cubicBezTo>
                  <a:pt x="751" y="415"/>
                  <a:pt x="751" y="415"/>
                  <a:pt x="750" y="415"/>
                </a:cubicBezTo>
                <a:cubicBezTo>
                  <a:pt x="751" y="415"/>
                  <a:pt x="750" y="417"/>
                  <a:pt x="749" y="418"/>
                </a:cubicBezTo>
                <a:close/>
                <a:moveTo>
                  <a:pt x="734" y="415"/>
                </a:moveTo>
                <a:cubicBezTo>
                  <a:pt x="734" y="415"/>
                  <a:pt x="734" y="415"/>
                  <a:pt x="735" y="415"/>
                </a:cubicBezTo>
                <a:cubicBezTo>
                  <a:pt x="734" y="415"/>
                  <a:pt x="734" y="415"/>
                  <a:pt x="734" y="414"/>
                </a:cubicBezTo>
                <a:cubicBezTo>
                  <a:pt x="734" y="415"/>
                  <a:pt x="734" y="415"/>
                  <a:pt x="734" y="415"/>
                </a:cubicBezTo>
                <a:close/>
                <a:moveTo>
                  <a:pt x="752" y="414"/>
                </a:moveTo>
                <a:cubicBezTo>
                  <a:pt x="752" y="414"/>
                  <a:pt x="753" y="414"/>
                  <a:pt x="753" y="413"/>
                </a:cubicBezTo>
                <a:cubicBezTo>
                  <a:pt x="752" y="412"/>
                  <a:pt x="752" y="413"/>
                  <a:pt x="752" y="414"/>
                </a:cubicBezTo>
                <a:close/>
                <a:moveTo>
                  <a:pt x="388" y="407"/>
                </a:moveTo>
                <a:cubicBezTo>
                  <a:pt x="388" y="408"/>
                  <a:pt x="387" y="409"/>
                  <a:pt x="388" y="409"/>
                </a:cubicBezTo>
                <a:cubicBezTo>
                  <a:pt x="388" y="409"/>
                  <a:pt x="390" y="410"/>
                  <a:pt x="390" y="409"/>
                </a:cubicBezTo>
                <a:cubicBezTo>
                  <a:pt x="390" y="408"/>
                  <a:pt x="390" y="407"/>
                  <a:pt x="388" y="407"/>
                </a:cubicBezTo>
                <a:cubicBezTo>
                  <a:pt x="387" y="409"/>
                  <a:pt x="388" y="407"/>
                  <a:pt x="388" y="407"/>
                </a:cubicBezTo>
                <a:close/>
                <a:moveTo>
                  <a:pt x="1435" y="404"/>
                </a:moveTo>
                <a:cubicBezTo>
                  <a:pt x="1435" y="404"/>
                  <a:pt x="1435" y="404"/>
                  <a:pt x="1434" y="404"/>
                </a:cubicBezTo>
                <a:cubicBezTo>
                  <a:pt x="1435" y="404"/>
                  <a:pt x="1435" y="404"/>
                  <a:pt x="1435" y="404"/>
                </a:cubicBezTo>
                <a:cubicBezTo>
                  <a:pt x="1435" y="404"/>
                  <a:pt x="1435" y="404"/>
                  <a:pt x="1435" y="404"/>
                </a:cubicBezTo>
                <a:close/>
                <a:moveTo>
                  <a:pt x="1438" y="403"/>
                </a:moveTo>
                <a:cubicBezTo>
                  <a:pt x="1438" y="403"/>
                  <a:pt x="1438" y="403"/>
                  <a:pt x="1438" y="403"/>
                </a:cubicBezTo>
                <a:cubicBezTo>
                  <a:pt x="1437" y="403"/>
                  <a:pt x="1437" y="403"/>
                  <a:pt x="1437" y="404"/>
                </a:cubicBezTo>
                <a:cubicBezTo>
                  <a:pt x="1438" y="404"/>
                  <a:pt x="1438" y="404"/>
                  <a:pt x="1438" y="403"/>
                </a:cubicBezTo>
                <a:close/>
                <a:moveTo>
                  <a:pt x="1394" y="398"/>
                </a:moveTo>
                <a:cubicBezTo>
                  <a:pt x="1394" y="397"/>
                  <a:pt x="1394" y="397"/>
                  <a:pt x="1393" y="397"/>
                </a:cubicBezTo>
                <a:cubicBezTo>
                  <a:pt x="1394" y="398"/>
                  <a:pt x="1394" y="398"/>
                  <a:pt x="1394" y="398"/>
                </a:cubicBezTo>
                <a:close/>
                <a:moveTo>
                  <a:pt x="1415" y="388"/>
                </a:moveTo>
                <a:cubicBezTo>
                  <a:pt x="1416" y="388"/>
                  <a:pt x="1416" y="388"/>
                  <a:pt x="1416" y="388"/>
                </a:cubicBezTo>
                <a:cubicBezTo>
                  <a:pt x="1417" y="388"/>
                  <a:pt x="1417" y="386"/>
                  <a:pt x="1417" y="386"/>
                </a:cubicBezTo>
                <a:cubicBezTo>
                  <a:pt x="1416" y="386"/>
                  <a:pt x="1416" y="387"/>
                  <a:pt x="1415" y="387"/>
                </a:cubicBezTo>
                <a:cubicBezTo>
                  <a:pt x="1415" y="387"/>
                  <a:pt x="1415" y="387"/>
                  <a:pt x="1415" y="388"/>
                </a:cubicBezTo>
                <a:close/>
                <a:moveTo>
                  <a:pt x="1431" y="385"/>
                </a:moveTo>
                <a:cubicBezTo>
                  <a:pt x="1431" y="386"/>
                  <a:pt x="1431" y="386"/>
                  <a:pt x="1430" y="386"/>
                </a:cubicBezTo>
                <a:cubicBezTo>
                  <a:pt x="1431" y="386"/>
                  <a:pt x="1431" y="386"/>
                  <a:pt x="1431" y="387"/>
                </a:cubicBezTo>
                <a:cubicBezTo>
                  <a:pt x="1431" y="387"/>
                  <a:pt x="1431" y="387"/>
                  <a:pt x="1431" y="388"/>
                </a:cubicBezTo>
                <a:cubicBezTo>
                  <a:pt x="1433" y="388"/>
                  <a:pt x="1433" y="389"/>
                  <a:pt x="1433" y="390"/>
                </a:cubicBezTo>
                <a:cubicBezTo>
                  <a:pt x="1432" y="391"/>
                  <a:pt x="1432" y="390"/>
                  <a:pt x="1432" y="390"/>
                </a:cubicBezTo>
                <a:cubicBezTo>
                  <a:pt x="1432" y="389"/>
                  <a:pt x="1432" y="389"/>
                  <a:pt x="1431" y="389"/>
                </a:cubicBezTo>
                <a:cubicBezTo>
                  <a:pt x="1431" y="390"/>
                  <a:pt x="1432" y="391"/>
                  <a:pt x="1432" y="392"/>
                </a:cubicBezTo>
                <a:cubicBezTo>
                  <a:pt x="1433" y="393"/>
                  <a:pt x="1433" y="392"/>
                  <a:pt x="1434" y="391"/>
                </a:cubicBezTo>
                <a:cubicBezTo>
                  <a:pt x="1434" y="392"/>
                  <a:pt x="1434" y="392"/>
                  <a:pt x="1434" y="392"/>
                </a:cubicBezTo>
                <a:cubicBezTo>
                  <a:pt x="1435" y="392"/>
                  <a:pt x="1435" y="392"/>
                  <a:pt x="1436" y="391"/>
                </a:cubicBezTo>
                <a:cubicBezTo>
                  <a:pt x="1435" y="390"/>
                  <a:pt x="1435" y="389"/>
                  <a:pt x="1434" y="388"/>
                </a:cubicBezTo>
                <a:cubicBezTo>
                  <a:pt x="1435" y="388"/>
                  <a:pt x="1435" y="388"/>
                  <a:pt x="1436" y="388"/>
                </a:cubicBezTo>
                <a:cubicBezTo>
                  <a:pt x="1436" y="389"/>
                  <a:pt x="1436" y="390"/>
                  <a:pt x="1436" y="391"/>
                </a:cubicBezTo>
                <a:cubicBezTo>
                  <a:pt x="1436" y="391"/>
                  <a:pt x="1436" y="392"/>
                  <a:pt x="1436" y="393"/>
                </a:cubicBezTo>
                <a:cubicBezTo>
                  <a:pt x="1435" y="393"/>
                  <a:pt x="1435" y="393"/>
                  <a:pt x="1434" y="393"/>
                </a:cubicBezTo>
                <a:cubicBezTo>
                  <a:pt x="1433" y="393"/>
                  <a:pt x="1434" y="393"/>
                  <a:pt x="1434" y="394"/>
                </a:cubicBezTo>
                <a:cubicBezTo>
                  <a:pt x="1434" y="394"/>
                  <a:pt x="1433" y="394"/>
                  <a:pt x="1433" y="394"/>
                </a:cubicBezTo>
                <a:cubicBezTo>
                  <a:pt x="1433" y="394"/>
                  <a:pt x="1433" y="394"/>
                  <a:pt x="1433" y="395"/>
                </a:cubicBezTo>
                <a:cubicBezTo>
                  <a:pt x="1433" y="395"/>
                  <a:pt x="1433" y="396"/>
                  <a:pt x="1433" y="397"/>
                </a:cubicBezTo>
                <a:cubicBezTo>
                  <a:pt x="1434" y="397"/>
                  <a:pt x="1434" y="398"/>
                  <a:pt x="1433" y="397"/>
                </a:cubicBezTo>
                <a:cubicBezTo>
                  <a:pt x="1433" y="399"/>
                  <a:pt x="1434" y="399"/>
                  <a:pt x="1435" y="399"/>
                </a:cubicBezTo>
                <a:cubicBezTo>
                  <a:pt x="1435" y="398"/>
                  <a:pt x="1435" y="397"/>
                  <a:pt x="1436" y="396"/>
                </a:cubicBezTo>
                <a:cubicBezTo>
                  <a:pt x="1436" y="398"/>
                  <a:pt x="1436" y="399"/>
                  <a:pt x="1436" y="400"/>
                </a:cubicBezTo>
                <a:cubicBezTo>
                  <a:pt x="1437" y="400"/>
                  <a:pt x="1438" y="400"/>
                  <a:pt x="1438" y="398"/>
                </a:cubicBezTo>
                <a:cubicBezTo>
                  <a:pt x="1439" y="397"/>
                  <a:pt x="1439" y="397"/>
                  <a:pt x="1439" y="396"/>
                </a:cubicBezTo>
                <a:cubicBezTo>
                  <a:pt x="1439" y="396"/>
                  <a:pt x="1439" y="396"/>
                  <a:pt x="1439" y="395"/>
                </a:cubicBezTo>
                <a:cubicBezTo>
                  <a:pt x="1439" y="395"/>
                  <a:pt x="1440" y="395"/>
                  <a:pt x="1440" y="395"/>
                </a:cubicBezTo>
                <a:cubicBezTo>
                  <a:pt x="1440" y="395"/>
                  <a:pt x="1440" y="394"/>
                  <a:pt x="1440" y="393"/>
                </a:cubicBezTo>
                <a:cubicBezTo>
                  <a:pt x="1440" y="393"/>
                  <a:pt x="1440" y="393"/>
                  <a:pt x="1440" y="393"/>
                </a:cubicBezTo>
                <a:cubicBezTo>
                  <a:pt x="1441" y="393"/>
                  <a:pt x="1440" y="391"/>
                  <a:pt x="1440" y="391"/>
                </a:cubicBezTo>
                <a:cubicBezTo>
                  <a:pt x="1440" y="391"/>
                  <a:pt x="1441" y="390"/>
                  <a:pt x="1441" y="391"/>
                </a:cubicBezTo>
                <a:cubicBezTo>
                  <a:pt x="1442" y="390"/>
                  <a:pt x="1442" y="390"/>
                  <a:pt x="1442" y="389"/>
                </a:cubicBezTo>
                <a:cubicBezTo>
                  <a:pt x="1442" y="389"/>
                  <a:pt x="1441" y="389"/>
                  <a:pt x="1441" y="389"/>
                </a:cubicBezTo>
                <a:cubicBezTo>
                  <a:pt x="1441" y="388"/>
                  <a:pt x="1441" y="387"/>
                  <a:pt x="1440" y="387"/>
                </a:cubicBezTo>
                <a:cubicBezTo>
                  <a:pt x="1440" y="387"/>
                  <a:pt x="1440" y="387"/>
                  <a:pt x="1440" y="387"/>
                </a:cubicBezTo>
                <a:cubicBezTo>
                  <a:pt x="1440" y="386"/>
                  <a:pt x="1441" y="385"/>
                  <a:pt x="1440" y="385"/>
                </a:cubicBezTo>
                <a:cubicBezTo>
                  <a:pt x="1440" y="384"/>
                  <a:pt x="1438" y="385"/>
                  <a:pt x="1438" y="385"/>
                </a:cubicBezTo>
                <a:cubicBezTo>
                  <a:pt x="1438" y="384"/>
                  <a:pt x="1438" y="383"/>
                  <a:pt x="1438" y="383"/>
                </a:cubicBezTo>
                <a:cubicBezTo>
                  <a:pt x="1437" y="383"/>
                  <a:pt x="1436" y="383"/>
                  <a:pt x="1436" y="382"/>
                </a:cubicBezTo>
                <a:cubicBezTo>
                  <a:pt x="1435" y="383"/>
                  <a:pt x="1435" y="383"/>
                  <a:pt x="1435" y="384"/>
                </a:cubicBezTo>
                <a:cubicBezTo>
                  <a:pt x="1434" y="384"/>
                  <a:pt x="1434" y="383"/>
                  <a:pt x="1434" y="385"/>
                </a:cubicBezTo>
                <a:cubicBezTo>
                  <a:pt x="1433" y="386"/>
                  <a:pt x="1433" y="385"/>
                  <a:pt x="1432" y="386"/>
                </a:cubicBezTo>
                <a:cubicBezTo>
                  <a:pt x="1432" y="385"/>
                  <a:pt x="1432" y="385"/>
                  <a:pt x="1431" y="385"/>
                </a:cubicBezTo>
                <a:close/>
                <a:moveTo>
                  <a:pt x="1455" y="381"/>
                </a:moveTo>
                <a:cubicBezTo>
                  <a:pt x="1454" y="381"/>
                  <a:pt x="1453" y="381"/>
                  <a:pt x="1454" y="381"/>
                </a:cubicBezTo>
                <a:cubicBezTo>
                  <a:pt x="1454" y="382"/>
                  <a:pt x="1455" y="381"/>
                  <a:pt x="1455" y="381"/>
                </a:cubicBezTo>
                <a:close/>
                <a:moveTo>
                  <a:pt x="1453" y="380"/>
                </a:moveTo>
                <a:cubicBezTo>
                  <a:pt x="1452" y="381"/>
                  <a:pt x="1451" y="381"/>
                  <a:pt x="1450" y="381"/>
                </a:cubicBezTo>
                <a:cubicBezTo>
                  <a:pt x="1450" y="381"/>
                  <a:pt x="1450" y="382"/>
                  <a:pt x="1450" y="382"/>
                </a:cubicBezTo>
                <a:cubicBezTo>
                  <a:pt x="1449" y="382"/>
                  <a:pt x="1448" y="383"/>
                  <a:pt x="1448" y="382"/>
                </a:cubicBezTo>
                <a:cubicBezTo>
                  <a:pt x="1447" y="382"/>
                  <a:pt x="1448" y="382"/>
                  <a:pt x="1447" y="382"/>
                </a:cubicBezTo>
                <a:cubicBezTo>
                  <a:pt x="1446" y="382"/>
                  <a:pt x="1446" y="383"/>
                  <a:pt x="1446" y="383"/>
                </a:cubicBezTo>
                <a:cubicBezTo>
                  <a:pt x="1445" y="385"/>
                  <a:pt x="1444" y="385"/>
                  <a:pt x="1443" y="387"/>
                </a:cubicBezTo>
                <a:cubicBezTo>
                  <a:pt x="1444" y="387"/>
                  <a:pt x="1444" y="386"/>
                  <a:pt x="1444" y="387"/>
                </a:cubicBezTo>
                <a:cubicBezTo>
                  <a:pt x="1444" y="388"/>
                  <a:pt x="1445" y="388"/>
                  <a:pt x="1445" y="388"/>
                </a:cubicBezTo>
                <a:cubicBezTo>
                  <a:pt x="1445" y="388"/>
                  <a:pt x="1444" y="389"/>
                  <a:pt x="1445" y="389"/>
                </a:cubicBezTo>
                <a:cubicBezTo>
                  <a:pt x="1445" y="389"/>
                  <a:pt x="1446" y="390"/>
                  <a:pt x="1445" y="390"/>
                </a:cubicBezTo>
                <a:cubicBezTo>
                  <a:pt x="1446" y="390"/>
                  <a:pt x="1447" y="391"/>
                  <a:pt x="1447" y="391"/>
                </a:cubicBezTo>
                <a:cubicBezTo>
                  <a:pt x="1448" y="391"/>
                  <a:pt x="1448" y="390"/>
                  <a:pt x="1448" y="389"/>
                </a:cubicBezTo>
                <a:cubicBezTo>
                  <a:pt x="1448" y="388"/>
                  <a:pt x="1448" y="387"/>
                  <a:pt x="1449" y="387"/>
                </a:cubicBezTo>
                <a:cubicBezTo>
                  <a:pt x="1449" y="387"/>
                  <a:pt x="1450" y="387"/>
                  <a:pt x="1450" y="387"/>
                </a:cubicBezTo>
                <a:cubicBezTo>
                  <a:pt x="1450" y="387"/>
                  <a:pt x="1450" y="387"/>
                  <a:pt x="1450" y="386"/>
                </a:cubicBezTo>
                <a:cubicBezTo>
                  <a:pt x="1450" y="386"/>
                  <a:pt x="1451" y="386"/>
                  <a:pt x="1451" y="386"/>
                </a:cubicBezTo>
                <a:cubicBezTo>
                  <a:pt x="1452" y="387"/>
                  <a:pt x="1451" y="387"/>
                  <a:pt x="1452" y="387"/>
                </a:cubicBezTo>
                <a:cubicBezTo>
                  <a:pt x="1453" y="387"/>
                  <a:pt x="1453" y="386"/>
                  <a:pt x="1454" y="385"/>
                </a:cubicBezTo>
                <a:cubicBezTo>
                  <a:pt x="1454" y="384"/>
                  <a:pt x="1455" y="385"/>
                  <a:pt x="1454" y="383"/>
                </a:cubicBezTo>
                <a:cubicBezTo>
                  <a:pt x="1454" y="382"/>
                  <a:pt x="1454" y="382"/>
                  <a:pt x="1453" y="382"/>
                </a:cubicBezTo>
                <a:cubicBezTo>
                  <a:pt x="1453" y="382"/>
                  <a:pt x="1453" y="381"/>
                  <a:pt x="1453" y="380"/>
                </a:cubicBezTo>
                <a:cubicBezTo>
                  <a:pt x="1452" y="381"/>
                  <a:pt x="1453" y="380"/>
                  <a:pt x="1453" y="380"/>
                </a:cubicBezTo>
                <a:close/>
                <a:moveTo>
                  <a:pt x="453" y="377"/>
                </a:moveTo>
                <a:cubicBezTo>
                  <a:pt x="453" y="376"/>
                  <a:pt x="452" y="377"/>
                  <a:pt x="451" y="377"/>
                </a:cubicBezTo>
                <a:cubicBezTo>
                  <a:pt x="452" y="378"/>
                  <a:pt x="452" y="377"/>
                  <a:pt x="453" y="377"/>
                </a:cubicBezTo>
                <a:close/>
                <a:moveTo>
                  <a:pt x="1449" y="375"/>
                </a:moveTo>
                <a:cubicBezTo>
                  <a:pt x="1450" y="375"/>
                  <a:pt x="1450" y="374"/>
                  <a:pt x="1450" y="374"/>
                </a:cubicBezTo>
                <a:cubicBezTo>
                  <a:pt x="1448" y="374"/>
                  <a:pt x="1448" y="374"/>
                  <a:pt x="1449" y="375"/>
                </a:cubicBezTo>
                <a:cubicBezTo>
                  <a:pt x="1450" y="375"/>
                  <a:pt x="1449" y="375"/>
                  <a:pt x="1449" y="375"/>
                </a:cubicBezTo>
                <a:close/>
                <a:moveTo>
                  <a:pt x="946" y="374"/>
                </a:moveTo>
                <a:cubicBezTo>
                  <a:pt x="946" y="374"/>
                  <a:pt x="946" y="374"/>
                  <a:pt x="947" y="374"/>
                </a:cubicBezTo>
                <a:cubicBezTo>
                  <a:pt x="947" y="374"/>
                  <a:pt x="947" y="374"/>
                  <a:pt x="946" y="374"/>
                </a:cubicBezTo>
                <a:close/>
                <a:moveTo>
                  <a:pt x="930" y="374"/>
                </a:moveTo>
                <a:cubicBezTo>
                  <a:pt x="929" y="374"/>
                  <a:pt x="928" y="375"/>
                  <a:pt x="929" y="375"/>
                </a:cubicBezTo>
                <a:cubicBezTo>
                  <a:pt x="930" y="376"/>
                  <a:pt x="932" y="376"/>
                  <a:pt x="933" y="376"/>
                </a:cubicBezTo>
                <a:cubicBezTo>
                  <a:pt x="934" y="376"/>
                  <a:pt x="934" y="377"/>
                  <a:pt x="935" y="377"/>
                </a:cubicBezTo>
                <a:cubicBezTo>
                  <a:pt x="935" y="377"/>
                  <a:pt x="935" y="378"/>
                  <a:pt x="936" y="378"/>
                </a:cubicBezTo>
                <a:cubicBezTo>
                  <a:pt x="936" y="378"/>
                  <a:pt x="937" y="378"/>
                  <a:pt x="937" y="378"/>
                </a:cubicBezTo>
                <a:cubicBezTo>
                  <a:pt x="938" y="378"/>
                  <a:pt x="937" y="377"/>
                  <a:pt x="938" y="377"/>
                </a:cubicBezTo>
                <a:cubicBezTo>
                  <a:pt x="938" y="377"/>
                  <a:pt x="938" y="377"/>
                  <a:pt x="938" y="377"/>
                </a:cubicBezTo>
                <a:cubicBezTo>
                  <a:pt x="939" y="377"/>
                  <a:pt x="938" y="377"/>
                  <a:pt x="939" y="377"/>
                </a:cubicBezTo>
                <a:cubicBezTo>
                  <a:pt x="940" y="378"/>
                  <a:pt x="941" y="377"/>
                  <a:pt x="942" y="377"/>
                </a:cubicBezTo>
                <a:cubicBezTo>
                  <a:pt x="943" y="376"/>
                  <a:pt x="943" y="376"/>
                  <a:pt x="942" y="376"/>
                </a:cubicBezTo>
                <a:cubicBezTo>
                  <a:pt x="941" y="376"/>
                  <a:pt x="941" y="376"/>
                  <a:pt x="941" y="375"/>
                </a:cubicBezTo>
                <a:cubicBezTo>
                  <a:pt x="939" y="375"/>
                  <a:pt x="938" y="375"/>
                  <a:pt x="937" y="375"/>
                </a:cubicBezTo>
                <a:cubicBezTo>
                  <a:pt x="936" y="374"/>
                  <a:pt x="934" y="375"/>
                  <a:pt x="932" y="375"/>
                </a:cubicBezTo>
                <a:cubicBezTo>
                  <a:pt x="932" y="374"/>
                  <a:pt x="932" y="374"/>
                  <a:pt x="931" y="374"/>
                </a:cubicBezTo>
                <a:cubicBezTo>
                  <a:pt x="930" y="374"/>
                  <a:pt x="932" y="373"/>
                  <a:pt x="930" y="373"/>
                </a:cubicBezTo>
                <a:cubicBezTo>
                  <a:pt x="930" y="374"/>
                  <a:pt x="930" y="374"/>
                  <a:pt x="930" y="374"/>
                </a:cubicBezTo>
                <a:close/>
                <a:moveTo>
                  <a:pt x="972" y="376"/>
                </a:moveTo>
                <a:cubicBezTo>
                  <a:pt x="971" y="376"/>
                  <a:pt x="971" y="376"/>
                  <a:pt x="971" y="377"/>
                </a:cubicBezTo>
                <a:cubicBezTo>
                  <a:pt x="971" y="377"/>
                  <a:pt x="971" y="378"/>
                  <a:pt x="972" y="378"/>
                </a:cubicBezTo>
                <a:cubicBezTo>
                  <a:pt x="972" y="378"/>
                  <a:pt x="973" y="379"/>
                  <a:pt x="973" y="379"/>
                </a:cubicBezTo>
                <a:cubicBezTo>
                  <a:pt x="974" y="379"/>
                  <a:pt x="974" y="379"/>
                  <a:pt x="975" y="379"/>
                </a:cubicBezTo>
                <a:cubicBezTo>
                  <a:pt x="976" y="379"/>
                  <a:pt x="977" y="379"/>
                  <a:pt x="977" y="378"/>
                </a:cubicBezTo>
                <a:cubicBezTo>
                  <a:pt x="978" y="377"/>
                  <a:pt x="978" y="378"/>
                  <a:pt x="979" y="377"/>
                </a:cubicBezTo>
                <a:cubicBezTo>
                  <a:pt x="979" y="377"/>
                  <a:pt x="979" y="376"/>
                  <a:pt x="979" y="376"/>
                </a:cubicBezTo>
                <a:cubicBezTo>
                  <a:pt x="979" y="376"/>
                  <a:pt x="979" y="376"/>
                  <a:pt x="979" y="375"/>
                </a:cubicBezTo>
                <a:cubicBezTo>
                  <a:pt x="979" y="375"/>
                  <a:pt x="979" y="375"/>
                  <a:pt x="979" y="375"/>
                </a:cubicBezTo>
                <a:cubicBezTo>
                  <a:pt x="979" y="375"/>
                  <a:pt x="979" y="375"/>
                  <a:pt x="979" y="375"/>
                </a:cubicBezTo>
                <a:cubicBezTo>
                  <a:pt x="980" y="374"/>
                  <a:pt x="980" y="374"/>
                  <a:pt x="981" y="374"/>
                </a:cubicBezTo>
                <a:cubicBezTo>
                  <a:pt x="981" y="374"/>
                  <a:pt x="982" y="373"/>
                  <a:pt x="982" y="372"/>
                </a:cubicBezTo>
                <a:cubicBezTo>
                  <a:pt x="982" y="373"/>
                  <a:pt x="981" y="373"/>
                  <a:pt x="980" y="373"/>
                </a:cubicBezTo>
                <a:cubicBezTo>
                  <a:pt x="980" y="374"/>
                  <a:pt x="979" y="374"/>
                  <a:pt x="978" y="374"/>
                </a:cubicBezTo>
                <a:cubicBezTo>
                  <a:pt x="978" y="374"/>
                  <a:pt x="978" y="375"/>
                  <a:pt x="978" y="375"/>
                </a:cubicBezTo>
                <a:cubicBezTo>
                  <a:pt x="978" y="375"/>
                  <a:pt x="977" y="375"/>
                  <a:pt x="977" y="375"/>
                </a:cubicBezTo>
                <a:cubicBezTo>
                  <a:pt x="976" y="375"/>
                  <a:pt x="976" y="375"/>
                  <a:pt x="976" y="375"/>
                </a:cubicBezTo>
                <a:cubicBezTo>
                  <a:pt x="975" y="375"/>
                  <a:pt x="976" y="375"/>
                  <a:pt x="975" y="375"/>
                </a:cubicBezTo>
                <a:cubicBezTo>
                  <a:pt x="975" y="374"/>
                  <a:pt x="975" y="375"/>
                  <a:pt x="974" y="375"/>
                </a:cubicBezTo>
                <a:cubicBezTo>
                  <a:pt x="974" y="375"/>
                  <a:pt x="974" y="375"/>
                  <a:pt x="975" y="376"/>
                </a:cubicBezTo>
                <a:cubicBezTo>
                  <a:pt x="974" y="376"/>
                  <a:pt x="972" y="375"/>
                  <a:pt x="972" y="376"/>
                </a:cubicBezTo>
                <a:cubicBezTo>
                  <a:pt x="971" y="376"/>
                  <a:pt x="972" y="376"/>
                  <a:pt x="972" y="376"/>
                </a:cubicBezTo>
                <a:close/>
                <a:moveTo>
                  <a:pt x="923" y="367"/>
                </a:moveTo>
                <a:cubicBezTo>
                  <a:pt x="923" y="367"/>
                  <a:pt x="923" y="369"/>
                  <a:pt x="924" y="368"/>
                </a:cubicBezTo>
                <a:cubicBezTo>
                  <a:pt x="925" y="368"/>
                  <a:pt x="924" y="367"/>
                  <a:pt x="923" y="367"/>
                </a:cubicBezTo>
                <a:close/>
                <a:moveTo>
                  <a:pt x="943" y="366"/>
                </a:moveTo>
                <a:cubicBezTo>
                  <a:pt x="943" y="365"/>
                  <a:pt x="942" y="365"/>
                  <a:pt x="942" y="366"/>
                </a:cubicBezTo>
                <a:cubicBezTo>
                  <a:pt x="942" y="366"/>
                  <a:pt x="942" y="366"/>
                  <a:pt x="943" y="366"/>
                </a:cubicBezTo>
                <a:close/>
                <a:moveTo>
                  <a:pt x="948" y="366"/>
                </a:moveTo>
                <a:cubicBezTo>
                  <a:pt x="948" y="365"/>
                  <a:pt x="948" y="366"/>
                  <a:pt x="947" y="366"/>
                </a:cubicBezTo>
                <a:cubicBezTo>
                  <a:pt x="947" y="366"/>
                  <a:pt x="947" y="366"/>
                  <a:pt x="948" y="366"/>
                </a:cubicBezTo>
                <a:cubicBezTo>
                  <a:pt x="948" y="365"/>
                  <a:pt x="948" y="366"/>
                  <a:pt x="948" y="366"/>
                </a:cubicBezTo>
                <a:close/>
                <a:moveTo>
                  <a:pt x="943" y="366"/>
                </a:moveTo>
                <a:cubicBezTo>
                  <a:pt x="945" y="366"/>
                  <a:pt x="943" y="365"/>
                  <a:pt x="943" y="366"/>
                </a:cubicBezTo>
                <a:close/>
                <a:moveTo>
                  <a:pt x="1415" y="365"/>
                </a:moveTo>
                <a:cubicBezTo>
                  <a:pt x="1415" y="365"/>
                  <a:pt x="1415" y="367"/>
                  <a:pt x="1416" y="366"/>
                </a:cubicBezTo>
                <a:cubicBezTo>
                  <a:pt x="1417" y="366"/>
                  <a:pt x="1416" y="365"/>
                  <a:pt x="1415" y="365"/>
                </a:cubicBezTo>
                <a:close/>
                <a:moveTo>
                  <a:pt x="942" y="361"/>
                </a:moveTo>
                <a:cubicBezTo>
                  <a:pt x="945" y="361"/>
                  <a:pt x="942" y="360"/>
                  <a:pt x="942" y="361"/>
                </a:cubicBezTo>
                <a:close/>
                <a:moveTo>
                  <a:pt x="458" y="358"/>
                </a:moveTo>
                <a:cubicBezTo>
                  <a:pt x="457" y="358"/>
                  <a:pt x="457" y="359"/>
                  <a:pt x="457" y="359"/>
                </a:cubicBezTo>
                <a:cubicBezTo>
                  <a:pt x="458" y="359"/>
                  <a:pt x="458" y="358"/>
                  <a:pt x="458" y="358"/>
                </a:cubicBezTo>
                <a:close/>
                <a:moveTo>
                  <a:pt x="878" y="358"/>
                </a:moveTo>
                <a:cubicBezTo>
                  <a:pt x="877" y="357"/>
                  <a:pt x="877" y="357"/>
                  <a:pt x="876" y="358"/>
                </a:cubicBezTo>
                <a:cubicBezTo>
                  <a:pt x="876" y="358"/>
                  <a:pt x="876" y="359"/>
                  <a:pt x="876" y="360"/>
                </a:cubicBezTo>
                <a:cubicBezTo>
                  <a:pt x="876" y="360"/>
                  <a:pt x="877" y="360"/>
                  <a:pt x="877" y="360"/>
                </a:cubicBezTo>
                <a:cubicBezTo>
                  <a:pt x="878" y="360"/>
                  <a:pt x="878" y="361"/>
                  <a:pt x="878" y="361"/>
                </a:cubicBezTo>
                <a:cubicBezTo>
                  <a:pt x="878" y="361"/>
                  <a:pt x="879" y="361"/>
                  <a:pt x="879" y="361"/>
                </a:cubicBezTo>
                <a:cubicBezTo>
                  <a:pt x="880" y="362"/>
                  <a:pt x="881" y="362"/>
                  <a:pt x="881" y="363"/>
                </a:cubicBezTo>
                <a:cubicBezTo>
                  <a:pt x="881" y="363"/>
                  <a:pt x="882" y="363"/>
                  <a:pt x="883" y="363"/>
                </a:cubicBezTo>
                <a:cubicBezTo>
                  <a:pt x="883" y="363"/>
                  <a:pt x="883" y="364"/>
                  <a:pt x="884" y="364"/>
                </a:cubicBezTo>
                <a:cubicBezTo>
                  <a:pt x="884" y="364"/>
                  <a:pt x="884" y="364"/>
                  <a:pt x="884" y="364"/>
                </a:cubicBezTo>
                <a:cubicBezTo>
                  <a:pt x="885" y="365"/>
                  <a:pt x="885" y="365"/>
                  <a:pt x="886" y="366"/>
                </a:cubicBezTo>
                <a:cubicBezTo>
                  <a:pt x="886" y="366"/>
                  <a:pt x="888" y="366"/>
                  <a:pt x="888" y="365"/>
                </a:cubicBezTo>
                <a:cubicBezTo>
                  <a:pt x="888" y="365"/>
                  <a:pt x="888" y="365"/>
                  <a:pt x="888" y="364"/>
                </a:cubicBezTo>
                <a:cubicBezTo>
                  <a:pt x="888" y="364"/>
                  <a:pt x="887" y="364"/>
                  <a:pt x="887" y="364"/>
                </a:cubicBezTo>
                <a:cubicBezTo>
                  <a:pt x="889" y="363"/>
                  <a:pt x="888" y="363"/>
                  <a:pt x="889" y="362"/>
                </a:cubicBezTo>
                <a:cubicBezTo>
                  <a:pt x="889" y="362"/>
                  <a:pt x="889" y="362"/>
                  <a:pt x="889" y="362"/>
                </a:cubicBezTo>
                <a:cubicBezTo>
                  <a:pt x="889" y="361"/>
                  <a:pt x="889" y="361"/>
                  <a:pt x="889" y="361"/>
                </a:cubicBezTo>
                <a:cubicBezTo>
                  <a:pt x="889" y="360"/>
                  <a:pt x="888" y="360"/>
                  <a:pt x="888" y="359"/>
                </a:cubicBezTo>
                <a:cubicBezTo>
                  <a:pt x="889" y="359"/>
                  <a:pt x="889" y="358"/>
                  <a:pt x="889" y="357"/>
                </a:cubicBezTo>
                <a:cubicBezTo>
                  <a:pt x="888" y="357"/>
                  <a:pt x="888" y="357"/>
                  <a:pt x="887" y="358"/>
                </a:cubicBezTo>
                <a:cubicBezTo>
                  <a:pt x="886" y="358"/>
                  <a:pt x="885" y="358"/>
                  <a:pt x="883" y="358"/>
                </a:cubicBezTo>
                <a:cubicBezTo>
                  <a:pt x="882" y="359"/>
                  <a:pt x="881" y="359"/>
                  <a:pt x="881" y="358"/>
                </a:cubicBezTo>
                <a:cubicBezTo>
                  <a:pt x="880" y="358"/>
                  <a:pt x="880" y="358"/>
                  <a:pt x="880" y="358"/>
                </a:cubicBezTo>
                <a:cubicBezTo>
                  <a:pt x="879" y="358"/>
                  <a:pt x="878" y="358"/>
                  <a:pt x="878" y="358"/>
                </a:cubicBezTo>
                <a:cubicBezTo>
                  <a:pt x="877" y="358"/>
                  <a:pt x="878" y="358"/>
                  <a:pt x="878" y="358"/>
                </a:cubicBezTo>
                <a:close/>
                <a:moveTo>
                  <a:pt x="915" y="358"/>
                </a:moveTo>
                <a:cubicBezTo>
                  <a:pt x="915" y="358"/>
                  <a:pt x="916" y="358"/>
                  <a:pt x="916" y="358"/>
                </a:cubicBezTo>
                <a:cubicBezTo>
                  <a:pt x="917" y="357"/>
                  <a:pt x="915" y="357"/>
                  <a:pt x="914" y="357"/>
                </a:cubicBezTo>
                <a:cubicBezTo>
                  <a:pt x="914" y="357"/>
                  <a:pt x="914" y="357"/>
                  <a:pt x="914" y="358"/>
                </a:cubicBezTo>
                <a:cubicBezTo>
                  <a:pt x="915" y="357"/>
                  <a:pt x="915" y="357"/>
                  <a:pt x="915" y="358"/>
                </a:cubicBezTo>
                <a:cubicBezTo>
                  <a:pt x="916" y="358"/>
                  <a:pt x="915" y="358"/>
                  <a:pt x="915" y="358"/>
                </a:cubicBezTo>
                <a:close/>
                <a:moveTo>
                  <a:pt x="941" y="356"/>
                </a:moveTo>
                <a:cubicBezTo>
                  <a:pt x="941" y="356"/>
                  <a:pt x="941" y="357"/>
                  <a:pt x="942" y="357"/>
                </a:cubicBezTo>
                <a:cubicBezTo>
                  <a:pt x="941" y="356"/>
                  <a:pt x="941" y="355"/>
                  <a:pt x="941" y="356"/>
                </a:cubicBezTo>
                <a:close/>
                <a:moveTo>
                  <a:pt x="944" y="351"/>
                </a:moveTo>
                <a:cubicBezTo>
                  <a:pt x="943" y="351"/>
                  <a:pt x="943" y="350"/>
                  <a:pt x="943" y="350"/>
                </a:cubicBezTo>
                <a:cubicBezTo>
                  <a:pt x="942" y="350"/>
                  <a:pt x="941" y="350"/>
                  <a:pt x="941" y="351"/>
                </a:cubicBezTo>
                <a:cubicBezTo>
                  <a:pt x="941" y="351"/>
                  <a:pt x="942" y="351"/>
                  <a:pt x="942" y="351"/>
                </a:cubicBezTo>
                <a:cubicBezTo>
                  <a:pt x="943" y="351"/>
                  <a:pt x="942" y="352"/>
                  <a:pt x="942" y="352"/>
                </a:cubicBezTo>
                <a:cubicBezTo>
                  <a:pt x="943" y="353"/>
                  <a:pt x="944" y="352"/>
                  <a:pt x="944" y="351"/>
                </a:cubicBezTo>
                <a:close/>
                <a:moveTo>
                  <a:pt x="823" y="350"/>
                </a:moveTo>
                <a:cubicBezTo>
                  <a:pt x="824" y="350"/>
                  <a:pt x="825" y="349"/>
                  <a:pt x="825" y="348"/>
                </a:cubicBezTo>
                <a:cubicBezTo>
                  <a:pt x="824" y="348"/>
                  <a:pt x="823" y="349"/>
                  <a:pt x="823" y="350"/>
                </a:cubicBezTo>
                <a:cubicBezTo>
                  <a:pt x="823" y="350"/>
                  <a:pt x="823" y="350"/>
                  <a:pt x="823" y="350"/>
                </a:cubicBezTo>
                <a:cubicBezTo>
                  <a:pt x="824" y="350"/>
                  <a:pt x="823" y="350"/>
                  <a:pt x="823" y="350"/>
                </a:cubicBezTo>
                <a:close/>
                <a:moveTo>
                  <a:pt x="1069" y="348"/>
                </a:moveTo>
                <a:cubicBezTo>
                  <a:pt x="1069" y="347"/>
                  <a:pt x="1068" y="349"/>
                  <a:pt x="1068" y="349"/>
                </a:cubicBezTo>
                <a:cubicBezTo>
                  <a:pt x="1069" y="349"/>
                  <a:pt x="1070" y="349"/>
                  <a:pt x="1069" y="348"/>
                </a:cubicBezTo>
                <a:close/>
                <a:moveTo>
                  <a:pt x="912" y="347"/>
                </a:moveTo>
                <a:cubicBezTo>
                  <a:pt x="912" y="348"/>
                  <a:pt x="912" y="348"/>
                  <a:pt x="912" y="348"/>
                </a:cubicBezTo>
                <a:cubicBezTo>
                  <a:pt x="912" y="348"/>
                  <a:pt x="913" y="348"/>
                  <a:pt x="913" y="348"/>
                </a:cubicBezTo>
                <a:cubicBezTo>
                  <a:pt x="913" y="348"/>
                  <a:pt x="912" y="348"/>
                  <a:pt x="912" y="348"/>
                </a:cubicBezTo>
                <a:cubicBezTo>
                  <a:pt x="912" y="347"/>
                  <a:pt x="912" y="347"/>
                  <a:pt x="912" y="347"/>
                </a:cubicBezTo>
                <a:close/>
                <a:moveTo>
                  <a:pt x="842" y="344"/>
                </a:moveTo>
                <a:cubicBezTo>
                  <a:pt x="841" y="344"/>
                  <a:pt x="840" y="344"/>
                  <a:pt x="840" y="345"/>
                </a:cubicBezTo>
                <a:cubicBezTo>
                  <a:pt x="840" y="346"/>
                  <a:pt x="841" y="346"/>
                  <a:pt x="842" y="346"/>
                </a:cubicBezTo>
                <a:cubicBezTo>
                  <a:pt x="842" y="346"/>
                  <a:pt x="842" y="345"/>
                  <a:pt x="842" y="344"/>
                </a:cubicBezTo>
                <a:cubicBezTo>
                  <a:pt x="840" y="344"/>
                  <a:pt x="842" y="344"/>
                  <a:pt x="842" y="344"/>
                </a:cubicBezTo>
                <a:close/>
                <a:moveTo>
                  <a:pt x="832" y="349"/>
                </a:moveTo>
                <a:cubicBezTo>
                  <a:pt x="833" y="349"/>
                  <a:pt x="833" y="349"/>
                  <a:pt x="833" y="348"/>
                </a:cubicBezTo>
                <a:cubicBezTo>
                  <a:pt x="834" y="348"/>
                  <a:pt x="836" y="347"/>
                  <a:pt x="835" y="346"/>
                </a:cubicBezTo>
                <a:cubicBezTo>
                  <a:pt x="835" y="346"/>
                  <a:pt x="834" y="346"/>
                  <a:pt x="834" y="346"/>
                </a:cubicBezTo>
                <a:cubicBezTo>
                  <a:pt x="834" y="345"/>
                  <a:pt x="834" y="345"/>
                  <a:pt x="833" y="344"/>
                </a:cubicBezTo>
                <a:cubicBezTo>
                  <a:pt x="833" y="345"/>
                  <a:pt x="832" y="345"/>
                  <a:pt x="832" y="345"/>
                </a:cubicBezTo>
                <a:cubicBezTo>
                  <a:pt x="832" y="345"/>
                  <a:pt x="832" y="345"/>
                  <a:pt x="832" y="345"/>
                </a:cubicBezTo>
                <a:cubicBezTo>
                  <a:pt x="832" y="346"/>
                  <a:pt x="832" y="346"/>
                  <a:pt x="832" y="347"/>
                </a:cubicBezTo>
                <a:cubicBezTo>
                  <a:pt x="831" y="347"/>
                  <a:pt x="832" y="348"/>
                  <a:pt x="832" y="349"/>
                </a:cubicBezTo>
                <a:close/>
                <a:moveTo>
                  <a:pt x="856" y="342"/>
                </a:moveTo>
                <a:cubicBezTo>
                  <a:pt x="858" y="343"/>
                  <a:pt x="857" y="347"/>
                  <a:pt x="857" y="349"/>
                </a:cubicBezTo>
                <a:cubicBezTo>
                  <a:pt x="858" y="349"/>
                  <a:pt x="858" y="349"/>
                  <a:pt x="858" y="350"/>
                </a:cubicBezTo>
                <a:cubicBezTo>
                  <a:pt x="858" y="351"/>
                  <a:pt x="858" y="350"/>
                  <a:pt x="858" y="350"/>
                </a:cubicBezTo>
                <a:cubicBezTo>
                  <a:pt x="858" y="351"/>
                  <a:pt x="858" y="351"/>
                  <a:pt x="859" y="351"/>
                </a:cubicBezTo>
                <a:cubicBezTo>
                  <a:pt x="860" y="351"/>
                  <a:pt x="860" y="351"/>
                  <a:pt x="860" y="352"/>
                </a:cubicBezTo>
                <a:cubicBezTo>
                  <a:pt x="860" y="352"/>
                  <a:pt x="861" y="352"/>
                  <a:pt x="861" y="351"/>
                </a:cubicBezTo>
                <a:cubicBezTo>
                  <a:pt x="861" y="351"/>
                  <a:pt x="861" y="351"/>
                  <a:pt x="862" y="351"/>
                </a:cubicBezTo>
                <a:cubicBezTo>
                  <a:pt x="862" y="351"/>
                  <a:pt x="863" y="349"/>
                  <a:pt x="863" y="349"/>
                </a:cubicBezTo>
                <a:cubicBezTo>
                  <a:pt x="863" y="347"/>
                  <a:pt x="863" y="346"/>
                  <a:pt x="863" y="345"/>
                </a:cubicBezTo>
                <a:cubicBezTo>
                  <a:pt x="863" y="344"/>
                  <a:pt x="864" y="343"/>
                  <a:pt x="864" y="341"/>
                </a:cubicBezTo>
                <a:cubicBezTo>
                  <a:pt x="864" y="340"/>
                  <a:pt x="862" y="340"/>
                  <a:pt x="862" y="339"/>
                </a:cubicBezTo>
                <a:cubicBezTo>
                  <a:pt x="862" y="339"/>
                  <a:pt x="862" y="338"/>
                  <a:pt x="862" y="338"/>
                </a:cubicBezTo>
                <a:cubicBezTo>
                  <a:pt x="862" y="338"/>
                  <a:pt x="861" y="337"/>
                  <a:pt x="861" y="337"/>
                </a:cubicBezTo>
                <a:cubicBezTo>
                  <a:pt x="860" y="338"/>
                  <a:pt x="860" y="338"/>
                  <a:pt x="860" y="338"/>
                </a:cubicBezTo>
                <a:cubicBezTo>
                  <a:pt x="859" y="339"/>
                  <a:pt x="859" y="338"/>
                  <a:pt x="859" y="339"/>
                </a:cubicBezTo>
                <a:cubicBezTo>
                  <a:pt x="858" y="340"/>
                  <a:pt x="858" y="339"/>
                  <a:pt x="857" y="340"/>
                </a:cubicBezTo>
                <a:cubicBezTo>
                  <a:pt x="857" y="340"/>
                  <a:pt x="857" y="340"/>
                  <a:pt x="856" y="340"/>
                </a:cubicBezTo>
                <a:cubicBezTo>
                  <a:pt x="856" y="341"/>
                  <a:pt x="856" y="341"/>
                  <a:pt x="856" y="341"/>
                </a:cubicBezTo>
                <a:cubicBezTo>
                  <a:pt x="856" y="342"/>
                  <a:pt x="856" y="341"/>
                  <a:pt x="856" y="342"/>
                </a:cubicBezTo>
                <a:cubicBezTo>
                  <a:pt x="856" y="342"/>
                  <a:pt x="856" y="342"/>
                  <a:pt x="856" y="342"/>
                </a:cubicBezTo>
                <a:close/>
                <a:moveTo>
                  <a:pt x="1449" y="376"/>
                </a:moveTo>
                <a:cubicBezTo>
                  <a:pt x="1449" y="377"/>
                  <a:pt x="1449" y="377"/>
                  <a:pt x="1449" y="377"/>
                </a:cubicBezTo>
                <a:cubicBezTo>
                  <a:pt x="1449" y="377"/>
                  <a:pt x="1449" y="378"/>
                  <a:pt x="1449" y="378"/>
                </a:cubicBezTo>
                <a:cubicBezTo>
                  <a:pt x="1449" y="378"/>
                  <a:pt x="1448" y="378"/>
                  <a:pt x="1448" y="378"/>
                </a:cubicBezTo>
                <a:cubicBezTo>
                  <a:pt x="1448" y="378"/>
                  <a:pt x="1448" y="378"/>
                  <a:pt x="1448" y="378"/>
                </a:cubicBezTo>
                <a:cubicBezTo>
                  <a:pt x="1448" y="378"/>
                  <a:pt x="1448" y="377"/>
                  <a:pt x="1448" y="377"/>
                </a:cubicBezTo>
                <a:cubicBezTo>
                  <a:pt x="1448" y="376"/>
                  <a:pt x="1448" y="377"/>
                  <a:pt x="1448" y="377"/>
                </a:cubicBezTo>
                <a:cubicBezTo>
                  <a:pt x="1448" y="376"/>
                  <a:pt x="1448" y="376"/>
                  <a:pt x="1448" y="376"/>
                </a:cubicBezTo>
                <a:cubicBezTo>
                  <a:pt x="1448" y="376"/>
                  <a:pt x="1449" y="376"/>
                  <a:pt x="1449" y="376"/>
                </a:cubicBezTo>
                <a:cubicBezTo>
                  <a:pt x="1449" y="377"/>
                  <a:pt x="1449" y="376"/>
                  <a:pt x="1449" y="376"/>
                </a:cubicBezTo>
                <a:close/>
                <a:moveTo>
                  <a:pt x="1446" y="375"/>
                </a:moveTo>
                <a:cubicBezTo>
                  <a:pt x="1446" y="376"/>
                  <a:pt x="1446" y="376"/>
                  <a:pt x="1445" y="377"/>
                </a:cubicBezTo>
                <a:cubicBezTo>
                  <a:pt x="1444" y="377"/>
                  <a:pt x="1443" y="378"/>
                  <a:pt x="1443" y="379"/>
                </a:cubicBezTo>
                <a:cubicBezTo>
                  <a:pt x="1442" y="380"/>
                  <a:pt x="1441" y="380"/>
                  <a:pt x="1440" y="380"/>
                </a:cubicBezTo>
                <a:cubicBezTo>
                  <a:pt x="1439" y="381"/>
                  <a:pt x="1438" y="381"/>
                  <a:pt x="1438" y="380"/>
                </a:cubicBezTo>
                <a:cubicBezTo>
                  <a:pt x="1437" y="379"/>
                  <a:pt x="1437" y="381"/>
                  <a:pt x="1437" y="381"/>
                </a:cubicBezTo>
                <a:cubicBezTo>
                  <a:pt x="1437" y="382"/>
                  <a:pt x="1437" y="382"/>
                  <a:pt x="1438" y="382"/>
                </a:cubicBezTo>
                <a:cubicBezTo>
                  <a:pt x="1439" y="382"/>
                  <a:pt x="1440" y="382"/>
                  <a:pt x="1441" y="382"/>
                </a:cubicBezTo>
                <a:cubicBezTo>
                  <a:pt x="1442" y="382"/>
                  <a:pt x="1442" y="382"/>
                  <a:pt x="1443" y="383"/>
                </a:cubicBezTo>
                <a:cubicBezTo>
                  <a:pt x="1444" y="383"/>
                  <a:pt x="1444" y="381"/>
                  <a:pt x="1444" y="381"/>
                </a:cubicBezTo>
                <a:cubicBezTo>
                  <a:pt x="1445" y="380"/>
                  <a:pt x="1446" y="381"/>
                  <a:pt x="1447" y="381"/>
                </a:cubicBezTo>
                <a:cubicBezTo>
                  <a:pt x="1446" y="381"/>
                  <a:pt x="1448" y="380"/>
                  <a:pt x="1448" y="380"/>
                </a:cubicBezTo>
                <a:cubicBezTo>
                  <a:pt x="1449" y="380"/>
                  <a:pt x="1449" y="381"/>
                  <a:pt x="1449" y="380"/>
                </a:cubicBezTo>
                <a:cubicBezTo>
                  <a:pt x="1449" y="380"/>
                  <a:pt x="1449" y="380"/>
                  <a:pt x="1450" y="380"/>
                </a:cubicBezTo>
                <a:cubicBezTo>
                  <a:pt x="1450" y="380"/>
                  <a:pt x="1451" y="380"/>
                  <a:pt x="1451" y="379"/>
                </a:cubicBezTo>
                <a:cubicBezTo>
                  <a:pt x="1451" y="379"/>
                  <a:pt x="1452" y="380"/>
                  <a:pt x="1452" y="380"/>
                </a:cubicBezTo>
                <a:cubicBezTo>
                  <a:pt x="1452" y="379"/>
                  <a:pt x="1454" y="380"/>
                  <a:pt x="1454" y="379"/>
                </a:cubicBezTo>
                <a:cubicBezTo>
                  <a:pt x="1454" y="379"/>
                  <a:pt x="1455" y="379"/>
                  <a:pt x="1456" y="379"/>
                </a:cubicBezTo>
                <a:cubicBezTo>
                  <a:pt x="1456" y="379"/>
                  <a:pt x="1457" y="379"/>
                  <a:pt x="1458" y="379"/>
                </a:cubicBezTo>
                <a:cubicBezTo>
                  <a:pt x="1457" y="380"/>
                  <a:pt x="1456" y="381"/>
                  <a:pt x="1456" y="381"/>
                </a:cubicBezTo>
                <a:cubicBezTo>
                  <a:pt x="1456" y="382"/>
                  <a:pt x="1456" y="382"/>
                  <a:pt x="1456" y="383"/>
                </a:cubicBezTo>
                <a:cubicBezTo>
                  <a:pt x="1456" y="383"/>
                  <a:pt x="1456" y="383"/>
                  <a:pt x="1456" y="383"/>
                </a:cubicBezTo>
                <a:cubicBezTo>
                  <a:pt x="1456" y="383"/>
                  <a:pt x="1456" y="383"/>
                  <a:pt x="1456" y="384"/>
                </a:cubicBezTo>
                <a:cubicBezTo>
                  <a:pt x="1456" y="384"/>
                  <a:pt x="1457" y="384"/>
                  <a:pt x="1457" y="385"/>
                </a:cubicBezTo>
                <a:cubicBezTo>
                  <a:pt x="1457" y="386"/>
                  <a:pt x="1458" y="386"/>
                  <a:pt x="1458" y="386"/>
                </a:cubicBezTo>
                <a:cubicBezTo>
                  <a:pt x="1459" y="386"/>
                  <a:pt x="1461" y="385"/>
                  <a:pt x="1462" y="384"/>
                </a:cubicBezTo>
                <a:cubicBezTo>
                  <a:pt x="1462" y="383"/>
                  <a:pt x="1462" y="383"/>
                  <a:pt x="1463" y="383"/>
                </a:cubicBezTo>
                <a:cubicBezTo>
                  <a:pt x="1463" y="382"/>
                  <a:pt x="1464" y="382"/>
                  <a:pt x="1464" y="382"/>
                </a:cubicBezTo>
                <a:cubicBezTo>
                  <a:pt x="1464" y="381"/>
                  <a:pt x="1464" y="381"/>
                  <a:pt x="1463" y="380"/>
                </a:cubicBezTo>
                <a:cubicBezTo>
                  <a:pt x="1463" y="380"/>
                  <a:pt x="1464" y="379"/>
                  <a:pt x="1464" y="379"/>
                </a:cubicBezTo>
                <a:cubicBezTo>
                  <a:pt x="1464" y="379"/>
                  <a:pt x="1465" y="379"/>
                  <a:pt x="1465" y="379"/>
                </a:cubicBezTo>
                <a:cubicBezTo>
                  <a:pt x="1466" y="379"/>
                  <a:pt x="1467" y="379"/>
                  <a:pt x="1467" y="379"/>
                </a:cubicBezTo>
                <a:cubicBezTo>
                  <a:pt x="1467" y="380"/>
                  <a:pt x="1467" y="380"/>
                  <a:pt x="1466" y="380"/>
                </a:cubicBezTo>
                <a:cubicBezTo>
                  <a:pt x="1467" y="381"/>
                  <a:pt x="1468" y="381"/>
                  <a:pt x="1468" y="380"/>
                </a:cubicBezTo>
                <a:cubicBezTo>
                  <a:pt x="1469" y="380"/>
                  <a:pt x="1469" y="379"/>
                  <a:pt x="1470" y="380"/>
                </a:cubicBezTo>
                <a:cubicBezTo>
                  <a:pt x="1470" y="380"/>
                  <a:pt x="1472" y="380"/>
                  <a:pt x="1472" y="379"/>
                </a:cubicBezTo>
                <a:cubicBezTo>
                  <a:pt x="1472" y="379"/>
                  <a:pt x="1474" y="378"/>
                  <a:pt x="1475" y="378"/>
                </a:cubicBezTo>
                <a:cubicBezTo>
                  <a:pt x="1475" y="379"/>
                  <a:pt x="1475" y="380"/>
                  <a:pt x="1475" y="380"/>
                </a:cubicBezTo>
                <a:cubicBezTo>
                  <a:pt x="1475" y="380"/>
                  <a:pt x="1475" y="380"/>
                  <a:pt x="1475" y="381"/>
                </a:cubicBezTo>
                <a:cubicBezTo>
                  <a:pt x="1476" y="381"/>
                  <a:pt x="1476" y="380"/>
                  <a:pt x="1476" y="380"/>
                </a:cubicBezTo>
                <a:cubicBezTo>
                  <a:pt x="1477" y="379"/>
                  <a:pt x="1476" y="377"/>
                  <a:pt x="1477" y="377"/>
                </a:cubicBezTo>
                <a:cubicBezTo>
                  <a:pt x="1478" y="377"/>
                  <a:pt x="1479" y="378"/>
                  <a:pt x="1479" y="376"/>
                </a:cubicBezTo>
                <a:cubicBezTo>
                  <a:pt x="1479" y="376"/>
                  <a:pt x="1479" y="375"/>
                  <a:pt x="1479" y="375"/>
                </a:cubicBezTo>
                <a:cubicBezTo>
                  <a:pt x="1479" y="375"/>
                  <a:pt x="1479" y="375"/>
                  <a:pt x="1479" y="375"/>
                </a:cubicBezTo>
                <a:cubicBezTo>
                  <a:pt x="1479" y="374"/>
                  <a:pt x="1479" y="374"/>
                  <a:pt x="1479" y="374"/>
                </a:cubicBezTo>
                <a:cubicBezTo>
                  <a:pt x="1479" y="373"/>
                  <a:pt x="1480" y="373"/>
                  <a:pt x="1481" y="372"/>
                </a:cubicBezTo>
                <a:cubicBezTo>
                  <a:pt x="1481" y="373"/>
                  <a:pt x="1481" y="373"/>
                  <a:pt x="1481" y="373"/>
                </a:cubicBezTo>
                <a:cubicBezTo>
                  <a:pt x="1481" y="373"/>
                  <a:pt x="1481" y="375"/>
                  <a:pt x="1480" y="375"/>
                </a:cubicBezTo>
                <a:cubicBezTo>
                  <a:pt x="1479" y="375"/>
                  <a:pt x="1480" y="377"/>
                  <a:pt x="1480" y="378"/>
                </a:cubicBezTo>
                <a:cubicBezTo>
                  <a:pt x="1482" y="378"/>
                  <a:pt x="1482" y="376"/>
                  <a:pt x="1483" y="375"/>
                </a:cubicBezTo>
                <a:cubicBezTo>
                  <a:pt x="1483" y="374"/>
                  <a:pt x="1485" y="373"/>
                  <a:pt x="1484" y="372"/>
                </a:cubicBezTo>
                <a:cubicBezTo>
                  <a:pt x="1482" y="371"/>
                  <a:pt x="1480" y="371"/>
                  <a:pt x="1483" y="371"/>
                </a:cubicBezTo>
                <a:cubicBezTo>
                  <a:pt x="1483" y="370"/>
                  <a:pt x="1483" y="370"/>
                  <a:pt x="1483" y="369"/>
                </a:cubicBezTo>
                <a:cubicBezTo>
                  <a:pt x="1483" y="369"/>
                  <a:pt x="1483" y="369"/>
                  <a:pt x="1483" y="369"/>
                </a:cubicBezTo>
                <a:cubicBezTo>
                  <a:pt x="1483" y="368"/>
                  <a:pt x="1483" y="368"/>
                  <a:pt x="1483" y="368"/>
                </a:cubicBezTo>
                <a:cubicBezTo>
                  <a:pt x="1483" y="367"/>
                  <a:pt x="1482" y="367"/>
                  <a:pt x="1482" y="367"/>
                </a:cubicBezTo>
                <a:cubicBezTo>
                  <a:pt x="1482" y="367"/>
                  <a:pt x="1483" y="367"/>
                  <a:pt x="1483" y="366"/>
                </a:cubicBezTo>
                <a:cubicBezTo>
                  <a:pt x="1483" y="366"/>
                  <a:pt x="1483" y="366"/>
                  <a:pt x="1483" y="366"/>
                </a:cubicBezTo>
                <a:cubicBezTo>
                  <a:pt x="1483" y="365"/>
                  <a:pt x="1483" y="364"/>
                  <a:pt x="1484" y="364"/>
                </a:cubicBezTo>
                <a:cubicBezTo>
                  <a:pt x="1484" y="364"/>
                  <a:pt x="1483" y="362"/>
                  <a:pt x="1484" y="362"/>
                </a:cubicBezTo>
                <a:cubicBezTo>
                  <a:pt x="1484" y="362"/>
                  <a:pt x="1484" y="361"/>
                  <a:pt x="1484" y="360"/>
                </a:cubicBezTo>
                <a:cubicBezTo>
                  <a:pt x="1484" y="359"/>
                  <a:pt x="1484" y="357"/>
                  <a:pt x="1484" y="356"/>
                </a:cubicBezTo>
                <a:cubicBezTo>
                  <a:pt x="1484" y="355"/>
                  <a:pt x="1484" y="355"/>
                  <a:pt x="1485" y="355"/>
                </a:cubicBezTo>
                <a:cubicBezTo>
                  <a:pt x="1485" y="355"/>
                  <a:pt x="1486" y="355"/>
                  <a:pt x="1486" y="355"/>
                </a:cubicBezTo>
                <a:cubicBezTo>
                  <a:pt x="1487" y="354"/>
                  <a:pt x="1487" y="354"/>
                  <a:pt x="1486" y="353"/>
                </a:cubicBezTo>
                <a:cubicBezTo>
                  <a:pt x="1488" y="353"/>
                  <a:pt x="1487" y="352"/>
                  <a:pt x="1488" y="351"/>
                </a:cubicBezTo>
                <a:cubicBezTo>
                  <a:pt x="1488" y="351"/>
                  <a:pt x="1489" y="350"/>
                  <a:pt x="1489" y="350"/>
                </a:cubicBezTo>
                <a:cubicBezTo>
                  <a:pt x="1489" y="349"/>
                  <a:pt x="1489" y="344"/>
                  <a:pt x="1488" y="344"/>
                </a:cubicBezTo>
                <a:cubicBezTo>
                  <a:pt x="1488" y="344"/>
                  <a:pt x="1488" y="343"/>
                  <a:pt x="1488" y="342"/>
                </a:cubicBezTo>
                <a:cubicBezTo>
                  <a:pt x="1487" y="342"/>
                  <a:pt x="1487" y="342"/>
                  <a:pt x="1487" y="342"/>
                </a:cubicBezTo>
                <a:cubicBezTo>
                  <a:pt x="1487" y="342"/>
                  <a:pt x="1487" y="342"/>
                  <a:pt x="1487" y="341"/>
                </a:cubicBezTo>
                <a:cubicBezTo>
                  <a:pt x="1487" y="341"/>
                  <a:pt x="1486" y="340"/>
                  <a:pt x="1486" y="340"/>
                </a:cubicBezTo>
                <a:cubicBezTo>
                  <a:pt x="1486" y="339"/>
                  <a:pt x="1484" y="339"/>
                  <a:pt x="1484" y="339"/>
                </a:cubicBezTo>
                <a:cubicBezTo>
                  <a:pt x="1483" y="339"/>
                  <a:pt x="1484" y="339"/>
                  <a:pt x="1483" y="339"/>
                </a:cubicBezTo>
                <a:cubicBezTo>
                  <a:pt x="1484" y="338"/>
                  <a:pt x="1483" y="338"/>
                  <a:pt x="1483" y="337"/>
                </a:cubicBezTo>
                <a:cubicBezTo>
                  <a:pt x="1482" y="337"/>
                  <a:pt x="1482" y="337"/>
                  <a:pt x="1481" y="337"/>
                </a:cubicBezTo>
                <a:cubicBezTo>
                  <a:pt x="1482" y="339"/>
                  <a:pt x="1482" y="340"/>
                  <a:pt x="1481" y="341"/>
                </a:cubicBezTo>
                <a:cubicBezTo>
                  <a:pt x="1480" y="341"/>
                  <a:pt x="1481" y="341"/>
                  <a:pt x="1480" y="341"/>
                </a:cubicBezTo>
                <a:cubicBezTo>
                  <a:pt x="1479" y="341"/>
                  <a:pt x="1479" y="342"/>
                  <a:pt x="1479" y="342"/>
                </a:cubicBezTo>
                <a:cubicBezTo>
                  <a:pt x="1480" y="342"/>
                  <a:pt x="1480" y="345"/>
                  <a:pt x="1480" y="345"/>
                </a:cubicBezTo>
                <a:cubicBezTo>
                  <a:pt x="1479" y="346"/>
                  <a:pt x="1479" y="346"/>
                  <a:pt x="1478" y="347"/>
                </a:cubicBezTo>
                <a:cubicBezTo>
                  <a:pt x="1478" y="347"/>
                  <a:pt x="1478" y="347"/>
                  <a:pt x="1478" y="347"/>
                </a:cubicBezTo>
                <a:cubicBezTo>
                  <a:pt x="1479" y="347"/>
                  <a:pt x="1480" y="347"/>
                  <a:pt x="1480" y="347"/>
                </a:cubicBezTo>
                <a:cubicBezTo>
                  <a:pt x="1480" y="347"/>
                  <a:pt x="1481" y="349"/>
                  <a:pt x="1479" y="350"/>
                </a:cubicBezTo>
                <a:cubicBezTo>
                  <a:pt x="1479" y="350"/>
                  <a:pt x="1479" y="350"/>
                  <a:pt x="1479" y="350"/>
                </a:cubicBezTo>
                <a:cubicBezTo>
                  <a:pt x="1479" y="351"/>
                  <a:pt x="1479" y="350"/>
                  <a:pt x="1479" y="351"/>
                </a:cubicBezTo>
                <a:cubicBezTo>
                  <a:pt x="1479" y="351"/>
                  <a:pt x="1479" y="352"/>
                  <a:pt x="1478" y="353"/>
                </a:cubicBezTo>
                <a:cubicBezTo>
                  <a:pt x="1478" y="354"/>
                  <a:pt x="1478" y="354"/>
                  <a:pt x="1477" y="354"/>
                </a:cubicBezTo>
                <a:cubicBezTo>
                  <a:pt x="1477" y="354"/>
                  <a:pt x="1477" y="355"/>
                  <a:pt x="1477" y="355"/>
                </a:cubicBezTo>
                <a:cubicBezTo>
                  <a:pt x="1477" y="355"/>
                  <a:pt x="1477" y="355"/>
                  <a:pt x="1477" y="355"/>
                </a:cubicBezTo>
                <a:cubicBezTo>
                  <a:pt x="1477" y="356"/>
                  <a:pt x="1477" y="356"/>
                  <a:pt x="1477" y="356"/>
                </a:cubicBezTo>
                <a:cubicBezTo>
                  <a:pt x="1477" y="357"/>
                  <a:pt x="1474" y="358"/>
                  <a:pt x="1474" y="359"/>
                </a:cubicBezTo>
                <a:cubicBezTo>
                  <a:pt x="1474" y="360"/>
                  <a:pt x="1472" y="360"/>
                  <a:pt x="1472" y="361"/>
                </a:cubicBezTo>
                <a:cubicBezTo>
                  <a:pt x="1472" y="361"/>
                  <a:pt x="1472" y="361"/>
                  <a:pt x="1472" y="362"/>
                </a:cubicBezTo>
                <a:cubicBezTo>
                  <a:pt x="1472" y="362"/>
                  <a:pt x="1472" y="362"/>
                  <a:pt x="1471" y="362"/>
                </a:cubicBezTo>
                <a:cubicBezTo>
                  <a:pt x="1471" y="362"/>
                  <a:pt x="1472" y="363"/>
                  <a:pt x="1471" y="363"/>
                </a:cubicBezTo>
                <a:cubicBezTo>
                  <a:pt x="1471" y="363"/>
                  <a:pt x="1471" y="363"/>
                  <a:pt x="1470" y="364"/>
                </a:cubicBezTo>
                <a:cubicBezTo>
                  <a:pt x="1470" y="365"/>
                  <a:pt x="1470" y="364"/>
                  <a:pt x="1469" y="364"/>
                </a:cubicBezTo>
                <a:cubicBezTo>
                  <a:pt x="1469" y="364"/>
                  <a:pt x="1469" y="364"/>
                  <a:pt x="1468" y="365"/>
                </a:cubicBezTo>
                <a:cubicBezTo>
                  <a:pt x="1466" y="365"/>
                  <a:pt x="1468" y="365"/>
                  <a:pt x="1467" y="365"/>
                </a:cubicBezTo>
                <a:cubicBezTo>
                  <a:pt x="1467" y="365"/>
                  <a:pt x="1467" y="365"/>
                  <a:pt x="1467" y="365"/>
                </a:cubicBezTo>
                <a:cubicBezTo>
                  <a:pt x="1467" y="366"/>
                  <a:pt x="1467" y="366"/>
                  <a:pt x="1466" y="366"/>
                </a:cubicBezTo>
                <a:cubicBezTo>
                  <a:pt x="1465" y="367"/>
                  <a:pt x="1465" y="366"/>
                  <a:pt x="1464" y="366"/>
                </a:cubicBezTo>
                <a:cubicBezTo>
                  <a:pt x="1464" y="366"/>
                  <a:pt x="1464" y="366"/>
                  <a:pt x="1464" y="366"/>
                </a:cubicBezTo>
                <a:cubicBezTo>
                  <a:pt x="1464" y="365"/>
                  <a:pt x="1464" y="365"/>
                  <a:pt x="1464" y="365"/>
                </a:cubicBezTo>
                <a:cubicBezTo>
                  <a:pt x="1464" y="365"/>
                  <a:pt x="1464" y="365"/>
                  <a:pt x="1464" y="364"/>
                </a:cubicBezTo>
                <a:cubicBezTo>
                  <a:pt x="1464" y="364"/>
                  <a:pt x="1464" y="364"/>
                  <a:pt x="1464" y="364"/>
                </a:cubicBezTo>
                <a:cubicBezTo>
                  <a:pt x="1465" y="363"/>
                  <a:pt x="1466" y="362"/>
                  <a:pt x="1466" y="361"/>
                </a:cubicBezTo>
                <a:cubicBezTo>
                  <a:pt x="1466" y="361"/>
                  <a:pt x="1463" y="363"/>
                  <a:pt x="1463" y="364"/>
                </a:cubicBezTo>
                <a:cubicBezTo>
                  <a:pt x="1463" y="365"/>
                  <a:pt x="1463" y="366"/>
                  <a:pt x="1463" y="367"/>
                </a:cubicBezTo>
                <a:cubicBezTo>
                  <a:pt x="1463" y="367"/>
                  <a:pt x="1462" y="367"/>
                  <a:pt x="1462" y="367"/>
                </a:cubicBezTo>
                <a:cubicBezTo>
                  <a:pt x="1462" y="367"/>
                  <a:pt x="1462" y="368"/>
                  <a:pt x="1462" y="368"/>
                </a:cubicBezTo>
                <a:cubicBezTo>
                  <a:pt x="1461" y="368"/>
                  <a:pt x="1461" y="370"/>
                  <a:pt x="1461" y="370"/>
                </a:cubicBezTo>
                <a:cubicBezTo>
                  <a:pt x="1460" y="370"/>
                  <a:pt x="1460" y="371"/>
                  <a:pt x="1460" y="371"/>
                </a:cubicBezTo>
                <a:cubicBezTo>
                  <a:pt x="1460" y="371"/>
                  <a:pt x="1460" y="372"/>
                  <a:pt x="1460" y="372"/>
                </a:cubicBezTo>
                <a:cubicBezTo>
                  <a:pt x="1460" y="372"/>
                  <a:pt x="1461" y="372"/>
                  <a:pt x="1461" y="372"/>
                </a:cubicBezTo>
                <a:cubicBezTo>
                  <a:pt x="1461" y="373"/>
                  <a:pt x="1460" y="373"/>
                  <a:pt x="1459" y="374"/>
                </a:cubicBezTo>
                <a:cubicBezTo>
                  <a:pt x="1459" y="375"/>
                  <a:pt x="1459" y="375"/>
                  <a:pt x="1457" y="374"/>
                </a:cubicBezTo>
                <a:cubicBezTo>
                  <a:pt x="1457" y="374"/>
                  <a:pt x="1457" y="374"/>
                  <a:pt x="1456" y="374"/>
                </a:cubicBezTo>
                <a:cubicBezTo>
                  <a:pt x="1456" y="374"/>
                  <a:pt x="1456" y="373"/>
                  <a:pt x="1456" y="373"/>
                </a:cubicBezTo>
                <a:cubicBezTo>
                  <a:pt x="1456" y="373"/>
                  <a:pt x="1455" y="373"/>
                  <a:pt x="1454" y="373"/>
                </a:cubicBezTo>
                <a:cubicBezTo>
                  <a:pt x="1453" y="373"/>
                  <a:pt x="1453" y="375"/>
                  <a:pt x="1452" y="375"/>
                </a:cubicBezTo>
                <a:cubicBezTo>
                  <a:pt x="1452" y="375"/>
                  <a:pt x="1451" y="375"/>
                  <a:pt x="1451" y="375"/>
                </a:cubicBezTo>
                <a:cubicBezTo>
                  <a:pt x="1449" y="375"/>
                  <a:pt x="1449" y="376"/>
                  <a:pt x="1448" y="376"/>
                </a:cubicBezTo>
                <a:cubicBezTo>
                  <a:pt x="1448" y="375"/>
                  <a:pt x="1448" y="375"/>
                  <a:pt x="1448" y="374"/>
                </a:cubicBezTo>
                <a:cubicBezTo>
                  <a:pt x="1447" y="374"/>
                  <a:pt x="1447" y="375"/>
                  <a:pt x="1446" y="375"/>
                </a:cubicBezTo>
                <a:cubicBezTo>
                  <a:pt x="1446" y="377"/>
                  <a:pt x="1446" y="375"/>
                  <a:pt x="1446" y="375"/>
                </a:cubicBezTo>
                <a:close/>
                <a:moveTo>
                  <a:pt x="471" y="337"/>
                </a:moveTo>
                <a:cubicBezTo>
                  <a:pt x="471" y="337"/>
                  <a:pt x="471" y="337"/>
                  <a:pt x="471" y="337"/>
                </a:cubicBezTo>
                <a:cubicBezTo>
                  <a:pt x="470" y="337"/>
                  <a:pt x="470" y="337"/>
                  <a:pt x="470" y="337"/>
                </a:cubicBezTo>
                <a:cubicBezTo>
                  <a:pt x="470" y="338"/>
                  <a:pt x="469" y="337"/>
                  <a:pt x="469" y="337"/>
                </a:cubicBezTo>
                <a:cubicBezTo>
                  <a:pt x="469" y="338"/>
                  <a:pt x="469" y="338"/>
                  <a:pt x="468" y="338"/>
                </a:cubicBezTo>
                <a:cubicBezTo>
                  <a:pt x="468" y="338"/>
                  <a:pt x="467" y="338"/>
                  <a:pt x="467" y="339"/>
                </a:cubicBezTo>
                <a:cubicBezTo>
                  <a:pt x="467" y="340"/>
                  <a:pt x="468" y="340"/>
                  <a:pt x="469" y="340"/>
                </a:cubicBezTo>
                <a:cubicBezTo>
                  <a:pt x="470" y="340"/>
                  <a:pt x="472" y="338"/>
                  <a:pt x="473" y="339"/>
                </a:cubicBezTo>
                <a:cubicBezTo>
                  <a:pt x="474" y="339"/>
                  <a:pt x="475" y="339"/>
                  <a:pt x="475" y="337"/>
                </a:cubicBezTo>
                <a:cubicBezTo>
                  <a:pt x="476" y="337"/>
                  <a:pt x="476" y="337"/>
                  <a:pt x="476" y="337"/>
                </a:cubicBezTo>
                <a:cubicBezTo>
                  <a:pt x="475" y="337"/>
                  <a:pt x="474" y="337"/>
                  <a:pt x="473" y="337"/>
                </a:cubicBezTo>
                <a:cubicBezTo>
                  <a:pt x="473" y="336"/>
                  <a:pt x="471" y="337"/>
                  <a:pt x="471" y="337"/>
                </a:cubicBezTo>
                <a:close/>
                <a:moveTo>
                  <a:pt x="1485" y="337"/>
                </a:moveTo>
                <a:cubicBezTo>
                  <a:pt x="1486" y="337"/>
                  <a:pt x="1486" y="337"/>
                  <a:pt x="1487" y="337"/>
                </a:cubicBezTo>
                <a:cubicBezTo>
                  <a:pt x="1487" y="337"/>
                  <a:pt x="1487" y="336"/>
                  <a:pt x="1487" y="336"/>
                </a:cubicBezTo>
                <a:cubicBezTo>
                  <a:pt x="1486" y="336"/>
                  <a:pt x="1485" y="336"/>
                  <a:pt x="1485" y="337"/>
                </a:cubicBezTo>
                <a:cubicBezTo>
                  <a:pt x="1486" y="337"/>
                  <a:pt x="1485" y="337"/>
                  <a:pt x="1485" y="337"/>
                </a:cubicBezTo>
                <a:close/>
                <a:moveTo>
                  <a:pt x="486" y="331"/>
                </a:moveTo>
                <a:cubicBezTo>
                  <a:pt x="485" y="331"/>
                  <a:pt x="484" y="331"/>
                  <a:pt x="484" y="332"/>
                </a:cubicBezTo>
                <a:cubicBezTo>
                  <a:pt x="485" y="331"/>
                  <a:pt x="486" y="332"/>
                  <a:pt x="486" y="331"/>
                </a:cubicBezTo>
                <a:cubicBezTo>
                  <a:pt x="485" y="331"/>
                  <a:pt x="486" y="331"/>
                  <a:pt x="486" y="331"/>
                </a:cubicBezTo>
                <a:close/>
                <a:moveTo>
                  <a:pt x="860" y="336"/>
                </a:moveTo>
                <a:cubicBezTo>
                  <a:pt x="861" y="337"/>
                  <a:pt x="862" y="333"/>
                  <a:pt x="862" y="332"/>
                </a:cubicBezTo>
                <a:cubicBezTo>
                  <a:pt x="862" y="331"/>
                  <a:pt x="862" y="332"/>
                  <a:pt x="862" y="331"/>
                </a:cubicBezTo>
                <a:cubicBezTo>
                  <a:pt x="863" y="331"/>
                  <a:pt x="863" y="330"/>
                  <a:pt x="863" y="330"/>
                </a:cubicBezTo>
                <a:cubicBezTo>
                  <a:pt x="862" y="330"/>
                  <a:pt x="862" y="330"/>
                  <a:pt x="862" y="330"/>
                </a:cubicBezTo>
                <a:cubicBezTo>
                  <a:pt x="862" y="329"/>
                  <a:pt x="862" y="329"/>
                  <a:pt x="862" y="328"/>
                </a:cubicBezTo>
                <a:cubicBezTo>
                  <a:pt x="862" y="327"/>
                  <a:pt x="862" y="325"/>
                  <a:pt x="861" y="325"/>
                </a:cubicBezTo>
                <a:cubicBezTo>
                  <a:pt x="861" y="325"/>
                  <a:pt x="859" y="328"/>
                  <a:pt x="859" y="328"/>
                </a:cubicBezTo>
                <a:cubicBezTo>
                  <a:pt x="858" y="328"/>
                  <a:pt x="857" y="328"/>
                  <a:pt x="857" y="330"/>
                </a:cubicBezTo>
                <a:cubicBezTo>
                  <a:pt x="857" y="330"/>
                  <a:pt x="857" y="331"/>
                  <a:pt x="857" y="331"/>
                </a:cubicBezTo>
                <a:cubicBezTo>
                  <a:pt x="858" y="331"/>
                  <a:pt x="857" y="334"/>
                  <a:pt x="857" y="334"/>
                </a:cubicBezTo>
                <a:cubicBezTo>
                  <a:pt x="858" y="335"/>
                  <a:pt x="859" y="336"/>
                  <a:pt x="860" y="336"/>
                </a:cubicBezTo>
                <a:cubicBezTo>
                  <a:pt x="860" y="336"/>
                  <a:pt x="860" y="336"/>
                  <a:pt x="860" y="336"/>
                </a:cubicBezTo>
                <a:close/>
                <a:moveTo>
                  <a:pt x="1513" y="323"/>
                </a:moveTo>
                <a:cubicBezTo>
                  <a:pt x="1513" y="323"/>
                  <a:pt x="1513" y="323"/>
                  <a:pt x="1513" y="323"/>
                </a:cubicBezTo>
                <a:cubicBezTo>
                  <a:pt x="1514" y="322"/>
                  <a:pt x="1514" y="323"/>
                  <a:pt x="1514" y="322"/>
                </a:cubicBezTo>
                <a:cubicBezTo>
                  <a:pt x="1514" y="322"/>
                  <a:pt x="1513" y="322"/>
                  <a:pt x="1512" y="322"/>
                </a:cubicBezTo>
                <a:cubicBezTo>
                  <a:pt x="1513" y="322"/>
                  <a:pt x="1512" y="322"/>
                  <a:pt x="1513" y="323"/>
                </a:cubicBezTo>
                <a:close/>
                <a:moveTo>
                  <a:pt x="1507" y="323"/>
                </a:moveTo>
                <a:cubicBezTo>
                  <a:pt x="1509" y="322"/>
                  <a:pt x="1508" y="322"/>
                  <a:pt x="1509" y="321"/>
                </a:cubicBezTo>
                <a:cubicBezTo>
                  <a:pt x="1510" y="319"/>
                  <a:pt x="1511" y="320"/>
                  <a:pt x="1512" y="318"/>
                </a:cubicBezTo>
                <a:cubicBezTo>
                  <a:pt x="1510" y="318"/>
                  <a:pt x="1510" y="318"/>
                  <a:pt x="1509" y="319"/>
                </a:cubicBezTo>
                <a:cubicBezTo>
                  <a:pt x="1509" y="320"/>
                  <a:pt x="1508" y="321"/>
                  <a:pt x="1507" y="323"/>
                </a:cubicBezTo>
                <a:cubicBezTo>
                  <a:pt x="1509" y="322"/>
                  <a:pt x="1507" y="323"/>
                  <a:pt x="1507" y="323"/>
                </a:cubicBezTo>
                <a:close/>
                <a:moveTo>
                  <a:pt x="526" y="310"/>
                </a:moveTo>
                <a:cubicBezTo>
                  <a:pt x="526" y="310"/>
                  <a:pt x="525" y="310"/>
                  <a:pt x="525" y="311"/>
                </a:cubicBezTo>
                <a:cubicBezTo>
                  <a:pt x="526" y="311"/>
                  <a:pt x="526" y="311"/>
                  <a:pt x="526" y="310"/>
                </a:cubicBezTo>
                <a:close/>
                <a:moveTo>
                  <a:pt x="430" y="311"/>
                </a:moveTo>
                <a:cubicBezTo>
                  <a:pt x="430" y="310"/>
                  <a:pt x="429" y="310"/>
                  <a:pt x="429" y="310"/>
                </a:cubicBezTo>
                <a:cubicBezTo>
                  <a:pt x="429" y="311"/>
                  <a:pt x="429" y="311"/>
                  <a:pt x="430" y="312"/>
                </a:cubicBezTo>
                <a:cubicBezTo>
                  <a:pt x="430" y="311"/>
                  <a:pt x="430" y="311"/>
                  <a:pt x="430" y="311"/>
                </a:cubicBezTo>
                <a:cubicBezTo>
                  <a:pt x="430" y="310"/>
                  <a:pt x="430" y="311"/>
                  <a:pt x="430" y="311"/>
                </a:cubicBezTo>
                <a:close/>
                <a:moveTo>
                  <a:pt x="1522" y="309"/>
                </a:moveTo>
                <a:cubicBezTo>
                  <a:pt x="1521" y="310"/>
                  <a:pt x="1520" y="315"/>
                  <a:pt x="1519" y="313"/>
                </a:cubicBezTo>
                <a:cubicBezTo>
                  <a:pt x="1519" y="312"/>
                  <a:pt x="1518" y="312"/>
                  <a:pt x="1518" y="313"/>
                </a:cubicBezTo>
                <a:cubicBezTo>
                  <a:pt x="1518" y="313"/>
                  <a:pt x="1518" y="314"/>
                  <a:pt x="1517" y="314"/>
                </a:cubicBezTo>
                <a:cubicBezTo>
                  <a:pt x="1516" y="314"/>
                  <a:pt x="1516" y="315"/>
                  <a:pt x="1515" y="315"/>
                </a:cubicBezTo>
                <a:cubicBezTo>
                  <a:pt x="1514" y="315"/>
                  <a:pt x="1515" y="316"/>
                  <a:pt x="1514" y="316"/>
                </a:cubicBezTo>
                <a:cubicBezTo>
                  <a:pt x="1513" y="316"/>
                  <a:pt x="1513" y="317"/>
                  <a:pt x="1514" y="317"/>
                </a:cubicBezTo>
                <a:cubicBezTo>
                  <a:pt x="1515" y="317"/>
                  <a:pt x="1516" y="315"/>
                  <a:pt x="1518" y="315"/>
                </a:cubicBezTo>
                <a:cubicBezTo>
                  <a:pt x="1519" y="315"/>
                  <a:pt x="1519" y="314"/>
                  <a:pt x="1519" y="314"/>
                </a:cubicBezTo>
                <a:cubicBezTo>
                  <a:pt x="1519" y="314"/>
                  <a:pt x="1520" y="314"/>
                  <a:pt x="1520" y="314"/>
                </a:cubicBezTo>
                <a:cubicBezTo>
                  <a:pt x="1520" y="313"/>
                  <a:pt x="1521" y="313"/>
                  <a:pt x="1521" y="313"/>
                </a:cubicBezTo>
                <a:cubicBezTo>
                  <a:pt x="1522" y="313"/>
                  <a:pt x="1521" y="313"/>
                  <a:pt x="1522" y="312"/>
                </a:cubicBezTo>
                <a:cubicBezTo>
                  <a:pt x="1522" y="312"/>
                  <a:pt x="1522" y="312"/>
                  <a:pt x="1522" y="311"/>
                </a:cubicBezTo>
                <a:cubicBezTo>
                  <a:pt x="1522" y="310"/>
                  <a:pt x="1522" y="310"/>
                  <a:pt x="1522" y="309"/>
                </a:cubicBezTo>
                <a:cubicBezTo>
                  <a:pt x="1521" y="311"/>
                  <a:pt x="1522" y="309"/>
                  <a:pt x="1522" y="309"/>
                </a:cubicBezTo>
                <a:close/>
                <a:moveTo>
                  <a:pt x="1479" y="328"/>
                </a:moveTo>
                <a:cubicBezTo>
                  <a:pt x="1479" y="329"/>
                  <a:pt x="1479" y="330"/>
                  <a:pt x="1480" y="331"/>
                </a:cubicBezTo>
                <a:cubicBezTo>
                  <a:pt x="1480" y="332"/>
                  <a:pt x="1481" y="331"/>
                  <a:pt x="1481" y="332"/>
                </a:cubicBezTo>
                <a:cubicBezTo>
                  <a:pt x="1481" y="333"/>
                  <a:pt x="1481" y="333"/>
                  <a:pt x="1481" y="334"/>
                </a:cubicBezTo>
                <a:cubicBezTo>
                  <a:pt x="1481" y="335"/>
                  <a:pt x="1481" y="335"/>
                  <a:pt x="1482" y="335"/>
                </a:cubicBezTo>
                <a:cubicBezTo>
                  <a:pt x="1482" y="334"/>
                  <a:pt x="1483" y="335"/>
                  <a:pt x="1483" y="334"/>
                </a:cubicBezTo>
                <a:cubicBezTo>
                  <a:pt x="1484" y="333"/>
                  <a:pt x="1484" y="334"/>
                  <a:pt x="1485" y="334"/>
                </a:cubicBezTo>
                <a:cubicBezTo>
                  <a:pt x="1486" y="334"/>
                  <a:pt x="1486" y="334"/>
                  <a:pt x="1486" y="333"/>
                </a:cubicBezTo>
                <a:cubicBezTo>
                  <a:pt x="1485" y="333"/>
                  <a:pt x="1485" y="332"/>
                  <a:pt x="1484" y="332"/>
                </a:cubicBezTo>
                <a:cubicBezTo>
                  <a:pt x="1484" y="332"/>
                  <a:pt x="1484" y="332"/>
                  <a:pt x="1484" y="332"/>
                </a:cubicBezTo>
                <a:cubicBezTo>
                  <a:pt x="1484" y="332"/>
                  <a:pt x="1483" y="331"/>
                  <a:pt x="1482" y="331"/>
                </a:cubicBezTo>
                <a:cubicBezTo>
                  <a:pt x="1482" y="331"/>
                  <a:pt x="1482" y="330"/>
                  <a:pt x="1482" y="330"/>
                </a:cubicBezTo>
                <a:cubicBezTo>
                  <a:pt x="1482" y="329"/>
                  <a:pt x="1484" y="330"/>
                  <a:pt x="1484" y="329"/>
                </a:cubicBezTo>
                <a:cubicBezTo>
                  <a:pt x="1484" y="328"/>
                  <a:pt x="1485" y="329"/>
                  <a:pt x="1485" y="329"/>
                </a:cubicBezTo>
                <a:cubicBezTo>
                  <a:pt x="1486" y="330"/>
                  <a:pt x="1486" y="329"/>
                  <a:pt x="1486" y="329"/>
                </a:cubicBezTo>
                <a:cubicBezTo>
                  <a:pt x="1487" y="329"/>
                  <a:pt x="1487" y="329"/>
                  <a:pt x="1488" y="329"/>
                </a:cubicBezTo>
                <a:cubicBezTo>
                  <a:pt x="1489" y="329"/>
                  <a:pt x="1490" y="330"/>
                  <a:pt x="1490" y="331"/>
                </a:cubicBezTo>
                <a:cubicBezTo>
                  <a:pt x="1491" y="332"/>
                  <a:pt x="1493" y="332"/>
                  <a:pt x="1495" y="332"/>
                </a:cubicBezTo>
                <a:cubicBezTo>
                  <a:pt x="1496" y="332"/>
                  <a:pt x="1496" y="328"/>
                  <a:pt x="1498" y="327"/>
                </a:cubicBezTo>
                <a:cubicBezTo>
                  <a:pt x="1499" y="327"/>
                  <a:pt x="1499" y="326"/>
                  <a:pt x="1501" y="326"/>
                </a:cubicBezTo>
                <a:cubicBezTo>
                  <a:pt x="1501" y="326"/>
                  <a:pt x="1502" y="327"/>
                  <a:pt x="1503" y="327"/>
                </a:cubicBezTo>
                <a:cubicBezTo>
                  <a:pt x="1503" y="326"/>
                  <a:pt x="1503" y="326"/>
                  <a:pt x="1505" y="326"/>
                </a:cubicBezTo>
                <a:cubicBezTo>
                  <a:pt x="1505" y="326"/>
                  <a:pt x="1506" y="325"/>
                  <a:pt x="1507" y="325"/>
                </a:cubicBezTo>
                <a:cubicBezTo>
                  <a:pt x="1507" y="324"/>
                  <a:pt x="1506" y="325"/>
                  <a:pt x="1506" y="324"/>
                </a:cubicBezTo>
                <a:cubicBezTo>
                  <a:pt x="1506" y="323"/>
                  <a:pt x="1505" y="323"/>
                  <a:pt x="1505" y="323"/>
                </a:cubicBezTo>
                <a:cubicBezTo>
                  <a:pt x="1505" y="322"/>
                  <a:pt x="1505" y="322"/>
                  <a:pt x="1505" y="321"/>
                </a:cubicBezTo>
                <a:cubicBezTo>
                  <a:pt x="1505" y="321"/>
                  <a:pt x="1504" y="321"/>
                  <a:pt x="1504" y="321"/>
                </a:cubicBezTo>
                <a:cubicBezTo>
                  <a:pt x="1503" y="321"/>
                  <a:pt x="1503" y="321"/>
                  <a:pt x="1502" y="321"/>
                </a:cubicBezTo>
                <a:cubicBezTo>
                  <a:pt x="1501" y="321"/>
                  <a:pt x="1501" y="319"/>
                  <a:pt x="1501" y="319"/>
                </a:cubicBezTo>
                <a:cubicBezTo>
                  <a:pt x="1500" y="319"/>
                  <a:pt x="1498" y="319"/>
                  <a:pt x="1498" y="320"/>
                </a:cubicBezTo>
                <a:cubicBezTo>
                  <a:pt x="1497" y="320"/>
                  <a:pt x="1497" y="320"/>
                  <a:pt x="1496" y="319"/>
                </a:cubicBezTo>
                <a:cubicBezTo>
                  <a:pt x="1495" y="319"/>
                  <a:pt x="1495" y="318"/>
                  <a:pt x="1494" y="317"/>
                </a:cubicBezTo>
                <a:cubicBezTo>
                  <a:pt x="1494" y="316"/>
                  <a:pt x="1493" y="315"/>
                  <a:pt x="1492" y="313"/>
                </a:cubicBezTo>
                <a:cubicBezTo>
                  <a:pt x="1492" y="313"/>
                  <a:pt x="1492" y="313"/>
                  <a:pt x="1492" y="313"/>
                </a:cubicBezTo>
                <a:cubicBezTo>
                  <a:pt x="1491" y="312"/>
                  <a:pt x="1491" y="313"/>
                  <a:pt x="1491" y="312"/>
                </a:cubicBezTo>
                <a:cubicBezTo>
                  <a:pt x="1490" y="311"/>
                  <a:pt x="1490" y="311"/>
                  <a:pt x="1489" y="310"/>
                </a:cubicBezTo>
                <a:cubicBezTo>
                  <a:pt x="1489" y="310"/>
                  <a:pt x="1489" y="310"/>
                  <a:pt x="1489" y="309"/>
                </a:cubicBezTo>
                <a:cubicBezTo>
                  <a:pt x="1487" y="310"/>
                  <a:pt x="1487" y="310"/>
                  <a:pt x="1486" y="312"/>
                </a:cubicBezTo>
                <a:cubicBezTo>
                  <a:pt x="1487" y="312"/>
                  <a:pt x="1488" y="313"/>
                  <a:pt x="1488" y="314"/>
                </a:cubicBezTo>
                <a:cubicBezTo>
                  <a:pt x="1489" y="315"/>
                  <a:pt x="1489" y="315"/>
                  <a:pt x="1489" y="316"/>
                </a:cubicBezTo>
                <a:cubicBezTo>
                  <a:pt x="1488" y="316"/>
                  <a:pt x="1488" y="317"/>
                  <a:pt x="1488" y="317"/>
                </a:cubicBezTo>
                <a:cubicBezTo>
                  <a:pt x="1488" y="318"/>
                  <a:pt x="1488" y="319"/>
                  <a:pt x="1488" y="319"/>
                </a:cubicBezTo>
                <a:cubicBezTo>
                  <a:pt x="1488" y="321"/>
                  <a:pt x="1486" y="321"/>
                  <a:pt x="1486" y="322"/>
                </a:cubicBezTo>
                <a:cubicBezTo>
                  <a:pt x="1487" y="323"/>
                  <a:pt x="1487" y="323"/>
                  <a:pt x="1487" y="324"/>
                </a:cubicBezTo>
                <a:cubicBezTo>
                  <a:pt x="1487" y="325"/>
                  <a:pt x="1487" y="325"/>
                  <a:pt x="1486" y="326"/>
                </a:cubicBezTo>
                <a:cubicBezTo>
                  <a:pt x="1485" y="326"/>
                  <a:pt x="1485" y="326"/>
                  <a:pt x="1484" y="325"/>
                </a:cubicBezTo>
                <a:cubicBezTo>
                  <a:pt x="1483" y="325"/>
                  <a:pt x="1483" y="324"/>
                  <a:pt x="1483" y="324"/>
                </a:cubicBezTo>
                <a:cubicBezTo>
                  <a:pt x="1482" y="324"/>
                  <a:pt x="1482" y="324"/>
                  <a:pt x="1482" y="324"/>
                </a:cubicBezTo>
                <a:cubicBezTo>
                  <a:pt x="1482" y="324"/>
                  <a:pt x="1482" y="324"/>
                  <a:pt x="1481" y="324"/>
                </a:cubicBezTo>
                <a:cubicBezTo>
                  <a:pt x="1482" y="324"/>
                  <a:pt x="1481" y="325"/>
                  <a:pt x="1481" y="324"/>
                </a:cubicBezTo>
                <a:cubicBezTo>
                  <a:pt x="1481" y="325"/>
                  <a:pt x="1482" y="325"/>
                  <a:pt x="1482" y="325"/>
                </a:cubicBezTo>
                <a:cubicBezTo>
                  <a:pt x="1482" y="326"/>
                  <a:pt x="1482" y="327"/>
                  <a:pt x="1481" y="327"/>
                </a:cubicBezTo>
                <a:cubicBezTo>
                  <a:pt x="1480" y="327"/>
                  <a:pt x="1480" y="328"/>
                  <a:pt x="1479" y="328"/>
                </a:cubicBezTo>
                <a:cubicBezTo>
                  <a:pt x="1479" y="330"/>
                  <a:pt x="1479" y="328"/>
                  <a:pt x="1479" y="328"/>
                </a:cubicBezTo>
                <a:close/>
                <a:moveTo>
                  <a:pt x="406" y="307"/>
                </a:moveTo>
                <a:cubicBezTo>
                  <a:pt x="406" y="306"/>
                  <a:pt x="406" y="307"/>
                  <a:pt x="406" y="306"/>
                </a:cubicBezTo>
                <a:cubicBezTo>
                  <a:pt x="406" y="307"/>
                  <a:pt x="406" y="307"/>
                  <a:pt x="406" y="308"/>
                </a:cubicBezTo>
                <a:cubicBezTo>
                  <a:pt x="406" y="308"/>
                  <a:pt x="407" y="307"/>
                  <a:pt x="406" y="307"/>
                </a:cubicBezTo>
                <a:cubicBezTo>
                  <a:pt x="406" y="306"/>
                  <a:pt x="406" y="307"/>
                  <a:pt x="406" y="307"/>
                </a:cubicBezTo>
                <a:close/>
                <a:moveTo>
                  <a:pt x="428" y="308"/>
                </a:moveTo>
                <a:cubicBezTo>
                  <a:pt x="428" y="308"/>
                  <a:pt x="428" y="308"/>
                  <a:pt x="428" y="308"/>
                </a:cubicBezTo>
                <a:cubicBezTo>
                  <a:pt x="426" y="307"/>
                  <a:pt x="425" y="306"/>
                  <a:pt x="422" y="306"/>
                </a:cubicBezTo>
                <a:cubicBezTo>
                  <a:pt x="422" y="308"/>
                  <a:pt x="427" y="308"/>
                  <a:pt x="428" y="308"/>
                </a:cubicBezTo>
                <a:close/>
                <a:moveTo>
                  <a:pt x="1526" y="309"/>
                </a:moveTo>
                <a:cubicBezTo>
                  <a:pt x="1526" y="309"/>
                  <a:pt x="1526" y="309"/>
                  <a:pt x="1526" y="310"/>
                </a:cubicBezTo>
                <a:cubicBezTo>
                  <a:pt x="1526" y="310"/>
                  <a:pt x="1526" y="310"/>
                  <a:pt x="1526" y="310"/>
                </a:cubicBezTo>
                <a:cubicBezTo>
                  <a:pt x="1527" y="310"/>
                  <a:pt x="1529" y="309"/>
                  <a:pt x="1529" y="308"/>
                </a:cubicBezTo>
                <a:cubicBezTo>
                  <a:pt x="1529" y="307"/>
                  <a:pt x="1530" y="306"/>
                  <a:pt x="1530" y="305"/>
                </a:cubicBezTo>
                <a:cubicBezTo>
                  <a:pt x="1529" y="306"/>
                  <a:pt x="1528" y="305"/>
                  <a:pt x="1528" y="306"/>
                </a:cubicBezTo>
                <a:cubicBezTo>
                  <a:pt x="1528" y="306"/>
                  <a:pt x="1528" y="307"/>
                  <a:pt x="1528" y="307"/>
                </a:cubicBezTo>
                <a:cubicBezTo>
                  <a:pt x="1527" y="307"/>
                  <a:pt x="1527" y="306"/>
                  <a:pt x="1527" y="307"/>
                </a:cubicBezTo>
                <a:cubicBezTo>
                  <a:pt x="1527" y="308"/>
                  <a:pt x="1527" y="308"/>
                  <a:pt x="1526" y="309"/>
                </a:cubicBezTo>
                <a:cubicBezTo>
                  <a:pt x="1526" y="309"/>
                  <a:pt x="1526" y="309"/>
                  <a:pt x="1526" y="309"/>
                </a:cubicBezTo>
                <a:close/>
                <a:moveTo>
                  <a:pt x="1105" y="306"/>
                </a:moveTo>
                <a:cubicBezTo>
                  <a:pt x="1106" y="306"/>
                  <a:pt x="1106" y="306"/>
                  <a:pt x="1105" y="305"/>
                </a:cubicBezTo>
                <a:cubicBezTo>
                  <a:pt x="1105" y="306"/>
                  <a:pt x="1105" y="306"/>
                  <a:pt x="1105" y="306"/>
                </a:cubicBezTo>
                <a:close/>
                <a:moveTo>
                  <a:pt x="420" y="306"/>
                </a:moveTo>
                <a:cubicBezTo>
                  <a:pt x="420" y="305"/>
                  <a:pt x="420" y="305"/>
                  <a:pt x="420" y="305"/>
                </a:cubicBezTo>
                <a:cubicBezTo>
                  <a:pt x="420" y="306"/>
                  <a:pt x="420" y="306"/>
                  <a:pt x="420" y="306"/>
                </a:cubicBezTo>
                <a:close/>
                <a:moveTo>
                  <a:pt x="534" y="306"/>
                </a:moveTo>
                <a:cubicBezTo>
                  <a:pt x="534" y="305"/>
                  <a:pt x="534" y="304"/>
                  <a:pt x="534" y="305"/>
                </a:cubicBezTo>
                <a:cubicBezTo>
                  <a:pt x="534" y="305"/>
                  <a:pt x="534" y="305"/>
                  <a:pt x="533" y="305"/>
                </a:cubicBezTo>
                <a:cubicBezTo>
                  <a:pt x="534" y="304"/>
                  <a:pt x="535" y="304"/>
                  <a:pt x="534" y="303"/>
                </a:cubicBezTo>
                <a:cubicBezTo>
                  <a:pt x="534" y="303"/>
                  <a:pt x="534" y="303"/>
                  <a:pt x="534" y="303"/>
                </a:cubicBezTo>
                <a:cubicBezTo>
                  <a:pt x="534" y="303"/>
                  <a:pt x="534" y="303"/>
                  <a:pt x="533" y="303"/>
                </a:cubicBezTo>
                <a:cubicBezTo>
                  <a:pt x="533" y="304"/>
                  <a:pt x="533" y="303"/>
                  <a:pt x="531" y="304"/>
                </a:cubicBezTo>
                <a:cubicBezTo>
                  <a:pt x="531" y="304"/>
                  <a:pt x="530" y="304"/>
                  <a:pt x="530" y="305"/>
                </a:cubicBezTo>
                <a:cubicBezTo>
                  <a:pt x="530" y="305"/>
                  <a:pt x="531" y="305"/>
                  <a:pt x="531" y="305"/>
                </a:cubicBezTo>
                <a:cubicBezTo>
                  <a:pt x="530" y="306"/>
                  <a:pt x="530" y="306"/>
                  <a:pt x="530" y="307"/>
                </a:cubicBezTo>
                <a:cubicBezTo>
                  <a:pt x="530" y="308"/>
                  <a:pt x="530" y="308"/>
                  <a:pt x="530" y="308"/>
                </a:cubicBezTo>
                <a:cubicBezTo>
                  <a:pt x="531" y="308"/>
                  <a:pt x="533" y="308"/>
                  <a:pt x="533" y="307"/>
                </a:cubicBezTo>
                <a:cubicBezTo>
                  <a:pt x="533" y="306"/>
                  <a:pt x="533" y="306"/>
                  <a:pt x="534" y="306"/>
                </a:cubicBezTo>
                <a:cubicBezTo>
                  <a:pt x="534" y="305"/>
                  <a:pt x="534" y="306"/>
                  <a:pt x="534" y="306"/>
                </a:cubicBezTo>
                <a:close/>
                <a:moveTo>
                  <a:pt x="1536" y="303"/>
                </a:moveTo>
                <a:cubicBezTo>
                  <a:pt x="1536" y="302"/>
                  <a:pt x="1536" y="302"/>
                  <a:pt x="1535" y="302"/>
                </a:cubicBezTo>
                <a:cubicBezTo>
                  <a:pt x="1535" y="302"/>
                  <a:pt x="1535" y="302"/>
                  <a:pt x="1536" y="303"/>
                </a:cubicBezTo>
                <a:close/>
                <a:moveTo>
                  <a:pt x="1536" y="302"/>
                </a:moveTo>
                <a:cubicBezTo>
                  <a:pt x="1536" y="303"/>
                  <a:pt x="1537" y="302"/>
                  <a:pt x="1537" y="301"/>
                </a:cubicBezTo>
                <a:cubicBezTo>
                  <a:pt x="1538" y="300"/>
                  <a:pt x="1538" y="301"/>
                  <a:pt x="1538" y="299"/>
                </a:cubicBezTo>
                <a:cubicBezTo>
                  <a:pt x="1536" y="300"/>
                  <a:pt x="1537" y="301"/>
                  <a:pt x="1536" y="302"/>
                </a:cubicBezTo>
                <a:close/>
                <a:moveTo>
                  <a:pt x="519" y="304"/>
                </a:moveTo>
                <a:cubicBezTo>
                  <a:pt x="520" y="305"/>
                  <a:pt x="521" y="305"/>
                  <a:pt x="522" y="304"/>
                </a:cubicBezTo>
                <a:cubicBezTo>
                  <a:pt x="521" y="304"/>
                  <a:pt x="521" y="303"/>
                  <a:pt x="521" y="302"/>
                </a:cubicBezTo>
                <a:cubicBezTo>
                  <a:pt x="521" y="302"/>
                  <a:pt x="521" y="302"/>
                  <a:pt x="521" y="302"/>
                </a:cubicBezTo>
                <a:cubicBezTo>
                  <a:pt x="520" y="302"/>
                  <a:pt x="518" y="302"/>
                  <a:pt x="516" y="302"/>
                </a:cubicBezTo>
                <a:cubicBezTo>
                  <a:pt x="516" y="302"/>
                  <a:pt x="517" y="301"/>
                  <a:pt x="516" y="301"/>
                </a:cubicBezTo>
                <a:cubicBezTo>
                  <a:pt x="515" y="301"/>
                  <a:pt x="516" y="302"/>
                  <a:pt x="516" y="302"/>
                </a:cubicBezTo>
                <a:cubicBezTo>
                  <a:pt x="515" y="302"/>
                  <a:pt x="515" y="302"/>
                  <a:pt x="514" y="302"/>
                </a:cubicBezTo>
                <a:cubicBezTo>
                  <a:pt x="514" y="302"/>
                  <a:pt x="514" y="302"/>
                  <a:pt x="514" y="301"/>
                </a:cubicBezTo>
                <a:cubicBezTo>
                  <a:pt x="514" y="301"/>
                  <a:pt x="513" y="301"/>
                  <a:pt x="513" y="301"/>
                </a:cubicBezTo>
                <a:cubicBezTo>
                  <a:pt x="513" y="300"/>
                  <a:pt x="514" y="299"/>
                  <a:pt x="514" y="298"/>
                </a:cubicBezTo>
                <a:cubicBezTo>
                  <a:pt x="512" y="298"/>
                  <a:pt x="513" y="298"/>
                  <a:pt x="513" y="299"/>
                </a:cubicBezTo>
                <a:cubicBezTo>
                  <a:pt x="512" y="300"/>
                  <a:pt x="512" y="300"/>
                  <a:pt x="512" y="300"/>
                </a:cubicBezTo>
                <a:cubicBezTo>
                  <a:pt x="512" y="300"/>
                  <a:pt x="512" y="301"/>
                  <a:pt x="511" y="300"/>
                </a:cubicBezTo>
                <a:cubicBezTo>
                  <a:pt x="512" y="302"/>
                  <a:pt x="512" y="302"/>
                  <a:pt x="513" y="302"/>
                </a:cubicBezTo>
                <a:cubicBezTo>
                  <a:pt x="514" y="302"/>
                  <a:pt x="513" y="303"/>
                  <a:pt x="514" y="303"/>
                </a:cubicBezTo>
                <a:cubicBezTo>
                  <a:pt x="515" y="303"/>
                  <a:pt x="515" y="303"/>
                  <a:pt x="516" y="303"/>
                </a:cubicBezTo>
                <a:cubicBezTo>
                  <a:pt x="516" y="304"/>
                  <a:pt x="517" y="304"/>
                  <a:pt x="517" y="304"/>
                </a:cubicBezTo>
                <a:cubicBezTo>
                  <a:pt x="518" y="304"/>
                  <a:pt x="518" y="303"/>
                  <a:pt x="518" y="303"/>
                </a:cubicBezTo>
                <a:cubicBezTo>
                  <a:pt x="519" y="303"/>
                  <a:pt x="519" y="303"/>
                  <a:pt x="520" y="303"/>
                </a:cubicBezTo>
                <a:cubicBezTo>
                  <a:pt x="520" y="303"/>
                  <a:pt x="520" y="303"/>
                  <a:pt x="519" y="304"/>
                </a:cubicBezTo>
                <a:cubicBezTo>
                  <a:pt x="519" y="304"/>
                  <a:pt x="519" y="304"/>
                  <a:pt x="519" y="304"/>
                </a:cubicBezTo>
                <a:close/>
                <a:moveTo>
                  <a:pt x="530" y="303"/>
                </a:moveTo>
                <a:cubicBezTo>
                  <a:pt x="529" y="303"/>
                  <a:pt x="529" y="303"/>
                  <a:pt x="529" y="303"/>
                </a:cubicBezTo>
                <a:cubicBezTo>
                  <a:pt x="529" y="302"/>
                  <a:pt x="530" y="302"/>
                  <a:pt x="530" y="301"/>
                </a:cubicBezTo>
                <a:cubicBezTo>
                  <a:pt x="530" y="300"/>
                  <a:pt x="530" y="300"/>
                  <a:pt x="530" y="300"/>
                </a:cubicBezTo>
                <a:cubicBezTo>
                  <a:pt x="531" y="300"/>
                  <a:pt x="530" y="299"/>
                  <a:pt x="531" y="299"/>
                </a:cubicBezTo>
                <a:cubicBezTo>
                  <a:pt x="531" y="299"/>
                  <a:pt x="533" y="299"/>
                  <a:pt x="533" y="299"/>
                </a:cubicBezTo>
                <a:cubicBezTo>
                  <a:pt x="533" y="299"/>
                  <a:pt x="533" y="298"/>
                  <a:pt x="534" y="298"/>
                </a:cubicBezTo>
                <a:cubicBezTo>
                  <a:pt x="534" y="298"/>
                  <a:pt x="534" y="298"/>
                  <a:pt x="534" y="297"/>
                </a:cubicBezTo>
                <a:cubicBezTo>
                  <a:pt x="533" y="297"/>
                  <a:pt x="532" y="298"/>
                  <a:pt x="531" y="298"/>
                </a:cubicBezTo>
                <a:cubicBezTo>
                  <a:pt x="530" y="299"/>
                  <a:pt x="530" y="298"/>
                  <a:pt x="529" y="298"/>
                </a:cubicBezTo>
                <a:cubicBezTo>
                  <a:pt x="529" y="298"/>
                  <a:pt x="529" y="299"/>
                  <a:pt x="528" y="299"/>
                </a:cubicBezTo>
                <a:cubicBezTo>
                  <a:pt x="527" y="300"/>
                  <a:pt x="528" y="300"/>
                  <a:pt x="528" y="301"/>
                </a:cubicBezTo>
                <a:cubicBezTo>
                  <a:pt x="527" y="301"/>
                  <a:pt x="527" y="302"/>
                  <a:pt x="527" y="301"/>
                </a:cubicBezTo>
                <a:cubicBezTo>
                  <a:pt x="526" y="302"/>
                  <a:pt x="527" y="302"/>
                  <a:pt x="526" y="302"/>
                </a:cubicBezTo>
                <a:cubicBezTo>
                  <a:pt x="525" y="303"/>
                  <a:pt x="526" y="303"/>
                  <a:pt x="526" y="304"/>
                </a:cubicBezTo>
                <a:cubicBezTo>
                  <a:pt x="525" y="304"/>
                  <a:pt x="525" y="304"/>
                  <a:pt x="525" y="305"/>
                </a:cubicBezTo>
                <a:cubicBezTo>
                  <a:pt x="525" y="305"/>
                  <a:pt x="525" y="306"/>
                  <a:pt x="525" y="307"/>
                </a:cubicBezTo>
                <a:cubicBezTo>
                  <a:pt x="525" y="307"/>
                  <a:pt x="526" y="308"/>
                  <a:pt x="527" y="308"/>
                </a:cubicBezTo>
                <a:cubicBezTo>
                  <a:pt x="527" y="308"/>
                  <a:pt x="527" y="308"/>
                  <a:pt x="527" y="308"/>
                </a:cubicBezTo>
                <a:cubicBezTo>
                  <a:pt x="528" y="308"/>
                  <a:pt x="528" y="308"/>
                  <a:pt x="528" y="308"/>
                </a:cubicBezTo>
                <a:cubicBezTo>
                  <a:pt x="528" y="308"/>
                  <a:pt x="528" y="308"/>
                  <a:pt x="527" y="308"/>
                </a:cubicBezTo>
                <a:cubicBezTo>
                  <a:pt x="527" y="307"/>
                  <a:pt x="528" y="306"/>
                  <a:pt x="528" y="305"/>
                </a:cubicBezTo>
                <a:cubicBezTo>
                  <a:pt x="529" y="304"/>
                  <a:pt x="529" y="304"/>
                  <a:pt x="530" y="303"/>
                </a:cubicBezTo>
                <a:close/>
                <a:moveTo>
                  <a:pt x="555" y="295"/>
                </a:moveTo>
                <a:cubicBezTo>
                  <a:pt x="555" y="296"/>
                  <a:pt x="555" y="297"/>
                  <a:pt x="556" y="298"/>
                </a:cubicBezTo>
                <a:cubicBezTo>
                  <a:pt x="556" y="297"/>
                  <a:pt x="556" y="294"/>
                  <a:pt x="555" y="295"/>
                </a:cubicBezTo>
                <a:cubicBezTo>
                  <a:pt x="555" y="296"/>
                  <a:pt x="555" y="295"/>
                  <a:pt x="555" y="295"/>
                </a:cubicBezTo>
                <a:close/>
                <a:moveTo>
                  <a:pt x="525" y="293"/>
                </a:moveTo>
                <a:cubicBezTo>
                  <a:pt x="525" y="293"/>
                  <a:pt x="523" y="293"/>
                  <a:pt x="523" y="294"/>
                </a:cubicBezTo>
                <a:cubicBezTo>
                  <a:pt x="524" y="294"/>
                  <a:pt x="526" y="293"/>
                  <a:pt x="525" y="293"/>
                </a:cubicBezTo>
                <a:cubicBezTo>
                  <a:pt x="524" y="293"/>
                  <a:pt x="525" y="293"/>
                  <a:pt x="525" y="293"/>
                </a:cubicBezTo>
                <a:close/>
                <a:moveTo>
                  <a:pt x="394" y="290"/>
                </a:moveTo>
                <a:cubicBezTo>
                  <a:pt x="394" y="289"/>
                  <a:pt x="394" y="289"/>
                  <a:pt x="394" y="289"/>
                </a:cubicBezTo>
                <a:cubicBezTo>
                  <a:pt x="394" y="289"/>
                  <a:pt x="393" y="289"/>
                  <a:pt x="393" y="289"/>
                </a:cubicBezTo>
                <a:cubicBezTo>
                  <a:pt x="393" y="289"/>
                  <a:pt x="393" y="289"/>
                  <a:pt x="394" y="290"/>
                </a:cubicBezTo>
                <a:close/>
                <a:moveTo>
                  <a:pt x="1548" y="288"/>
                </a:moveTo>
                <a:cubicBezTo>
                  <a:pt x="1547" y="288"/>
                  <a:pt x="1547" y="288"/>
                  <a:pt x="1548" y="288"/>
                </a:cubicBezTo>
                <a:cubicBezTo>
                  <a:pt x="1548" y="288"/>
                  <a:pt x="1548" y="288"/>
                  <a:pt x="1548" y="288"/>
                </a:cubicBezTo>
                <a:close/>
                <a:moveTo>
                  <a:pt x="399" y="286"/>
                </a:moveTo>
                <a:cubicBezTo>
                  <a:pt x="399" y="286"/>
                  <a:pt x="399" y="286"/>
                  <a:pt x="399" y="286"/>
                </a:cubicBezTo>
                <a:cubicBezTo>
                  <a:pt x="399" y="286"/>
                  <a:pt x="399" y="286"/>
                  <a:pt x="400" y="286"/>
                </a:cubicBezTo>
                <a:cubicBezTo>
                  <a:pt x="400" y="286"/>
                  <a:pt x="399" y="286"/>
                  <a:pt x="399" y="286"/>
                </a:cubicBezTo>
                <a:cubicBezTo>
                  <a:pt x="399" y="286"/>
                  <a:pt x="399" y="286"/>
                  <a:pt x="399" y="286"/>
                </a:cubicBezTo>
                <a:close/>
                <a:moveTo>
                  <a:pt x="1551" y="284"/>
                </a:moveTo>
                <a:cubicBezTo>
                  <a:pt x="1551" y="284"/>
                  <a:pt x="1551" y="283"/>
                  <a:pt x="1552" y="283"/>
                </a:cubicBezTo>
                <a:cubicBezTo>
                  <a:pt x="1551" y="283"/>
                  <a:pt x="1550" y="283"/>
                  <a:pt x="1551" y="284"/>
                </a:cubicBezTo>
                <a:cubicBezTo>
                  <a:pt x="1551" y="284"/>
                  <a:pt x="1551" y="284"/>
                  <a:pt x="1551" y="284"/>
                </a:cubicBezTo>
                <a:cubicBezTo>
                  <a:pt x="1551" y="284"/>
                  <a:pt x="1551" y="284"/>
                  <a:pt x="1551" y="284"/>
                </a:cubicBezTo>
                <a:close/>
                <a:moveTo>
                  <a:pt x="523" y="284"/>
                </a:moveTo>
                <a:cubicBezTo>
                  <a:pt x="523" y="283"/>
                  <a:pt x="522" y="282"/>
                  <a:pt x="522" y="282"/>
                </a:cubicBezTo>
                <a:cubicBezTo>
                  <a:pt x="521" y="282"/>
                  <a:pt x="521" y="282"/>
                  <a:pt x="520" y="282"/>
                </a:cubicBezTo>
                <a:cubicBezTo>
                  <a:pt x="520" y="281"/>
                  <a:pt x="520" y="281"/>
                  <a:pt x="519" y="281"/>
                </a:cubicBezTo>
                <a:cubicBezTo>
                  <a:pt x="519" y="279"/>
                  <a:pt x="518" y="280"/>
                  <a:pt x="516" y="279"/>
                </a:cubicBezTo>
                <a:cubicBezTo>
                  <a:pt x="514" y="279"/>
                  <a:pt x="513" y="278"/>
                  <a:pt x="511" y="278"/>
                </a:cubicBezTo>
                <a:cubicBezTo>
                  <a:pt x="511" y="279"/>
                  <a:pt x="510" y="279"/>
                  <a:pt x="512" y="279"/>
                </a:cubicBezTo>
                <a:cubicBezTo>
                  <a:pt x="513" y="279"/>
                  <a:pt x="515" y="281"/>
                  <a:pt x="515" y="282"/>
                </a:cubicBezTo>
                <a:cubicBezTo>
                  <a:pt x="515" y="283"/>
                  <a:pt x="516" y="283"/>
                  <a:pt x="517" y="283"/>
                </a:cubicBezTo>
                <a:cubicBezTo>
                  <a:pt x="518" y="283"/>
                  <a:pt x="518" y="283"/>
                  <a:pt x="519" y="284"/>
                </a:cubicBezTo>
                <a:cubicBezTo>
                  <a:pt x="519" y="284"/>
                  <a:pt x="520" y="284"/>
                  <a:pt x="521" y="284"/>
                </a:cubicBezTo>
                <a:cubicBezTo>
                  <a:pt x="521" y="285"/>
                  <a:pt x="522" y="285"/>
                  <a:pt x="523" y="285"/>
                </a:cubicBezTo>
                <a:cubicBezTo>
                  <a:pt x="523" y="285"/>
                  <a:pt x="523" y="284"/>
                  <a:pt x="523" y="284"/>
                </a:cubicBezTo>
                <a:close/>
                <a:moveTo>
                  <a:pt x="225" y="277"/>
                </a:moveTo>
                <a:cubicBezTo>
                  <a:pt x="225" y="277"/>
                  <a:pt x="225" y="277"/>
                  <a:pt x="225" y="277"/>
                </a:cubicBezTo>
                <a:cubicBezTo>
                  <a:pt x="225" y="278"/>
                  <a:pt x="225" y="279"/>
                  <a:pt x="227" y="279"/>
                </a:cubicBezTo>
                <a:cubicBezTo>
                  <a:pt x="226" y="278"/>
                  <a:pt x="225" y="277"/>
                  <a:pt x="225" y="277"/>
                </a:cubicBezTo>
                <a:close/>
                <a:moveTo>
                  <a:pt x="1558" y="276"/>
                </a:moveTo>
                <a:cubicBezTo>
                  <a:pt x="1558" y="276"/>
                  <a:pt x="1558" y="276"/>
                  <a:pt x="1558" y="276"/>
                </a:cubicBezTo>
                <a:cubicBezTo>
                  <a:pt x="1556" y="276"/>
                  <a:pt x="1555" y="277"/>
                  <a:pt x="1554" y="277"/>
                </a:cubicBezTo>
                <a:cubicBezTo>
                  <a:pt x="1554" y="278"/>
                  <a:pt x="1554" y="278"/>
                  <a:pt x="1554" y="279"/>
                </a:cubicBezTo>
                <a:cubicBezTo>
                  <a:pt x="1555" y="278"/>
                  <a:pt x="1556" y="278"/>
                  <a:pt x="1557" y="277"/>
                </a:cubicBezTo>
                <a:cubicBezTo>
                  <a:pt x="1557" y="277"/>
                  <a:pt x="1557" y="277"/>
                  <a:pt x="1558" y="276"/>
                </a:cubicBezTo>
                <a:close/>
                <a:moveTo>
                  <a:pt x="221" y="276"/>
                </a:moveTo>
                <a:cubicBezTo>
                  <a:pt x="221" y="275"/>
                  <a:pt x="219" y="275"/>
                  <a:pt x="221" y="276"/>
                </a:cubicBezTo>
                <a:close/>
                <a:moveTo>
                  <a:pt x="810" y="275"/>
                </a:moveTo>
                <a:cubicBezTo>
                  <a:pt x="811" y="274"/>
                  <a:pt x="809" y="274"/>
                  <a:pt x="809" y="275"/>
                </a:cubicBezTo>
                <a:cubicBezTo>
                  <a:pt x="810" y="275"/>
                  <a:pt x="810" y="275"/>
                  <a:pt x="810" y="275"/>
                </a:cubicBezTo>
                <a:close/>
                <a:moveTo>
                  <a:pt x="208" y="272"/>
                </a:moveTo>
                <a:cubicBezTo>
                  <a:pt x="207" y="272"/>
                  <a:pt x="205" y="272"/>
                  <a:pt x="206" y="274"/>
                </a:cubicBezTo>
                <a:cubicBezTo>
                  <a:pt x="207" y="274"/>
                  <a:pt x="207" y="274"/>
                  <a:pt x="207" y="274"/>
                </a:cubicBezTo>
                <a:cubicBezTo>
                  <a:pt x="207" y="275"/>
                  <a:pt x="207" y="275"/>
                  <a:pt x="207" y="275"/>
                </a:cubicBezTo>
                <a:cubicBezTo>
                  <a:pt x="207" y="276"/>
                  <a:pt x="208" y="277"/>
                  <a:pt x="208" y="278"/>
                </a:cubicBezTo>
                <a:cubicBezTo>
                  <a:pt x="209" y="278"/>
                  <a:pt x="209" y="277"/>
                  <a:pt x="210" y="277"/>
                </a:cubicBezTo>
                <a:cubicBezTo>
                  <a:pt x="210" y="277"/>
                  <a:pt x="210" y="276"/>
                  <a:pt x="210" y="276"/>
                </a:cubicBezTo>
                <a:cubicBezTo>
                  <a:pt x="210" y="277"/>
                  <a:pt x="211" y="277"/>
                  <a:pt x="211" y="278"/>
                </a:cubicBezTo>
                <a:cubicBezTo>
                  <a:pt x="211" y="278"/>
                  <a:pt x="212" y="278"/>
                  <a:pt x="212" y="277"/>
                </a:cubicBezTo>
                <a:cubicBezTo>
                  <a:pt x="212" y="277"/>
                  <a:pt x="213" y="277"/>
                  <a:pt x="213" y="277"/>
                </a:cubicBezTo>
                <a:cubicBezTo>
                  <a:pt x="214" y="277"/>
                  <a:pt x="215" y="277"/>
                  <a:pt x="215" y="278"/>
                </a:cubicBezTo>
                <a:cubicBezTo>
                  <a:pt x="215" y="279"/>
                  <a:pt x="215" y="279"/>
                  <a:pt x="214" y="280"/>
                </a:cubicBezTo>
                <a:cubicBezTo>
                  <a:pt x="215" y="280"/>
                  <a:pt x="214" y="280"/>
                  <a:pt x="215" y="280"/>
                </a:cubicBezTo>
                <a:cubicBezTo>
                  <a:pt x="215" y="280"/>
                  <a:pt x="216" y="280"/>
                  <a:pt x="217" y="280"/>
                </a:cubicBezTo>
                <a:cubicBezTo>
                  <a:pt x="217" y="280"/>
                  <a:pt x="217" y="280"/>
                  <a:pt x="218" y="280"/>
                </a:cubicBezTo>
                <a:cubicBezTo>
                  <a:pt x="218" y="280"/>
                  <a:pt x="218" y="281"/>
                  <a:pt x="218" y="281"/>
                </a:cubicBezTo>
                <a:cubicBezTo>
                  <a:pt x="219" y="281"/>
                  <a:pt x="219" y="281"/>
                  <a:pt x="219" y="281"/>
                </a:cubicBezTo>
                <a:cubicBezTo>
                  <a:pt x="219" y="281"/>
                  <a:pt x="219" y="282"/>
                  <a:pt x="219" y="282"/>
                </a:cubicBezTo>
                <a:cubicBezTo>
                  <a:pt x="219" y="282"/>
                  <a:pt x="221" y="282"/>
                  <a:pt x="221" y="283"/>
                </a:cubicBezTo>
                <a:cubicBezTo>
                  <a:pt x="221" y="283"/>
                  <a:pt x="221" y="283"/>
                  <a:pt x="222" y="282"/>
                </a:cubicBezTo>
                <a:cubicBezTo>
                  <a:pt x="222" y="283"/>
                  <a:pt x="222" y="283"/>
                  <a:pt x="222" y="284"/>
                </a:cubicBezTo>
                <a:cubicBezTo>
                  <a:pt x="221" y="284"/>
                  <a:pt x="222" y="285"/>
                  <a:pt x="223" y="285"/>
                </a:cubicBezTo>
                <a:cubicBezTo>
                  <a:pt x="223" y="286"/>
                  <a:pt x="224" y="285"/>
                  <a:pt x="224" y="286"/>
                </a:cubicBezTo>
                <a:cubicBezTo>
                  <a:pt x="225" y="286"/>
                  <a:pt x="225" y="286"/>
                  <a:pt x="226" y="286"/>
                </a:cubicBezTo>
                <a:cubicBezTo>
                  <a:pt x="226" y="287"/>
                  <a:pt x="228" y="287"/>
                  <a:pt x="229" y="287"/>
                </a:cubicBezTo>
                <a:cubicBezTo>
                  <a:pt x="229" y="287"/>
                  <a:pt x="230" y="287"/>
                  <a:pt x="230" y="287"/>
                </a:cubicBezTo>
                <a:cubicBezTo>
                  <a:pt x="230" y="288"/>
                  <a:pt x="231" y="287"/>
                  <a:pt x="231" y="287"/>
                </a:cubicBezTo>
                <a:cubicBezTo>
                  <a:pt x="231" y="288"/>
                  <a:pt x="232" y="288"/>
                  <a:pt x="233" y="288"/>
                </a:cubicBezTo>
                <a:cubicBezTo>
                  <a:pt x="233" y="287"/>
                  <a:pt x="233" y="285"/>
                  <a:pt x="232" y="285"/>
                </a:cubicBezTo>
                <a:cubicBezTo>
                  <a:pt x="232" y="285"/>
                  <a:pt x="230" y="284"/>
                  <a:pt x="230" y="284"/>
                </a:cubicBezTo>
                <a:cubicBezTo>
                  <a:pt x="230" y="283"/>
                  <a:pt x="230" y="283"/>
                  <a:pt x="230" y="283"/>
                </a:cubicBezTo>
                <a:cubicBezTo>
                  <a:pt x="230" y="283"/>
                  <a:pt x="229" y="283"/>
                  <a:pt x="229" y="282"/>
                </a:cubicBezTo>
                <a:cubicBezTo>
                  <a:pt x="228" y="281"/>
                  <a:pt x="228" y="281"/>
                  <a:pt x="226" y="280"/>
                </a:cubicBezTo>
                <a:cubicBezTo>
                  <a:pt x="226" y="280"/>
                  <a:pt x="222" y="279"/>
                  <a:pt x="222" y="279"/>
                </a:cubicBezTo>
                <a:cubicBezTo>
                  <a:pt x="222" y="278"/>
                  <a:pt x="222" y="278"/>
                  <a:pt x="222" y="277"/>
                </a:cubicBezTo>
                <a:cubicBezTo>
                  <a:pt x="222" y="277"/>
                  <a:pt x="221" y="277"/>
                  <a:pt x="221" y="277"/>
                </a:cubicBezTo>
                <a:cubicBezTo>
                  <a:pt x="221" y="276"/>
                  <a:pt x="219" y="275"/>
                  <a:pt x="219" y="275"/>
                </a:cubicBezTo>
                <a:cubicBezTo>
                  <a:pt x="219" y="274"/>
                  <a:pt x="217" y="274"/>
                  <a:pt x="216" y="274"/>
                </a:cubicBezTo>
                <a:cubicBezTo>
                  <a:pt x="215" y="274"/>
                  <a:pt x="215" y="274"/>
                  <a:pt x="214" y="274"/>
                </a:cubicBezTo>
                <a:cubicBezTo>
                  <a:pt x="214" y="274"/>
                  <a:pt x="214" y="274"/>
                  <a:pt x="213" y="274"/>
                </a:cubicBezTo>
                <a:cubicBezTo>
                  <a:pt x="213" y="274"/>
                  <a:pt x="213" y="274"/>
                  <a:pt x="213" y="273"/>
                </a:cubicBezTo>
                <a:cubicBezTo>
                  <a:pt x="212" y="273"/>
                  <a:pt x="211" y="273"/>
                  <a:pt x="210" y="273"/>
                </a:cubicBezTo>
                <a:cubicBezTo>
                  <a:pt x="209" y="272"/>
                  <a:pt x="209" y="272"/>
                  <a:pt x="209" y="272"/>
                </a:cubicBezTo>
                <a:cubicBezTo>
                  <a:pt x="208" y="272"/>
                  <a:pt x="208" y="272"/>
                  <a:pt x="208" y="272"/>
                </a:cubicBezTo>
                <a:cubicBezTo>
                  <a:pt x="207" y="272"/>
                  <a:pt x="208" y="272"/>
                  <a:pt x="208" y="272"/>
                </a:cubicBezTo>
                <a:close/>
                <a:moveTo>
                  <a:pt x="553" y="272"/>
                </a:moveTo>
                <a:cubicBezTo>
                  <a:pt x="553" y="271"/>
                  <a:pt x="553" y="271"/>
                  <a:pt x="552" y="271"/>
                </a:cubicBezTo>
                <a:cubicBezTo>
                  <a:pt x="553" y="272"/>
                  <a:pt x="553" y="272"/>
                  <a:pt x="553" y="272"/>
                </a:cubicBezTo>
                <a:close/>
                <a:moveTo>
                  <a:pt x="1664" y="270"/>
                </a:moveTo>
                <a:cubicBezTo>
                  <a:pt x="1664" y="271"/>
                  <a:pt x="1664" y="271"/>
                  <a:pt x="1665" y="271"/>
                </a:cubicBezTo>
                <a:cubicBezTo>
                  <a:pt x="1665" y="270"/>
                  <a:pt x="1665" y="270"/>
                  <a:pt x="1664" y="270"/>
                </a:cubicBezTo>
                <a:cubicBezTo>
                  <a:pt x="1664" y="270"/>
                  <a:pt x="1664" y="270"/>
                  <a:pt x="1664" y="270"/>
                </a:cubicBezTo>
                <a:close/>
                <a:moveTo>
                  <a:pt x="836" y="270"/>
                </a:moveTo>
                <a:cubicBezTo>
                  <a:pt x="836" y="268"/>
                  <a:pt x="835" y="269"/>
                  <a:pt x="834" y="268"/>
                </a:cubicBezTo>
                <a:cubicBezTo>
                  <a:pt x="834" y="270"/>
                  <a:pt x="835" y="270"/>
                  <a:pt x="836" y="270"/>
                </a:cubicBezTo>
                <a:cubicBezTo>
                  <a:pt x="836" y="269"/>
                  <a:pt x="836" y="270"/>
                  <a:pt x="836" y="270"/>
                </a:cubicBezTo>
                <a:close/>
                <a:moveTo>
                  <a:pt x="1683" y="268"/>
                </a:moveTo>
                <a:cubicBezTo>
                  <a:pt x="1683" y="268"/>
                  <a:pt x="1681" y="269"/>
                  <a:pt x="1682" y="269"/>
                </a:cubicBezTo>
                <a:cubicBezTo>
                  <a:pt x="1683" y="269"/>
                  <a:pt x="1683" y="269"/>
                  <a:pt x="1683" y="268"/>
                </a:cubicBezTo>
                <a:cubicBezTo>
                  <a:pt x="1683" y="268"/>
                  <a:pt x="1683" y="268"/>
                  <a:pt x="1683" y="268"/>
                </a:cubicBezTo>
                <a:cubicBezTo>
                  <a:pt x="1683" y="268"/>
                  <a:pt x="1683" y="268"/>
                  <a:pt x="1683" y="268"/>
                </a:cubicBezTo>
                <a:cubicBezTo>
                  <a:pt x="1683" y="268"/>
                  <a:pt x="1683" y="268"/>
                  <a:pt x="1683" y="268"/>
                </a:cubicBezTo>
                <a:close/>
                <a:moveTo>
                  <a:pt x="1679" y="269"/>
                </a:moveTo>
                <a:cubicBezTo>
                  <a:pt x="1679" y="269"/>
                  <a:pt x="1680" y="269"/>
                  <a:pt x="1681" y="269"/>
                </a:cubicBezTo>
                <a:cubicBezTo>
                  <a:pt x="1681" y="269"/>
                  <a:pt x="1680" y="268"/>
                  <a:pt x="1681" y="268"/>
                </a:cubicBezTo>
                <a:cubicBezTo>
                  <a:pt x="1680" y="268"/>
                  <a:pt x="1679" y="267"/>
                  <a:pt x="1678" y="267"/>
                </a:cubicBezTo>
                <a:cubicBezTo>
                  <a:pt x="1679" y="268"/>
                  <a:pt x="1679" y="269"/>
                  <a:pt x="1679" y="269"/>
                </a:cubicBezTo>
                <a:close/>
                <a:moveTo>
                  <a:pt x="553" y="266"/>
                </a:moveTo>
                <a:cubicBezTo>
                  <a:pt x="552" y="266"/>
                  <a:pt x="551" y="267"/>
                  <a:pt x="551" y="267"/>
                </a:cubicBezTo>
                <a:cubicBezTo>
                  <a:pt x="551" y="267"/>
                  <a:pt x="550" y="266"/>
                  <a:pt x="551" y="266"/>
                </a:cubicBezTo>
                <a:cubicBezTo>
                  <a:pt x="549" y="266"/>
                  <a:pt x="548" y="267"/>
                  <a:pt x="547" y="267"/>
                </a:cubicBezTo>
                <a:cubicBezTo>
                  <a:pt x="547" y="268"/>
                  <a:pt x="547" y="268"/>
                  <a:pt x="547" y="268"/>
                </a:cubicBezTo>
                <a:cubicBezTo>
                  <a:pt x="547" y="269"/>
                  <a:pt x="546" y="269"/>
                  <a:pt x="547" y="269"/>
                </a:cubicBezTo>
                <a:cubicBezTo>
                  <a:pt x="548" y="271"/>
                  <a:pt x="545" y="270"/>
                  <a:pt x="545" y="271"/>
                </a:cubicBezTo>
                <a:cubicBezTo>
                  <a:pt x="545" y="271"/>
                  <a:pt x="545" y="272"/>
                  <a:pt x="545" y="272"/>
                </a:cubicBezTo>
                <a:cubicBezTo>
                  <a:pt x="545" y="273"/>
                  <a:pt x="544" y="273"/>
                  <a:pt x="544" y="273"/>
                </a:cubicBezTo>
                <a:cubicBezTo>
                  <a:pt x="545" y="273"/>
                  <a:pt x="545" y="273"/>
                  <a:pt x="544" y="273"/>
                </a:cubicBezTo>
                <a:cubicBezTo>
                  <a:pt x="544" y="273"/>
                  <a:pt x="544" y="274"/>
                  <a:pt x="544" y="275"/>
                </a:cubicBezTo>
                <a:cubicBezTo>
                  <a:pt x="544" y="275"/>
                  <a:pt x="544" y="275"/>
                  <a:pt x="544" y="275"/>
                </a:cubicBezTo>
                <a:cubicBezTo>
                  <a:pt x="544" y="276"/>
                  <a:pt x="544" y="276"/>
                  <a:pt x="544" y="276"/>
                </a:cubicBezTo>
                <a:cubicBezTo>
                  <a:pt x="544" y="277"/>
                  <a:pt x="544" y="279"/>
                  <a:pt x="543" y="279"/>
                </a:cubicBezTo>
                <a:cubicBezTo>
                  <a:pt x="543" y="279"/>
                  <a:pt x="543" y="280"/>
                  <a:pt x="542" y="280"/>
                </a:cubicBezTo>
                <a:cubicBezTo>
                  <a:pt x="543" y="281"/>
                  <a:pt x="543" y="281"/>
                  <a:pt x="544" y="281"/>
                </a:cubicBezTo>
                <a:cubicBezTo>
                  <a:pt x="544" y="281"/>
                  <a:pt x="545" y="281"/>
                  <a:pt x="545" y="281"/>
                </a:cubicBezTo>
                <a:cubicBezTo>
                  <a:pt x="545" y="282"/>
                  <a:pt x="545" y="282"/>
                  <a:pt x="544" y="282"/>
                </a:cubicBezTo>
                <a:cubicBezTo>
                  <a:pt x="544" y="282"/>
                  <a:pt x="544" y="283"/>
                  <a:pt x="544" y="283"/>
                </a:cubicBezTo>
                <a:cubicBezTo>
                  <a:pt x="543" y="283"/>
                  <a:pt x="543" y="282"/>
                  <a:pt x="542" y="282"/>
                </a:cubicBezTo>
                <a:cubicBezTo>
                  <a:pt x="541" y="282"/>
                  <a:pt x="542" y="283"/>
                  <a:pt x="541" y="283"/>
                </a:cubicBezTo>
                <a:cubicBezTo>
                  <a:pt x="541" y="284"/>
                  <a:pt x="541" y="284"/>
                  <a:pt x="541" y="285"/>
                </a:cubicBezTo>
                <a:cubicBezTo>
                  <a:pt x="541" y="284"/>
                  <a:pt x="541" y="284"/>
                  <a:pt x="540" y="284"/>
                </a:cubicBezTo>
                <a:cubicBezTo>
                  <a:pt x="540" y="284"/>
                  <a:pt x="540" y="285"/>
                  <a:pt x="540" y="285"/>
                </a:cubicBezTo>
                <a:cubicBezTo>
                  <a:pt x="540" y="284"/>
                  <a:pt x="539" y="284"/>
                  <a:pt x="539" y="284"/>
                </a:cubicBezTo>
                <a:cubicBezTo>
                  <a:pt x="539" y="284"/>
                  <a:pt x="538" y="285"/>
                  <a:pt x="538" y="285"/>
                </a:cubicBezTo>
                <a:cubicBezTo>
                  <a:pt x="538" y="285"/>
                  <a:pt x="538" y="285"/>
                  <a:pt x="538" y="286"/>
                </a:cubicBezTo>
                <a:cubicBezTo>
                  <a:pt x="540" y="285"/>
                  <a:pt x="541" y="285"/>
                  <a:pt x="542" y="286"/>
                </a:cubicBezTo>
                <a:cubicBezTo>
                  <a:pt x="542" y="286"/>
                  <a:pt x="541" y="286"/>
                  <a:pt x="541" y="287"/>
                </a:cubicBezTo>
                <a:cubicBezTo>
                  <a:pt x="541" y="286"/>
                  <a:pt x="541" y="286"/>
                  <a:pt x="541" y="286"/>
                </a:cubicBezTo>
                <a:cubicBezTo>
                  <a:pt x="539" y="287"/>
                  <a:pt x="541" y="287"/>
                  <a:pt x="540" y="288"/>
                </a:cubicBezTo>
                <a:cubicBezTo>
                  <a:pt x="539" y="288"/>
                  <a:pt x="538" y="290"/>
                  <a:pt x="537" y="290"/>
                </a:cubicBezTo>
                <a:cubicBezTo>
                  <a:pt x="537" y="290"/>
                  <a:pt x="537" y="292"/>
                  <a:pt x="538" y="292"/>
                </a:cubicBezTo>
                <a:cubicBezTo>
                  <a:pt x="538" y="292"/>
                  <a:pt x="538" y="292"/>
                  <a:pt x="538" y="292"/>
                </a:cubicBezTo>
                <a:cubicBezTo>
                  <a:pt x="539" y="292"/>
                  <a:pt x="540" y="292"/>
                  <a:pt x="540" y="291"/>
                </a:cubicBezTo>
                <a:cubicBezTo>
                  <a:pt x="541" y="290"/>
                  <a:pt x="542" y="291"/>
                  <a:pt x="542" y="291"/>
                </a:cubicBezTo>
                <a:cubicBezTo>
                  <a:pt x="542" y="290"/>
                  <a:pt x="545" y="291"/>
                  <a:pt x="546" y="291"/>
                </a:cubicBezTo>
                <a:cubicBezTo>
                  <a:pt x="546" y="291"/>
                  <a:pt x="546" y="290"/>
                  <a:pt x="546" y="291"/>
                </a:cubicBezTo>
                <a:cubicBezTo>
                  <a:pt x="546" y="291"/>
                  <a:pt x="547" y="291"/>
                  <a:pt x="547" y="291"/>
                </a:cubicBezTo>
                <a:cubicBezTo>
                  <a:pt x="547" y="290"/>
                  <a:pt x="547" y="291"/>
                  <a:pt x="547" y="291"/>
                </a:cubicBezTo>
                <a:cubicBezTo>
                  <a:pt x="548" y="291"/>
                  <a:pt x="548" y="291"/>
                  <a:pt x="549" y="291"/>
                </a:cubicBezTo>
                <a:cubicBezTo>
                  <a:pt x="549" y="291"/>
                  <a:pt x="549" y="292"/>
                  <a:pt x="549" y="292"/>
                </a:cubicBezTo>
                <a:cubicBezTo>
                  <a:pt x="549" y="292"/>
                  <a:pt x="549" y="291"/>
                  <a:pt x="550" y="291"/>
                </a:cubicBezTo>
                <a:cubicBezTo>
                  <a:pt x="551" y="291"/>
                  <a:pt x="551" y="291"/>
                  <a:pt x="551" y="290"/>
                </a:cubicBezTo>
                <a:cubicBezTo>
                  <a:pt x="551" y="291"/>
                  <a:pt x="551" y="291"/>
                  <a:pt x="552" y="291"/>
                </a:cubicBezTo>
                <a:cubicBezTo>
                  <a:pt x="552" y="291"/>
                  <a:pt x="553" y="291"/>
                  <a:pt x="554" y="291"/>
                </a:cubicBezTo>
                <a:cubicBezTo>
                  <a:pt x="554" y="291"/>
                  <a:pt x="554" y="292"/>
                  <a:pt x="554" y="291"/>
                </a:cubicBezTo>
                <a:cubicBezTo>
                  <a:pt x="554" y="291"/>
                  <a:pt x="555" y="291"/>
                  <a:pt x="556" y="291"/>
                </a:cubicBezTo>
                <a:cubicBezTo>
                  <a:pt x="556" y="291"/>
                  <a:pt x="556" y="290"/>
                  <a:pt x="557" y="290"/>
                </a:cubicBezTo>
                <a:cubicBezTo>
                  <a:pt x="557" y="290"/>
                  <a:pt x="558" y="290"/>
                  <a:pt x="559" y="290"/>
                </a:cubicBezTo>
                <a:cubicBezTo>
                  <a:pt x="558" y="291"/>
                  <a:pt x="558" y="292"/>
                  <a:pt x="558" y="293"/>
                </a:cubicBezTo>
                <a:cubicBezTo>
                  <a:pt x="559" y="292"/>
                  <a:pt x="560" y="292"/>
                  <a:pt x="560" y="291"/>
                </a:cubicBezTo>
                <a:cubicBezTo>
                  <a:pt x="561" y="290"/>
                  <a:pt x="561" y="290"/>
                  <a:pt x="562" y="290"/>
                </a:cubicBezTo>
                <a:cubicBezTo>
                  <a:pt x="562" y="291"/>
                  <a:pt x="561" y="292"/>
                  <a:pt x="561" y="292"/>
                </a:cubicBezTo>
                <a:cubicBezTo>
                  <a:pt x="561" y="292"/>
                  <a:pt x="560" y="293"/>
                  <a:pt x="560" y="293"/>
                </a:cubicBezTo>
                <a:cubicBezTo>
                  <a:pt x="560" y="293"/>
                  <a:pt x="560" y="294"/>
                  <a:pt x="559" y="294"/>
                </a:cubicBezTo>
                <a:cubicBezTo>
                  <a:pt x="559" y="295"/>
                  <a:pt x="559" y="295"/>
                  <a:pt x="559" y="295"/>
                </a:cubicBezTo>
                <a:cubicBezTo>
                  <a:pt x="558" y="295"/>
                  <a:pt x="558" y="296"/>
                  <a:pt x="558" y="296"/>
                </a:cubicBezTo>
                <a:cubicBezTo>
                  <a:pt x="559" y="296"/>
                  <a:pt x="559" y="296"/>
                  <a:pt x="560" y="295"/>
                </a:cubicBezTo>
                <a:cubicBezTo>
                  <a:pt x="561" y="295"/>
                  <a:pt x="561" y="294"/>
                  <a:pt x="562" y="294"/>
                </a:cubicBezTo>
                <a:cubicBezTo>
                  <a:pt x="561" y="292"/>
                  <a:pt x="563" y="293"/>
                  <a:pt x="564" y="292"/>
                </a:cubicBezTo>
                <a:cubicBezTo>
                  <a:pt x="564" y="291"/>
                  <a:pt x="564" y="290"/>
                  <a:pt x="565" y="290"/>
                </a:cubicBezTo>
                <a:cubicBezTo>
                  <a:pt x="565" y="290"/>
                  <a:pt x="565" y="291"/>
                  <a:pt x="566" y="292"/>
                </a:cubicBezTo>
                <a:cubicBezTo>
                  <a:pt x="566" y="292"/>
                  <a:pt x="567" y="292"/>
                  <a:pt x="567" y="294"/>
                </a:cubicBezTo>
                <a:cubicBezTo>
                  <a:pt x="566" y="294"/>
                  <a:pt x="566" y="294"/>
                  <a:pt x="566" y="294"/>
                </a:cubicBezTo>
                <a:cubicBezTo>
                  <a:pt x="565" y="294"/>
                  <a:pt x="565" y="296"/>
                  <a:pt x="565" y="296"/>
                </a:cubicBezTo>
                <a:cubicBezTo>
                  <a:pt x="565" y="296"/>
                  <a:pt x="566" y="297"/>
                  <a:pt x="566" y="297"/>
                </a:cubicBezTo>
                <a:cubicBezTo>
                  <a:pt x="566" y="297"/>
                  <a:pt x="567" y="296"/>
                  <a:pt x="566" y="296"/>
                </a:cubicBezTo>
                <a:cubicBezTo>
                  <a:pt x="567" y="296"/>
                  <a:pt x="567" y="295"/>
                  <a:pt x="567" y="294"/>
                </a:cubicBezTo>
                <a:cubicBezTo>
                  <a:pt x="568" y="294"/>
                  <a:pt x="568" y="295"/>
                  <a:pt x="569" y="295"/>
                </a:cubicBezTo>
                <a:cubicBezTo>
                  <a:pt x="568" y="296"/>
                  <a:pt x="568" y="296"/>
                  <a:pt x="568" y="297"/>
                </a:cubicBezTo>
                <a:cubicBezTo>
                  <a:pt x="569" y="297"/>
                  <a:pt x="570" y="297"/>
                  <a:pt x="571" y="297"/>
                </a:cubicBezTo>
                <a:cubicBezTo>
                  <a:pt x="571" y="297"/>
                  <a:pt x="571" y="296"/>
                  <a:pt x="571" y="295"/>
                </a:cubicBezTo>
                <a:cubicBezTo>
                  <a:pt x="571" y="295"/>
                  <a:pt x="572" y="295"/>
                  <a:pt x="572" y="295"/>
                </a:cubicBezTo>
                <a:cubicBezTo>
                  <a:pt x="572" y="294"/>
                  <a:pt x="572" y="294"/>
                  <a:pt x="572" y="293"/>
                </a:cubicBezTo>
                <a:cubicBezTo>
                  <a:pt x="572" y="293"/>
                  <a:pt x="572" y="293"/>
                  <a:pt x="572" y="293"/>
                </a:cubicBezTo>
                <a:cubicBezTo>
                  <a:pt x="572" y="292"/>
                  <a:pt x="573" y="292"/>
                  <a:pt x="573" y="291"/>
                </a:cubicBezTo>
                <a:cubicBezTo>
                  <a:pt x="572" y="291"/>
                  <a:pt x="572" y="291"/>
                  <a:pt x="572" y="292"/>
                </a:cubicBezTo>
                <a:cubicBezTo>
                  <a:pt x="572" y="293"/>
                  <a:pt x="571" y="293"/>
                  <a:pt x="571" y="293"/>
                </a:cubicBezTo>
                <a:cubicBezTo>
                  <a:pt x="571" y="293"/>
                  <a:pt x="570" y="293"/>
                  <a:pt x="570" y="293"/>
                </a:cubicBezTo>
                <a:cubicBezTo>
                  <a:pt x="570" y="292"/>
                  <a:pt x="570" y="292"/>
                  <a:pt x="570" y="291"/>
                </a:cubicBezTo>
                <a:cubicBezTo>
                  <a:pt x="571" y="290"/>
                  <a:pt x="572" y="289"/>
                  <a:pt x="572" y="288"/>
                </a:cubicBezTo>
                <a:cubicBezTo>
                  <a:pt x="571" y="288"/>
                  <a:pt x="571" y="288"/>
                  <a:pt x="571" y="289"/>
                </a:cubicBezTo>
                <a:cubicBezTo>
                  <a:pt x="569" y="290"/>
                  <a:pt x="569" y="291"/>
                  <a:pt x="569" y="293"/>
                </a:cubicBezTo>
                <a:cubicBezTo>
                  <a:pt x="569" y="292"/>
                  <a:pt x="567" y="292"/>
                  <a:pt x="567" y="292"/>
                </a:cubicBezTo>
                <a:cubicBezTo>
                  <a:pt x="567" y="292"/>
                  <a:pt x="567" y="292"/>
                  <a:pt x="567" y="291"/>
                </a:cubicBezTo>
                <a:cubicBezTo>
                  <a:pt x="567" y="290"/>
                  <a:pt x="567" y="291"/>
                  <a:pt x="568" y="291"/>
                </a:cubicBezTo>
                <a:cubicBezTo>
                  <a:pt x="569" y="290"/>
                  <a:pt x="568" y="290"/>
                  <a:pt x="568" y="289"/>
                </a:cubicBezTo>
                <a:cubicBezTo>
                  <a:pt x="567" y="289"/>
                  <a:pt x="567" y="289"/>
                  <a:pt x="567" y="288"/>
                </a:cubicBezTo>
                <a:cubicBezTo>
                  <a:pt x="567" y="288"/>
                  <a:pt x="568" y="287"/>
                  <a:pt x="568" y="287"/>
                </a:cubicBezTo>
                <a:cubicBezTo>
                  <a:pt x="569" y="286"/>
                  <a:pt x="569" y="286"/>
                  <a:pt x="569" y="285"/>
                </a:cubicBezTo>
                <a:cubicBezTo>
                  <a:pt x="569" y="285"/>
                  <a:pt x="568" y="286"/>
                  <a:pt x="568" y="286"/>
                </a:cubicBezTo>
                <a:cubicBezTo>
                  <a:pt x="568" y="286"/>
                  <a:pt x="568" y="285"/>
                  <a:pt x="568" y="286"/>
                </a:cubicBezTo>
                <a:cubicBezTo>
                  <a:pt x="567" y="287"/>
                  <a:pt x="567" y="287"/>
                  <a:pt x="566" y="286"/>
                </a:cubicBezTo>
                <a:cubicBezTo>
                  <a:pt x="566" y="287"/>
                  <a:pt x="566" y="287"/>
                  <a:pt x="566" y="287"/>
                </a:cubicBezTo>
                <a:cubicBezTo>
                  <a:pt x="565" y="287"/>
                  <a:pt x="565" y="287"/>
                  <a:pt x="564" y="287"/>
                </a:cubicBezTo>
                <a:cubicBezTo>
                  <a:pt x="564" y="287"/>
                  <a:pt x="564" y="287"/>
                  <a:pt x="564" y="287"/>
                </a:cubicBezTo>
                <a:cubicBezTo>
                  <a:pt x="564" y="286"/>
                  <a:pt x="565" y="285"/>
                  <a:pt x="565" y="285"/>
                </a:cubicBezTo>
                <a:cubicBezTo>
                  <a:pt x="564" y="285"/>
                  <a:pt x="564" y="285"/>
                  <a:pt x="563" y="285"/>
                </a:cubicBezTo>
                <a:cubicBezTo>
                  <a:pt x="563" y="285"/>
                  <a:pt x="563" y="285"/>
                  <a:pt x="563" y="284"/>
                </a:cubicBezTo>
                <a:cubicBezTo>
                  <a:pt x="562" y="284"/>
                  <a:pt x="562" y="284"/>
                  <a:pt x="562" y="284"/>
                </a:cubicBezTo>
                <a:cubicBezTo>
                  <a:pt x="563" y="284"/>
                  <a:pt x="563" y="283"/>
                  <a:pt x="563" y="282"/>
                </a:cubicBezTo>
                <a:cubicBezTo>
                  <a:pt x="564" y="282"/>
                  <a:pt x="564" y="281"/>
                  <a:pt x="564" y="281"/>
                </a:cubicBezTo>
                <a:cubicBezTo>
                  <a:pt x="563" y="280"/>
                  <a:pt x="563" y="280"/>
                  <a:pt x="563" y="279"/>
                </a:cubicBezTo>
                <a:cubicBezTo>
                  <a:pt x="562" y="279"/>
                  <a:pt x="562" y="280"/>
                  <a:pt x="561" y="280"/>
                </a:cubicBezTo>
                <a:cubicBezTo>
                  <a:pt x="561" y="280"/>
                  <a:pt x="560" y="280"/>
                  <a:pt x="559" y="280"/>
                </a:cubicBezTo>
                <a:cubicBezTo>
                  <a:pt x="559" y="280"/>
                  <a:pt x="560" y="280"/>
                  <a:pt x="560" y="279"/>
                </a:cubicBezTo>
                <a:cubicBezTo>
                  <a:pt x="559" y="279"/>
                  <a:pt x="559" y="280"/>
                  <a:pt x="558" y="280"/>
                </a:cubicBezTo>
                <a:cubicBezTo>
                  <a:pt x="558" y="281"/>
                  <a:pt x="557" y="280"/>
                  <a:pt x="556" y="280"/>
                </a:cubicBezTo>
                <a:cubicBezTo>
                  <a:pt x="556" y="280"/>
                  <a:pt x="557" y="281"/>
                  <a:pt x="557" y="281"/>
                </a:cubicBezTo>
                <a:cubicBezTo>
                  <a:pt x="556" y="281"/>
                  <a:pt x="556" y="281"/>
                  <a:pt x="556" y="282"/>
                </a:cubicBezTo>
                <a:cubicBezTo>
                  <a:pt x="556" y="280"/>
                  <a:pt x="556" y="280"/>
                  <a:pt x="554" y="281"/>
                </a:cubicBezTo>
                <a:cubicBezTo>
                  <a:pt x="554" y="281"/>
                  <a:pt x="554" y="281"/>
                  <a:pt x="553" y="281"/>
                </a:cubicBezTo>
                <a:cubicBezTo>
                  <a:pt x="554" y="281"/>
                  <a:pt x="554" y="280"/>
                  <a:pt x="554" y="280"/>
                </a:cubicBezTo>
                <a:cubicBezTo>
                  <a:pt x="553" y="280"/>
                  <a:pt x="553" y="280"/>
                  <a:pt x="552" y="280"/>
                </a:cubicBezTo>
                <a:cubicBezTo>
                  <a:pt x="552" y="279"/>
                  <a:pt x="553" y="279"/>
                  <a:pt x="554" y="278"/>
                </a:cubicBezTo>
                <a:cubicBezTo>
                  <a:pt x="553" y="278"/>
                  <a:pt x="553" y="277"/>
                  <a:pt x="553" y="277"/>
                </a:cubicBezTo>
                <a:cubicBezTo>
                  <a:pt x="552" y="277"/>
                  <a:pt x="552" y="277"/>
                  <a:pt x="552" y="277"/>
                </a:cubicBezTo>
                <a:cubicBezTo>
                  <a:pt x="552" y="276"/>
                  <a:pt x="552" y="276"/>
                  <a:pt x="551" y="276"/>
                </a:cubicBezTo>
                <a:cubicBezTo>
                  <a:pt x="551" y="276"/>
                  <a:pt x="551" y="277"/>
                  <a:pt x="551" y="277"/>
                </a:cubicBezTo>
                <a:cubicBezTo>
                  <a:pt x="551" y="277"/>
                  <a:pt x="550" y="277"/>
                  <a:pt x="550" y="277"/>
                </a:cubicBezTo>
                <a:cubicBezTo>
                  <a:pt x="550" y="278"/>
                  <a:pt x="549" y="277"/>
                  <a:pt x="549" y="278"/>
                </a:cubicBezTo>
                <a:cubicBezTo>
                  <a:pt x="549" y="279"/>
                  <a:pt x="549" y="278"/>
                  <a:pt x="549" y="279"/>
                </a:cubicBezTo>
                <a:cubicBezTo>
                  <a:pt x="548" y="279"/>
                  <a:pt x="548" y="281"/>
                  <a:pt x="548" y="280"/>
                </a:cubicBezTo>
                <a:cubicBezTo>
                  <a:pt x="548" y="279"/>
                  <a:pt x="547" y="279"/>
                  <a:pt x="548" y="279"/>
                </a:cubicBezTo>
                <a:cubicBezTo>
                  <a:pt x="548" y="278"/>
                  <a:pt x="548" y="278"/>
                  <a:pt x="548" y="278"/>
                </a:cubicBezTo>
                <a:cubicBezTo>
                  <a:pt x="548" y="277"/>
                  <a:pt x="548" y="278"/>
                  <a:pt x="548" y="277"/>
                </a:cubicBezTo>
                <a:cubicBezTo>
                  <a:pt x="548" y="277"/>
                  <a:pt x="547" y="276"/>
                  <a:pt x="548" y="276"/>
                </a:cubicBezTo>
                <a:cubicBezTo>
                  <a:pt x="548" y="276"/>
                  <a:pt x="548" y="276"/>
                  <a:pt x="548" y="276"/>
                </a:cubicBezTo>
                <a:cubicBezTo>
                  <a:pt x="548" y="275"/>
                  <a:pt x="548" y="275"/>
                  <a:pt x="549" y="275"/>
                </a:cubicBezTo>
                <a:cubicBezTo>
                  <a:pt x="550" y="274"/>
                  <a:pt x="549" y="272"/>
                  <a:pt x="549" y="271"/>
                </a:cubicBezTo>
                <a:cubicBezTo>
                  <a:pt x="550" y="271"/>
                  <a:pt x="550" y="271"/>
                  <a:pt x="551" y="271"/>
                </a:cubicBezTo>
                <a:cubicBezTo>
                  <a:pt x="551" y="271"/>
                  <a:pt x="551" y="271"/>
                  <a:pt x="551" y="271"/>
                </a:cubicBezTo>
                <a:cubicBezTo>
                  <a:pt x="552" y="270"/>
                  <a:pt x="552" y="270"/>
                  <a:pt x="552" y="269"/>
                </a:cubicBezTo>
                <a:cubicBezTo>
                  <a:pt x="552" y="269"/>
                  <a:pt x="551" y="269"/>
                  <a:pt x="551" y="269"/>
                </a:cubicBezTo>
                <a:cubicBezTo>
                  <a:pt x="550" y="268"/>
                  <a:pt x="551" y="268"/>
                  <a:pt x="552" y="268"/>
                </a:cubicBezTo>
                <a:cubicBezTo>
                  <a:pt x="552" y="268"/>
                  <a:pt x="552" y="268"/>
                  <a:pt x="552" y="267"/>
                </a:cubicBezTo>
                <a:cubicBezTo>
                  <a:pt x="553" y="267"/>
                  <a:pt x="553" y="267"/>
                  <a:pt x="553" y="266"/>
                </a:cubicBezTo>
                <a:cubicBezTo>
                  <a:pt x="551" y="266"/>
                  <a:pt x="553" y="266"/>
                  <a:pt x="553" y="266"/>
                </a:cubicBezTo>
                <a:close/>
                <a:moveTo>
                  <a:pt x="1657" y="268"/>
                </a:moveTo>
                <a:cubicBezTo>
                  <a:pt x="1658" y="268"/>
                  <a:pt x="1658" y="267"/>
                  <a:pt x="1658" y="266"/>
                </a:cubicBezTo>
                <a:cubicBezTo>
                  <a:pt x="1657" y="267"/>
                  <a:pt x="1657" y="267"/>
                  <a:pt x="1657" y="268"/>
                </a:cubicBezTo>
                <a:cubicBezTo>
                  <a:pt x="1657" y="268"/>
                  <a:pt x="1657" y="268"/>
                  <a:pt x="1657" y="268"/>
                </a:cubicBezTo>
                <a:cubicBezTo>
                  <a:pt x="1658" y="267"/>
                  <a:pt x="1657" y="268"/>
                  <a:pt x="1657" y="268"/>
                </a:cubicBezTo>
                <a:close/>
                <a:moveTo>
                  <a:pt x="1693" y="267"/>
                </a:moveTo>
                <a:cubicBezTo>
                  <a:pt x="1694" y="267"/>
                  <a:pt x="1695" y="267"/>
                  <a:pt x="1696" y="267"/>
                </a:cubicBezTo>
                <a:cubicBezTo>
                  <a:pt x="1696" y="266"/>
                  <a:pt x="1696" y="266"/>
                  <a:pt x="1696" y="266"/>
                </a:cubicBezTo>
                <a:cubicBezTo>
                  <a:pt x="1697" y="266"/>
                  <a:pt x="1696" y="265"/>
                  <a:pt x="1696" y="264"/>
                </a:cubicBezTo>
                <a:cubicBezTo>
                  <a:pt x="1696" y="265"/>
                  <a:pt x="1695" y="265"/>
                  <a:pt x="1694" y="266"/>
                </a:cubicBezTo>
                <a:cubicBezTo>
                  <a:pt x="1693" y="266"/>
                  <a:pt x="1693" y="266"/>
                  <a:pt x="1693" y="267"/>
                </a:cubicBezTo>
                <a:close/>
                <a:moveTo>
                  <a:pt x="1713" y="264"/>
                </a:moveTo>
                <a:cubicBezTo>
                  <a:pt x="1712" y="264"/>
                  <a:pt x="1714" y="265"/>
                  <a:pt x="1714" y="264"/>
                </a:cubicBezTo>
                <a:cubicBezTo>
                  <a:pt x="1713" y="264"/>
                  <a:pt x="1713" y="264"/>
                  <a:pt x="1713" y="264"/>
                </a:cubicBezTo>
                <a:close/>
                <a:moveTo>
                  <a:pt x="207" y="263"/>
                </a:moveTo>
                <a:cubicBezTo>
                  <a:pt x="205" y="262"/>
                  <a:pt x="206" y="265"/>
                  <a:pt x="207" y="263"/>
                </a:cubicBezTo>
                <a:close/>
                <a:moveTo>
                  <a:pt x="204" y="261"/>
                </a:moveTo>
                <a:cubicBezTo>
                  <a:pt x="204" y="262"/>
                  <a:pt x="204" y="261"/>
                  <a:pt x="204" y="261"/>
                </a:cubicBezTo>
                <a:cubicBezTo>
                  <a:pt x="205" y="261"/>
                  <a:pt x="205" y="261"/>
                  <a:pt x="205" y="261"/>
                </a:cubicBezTo>
                <a:cubicBezTo>
                  <a:pt x="205" y="260"/>
                  <a:pt x="204" y="260"/>
                  <a:pt x="204" y="260"/>
                </a:cubicBezTo>
                <a:cubicBezTo>
                  <a:pt x="204" y="261"/>
                  <a:pt x="204" y="261"/>
                  <a:pt x="204" y="261"/>
                </a:cubicBezTo>
                <a:close/>
                <a:moveTo>
                  <a:pt x="1632" y="261"/>
                </a:moveTo>
                <a:cubicBezTo>
                  <a:pt x="1632" y="260"/>
                  <a:pt x="1632" y="261"/>
                  <a:pt x="1631" y="261"/>
                </a:cubicBezTo>
                <a:cubicBezTo>
                  <a:pt x="1630" y="260"/>
                  <a:pt x="1629" y="260"/>
                  <a:pt x="1628" y="260"/>
                </a:cubicBezTo>
                <a:cubicBezTo>
                  <a:pt x="1629" y="261"/>
                  <a:pt x="1629" y="260"/>
                  <a:pt x="1629" y="261"/>
                </a:cubicBezTo>
                <a:cubicBezTo>
                  <a:pt x="1629" y="261"/>
                  <a:pt x="1630" y="262"/>
                  <a:pt x="1630" y="262"/>
                </a:cubicBezTo>
                <a:cubicBezTo>
                  <a:pt x="1631" y="262"/>
                  <a:pt x="1631" y="261"/>
                  <a:pt x="1632" y="261"/>
                </a:cubicBezTo>
                <a:close/>
                <a:moveTo>
                  <a:pt x="4" y="260"/>
                </a:moveTo>
                <a:cubicBezTo>
                  <a:pt x="3" y="260"/>
                  <a:pt x="5" y="261"/>
                  <a:pt x="4" y="260"/>
                </a:cubicBezTo>
                <a:cubicBezTo>
                  <a:pt x="4" y="260"/>
                  <a:pt x="4" y="260"/>
                  <a:pt x="4" y="260"/>
                </a:cubicBezTo>
                <a:close/>
                <a:moveTo>
                  <a:pt x="1325" y="260"/>
                </a:moveTo>
                <a:cubicBezTo>
                  <a:pt x="1326" y="260"/>
                  <a:pt x="1326" y="258"/>
                  <a:pt x="1325" y="260"/>
                </a:cubicBezTo>
                <a:cubicBezTo>
                  <a:pt x="1325" y="260"/>
                  <a:pt x="1325" y="260"/>
                  <a:pt x="1325" y="260"/>
                </a:cubicBezTo>
                <a:close/>
                <a:moveTo>
                  <a:pt x="7" y="259"/>
                </a:moveTo>
                <a:cubicBezTo>
                  <a:pt x="7" y="259"/>
                  <a:pt x="7" y="259"/>
                  <a:pt x="8" y="259"/>
                </a:cubicBezTo>
                <a:cubicBezTo>
                  <a:pt x="7" y="259"/>
                  <a:pt x="7" y="259"/>
                  <a:pt x="7" y="259"/>
                </a:cubicBezTo>
                <a:cubicBezTo>
                  <a:pt x="7" y="259"/>
                  <a:pt x="7" y="259"/>
                  <a:pt x="7" y="259"/>
                </a:cubicBezTo>
                <a:close/>
                <a:moveTo>
                  <a:pt x="1724" y="258"/>
                </a:moveTo>
                <a:cubicBezTo>
                  <a:pt x="1725" y="259"/>
                  <a:pt x="1725" y="259"/>
                  <a:pt x="1723" y="259"/>
                </a:cubicBezTo>
                <a:cubicBezTo>
                  <a:pt x="1723" y="260"/>
                  <a:pt x="1722" y="263"/>
                  <a:pt x="1722" y="263"/>
                </a:cubicBezTo>
                <a:cubicBezTo>
                  <a:pt x="1722" y="263"/>
                  <a:pt x="1723" y="262"/>
                  <a:pt x="1723" y="262"/>
                </a:cubicBezTo>
                <a:cubicBezTo>
                  <a:pt x="1724" y="262"/>
                  <a:pt x="1724" y="262"/>
                  <a:pt x="1724" y="261"/>
                </a:cubicBezTo>
                <a:cubicBezTo>
                  <a:pt x="1724" y="261"/>
                  <a:pt x="1725" y="260"/>
                  <a:pt x="1725" y="259"/>
                </a:cubicBezTo>
                <a:cubicBezTo>
                  <a:pt x="1726" y="259"/>
                  <a:pt x="1727" y="258"/>
                  <a:pt x="1727" y="257"/>
                </a:cubicBezTo>
                <a:cubicBezTo>
                  <a:pt x="1726" y="257"/>
                  <a:pt x="1725" y="258"/>
                  <a:pt x="1724" y="258"/>
                </a:cubicBezTo>
                <a:cubicBezTo>
                  <a:pt x="1724" y="259"/>
                  <a:pt x="1724" y="258"/>
                  <a:pt x="1724" y="258"/>
                </a:cubicBezTo>
                <a:close/>
                <a:moveTo>
                  <a:pt x="429" y="258"/>
                </a:moveTo>
                <a:cubicBezTo>
                  <a:pt x="430" y="259"/>
                  <a:pt x="432" y="260"/>
                  <a:pt x="433" y="260"/>
                </a:cubicBezTo>
                <a:cubicBezTo>
                  <a:pt x="433" y="259"/>
                  <a:pt x="433" y="259"/>
                  <a:pt x="433" y="258"/>
                </a:cubicBezTo>
                <a:cubicBezTo>
                  <a:pt x="433" y="258"/>
                  <a:pt x="430" y="257"/>
                  <a:pt x="431" y="257"/>
                </a:cubicBezTo>
                <a:cubicBezTo>
                  <a:pt x="430" y="257"/>
                  <a:pt x="428" y="257"/>
                  <a:pt x="429" y="258"/>
                </a:cubicBezTo>
                <a:cubicBezTo>
                  <a:pt x="429" y="259"/>
                  <a:pt x="429" y="258"/>
                  <a:pt x="429" y="258"/>
                </a:cubicBezTo>
                <a:close/>
                <a:moveTo>
                  <a:pt x="1731" y="257"/>
                </a:moveTo>
                <a:cubicBezTo>
                  <a:pt x="1731" y="257"/>
                  <a:pt x="1731" y="257"/>
                  <a:pt x="1731" y="258"/>
                </a:cubicBezTo>
                <a:cubicBezTo>
                  <a:pt x="1730" y="258"/>
                  <a:pt x="1730" y="259"/>
                  <a:pt x="1729" y="259"/>
                </a:cubicBezTo>
                <a:cubicBezTo>
                  <a:pt x="1730" y="261"/>
                  <a:pt x="1733" y="258"/>
                  <a:pt x="1733" y="257"/>
                </a:cubicBezTo>
                <a:cubicBezTo>
                  <a:pt x="1732" y="256"/>
                  <a:pt x="1732" y="256"/>
                  <a:pt x="1731" y="257"/>
                </a:cubicBezTo>
                <a:cubicBezTo>
                  <a:pt x="1731" y="257"/>
                  <a:pt x="1731" y="257"/>
                  <a:pt x="1731" y="257"/>
                </a:cubicBezTo>
                <a:close/>
                <a:moveTo>
                  <a:pt x="847" y="256"/>
                </a:moveTo>
                <a:cubicBezTo>
                  <a:pt x="845" y="256"/>
                  <a:pt x="845" y="256"/>
                  <a:pt x="844" y="257"/>
                </a:cubicBezTo>
                <a:cubicBezTo>
                  <a:pt x="845" y="257"/>
                  <a:pt x="847" y="257"/>
                  <a:pt x="847" y="256"/>
                </a:cubicBezTo>
                <a:cubicBezTo>
                  <a:pt x="846" y="256"/>
                  <a:pt x="847" y="256"/>
                  <a:pt x="847" y="256"/>
                </a:cubicBezTo>
                <a:close/>
                <a:moveTo>
                  <a:pt x="200" y="256"/>
                </a:moveTo>
                <a:cubicBezTo>
                  <a:pt x="200" y="256"/>
                  <a:pt x="200" y="256"/>
                  <a:pt x="199" y="256"/>
                </a:cubicBezTo>
                <a:cubicBezTo>
                  <a:pt x="200" y="256"/>
                  <a:pt x="200" y="256"/>
                  <a:pt x="200" y="256"/>
                </a:cubicBezTo>
                <a:close/>
                <a:moveTo>
                  <a:pt x="192" y="259"/>
                </a:moveTo>
                <a:cubicBezTo>
                  <a:pt x="192" y="258"/>
                  <a:pt x="192" y="257"/>
                  <a:pt x="191" y="257"/>
                </a:cubicBezTo>
                <a:cubicBezTo>
                  <a:pt x="191" y="257"/>
                  <a:pt x="190" y="257"/>
                  <a:pt x="191" y="257"/>
                </a:cubicBezTo>
                <a:cubicBezTo>
                  <a:pt x="191" y="256"/>
                  <a:pt x="190" y="256"/>
                  <a:pt x="189" y="255"/>
                </a:cubicBezTo>
                <a:cubicBezTo>
                  <a:pt x="189" y="256"/>
                  <a:pt x="189" y="256"/>
                  <a:pt x="188" y="256"/>
                </a:cubicBezTo>
                <a:cubicBezTo>
                  <a:pt x="187" y="256"/>
                  <a:pt x="188" y="257"/>
                  <a:pt x="187" y="257"/>
                </a:cubicBezTo>
                <a:cubicBezTo>
                  <a:pt x="187" y="257"/>
                  <a:pt x="187" y="257"/>
                  <a:pt x="187" y="257"/>
                </a:cubicBezTo>
                <a:cubicBezTo>
                  <a:pt x="187" y="258"/>
                  <a:pt x="188" y="258"/>
                  <a:pt x="188" y="258"/>
                </a:cubicBezTo>
                <a:cubicBezTo>
                  <a:pt x="188" y="258"/>
                  <a:pt x="187" y="258"/>
                  <a:pt x="187" y="258"/>
                </a:cubicBezTo>
                <a:cubicBezTo>
                  <a:pt x="187" y="259"/>
                  <a:pt x="188" y="261"/>
                  <a:pt x="190" y="261"/>
                </a:cubicBezTo>
                <a:cubicBezTo>
                  <a:pt x="191" y="262"/>
                  <a:pt x="191" y="262"/>
                  <a:pt x="191" y="262"/>
                </a:cubicBezTo>
                <a:cubicBezTo>
                  <a:pt x="191" y="263"/>
                  <a:pt x="192" y="263"/>
                  <a:pt x="192" y="263"/>
                </a:cubicBezTo>
                <a:cubicBezTo>
                  <a:pt x="192" y="262"/>
                  <a:pt x="192" y="262"/>
                  <a:pt x="192" y="262"/>
                </a:cubicBezTo>
                <a:cubicBezTo>
                  <a:pt x="191" y="261"/>
                  <a:pt x="191" y="261"/>
                  <a:pt x="192" y="260"/>
                </a:cubicBezTo>
                <a:cubicBezTo>
                  <a:pt x="192" y="260"/>
                  <a:pt x="193" y="260"/>
                  <a:pt x="193" y="260"/>
                </a:cubicBezTo>
                <a:cubicBezTo>
                  <a:pt x="193" y="259"/>
                  <a:pt x="192" y="259"/>
                  <a:pt x="191" y="259"/>
                </a:cubicBezTo>
                <a:cubicBezTo>
                  <a:pt x="191" y="259"/>
                  <a:pt x="191" y="259"/>
                  <a:pt x="192" y="259"/>
                </a:cubicBezTo>
                <a:cubicBezTo>
                  <a:pt x="192" y="258"/>
                  <a:pt x="192" y="259"/>
                  <a:pt x="192" y="259"/>
                </a:cubicBezTo>
                <a:close/>
                <a:moveTo>
                  <a:pt x="15" y="255"/>
                </a:moveTo>
                <a:cubicBezTo>
                  <a:pt x="15" y="255"/>
                  <a:pt x="14" y="255"/>
                  <a:pt x="14" y="255"/>
                </a:cubicBezTo>
                <a:cubicBezTo>
                  <a:pt x="14" y="256"/>
                  <a:pt x="14" y="257"/>
                  <a:pt x="13" y="258"/>
                </a:cubicBezTo>
                <a:cubicBezTo>
                  <a:pt x="14" y="258"/>
                  <a:pt x="14" y="258"/>
                  <a:pt x="14" y="257"/>
                </a:cubicBezTo>
                <a:cubicBezTo>
                  <a:pt x="15" y="256"/>
                  <a:pt x="15" y="256"/>
                  <a:pt x="16" y="256"/>
                </a:cubicBezTo>
                <a:cubicBezTo>
                  <a:pt x="17" y="255"/>
                  <a:pt x="17" y="255"/>
                  <a:pt x="17" y="254"/>
                </a:cubicBezTo>
                <a:cubicBezTo>
                  <a:pt x="16" y="254"/>
                  <a:pt x="15" y="254"/>
                  <a:pt x="15" y="255"/>
                </a:cubicBezTo>
                <a:cubicBezTo>
                  <a:pt x="15" y="255"/>
                  <a:pt x="15" y="255"/>
                  <a:pt x="15" y="255"/>
                </a:cubicBezTo>
                <a:close/>
                <a:moveTo>
                  <a:pt x="1490" y="303"/>
                </a:moveTo>
                <a:cubicBezTo>
                  <a:pt x="1490" y="305"/>
                  <a:pt x="1490" y="305"/>
                  <a:pt x="1490" y="307"/>
                </a:cubicBezTo>
                <a:cubicBezTo>
                  <a:pt x="1490" y="307"/>
                  <a:pt x="1489" y="307"/>
                  <a:pt x="1489" y="307"/>
                </a:cubicBezTo>
                <a:cubicBezTo>
                  <a:pt x="1489" y="308"/>
                  <a:pt x="1490" y="307"/>
                  <a:pt x="1490" y="307"/>
                </a:cubicBezTo>
                <a:cubicBezTo>
                  <a:pt x="1491" y="307"/>
                  <a:pt x="1491" y="306"/>
                  <a:pt x="1491" y="305"/>
                </a:cubicBezTo>
                <a:cubicBezTo>
                  <a:pt x="1491" y="305"/>
                  <a:pt x="1492" y="304"/>
                  <a:pt x="1492" y="303"/>
                </a:cubicBezTo>
                <a:cubicBezTo>
                  <a:pt x="1492" y="303"/>
                  <a:pt x="1493" y="303"/>
                  <a:pt x="1493" y="303"/>
                </a:cubicBezTo>
                <a:cubicBezTo>
                  <a:pt x="1493" y="303"/>
                  <a:pt x="1494" y="304"/>
                  <a:pt x="1494" y="305"/>
                </a:cubicBezTo>
                <a:cubicBezTo>
                  <a:pt x="1495" y="305"/>
                  <a:pt x="1496" y="306"/>
                  <a:pt x="1496" y="307"/>
                </a:cubicBezTo>
                <a:cubicBezTo>
                  <a:pt x="1496" y="307"/>
                  <a:pt x="1496" y="308"/>
                  <a:pt x="1496" y="308"/>
                </a:cubicBezTo>
                <a:cubicBezTo>
                  <a:pt x="1497" y="308"/>
                  <a:pt x="1497" y="307"/>
                  <a:pt x="1497" y="306"/>
                </a:cubicBezTo>
                <a:cubicBezTo>
                  <a:pt x="1497" y="306"/>
                  <a:pt x="1497" y="306"/>
                  <a:pt x="1497" y="305"/>
                </a:cubicBezTo>
                <a:cubicBezTo>
                  <a:pt x="1497" y="305"/>
                  <a:pt x="1497" y="306"/>
                  <a:pt x="1497" y="305"/>
                </a:cubicBezTo>
                <a:cubicBezTo>
                  <a:pt x="1497" y="305"/>
                  <a:pt x="1497" y="303"/>
                  <a:pt x="1497" y="303"/>
                </a:cubicBezTo>
                <a:cubicBezTo>
                  <a:pt x="1496" y="303"/>
                  <a:pt x="1496" y="303"/>
                  <a:pt x="1496" y="303"/>
                </a:cubicBezTo>
                <a:cubicBezTo>
                  <a:pt x="1495" y="303"/>
                  <a:pt x="1495" y="302"/>
                  <a:pt x="1495" y="302"/>
                </a:cubicBezTo>
                <a:cubicBezTo>
                  <a:pt x="1495" y="301"/>
                  <a:pt x="1495" y="301"/>
                  <a:pt x="1495" y="300"/>
                </a:cubicBezTo>
                <a:cubicBezTo>
                  <a:pt x="1495" y="300"/>
                  <a:pt x="1495" y="300"/>
                  <a:pt x="1494" y="299"/>
                </a:cubicBezTo>
                <a:cubicBezTo>
                  <a:pt x="1494" y="299"/>
                  <a:pt x="1494" y="299"/>
                  <a:pt x="1494" y="299"/>
                </a:cubicBezTo>
                <a:cubicBezTo>
                  <a:pt x="1494" y="298"/>
                  <a:pt x="1494" y="298"/>
                  <a:pt x="1494" y="297"/>
                </a:cubicBezTo>
                <a:cubicBezTo>
                  <a:pt x="1494" y="297"/>
                  <a:pt x="1493" y="298"/>
                  <a:pt x="1493" y="297"/>
                </a:cubicBezTo>
                <a:cubicBezTo>
                  <a:pt x="1493" y="296"/>
                  <a:pt x="1494" y="296"/>
                  <a:pt x="1494" y="295"/>
                </a:cubicBezTo>
                <a:cubicBezTo>
                  <a:pt x="1494" y="294"/>
                  <a:pt x="1494" y="293"/>
                  <a:pt x="1494" y="292"/>
                </a:cubicBezTo>
                <a:cubicBezTo>
                  <a:pt x="1495" y="292"/>
                  <a:pt x="1495" y="292"/>
                  <a:pt x="1495" y="291"/>
                </a:cubicBezTo>
                <a:cubicBezTo>
                  <a:pt x="1495" y="290"/>
                  <a:pt x="1495" y="290"/>
                  <a:pt x="1495" y="289"/>
                </a:cubicBezTo>
                <a:cubicBezTo>
                  <a:pt x="1495" y="288"/>
                  <a:pt x="1495" y="288"/>
                  <a:pt x="1496" y="287"/>
                </a:cubicBezTo>
                <a:cubicBezTo>
                  <a:pt x="1496" y="286"/>
                  <a:pt x="1496" y="285"/>
                  <a:pt x="1497" y="285"/>
                </a:cubicBezTo>
                <a:cubicBezTo>
                  <a:pt x="1497" y="285"/>
                  <a:pt x="1497" y="285"/>
                  <a:pt x="1497" y="285"/>
                </a:cubicBezTo>
                <a:cubicBezTo>
                  <a:pt x="1497" y="284"/>
                  <a:pt x="1498" y="284"/>
                  <a:pt x="1499" y="284"/>
                </a:cubicBezTo>
                <a:cubicBezTo>
                  <a:pt x="1500" y="284"/>
                  <a:pt x="1500" y="285"/>
                  <a:pt x="1501" y="286"/>
                </a:cubicBezTo>
                <a:cubicBezTo>
                  <a:pt x="1502" y="287"/>
                  <a:pt x="1503" y="288"/>
                  <a:pt x="1503" y="286"/>
                </a:cubicBezTo>
                <a:cubicBezTo>
                  <a:pt x="1503" y="286"/>
                  <a:pt x="1502" y="285"/>
                  <a:pt x="1502" y="285"/>
                </a:cubicBezTo>
                <a:cubicBezTo>
                  <a:pt x="1501" y="285"/>
                  <a:pt x="1501" y="285"/>
                  <a:pt x="1501" y="284"/>
                </a:cubicBezTo>
                <a:cubicBezTo>
                  <a:pt x="1501" y="284"/>
                  <a:pt x="1501" y="283"/>
                  <a:pt x="1501" y="283"/>
                </a:cubicBezTo>
                <a:cubicBezTo>
                  <a:pt x="1500" y="283"/>
                  <a:pt x="1501" y="282"/>
                  <a:pt x="1500" y="282"/>
                </a:cubicBezTo>
                <a:cubicBezTo>
                  <a:pt x="1500" y="282"/>
                  <a:pt x="1500" y="283"/>
                  <a:pt x="1499" y="282"/>
                </a:cubicBezTo>
                <a:cubicBezTo>
                  <a:pt x="1499" y="281"/>
                  <a:pt x="1498" y="280"/>
                  <a:pt x="1497" y="280"/>
                </a:cubicBezTo>
                <a:cubicBezTo>
                  <a:pt x="1498" y="279"/>
                  <a:pt x="1497" y="278"/>
                  <a:pt x="1498" y="278"/>
                </a:cubicBezTo>
                <a:cubicBezTo>
                  <a:pt x="1498" y="277"/>
                  <a:pt x="1498" y="276"/>
                  <a:pt x="1498" y="275"/>
                </a:cubicBezTo>
                <a:cubicBezTo>
                  <a:pt x="1498" y="275"/>
                  <a:pt x="1498" y="275"/>
                  <a:pt x="1497" y="275"/>
                </a:cubicBezTo>
                <a:cubicBezTo>
                  <a:pt x="1497" y="274"/>
                  <a:pt x="1498" y="274"/>
                  <a:pt x="1497" y="274"/>
                </a:cubicBezTo>
                <a:cubicBezTo>
                  <a:pt x="1497" y="272"/>
                  <a:pt x="1497" y="270"/>
                  <a:pt x="1498" y="269"/>
                </a:cubicBezTo>
                <a:cubicBezTo>
                  <a:pt x="1498" y="269"/>
                  <a:pt x="1497" y="269"/>
                  <a:pt x="1497" y="269"/>
                </a:cubicBezTo>
                <a:cubicBezTo>
                  <a:pt x="1497" y="267"/>
                  <a:pt x="1498" y="266"/>
                  <a:pt x="1498" y="265"/>
                </a:cubicBezTo>
                <a:cubicBezTo>
                  <a:pt x="1498" y="264"/>
                  <a:pt x="1498" y="264"/>
                  <a:pt x="1498" y="263"/>
                </a:cubicBezTo>
                <a:cubicBezTo>
                  <a:pt x="1498" y="263"/>
                  <a:pt x="1498" y="263"/>
                  <a:pt x="1498" y="263"/>
                </a:cubicBezTo>
                <a:cubicBezTo>
                  <a:pt x="1498" y="263"/>
                  <a:pt x="1498" y="263"/>
                  <a:pt x="1498" y="262"/>
                </a:cubicBezTo>
                <a:cubicBezTo>
                  <a:pt x="1497" y="262"/>
                  <a:pt x="1497" y="262"/>
                  <a:pt x="1497" y="261"/>
                </a:cubicBezTo>
                <a:cubicBezTo>
                  <a:pt x="1497" y="261"/>
                  <a:pt x="1497" y="260"/>
                  <a:pt x="1496" y="260"/>
                </a:cubicBezTo>
                <a:cubicBezTo>
                  <a:pt x="1496" y="260"/>
                  <a:pt x="1497" y="260"/>
                  <a:pt x="1496" y="260"/>
                </a:cubicBezTo>
                <a:cubicBezTo>
                  <a:pt x="1496" y="260"/>
                  <a:pt x="1496" y="258"/>
                  <a:pt x="1496" y="258"/>
                </a:cubicBezTo>
                <a:cubicBezTo>
                  <a:pt x="1496" y="257"/>
                  <a:pt x="1496" y="257"/>
                  <a:pt x="1497" y="257"/>
                </a:cubicBezTo>
                <a:cubicBezTo>
                  <a:pt x="1497" y="256"/>
                  <a:pt x="1497" y="256"/>
                  <a:pt x="1497" y="255"/>
                </a:cubicBezTo>
                <a:cubicBezTo>
                  <a:pt x="1497" y="255"/>
                  <a:pt x="1497" y="255"/>
                  <a:pt x="1497" y="254"/>
                </a:cubicBezTo>
                <a:cubicBezTo>
                  <a:pt x="1497" y="254"/>
                  <a:pt x="1496" y="254"/>
                  <a:pt x="1496" y="254"/>
                </a:cubicBezTo>
                <a:cubicBezTo>
                  <a:pt x="1496" y="254"/>
                  <a:pt x="1496" y="254"/>
                  <a:pt x="1496" y="254"/>
                </a:cubicBezTo>
                <a:cubicBezTo>
                  <a:pt x="1496" y="254"/>
                  <a:pt x="1496" y="254"/>
                  <a:pt x="1496" y="253"/>
                </a:cubicBezTo>
                <a:cubicBezTo>
                  <a:pt x="1496" y="252"/>
                  <a:pt x="1496" y="251"/>
                  <a:pt x="1495" y="252"/>
                </a:cubicBezTo>
                <a:cubicBezTo>
                  <a:pt x="1494" y="254"/>
                  <a:pt x="1495" y="254"/>
                  <a:pt x="1493" y="254"/>
                </a:cubicBezTo>
                <a:cubicBezTo>
                  <a:pt x="1493" y="255"/>
                  <a:pt x="1493" y="256"/>
                  <a:pt x="1493" y="257"/>
                </a:cubicBezTo>
                <a:cubicBezTo>
                  <a:pt x="1494" y="257"/>
                  <a:pt x="1494" y="257"/>
                  <a:pt x="1494" y="258"/>
                </a:cubicBezTo>
                <a:cubicBezTo>
                  <a:pt x="1494" y="258"/>
                  <a:pt x="1494" y="258"/>
                  <a:pt x="1494" y="258"/>
                </a:cubicBezTo>
                <a:cubicBezTo>
                  <a:pt x="1494" y="259"/>
                  <a:pt x="1494" y="260"/>
                  <a:pt x="1493" y="260"/>
                </a:cubicBezTo>
                <a:cubicBezTo>
                  <a:pt x="1492" y="261"/>
                  <a:pt x="1491" y="261"/>
                  <a:pt x="1491" y="262"/>
                </a:cubicBezTo>
                <a:cubicBezTo>
                  <a:pt x="1491" y="263"/>
                  <a:pt x="1491" y="263"/>
                  <a:pt x="1491" y="263"/>
                </a:cubicBezTo>
                <a:cubicBezTo>
                  <a:pt x="1490" y="264"/>
                  <a:pt x="1490" y="265"/>
                  <a:pt x="1490" y="267"/>
                </a:cubicBezTo>
                <a:cubicBezTo>
                  <a:pt x="1489" y="266"/>
                  <a:pt x="1491" y="268"/>
                  <a:pt x="1490" y="268"/>
                </a:cubicBezTo>
                <a:cubicBezTo>
                  <a:pt x="1490" y="269"/>
                  <a:pt x="1490" y="270"/>
                  <a:pt x="1490" y="271"/>
                </a:cubicBezTo>
                <a:cubicBezTo>
                  <a:pt x="1490" y="271"/>
                  <a:pt x="1490" y="271"/>
                  <a:pt x="1490" y="271"/>
                </a:cubicBezTo>
                <a:cubicBezTo>
                  <a:pt x="1491" y="272"/>
                  <a:pt x="1490" y="272"/>
                  <a:pt x="1490" y="272"/>
                </a:cubicBezTo>
                <a:cubicBezTo>
                  <a:pt x="1491" y="272"/>
                  <a:pt x="1491" y="272"/>
                  <a:pt x="1491" y="273"/>
                </a:cubicBezTo>
                <a:cubicBezTo>
                  <a:pt x="1491" y="273"/>
                  <a:pt x="1491" y="274"/>
                  <a:pt x="1491" y="274"/>
                </a:cubicBezTo>
                <a:cubicBezTo>
                  <a:pt x="1491" y="275"/>
                  <a:pt x="1491" y="276"/>
                  <a:pt x="1491" y="277"/>
                </a:cubicBezTo>
                <a:cubicBezTo>
                  <a:pt x="1491" y="277"/>
                  <a:pt x="1491" y="281"/>
                  <a:pt x="1492" y="281"/>
                </a:cubicBezTo>
                <a:cubicBezTo>
                  <a:pt x="1491" y="281"/>
                  <a:pt x="1491" y="285"/>
                  <a:pt x="1491" y="286"/>
                </a:cubicBezTo>
                <a:cubicBezTo>
                  <a:pt x="1491" y="286"/>
                  <a:pt x="1491" y="285"/>
                  <a:pt x="1491" y="286"/>
                </a:cubicBezTo>
                <a:cubicBezTo>
                  <a:pt x="1491" y="287"/>
                  <a:pt x="1491" y="288"/>
                  <a:pt x="1491" y="288"/>
                </a:cubicBezTo>
                <a:cubicBezTo>
                  <a:pt x="1491" y="289"/>
                  <a:pt x="1491" y="290"/>
                  <a:pt x="1491" y="290"/>
                </a:cubicBezTo>
                <a:cubicBezTo>
                  <a:pt x="1490" y="290"/>
                  <a:pt x="1491" y="293"/>
                  <a:pt x="1491" y="293"/>
                </a:cubicBezTo>
                <a:cubicBezTo>
                  <a:pt x="1492" y="295"/>
                  <a:pt x="1491" y="297"/>
                  <a:pt x="1491" y="298"/>
                </a:cubicBezTo>
                <a:cubicBezTo>
                  <a:pt x="1491" y="299"/>
                  <a:pt x="1491" y="298"/>
                  <a:pt x="1491" y="299"/>
                </a:cubicBezTo>
                <a:cubicBezTo>
                  <a:pt x="1491" y="299"/>
                  <a:pt x="1490" y="299"/>
                  <a:pt x="1490" y="299"/>
                </a:cubicBezTo>
                <a:cubicBezTo>
                  <a:pt x="1490" y="300"/>
                  <a:pt x="1490" y="301"/>
                  <a:pt x="1491" y="301"/>
                </a:cubicBezTo>
                <a:cubicBezTo>
                  <a:pt x="1491" y="302"/>
                  <a:pt x="1491" y="303"/>
                  <a:pt x="1490" y="303"/>
                </a:cubicBezTo>
                <a:close/>
                <a:moveTo>
                  <a:pt x="23" y="252"/>
                </a:moveTo>
                <a:cubicBezTo>
                  <a:pt x="22" y="252"/>
                  <a:pt x="21" y="252"/>
                  <a:pt x="21" y="252"/>
                </a:cubicBezTo>
                <a:cubicBezTo>
                  <a:pt x="21" y="253"/>
                  <a:pt x="21" y="253"/>
                  <a:pt x="22" y="253"/>
                </a:cubicBezTo>
                <a:cubicBezTo>
                  <a:pt x="21" y="255"/>
                  <a:pt x="20" y="255"/>
                  <a:pt x="19" y="255"/>
                </a:cubicBezTo>
                <a:cubicBezTo>
                  <a:pt x="19" y="255"/>
                  <a:pt x="19" y="256"/>
                  <a:pt x="20" y="256"/>
                </a:cubicBezTo>
                <a:cubicBezTo>
                  <a:pt x="20" y="256"/>
                  <a:pt x="21" y="255"/>
                  <a:pt x="22" y="255"/>
                </a:cubicBezTo>
                <a:cubicBezTo>
                  <a:pt x="23" y="255"/>
                  <a:pt x="24" y="254"/>
                  <a:pt x="24" y="252"/>
                </a:cubicBezTo>
                <a:cubicBezTo>
                  <a:pt x="23" y="252"/>
                  <a:pt x="23" y="252"/>
                  <a:pt x="23" y="252"/>
                </a:cubicBezTo>
                <a:cubicBezTo>
                  <a:pt x="22" y="252"/>
                  <a:pt x="23" y="252"/>
                  <a:pt x="23" y="252"/>
                </a:cubicBezTo>
                <a:close/>
                <a:moveTo>
                  <a:pt x="196" y="251"/>
                </a:moveTo>
                <a:cubicBezTo>
                  <a:pt x="196" y="252"/>
                  <a:pt x="199" y="251"/>
                  <a:pt x="196" y="251"/>
                </a:cubicBezTo>
                <a:cubicBezTo>
                  <a:pt x="196" y="251"/>
                  <a:pt x="196" y="251"/>
                  <a:pt x="196" y="251"/>
                </a:cubicBezTo>
                <a:close/>
                <a:moveTo>
                  <a:pt x="188" y="256"/>
                </a:moveTo>
                <a:cubicBezTo>
                  <a:pt x="188" y="255"/>
                  <a:pt x="189" y="256"/>
                  <a:pt x="189" y="255"/>
                </a:cubicBezTo>
                <a:cubicBezTo>
                  <a:pt x="189" y="254"/>
                  <a:pt x="189" y="254"/>
                  <a:pt x="189" y="253"/>
                </a:cubicBezTo>
                <a:cubicBezTo>
                  <a:pt x="189" y="252"/>
                  <a:pt x="190" y="251"/>
                  <a:pt x="190" y="250"/>
                </a:cubicBezTo>
                <a:cubicBezTo>
                  <a:pt x="189" y="250"/>
                  <a:pt x="189" y="250"/>
                  <a:pt x="188" y="250"/>
                </a:cubicBezTo>
                <a:cubicBezTo>
                  <a:pt x="188" y="250"/>
                  <a:pt x="187" y="250"/>
                  <a:pt x="187" y="250"/>
                </a:cubicBezTo>
                <a:cubicBezTo>
                  <a:pt x="187" y="250"/>
                  <a:pt x="187" y="251"/>
                  <a:pt x="186" y="251"/>
                </a:cubicBezTo>
                <a:cubicBezTo>
                  <a:pt x="186" y="250"/>
                  <a:pt x="185" y="250"/>
                  <a:pt x="184" y="250"/>
                </a:cubicBezTo>
                <a:cubicBezTo>
                  <a:pt x="184" y="251"/>
                  <a:pt x="184" y="252"/>
                  <a:pt x="184" y="252"/>
                </a:cubicBezTo>
                <a:cubicBezTo>
                  <a:pt x="185" y="252"/>
                  <a:pt x="185" y="253"/>
                  <a:pt x="185" y="253"/>
                </a:cubicBezTo>
                <a:cubicBezTo>
                  <a:pt x="185" y="254"/>
                  <a:pt x="184" y="255"/>
                  <a:pt x="185" y="255"/>
                </a:cubicBezTo>
                <a:cubicBezTo>
                  <a:pt x="185" y="255"/>
                  <a:pt x="185" y="255"/>
                  <a:pt x="186" y="255"/>
                </a:cubicBezTo>
                <a:cubicBezTo>
                  <a:pt x="186" y="256"/>
                  <a:pt x="185" y="256"/>
                  <a:pt x="185" y="257"/>
                </a:cubicBezTo>
                <a:cubicBezTo>
                  <a:pt x="186" y="256"/>
                  <a:pt x="187" y="256"/>
                  <a:pt x="188" y="256"/>
                </a:cubicBezTo>
                <a:close/>
                <a:moveTo>
                  <a:pt x="1746" y="248"/>
                </a:moveTo>
                <a:cubicBezTo>
                  <a:pt x="1745" y="248"/>
                  <a:pt x="1742" y="248"/>
                  <a:pt x="1742" y="249"/>
                </a:cubicBezTo>
                <a:cubicBezTo>
                  <a:pt x="1741" y="250"/>
                  <a:pt x="1740" y="250"/>
                  <a:pt x="1740" y="252"/>
                </a:cubicBezTo>
                <a:cubicBezTo>
                  <a:pt x="1741" y="252"/>
                  <a:pt x="1742" y="252"/>
                  <a:pt x="1742" y="251"/>
                </a:cubicBezTo>
                <a:cubicBezTo>
                  <a:pt x="1742" y="250"/>
                  <a:pt x="1742" y="251"/>
                  <a:pt x="1743" y="251"/>
                </a:cubicBezTo>
                <a:cubicBezTo>
                  <a:pt x="1743" y="250"/>
                  <a:pt x="1743" y="250"/>
                  <a:pt x="1743" y="250"/>
                </a:cubicBezTo>
                <a:cubicBezTo>
                  <a:pt x="1744" y="250"/>
                  <a:pt x="1745" y="250"/>
                  <a:pt x="1745" y="250"/>
                </a:cubicBezTo>
                <a:cubicBezTo>
                  <a:pt x="1746" y="250"/>
                  <a:pt x="1746" y="250"/>
                  <a:pt x="1747" y="249"/>
                </a:cubicBezTo>
                <a:cubicBezTo>
                  <a:pt x="1749" y="249"/>
                  <a:pt x="1746" y="248"/>
                  <a:pt x="1746" y="248"/>
                </a:cubicBezTo>
                <a:cubicBezTo>
                  <a:pt x="1745" y="248"/>
                  <a:pt x="1746" y="248"/>
                  <a:pt x="1746" y="248"/>
                </a:cubicBezTo>
                <a:close/>
                <a:moveTo>
                  <a:pt x="1468" y="248"/>
                </a:moveTo>
                <a:cubicBezTo>
                  <a:pt x="1468" y="250"/>
                  <a:pt x="1468" y="249"/>
                  <a:pt x="1469" y="250"/>
                </a:cubicBezTo>
                <a:cubicBezTo>
                  <a:pt x="1470" y="250"/>
                  <a:pt x="1470" y="250"/>
                  <a:pt x="1471" y="250"/>
                </a:cubicBezTo>
                <a:cubicBezTo>
                  <a:pt x="1471" y="249"/>
                  <a:pt x="1471" y="249"/>
                  <a:pt x="1472" y="249"/>
                </a:cubicBezTo>
                <a:cubicBezTo>
                  <a:pt x="1472" y="248"/>
                  <a:pt x="1471" y="247"/>
                  <a:pt x="1470" y="247"/>
                </a:cubicBezTo>
                <a:cubicBezTo>
                  <a:pt x="1469" y="247"/>
                  <a:pt x="1469" y="248"/>
                  <a:pt x="1468" y="248"/>
                </a:cubicBezTo>
                <a:close/>
                <a:moveTo>
                  <a:pt x="1762" y="248"/>
                </a:moveTo>
                <a:cubicBezTo>
                  <a:pt x="1762" y="248"/>
                  <a:pt x="1763" y="249"/>
                  <a:pt x="1763" y="249"/>
                </a:cubicBezTo>
                <a:cubicBezTo>
                  <a:pt x="1763" y="249"/>
                  <a:pt x="1764" y="247"/>
                  <a:pt x="1764" y="246"/>
                </a:cubicBezTo>
                <a:cubicBezTo>
                  <a:pt x="1764" y="246"/>
                  <a:pt x="1764" y="246"/>
                  <a:pt x="1763" y="246"/>
                </a:cubicBezTo>
                <a:cubicBezTo>
                  <a:pt x="1763" y="246"/>
                  <a:pt x="1762" y="248"/>
                  <a:pt x="1762" y="248"/>
                </a:cubicBezTo>
                <a:cubicBezTo>
                  <a:pt x="1762" y="248"/>
                  <a:pt x="1762" y="248"/>
                  <a:pt x="1762" y="248"/>
                </a:cubicBezTo>
                <a:close/>
                <a:moveTo>
                  <a:pt x="871" y="250"/>
                </a:moveTo>
                <a:cubicBezTo>
                  <a:pt x="872" y="250"/>
                  <a:pt x="872" y="250"/>
                  <a:pt x="873" y="250"/>
                </a:cubicBezTo>
                <a:cubicBezTo>
                  <a:pt x="873" y="249"/>
                  <a:pt x="873" y="249"/>
                  <a:pt x="873" y="249"/>
                </a:cubicBezTo>
                <a:cubicBezTo>
                  <a:pt x="873" y="249"/>
                  <a:pt x="874" y="250"/>
                  <a:pt x="874" y="250"/>
                </a:cubicBezTo>
                <a:cubicBezTo>
                  <a:pt x="874" y="249"/>
                  <a:pt x="875" y="248"/>
                  <a:pt x="876" y="248"/>
                </a:cubicBezTo>
                <a:cubicBezTo>
                  <a:pt x="877" y="248"/>
                  <a:pt x="877" y="247"/>
                  <a:pt x="878" y="246"/>
                </a:cubicBezTo>
                <a:cubicBezTo>
                  <a:pt x="877" y="246"/>
                  <a:pt x="876" y="246"/>
                  <a:pt x="875" y="246"/>
                </a:cubicBezTo>
                <a:cubicBezTo>
                  <a:pt x="875" y="247"/>
                  <a:pt x="875" y="247"/>
                  <a:pt x="875" y="247"/>
                </a:cubicBezTo>
                <a:cubicBezTo>
                  <a:pt x="874" y="247"/>
                  <a:pt x="874" y="247"/>
                  <a:pt x="873" y="247"/>
                </a:cubicBezTo>
                <a:cubicBezTo>
                  <a:pt x="873" y="247"/>
                  <a:pt x="873" y="248"/>
                  <a:pt x="872" y="247"/>
                </a:cubicBezTo>
                <a:cubicBezTo>
                  <a:pt x="872" y="247"/>
                  <a:pt x="871" y="247"/>
                  <a:pt x="870" y="247"/>
                </a:cubicBezTo>
                <a:cubicBezTo>
                  <a:pt x="870" y="247"/>
                  <a:pt x="871" y="248"/>
                  <a:pt x="871" y="248"/>
                </a:cubicBezTo>
                <a:cubicBezTo>
                  <a:pt x="871" y="248"/>
                  <a:pt x="870" y="248"/>
                  <a:pt x="870" y="248"/>
                </a:cubicBezTo>
                <a:cubicBezTo>
                  <a:pt x="870" y="249"/>
                  <a:pt x="871" y="249"/>
                  <a:pt x="871" y="250"/>
                </a:cubicBezTo>
                <a:cubicBezTo>
                  <a:pt x="872" y="250"/>
                  <a:pt x="871" y="250"/>
                  <a:pt x="871" y="250"/>
                </a:cubicBezTo>
                <a:close/>
                <a:moveTo>
                  <a:pt x="1749" y="247"/>
                </a:moveTo>
                <a:cubicBezTo>
                  <a:pt x="1750" y="247"/>
                  <a:pt x="1750" y="247"/>
                  <a:pt x="1750" y="247"/>
                </a:cubicBezTo>
                <a:cubicBezTo>
                  <a:pt x="1750" y="247"/>
                  <a:pt x="1751" y="247"/>
                  <a:pt x="1751" y="247"/>
                </a:cubicBezTo>
                <a:cubicBezTo>
                  <a:pt x="1751" y="246"/>
                  <a:pt x="1751" y="246"/>
                  <a:pt x="1749" y="246"/>
                </a:cubicBezTo>
                <a:cubicBezTo>
                  <a:pt x="1749" y="246"/>
                  <a:pt x="1749" y="247"/>
                  <a:pt x="1749" y="247"/>
                </a:cubicBezTo>
                <a:cubicBezTo>
                  <a:pt x="1750" y="247"/>
                  <a:pt x="1749" y="247"/>
                  <a:pt x="1749" y="247"/>
                </a:cubicBezTo>
                <a:close/>
                <a:moveTo>
                  <a:pt x="868" y="249"/>
                </a:moveTo>
                <a:cubicBezTo>
                  <a:pt x="868" y="249"/>
                  <a:pt x="869" y="249"/>
                  <a:pt x="869" y="249"/>
                </a:cubicBezTo>
                <a:cubicBezTo>
                  <a:pt x="869" y="248"/>
                  <a:pt x="869" y="248"/>
                  <a:pt x="869" y="248"/>
                </a:cubicBezTo>
                <a:cubicBezTo>
                  <a:pt x="869" y="247"/>
                  <a:pt x="869" y="248"/>
                  <a:pt x="869" y="247"/>
                </a:cubicBezTo>
                <a:cubicBezTo>
                  <a:pt x="869" y="247"/>
                  <a:pt x="869" y="246"/>
                  <a:pt x="869" y="246"/>
                </a:cubicBezTo>
                <a:cubicBezTo>
                  <a:pt x="869" y="245"/>
                  <a:pt x="868" y="248"/>
                  <a:pt x="868" y="249"/>
                </a:cubicBezTo>
                <a:cubicBezTo>
                  <a:pt x="868" y="249"/>
                  <a:pt x="868" y="249"/>
                  <a:pt x="868" y="249"/>
                </a:cubicBezTo>
                <a:close/>
                <a:moveTo>
                  <a:pt x="1760" y="245"/>
                </a:moveTo>
                <a:cubicBezTo>
                  <a:pt x="1760" y="245"/>
                  <a:pt x="1760" y="245"/>
                  <a:pt x="1760" y="245"/>
                </a:cubicBezTo>
                <a:cubicBezTo>
                  <a:pt x="1760" y="246"/>
                  <a:pt x="1760" y="246"/>
                  <a:pt x="1761" y="246"/>
                </a:cubicBezTo>
                <a:cubicBezTo>
                  <a:pt x="1761" y="246"/>
                  <a:pt x="1762" y="246"/>
                  <a:pt x="1762" y="246"/>
                </a:cubicBezTo>
                <a:cubicBezTo>
                  <a:pt x="1762" y="245"/>
                  <a:pt x="1762" y="245"/>
                  <a:pt x="1761" y="245"/>
                </a:cubicBezTo>
                <a:cubicBezTo>
                  <a:pt x="1761" y="245"/>
                  <a:pt x="1760" y="245"/>
                  <a:pt x="1760" y="245"/>
                </a:cubicBezTo>
                <a:close/>
                <a:moveTo>
                  <a:pt x="43" y="244"/>
                </a:move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4" y="244"/>
                  <a:pt x="44" y="243"/>
                </a:cubicBezTo>
                <a:cubicBezTo>
                  <a:pt x="44" y="243"/>
                  <a:pt x="44" y="243"/>
                  <a:pt x="43" y="244"/>
                </a:cubicBezTo>
                <a:cubicBezTo>
                  <a:pt x="42" y="244"/>
                  <a:pt x="43" y="244"/>
                  <a:pt x="43" y="244"/>
                </a:cubicBezTo>
                <a:close/>
                <a:moveTo>
                  <a:pt x="38" y="243"/>
                </a:moveTo>
                <a:cubicBezTo>
                  <a:pt x="37" y="243"/>
                  <a:pt x="36" y="243"/>
                  <a:pt x="35" y="243"/>
                </a:cubicBezTo>
                <a:cubicBezTo>
                  <a:pt x="35" y="244"/>
                  <a:pt x="33" y="243"/>
                  <a:pt x="33" y="244"/>
                </a:cubicBezTo>
                <a:cubicBezTo>
                  <a:pt x="33" y="246"/>
                  <a:pt x="32" y="246"/>
                  <a:pt x="31" y="247"/>
                </a:cubicBezTo>
                <a:cubicBezTo>
                  <a:pt x="32" y="247"/>
                  <a:pt x="34" y="247"/>
                  <a:pt x="34" y="246"/>
                </a:cubicBezTo>
                <a:cubicBezTo>
                  <a:pt x="34" y="246"/>
                  <a:pt x="35" y="246"/>
                  <a:pt x="35" y="246"/>
                </a:cubicBezTo>
                <a:cubicBezTo>
                  <a:pt x="36" y="245"/>
                  <a:pt x="36" y="245"/>
                  <a:pt x="38" y="245"/>
                </a:cubicBezTo>
                <a:cubicBezTo>
                  <a:pt x="38" y="245"/>
                  <a:pt x="39" y="245"/>
                  <a:pt x="39" y="244"/>
                </a:cubicBezTo>
                <a:cubicBezTo>
                  <a:pt x="39" y="244"/>
                  <a:pt x="38" y="244"/>
                  <a:pt x="38" y="243"/>
                </a:cubicBezTo>
                <a:cubicBezTo>
                  <a:pt x="36" y="243"/>
                  <a:pt x="38" y="243"/>
                  <a:pt x="38" y="243"/>
                </a:cubicBezTo>
                <a:close/>
                <a:moveTo>
                  <a:pt x="889" y="245"/>
                </a:moveTo>
                <a:cubicBezTo>
                  <a:pt x="890" y="245"/>
                  <a:pt x="890" y="245"/>
                  <a:pt x="890" y="244"/>
                </a:cubicBezTo>
                <a:cubicBezTo>
                  <a:pt x="889" y="243"/>
                  <a:pt x="888" y="243"/>
                  <a:pt x="887" y="243"/>
                </a:cubicBezTo>
                <a:cubicBezTo>
                  <a:pt x="887" y="244"/>
                  <a:pt x="888" y="244"/>
                  <a:pt x="889" y="245"/>
                </a:cubicBezTo>
                <a:cubicBezTo>
                  <a:pt x="889" y="245"/>
                  <a:pt x="889" y="245"/>
                  <a:pt x="889" y="245"/>
                </a:cubicBezTo>
                <a:close/>
                <a:moveTo>
                  <a:pt x="774" y="261"/>
                </a:moveTo>
                <a:cubicBezTo>
                  <a:pt x="774" y="261"/>
                  <a:pt x="774" y="261"/>
                  <a:pt x="775" y="261"/>
                </a:cubicBezTo>
                <a:cubicBezTo>
                  <a:pt x="775" y="262"/>
                  <a:pt x="774" y="263"/>
                  <a:pt x="773" y="262"/>
                </a:cubicBezTo>
                <a:cubicBezTo>
                  <a:pt x="773" y="262"/>
                  <a:pt x="773" y="262"/>
                  <a:pt x="774" y="261"/>
                </a:cubicBezTo>
                <a:close/>
                <a:moveTo>
                  <a:pt x="769" y="267"/>
                </a:moveTo>
                <a:cubicBezTo>
                  <a:pt x="769" y="267"/>
                  <a:pt x="769" y="267"/>
                  <a:pt x="769" y="268"/>
                </a:cubicBezTo>
                <a:cubicBezTo>
                  <a:pt x="769" y="268"/>
                  <a:pt x="768" y="268"/>
                  <a:pt x="768" y="269"/>
                </a:cubicBezTo>
                <a:cubicBezTo>
                  <a:pt x="769" y="269"/>
                  <a:pt x="769" y="268"/>
                  <a:pt x="770" y="268"/>
                </a:cubicBezTo>
                <a:cubicBezTo>
                  <a:pt x="770" y="268"/>
                  <a:pt x="771" y="268"/>
                  <a:pt x="771" y="268"/>
                </a:cubicBezTo>
                <a:cubicBezTo>
                  <a:pt x="772" y="268"/>
                  <a:pt x="771" y="269"/>
                  <a:pt x="771" y="269"/>
                </a:cubicBezTo>
                <a:cubicBezTo>
                  <a:pt x="770" y="269"/>
                  <a:pt x="770" y="269"/>
                  <a:pt x="770" y="270"/>
                </a:cubicBezTo>
                <a:cubicBezTo>
                  <a:pt x="771" y="270"/>
                  <a:pt x="772" y="269"/>
                  <a:pt x="774" y="268"/>
                </a:cubicBezTo>
                <a:cubicBezTo>
                  <a:pt x="774" y="269"/>
                  <a:pt x="774" y="269"/>
                  <a:pt x="774" y="269"/>
                </a:cubicBezTo>
                <a:cubicBezTo>
                  <a:pt x="774" y="270"/>
                  <a:pt x="775" y="270"/>
                  <a:pt x="775" y="270"/>
                </a:cubicBezTo>
                <a:cubicBezTo>
                  <a:pt x="775" y="270"/>
                  <a:pt x="776" y="269"/>
                  <a:pt x="776" y="269"/>
                </a:cubicBezTo>
                <a:cubicBezTo>
                  <a:pt x="777" y="269"/>
                  <a:pt x="777" y="268"/>
                  <a:pt x="778" y="268"/>
                </a:cubicBezTo>
                <a:cubicBezTo>
                  <a:pt x="778" y="268"/>
                  <a:pt x="778" y="267"/>
                  <a:pt x="778" y="267"/>
                </a:cubicBezTo>
                <a:cubicBezTo>
                  <a:pt x="779" y="267"/>
                  <a:pt x="780" y="267"/>
                  <a:pt x="780" y="267"/>
                </a:cubicBezTo>
                <a:cubicBezTo>
                  <a:pt x="781" y="266"/>
                  <a:pt x="781" y="267"/>
                  <a:pt x="781" y="267"/>
                </a:cubicBezTo>
                <a:cubicBezTo>
                  <a:pt x="782" y="267"/>
                  <a:pt x="781" y="265"/>
                  <a:pt x="782" y="265"/>
                </a:cubicBezTo>
                <a:cubicBezTo>
                  <a:pt x="782" y="265"/>
                  <a:pt x="784" y="265"/>
                  <a:pt x="784" y="265"/>
                </a:cubicBezTo>
                <a:cubicBezTo>
                  <a:pt x="784" y="264"/>
                  <a:pt x="784" y="264"/>
                  <a:pt x="784" y="263"/>
                </a:cubicBezTo>
                <a:cubicBezTo>
                  <a:pt x="784" y="264"/>
                  <a:pt x="785" y="264"/>
                  <a:pt x="785" y="264"/>
                </a:cubicBezTo>
                <a:cubicBezTo>
                  <a:pt x="785" y="263"/>
                  <a:pt x="784" y="262"/>
                  <a:pt x="785" y="262"/>
                </a:cubicBezTo>
                <a:cubicBezTo>
                  <a:pt x="787" y="262"/>
                  <a:pt x="786" y="261"/>
                  <a:pt x="786" y="260"/>
                </a:cubicBezTo>
                <a:cubicBezTo>
                  <a:pt x="787" y="260"/>
                  <a:pt x="786" y="257"/>
                  <a:pt x="786" y="257"/>
                </a:cubicBezTo>
                <a:cubicBezTo>
                  <a:pt x="786" y="256"/>
                  <a:pt x="785" y="257"/>
                  <a:pt x="785" y="256"/>
                </a:cubicBezTo>
                <a:cubicBezTo>
                  <a:pt x="785" y="256"/>
                  <a:pt x="786" y="256"/>
                  <a:pt x="785" y="255"/>
                </a:cubicBezTo>
                <a:cubicBezTo>
                  <a:pt x="785" y="255"/>
                  <a:pt x="786" y="254"/>
                  <a:pt x="786" y="253"/>
                </a:cubicBezTo>
                <a:cubicBezTo>
                  <a:pt x="785" y="252"/>
                  <a:pt x="786" y="252"/>
                  <a:pt x="787" y="252"/>
                </a:cubicBezTo>
                <a:cubicBezTo>
                  <a:pt x="786" y="251"/>
                  <a:pt x="787" y="251"/>
                  <a:pt x="788" y="251"/>
                </a:cubicBezTo>
                <a:cubicBezTo>
                  <a:pt x="788" y="251"/>
                  <a:pt x="789" y="251"/>
                  <a:pt x="789" y="250"/>
                </a:cubicBezTo>
                <a:cubicBezTo>
                  <a:pt x="790" y="250"/>
                  <a:pt x="791" y="250"/>
                  <a:pt x="791" y="250"/>
                </a:cubicBezTo>
                <a:cubicBezTo>
                  <a:pt x="791" y="249"/>
                  <a:pt x="790" y="249"/>
                  <a:pt x="789" y="249"/>
                </a:cubicBezTo>
                <a:cubicBezTo>
                  <a:pt x="789" y="249"/>
                  <a:pt x="789" y="248"/>
                  <a:pt x="789" y="247"/>
                </a:cubicBezTo>
                <a:cubicBezTo>
                  <a:pt x="789" y="247"/>
                  <a:pt x="788" y="247"/>
                  <a:pt x="788" y="247"/>
                </a:cubicBezTo>
                <a:cubicBezTo>
                  <a:pt x="788" y="246"/>
                  <a:pt x="789" y="246"/>
                  <a:pt x="789" y="245"/>
                </a:cubicBezTo>
                <a:cubicBezTo>
                  <a:pt x="788" y="245"/>
                  <a:pt x="788" y="244"/>
                  <a:pt x="787" y="244"/>
                </a:cubicBezTo>
                <a:cubicBezTo>
                  <a:pt x="786" y="245"/>
                  <a:pt x="784" y="246"/>
                  <a:pt x="783" y="246"/>
                </a:cubicBezTo>
                <a:cubicBezTo>
                  <a:pt x="784" y="245"/>
                  <a:pt x="784" y="245"/>
                  <a:pt x="784" y="244"/>
                </a:cubicBezTo>
                <a:cubicBezTo>
                  <a:pt x="784" y="243"/>
                  <a:pt x="784" y="243"/>
                  <a:pt x="783" y="242"/>
                </a:cubicBezTo>
                <a:cubicBezTo>
                  <a:pt x="783" y="243"/>
                  <a:pt x="783" y="243"/>
                  <a:pt x="783" y="244"/>
                </a:cubicBezTo>
                <a:cubicBezTo>
                  <a:pt x="783" y="244"/>
                  <a:pt x="782" y="244"/>
                  <a:pt x="781" y="244"/>
                </a:cubicBezTo>
                <a:cubicBezTo>
                  <a:pt x="782" y="243"/>
                  <a:pt x="781" y="243"/>
                  <a:pt x="780" y="243"/>
                </a:cubicBezTo>
                <a:cubicBezTo>
                  <a:pt x="779" y="243"/>
                  <a:pt x="778" y="243"/>
                  <a:pt x="778" y="244"/>
                </a:cubicBezTo>
                <a:cubicBezTo>
                  <a:pt x="778" y="245"/>
                  <a:pt x="779" y="245"/>
                  <a:pt x="778" y="245"/>
                </a:cubicBezTo>
                <a:cubicBezTo>
                  <a:pt x="777" y="245"/>
                  <a:pt x="777" y="245"/>
                  <a:pt x="777" y="246"/>
                </a:cubicBezTo>
                <a:cubicBezTo>
                  <a:pt x="778" y="246"/>
                  <a:pt x="778" y="246"/>
                  <a:pt x="779" y="246"/>
                </a:cubicBezTo>
                <a:cubicBezTo>
                  <a:pt x="779" y="247"/>
                  <a:pt x="779" y="247"/>
                  <a:pt x="778" y="247"/>
                </a:cubicBezTo>
                <a:cubicBezTo>
                  <a:pt x="777" y="247"/>
                  <a:pt x="777" y="249"/>
                  <a:pt x="776" y="249"/>
                </a:cubicBezTo>
                <a:cubicBezTo>
                  <a:pt x="776" y="249"/>
                  <a:pt x="777" y="249"/>
                  <a:pt x="777" y="250"/>
                </a:cubicBezTo>
                <a:cubicBezTo>
                  <a:pt x="776" y="250"/>
                  <a:pt x="776" y="250"/>
                  <a:pt x="776" y="250"/>
                </a:cubicBezTo>
                <a:cubicBezTo>
                  <a:pt x="776" y="250"/>
                  <a:pt x="775" y="249"/>
                  <a:pt x="774" y="249"/>
                </a:cubicBezTo>
                <a:cubicBezTo>
                  <a:pt x="773" y="249"/>
                  <a:pt x="773" y="250"/>
                  <a:pt x="773" y="250"/>
                </a:cubicBezTo>
                <a:cubicBezTo>
                  <a:pt x="772" y="250"/>
                  <a:pt x="772" y="249"/>
                  <a:pt x="772" y="249"/>
                </a:cubicBezTo>
                <a:cubicBezTo>
                  <a:pt x="771" y="249"/>
                  <a:pt x="771" y="250"/>
                  <a:pt x="771" y="250"/>
                </a:cubicBezTo>
                <a:cubicBezTo>
                  <a:pt x="771" y="250"/>
                  <a:pt x="771" y="250"/>
                  <a:pt x="771" y="251"/>
                </a:cubicBezTo>
                <a:cubicBezTo>
                  <a:pt x="771" y="252"/>
                  <a:pt x="771" y="251"/>
                  <a:pt x="771" y="251"/>
                </a:cubicBezTo>
                <a:cubicBezTo>
                  <a:pt x="771" y="252"/>
                  <a:pt x="771" y="252"/>
                  <a:pt x="772" y="252"/>
                </a:cubicBezTo>
                <a:cubicBezTo>
                  <a:pt x="772" y="252"/>
                  <a:pt x="772" y="252"/>
                  <a:pt x="773" y="253"/>
                </a:cubicBezTo>
                <a:cubicBezTo>
                  <a:pt x="772" y="253"/>
                  <a:pt x="773" y="253"/>
                  <a:pt x="772" y="253"/>
                </a:cubicBezTo>
                <a:cubicBezTo>
                  <a:pt x="772" y="254"/>
                  <a:pt x="771" y="253"/>
                  <a:pt x="771" y="253"/>
                </a:cubicBezTo>
                <a:cubicBezTo>
                  <a:pt x="770" y="253"/>
                  <a:pt x="771" y="254"/>
                  <a:pt x="770" y="254"/>
                </a:cubicBezTo>
                <a:cubicBezTo>
                  <a:pt x="769" y="254"/>
                  <a:pt x="770" y="254"/>
                  <a:pt x="770" y="254"/>
                </a:cubicBezTo>
                <a:cubicBezTo>
                  <a:pt x="770" y="255"/>
                  <a:pt x="769" y="255"/>
                  <a:pt x="769" y="255"/>
                </a:cubicBezTo>
                <a:cubicBezTo>
                  <a:pt x="769" y="255"/>
                  <a:pt x="768" y="256"/>
                  <a:pt x="769" y="257"/>
                </a:cubicBezTo>
                <a:cubicBezTo>
                  <a:pt x="769" y="257"/>
                  <a:pt x="770" y="256"/>
                  <a:pt x="770" y="257"/>
                </a:cubicBezTo>
                <a:cubicBezTo>
                  <a:pt x="771" y="257"/>
                  <a:pt x="771" y="257"/>
                  <a:pt x="772" y="257"/>
                </a:cubicBezTo>
                <a:cubicBezTo>
                  <a:pt x="772" y="257"/>
                  <a:pt x="772" y="258"/>
                  <a:pt x="772" y="258"/>
                </a:cubicBezTo>
                <a:cubicBezTo>
                  <a:pt x="772" y="258"/>
                  <a:pt x="772" y="257"/>
                  <a:pt x="773" y="257"/>
                </a:cubicBezTo>
                <a:cubicBezTo>
                  <a:pt x="774" y="257"/>
                  <a:pt x="774" y="257"/>
                  <a:pt x="774" y="256"/>
                </a:cubicBezTo>
                <a:cubicBezTo>
                  <a:pt x="774" y="255"/>
                  <a:pt x="774" y="256"/>
                  <a:pt x="775" y="256"/>
                </a:cubicBezTo>
                <a:cubicBezTo>
                  <a:pt x="775" y="257"/>
                  <a:pt x="775" y="257"/>
                  <a:pt x="774" y="257"/>
                </a:cubicBezTo>
                <a:cubicBezTo>
                  <a:pt x="774" y="258"/>
                  <a:pt x="774" y="258"/>
                  <a:pt x="773" y="258"/>
                </a:cubicBezTo>
                <a:cubicBezTo>
                  <a:pt x="772" y="259"/>
                  <a:pt x="773" y="259"/>
                  <a:pt x="773" y="260"/>
                </a:cubicBezTo>
                <a:cubicBezTo>
                  <a:pt x="773" y="260"/>
                  <a:pt x="773" y="260"/>
                  <a:pt x="772" y="260"/>
                </a:cubicBezTo>
                <a:cubicBezTo>
                  <a:pt x="772" y="260"/>
                  <a:pt x="772" y="261"/>
                  <a:pt x="772" y="261"/>
                </a:cubicBezTo>
                <a:cubicBezTo>
                  <a:pt x="772" y="261"/>
                  <a:pt x="771" y="262"/>
                  <a:pt x="771" y="262"/>
                </a:cubicBezTo>
                <a:cubicBezTo>
                  <a:pt x="771" y="262"/>
                  <a:pt x="771" y="262"/>
                  <a:pt x="771" y="262"/>
                </a:cubicBezTo>
                <a:cubicBezTo>
                  <a:pt x="773" y="262"/>
                  <a:pt x="772" y="263"/>
                  <a:pt x="771" y="264"/>
                </a:cubicBezTo>
                <a:cubicBezTo>
                  <a:pt x="769" y="264"/>
                  <a:pt x="771" y="264"/>
                  <a:pt x="771" y="265"/>
                </a:cubicBezTo>
                <a:cubicBezTo>
                  <a:pt x="770" y="265"/>
                  <a:pt x="769" y="265"/>
                  <a:pt x="768" y="265"/>
                </a:cubicBezTo>
                <a:cubicBezTo>
                  <a:pt x="768" y="265"/>
                  <a:pt x="768" y="265"/>
                  <a:pt x="768" y="265"/>
                </a:cubicBezTo>
                <a:cubicBezTo>
                  <a:pt x="768" y="266"/>
                  <a:pt x="768" y="266"/>
                  <a:pt x="769" y="267"/>
                </a:cubicBezTo>
                <a:cubicBezTo>
                  <a:pt x="769" y="267"/>
                  <a:pt x="769" y="267"/>
                  <a:pt x="769" y="267"/>
                </a:cubicBezTo>
                <a:close/>
                <a:moveTo>
                  <a:pt x="866" y="245"/>
                </a:moveTo>
                <a:cubicBezTo>
                  <a:pt x="867" y="245"/>
                  <a:pt x="867" y="245"/>
                  <a:pt x="868" y="245"/>
                </a:cubicBezTo>
                <a:cubicBezTo>
                  <a:pt x="868" y="245"/>
                  <a:pt x="868" y="244"/>
                  <a:pt x="868" y="243"/>
                </a:cubicBezTo>
                <a:cubicBezTo>
                  <a:pt x="868" y="243"/>
                  <a:pt x="868" y="243"/>
                  <a:pt x="868" y="242"/>
                </a:cubicBezTo>
                <a:cubicBezTo>
                  <a:pt x="867" y="242"/>
                  <a:pt x="866" y="242"/>
                  <a:pt x="865" y="242"/>
                </a:cubicBezTo>
                <a:cubicBezTo>
                  <a:pt x="864" y="242"/>
                  <a:pt x="865" y="244"/>
                  <a:pt x="865" y="244"/>
                </a:cubicBezTo>
                <a:cubicBezTo>
                  <a:pt x="866" y="244"/>
                  <a:pt x="866" y="244"/>
                  <a:pt x="866" y="245"/>
                </a:cubicBezTo>
                <a:cubicBezTo>
                  <a:pt x="867" y="245"/>
                  <a:pt x="866" y="245"/>
                  <a:pt x="866" y="245"/>
                </a:cubicBezTo>
                <a:close/>
                <a:moveTo>
                  <a:pt x="187" y="242"/>
                </a:moveTo>
                <a:cubicBezTo>
                  <a:pt x="187" y="242"/>
                  <a:pt x="186" y="242"/>
                  <a:pt x="186" y="242"/>
                </a:cubicBezTo>
                <a:cubicBezTo>
                  <a:pt x="186" y="242"/>
                  <a:pt x="187" y="243"/>
                  <a:pt x="187" y="243"/>
                </a:cubicBezTo>
                <a:cubicBezTo>
                  <a:pt x="187" y="242"/>
                  <a:pt x="187" y="242"/>
                  <a:pt x="187" y="242"/>
                </a:cubicBezTo>
                <a:cubicBezTo>
                  <a:pt x="187" y="242"/>
                  <a:pt x="187" y="242"/>
                  <a:pt x="187" y="242"/>
                </a:cubicBezTo>
                <a:close/>
                <a:moveTo>
                  <a:pt x="54" y="244"/>
                </a:moveTo>
                <a:cubicBezTo>
                  <a:pt x="56" y="243"/>
                  <a:pt x="56" y="243"/>
                  <a:pt x="56" y="242"/>
                </a:cubicBezTo>
                <a:cubicBezTo>
                  <a:pt x="55" y="242"/>
                  <a:pt x="54" y="242"/>
                  <a:pt x="54" y="244"/>
                </a:cubicBezTo>
                <a:cubicBezTo>
                  <a:pt x="55" y="244"/>
                  <a:pt x="54" y="244"/>
                  <a:pt x="54" y="244"/>
                </a:cubicBezTo>
                <a:close/>
                <a:moveTo>
                  <a:pt x="916" y="241"/>
                </a:moveTo>
                <a:cubicBezTo>
                  <a:pt x="915" y="241"/>
                  <a:pt x="914" y="241"/>
                  <a:pt x="915" y="242"/>
                </a:cubicBezTo>
                <a:cubicBezTo>
                  <a:pt x="915" y="243"/>
                  <a:pt x="916" y="242"/>
                  <a:pt x="916" y="241"/>
                </a:cubicBezTo>
                <a:close/>
                <a:moveTo>
                  <a:pt x="790" y="242"/>
                </a:moveTo>
                <a:cubicBezTo>
                  <a:pt x="791" y="243"/>
                  <a:pt x="791" y="242"/>
                  <a:pt x="791" y="241"/>
                </a:cubicBezTo>
                <a:cubicBezTo>
                  <a:pt x="791" y="240"/>
                  <a:pt x="790" y="242"/>
                  <a:pt x="790" y="242"/>
                </a:cubicBezTo>
                <a:close/>
                <a:moveTo>
                  <a:pt x="787" y="241"/>
                </a:moveTo>
                <a:cubicBezTo>
                  <a:pt x="787" y="241"/>
                  <a:pt x="787" y="241"/>
                  <a:pt x="788" y="241"/>
                </a:cubicBezTo>
                <a:cubicBezTo>
                  <a:pt x="787" y="241"/>
                  <a:pt x="788" y="241"/>
                  <a:pt x="787" y="241"/>
                </a:cubicBezTo>
                <a:cubicBezTo>
                  <a:pt x="787" y="241"/>
                  <a:pt x="787" y="241"/>
                  <a:pt x="787" y="241"/>
                </a:cubicBezTo>
                <a:close/>
                <a:moveTo>
                  <a:pt x="53" y="240"/>
                </a:moveTo>
                <a:cubicBezTo>
                  <a:pt x="52" y="240"/>
                  <a:pt x="52" y="240"/>
                  <a:pt x="52" y="241"/>
                </a:cubicBezTo>
                <a:cubicBezTo>
                  <a:pt x="52" y="241"/>
                  <a:pt x="53" y="241"/>
                  <a:pt x="53" y="241"/>
                </a:cubicBezTo>
                <a:cubicBezTo>
                  <a:pt x="53" y="241"/>
                  <a:pt x="53" y="241"/>
                  <a:pt x="53" y="240"/>
                </a:cubicBezTo>
                <a:cubicBezTo>
                  <a:pt x="53" y="240"/>
                  <a:pt x="53" y="240"/>
                  <a:pt x="53" y="240"/>
                </a:cubicBezTo>
                <a:close/>
                <a:moveTo>
                  <a:pt x="1591" y="240"/>
                </a:moveTo>
                <a:cubicBezTo>
                  <a:pt x="1591" y="240"/>
                  <a:pt x="1591" y="240"/>
                  <a:pt x="1591" y="240"/>
                </a:cubicBezTo>
                <a:cubicBezTo>
                  <a:pt x="1591" y="240"/>
                  <a:pt x="1591" y="240"/>
                  <a:pt x="1591" y="240"/>
                </a:cubicBezTo>
                <a:close/>
                <a:moveTo>
                  <a:pt x="873" y="241"/>
                </a:moveTo>
                <a:cubicBezTo>
                  <a:pt x="873" y="241"/>
                  <a:pt x="872" y="241"/>
                  <a:pt x="872" y="240"/>
                </a:cubicBezTo>
                <a:cubicBezTo>
                  <a:pt x="872" y="239"/>
                  <a:pt x="872" y="239"/>
                  <a:pt x="871" y="239"/>
                </a:cubicBezTo>
                <a:cubicBezTo>
                  <a:pt x="871" y="239"/>
                  <a:pt x="870" y="239"/>
                  <a:pt x="870" y="240"/>
                </a:cubicBezTo>
                <a:cubicBezTo>
                  <a:pt x="870" y="241"/>
                  <a:pt x="870" y="241"/>
                  <a:pt x="869" y="241"/>
                </a:cubicBezTo>
                <a:cubicBezTo>
                  <a:pt x="869" y="242"/>
                  <a:pt x="869" y="242"/>
                  <a:pt x="870" y="242"/>
                </a:cubicBezTo>
                <a:cubicBezTo>
                  <a:pt x="871" y="243"/>
                  <a:pt x="870" y="244"/>
                  <a:pt x="870" y="245"/>
                </a:cubicBezTo>
                <a:cubicBezTo>
                  <a:pt x="870" y="245"/>
                  <a:pt x="872" y="245"/>
                  <a:pt x="872" y="245"/>
                </a:cubicBezTo>
                <a:cubicBezTo>
                  <a:pt x="872" y="244"/>
                  <a:pt x="872" y="244"/>
                  <a:pt x="873" y="244"/>
                </a:cubicBezTo>
                <a:cubicBezTo>
                  <a:pt x="873" y="244"/>
                  <a:pt x="873" y="245"/>
                  <a:pt x="873" y="244"/>
                </a:cubicBezTo>
                <a:cubicBezTo>
                  <a:pt x="873" y="245"/>
                  <a:pt x="873" y="246"/>
                  <a:pt x="873" y="246"/>
                </a:cubicBezTo>
                <a:cubicBezTo>
                  <a:pt x="874" y="246"/>
                  <a:pt x="875" y="246"/>
                  <a:pt x="875" y="245"/>
                </a:cubicBezTo>
                <a:cubicBezTo>
                  <a:pt x="875" y="244"/>
                  <a:pt x="875" y="244"/>
                  <a:pt x="876" y="244"/>
                </a:cubicBezTo>
                <a:cubicBezTo>
                  <a:pt x="878" y="243"/>
                  <a:pt x="876" y="242"/>
                  <a:pt x="875" y="242"/>
                </a:cubicBezTo>
                <a:cubicBezTo>
                  <a:pt x="876" y="241"/>
                  <a:pt x="876" y="241"/>
                  <a:pt x="877" y="241"/>
                </a:cubicBezTo>
                <a:cubicBezTo>
                  <a:pt x="877" y="240"/>
                  <a:pt x="877" y="239"/>
                  <a:pt x="876" y="239"/>
                </a:cubicBezTo>
                <a:cubicBezTo>
                  <a:pt x="876" y="238"/>
                  <a:pt x="876" y="237"/>
                  <a:pt x="876" y="237"/>
                </a:cubicBezTo>
                <a:cubicBezTo>
                  <a:pt x="875" y="237"/>
                  <a:pt x="874" y="237"/>
                  <a:pt x="874" y="237"/>
                </a:cubicBezTo>
                <a:cubicBezTo>
                  <a:pt x="873" y="237"/>
                  <a:pt x="873" y="238"/>
                  <a:pt x="873" y="238"/>
                </a:cubicBezTo>
                <a:cubicBezTo>
                  <a:pt x="873" y="238"/>
                  <a:pt x="873" y="239"/>
                  <a:pt x="873" y="239"/>
                </a:cubicBezTo>
                <a:cubicBezTo>
                  <a:pt x="873" y="239"/>
                  <a:pt x="874" y="239"/>
                  <a:pt x="874" y="240"/>
                </a:cubicBezTo>
                <a:cubicBezTo>
                  <a:pt x="873" y="240"/>
                  <a:pt x="873" y="240"/>
                  <a:pt x="873" y="241"/>
                </a:cubicBezTo>
                <a:close/>
                <a:moveTo>
                  <a:pt x="1763" y="237"/>
                </a:moveTo>
                <a:cubicBezTo>
                  <a:pt x="1762" y="238"/>
                  <a:pt x="1763" y="238"/>
                  <a:pt x="1762" y="239"/>
                </a:cubicBezTo>
                <a:cubicBezTo>
                  <a:pt x="1762" y="239"/>
                  <a:pt x="1762" y="240"/>
                  <a:pt x="1762" y="240"/>
                </a:cubicBezTo>
                <a:cubicBezTo>
                  <a:pt x="1762" y="240"/>
                  <a:pt x="1761" y="240"/>
                  <a:pt x="1760" y="241"/>
                </a:cubicBezTo>
                <a:cubicBezTo>
                  <a:pt x="1760" y="240"/>
                  <a:pt x="1760" y="240"/>
                  <a:pt x="1760" y="239"/>
                </a:cubicBezTo>
                <a:cubicBezTo>
                  <a:pt x="1759" y="239"/>
                  <a:pt x="1758" y="239"/>
                  <a:pt x="1758" y="240"/>
                </a:cubicBezTo>
                <a:cubicBezTo>
                  <a:pt x="1757" y="240"/>
                  <a:pt x="1758" y="240"/>
                  <a:pt x="1757" y="240"/>
                </a:cubicBezTo>
                <a:cubicBezTo>
                  <a:pt x="1757" y="240"/>
                  <a:pt x="1756" y="240"/>
                  <a:pt x="1756" y="240"/>
                </a:cubicBezTo>
                <a:cubicBezTo>
                  <a:pt x="1756" y="240"/>
                  <a:pt x="1755" y="241"/>
                  <a:pt x="1755" y="241"/>
                </a:cubicBezTo>
                <a:cubicBezTo>
                  <a:pt x="1755" y="241"/>
                  <a:pt x="1755" y="241"/>
                  <a:pt x="1755" y="241"/>
                </a:cubicBezTo>
                <a:cubicBezTo>
                  <a:pt x="1755" y="242"/>
                  <a:pt x="1754" y="241"/>
                  <a:pt x="1754" y="242"/>
                </a:cubicBezTo>
                <a:cubicBezTo>
                  <a:pt x="1754" y="243"/>
                  <a:pt x="1754" y="243"/>
                  <a:pt x="1753" y="243"/>
                </a:cubicBezTo>
                <a:cubicBezTo>
                  <a:pt x="1752" y="243"/>
                  <a:pt x="1753" y="243"/>
                  <a:pt x="1753" y="243"/>
                </a:cubicBezTo>
                <a:cubicBezTo>
                  <a:pt x="1752" y="243"/>
                  <a:pt x="1753" y="244"/>
                  <a:pt x="1752" y="244"/>
                </a:cubicBezTo>
                <a:cubicBezTo>
                  <a:pt x="1752" y="244"/>
                  <a:pt x="1752" y="246"/>
                  <a:pt x="1752" y="246"/>
                </a:cubicBezTo>
                <a:cubicBezTo>
                  <a:pt x="1753" y="246"/>
                  <a:pt x="1754" y="246"/>
                  <a:pt x="1754" y="245"/>
                </a:cubicBezTo>
                <a:cubicBezTo>
                  <a:pt x="1754" y="245"/>
                  <a:pt x="1754" y="245"/>
                  <a:pt x="1755" y="244"/>
                </a:cubicBezTo>
                <a:cubicBezTo>
                  <a:pt x="1755" y="244"/>
                  <a:pt x="1755" y="244"/>
                  <a:pt x="1755" y="243"/>
                </a:cubicBezTo>
                <a:cubicBezTo>
                  <a:pt x="1755" y="243"/>
                  <a:pt x="1755" y="244"/>
                  <a:pt x="1755" y="243"/>
                </a:cubicBezTo>
                <a:cubicBezTo>
                  <a:pt x="1755" y="243"/>
                  <a:pt x="1755" y="242"/>
                  <a:pt x="1755" y="242"/>
                </a:cubicBezTo>
                <a:cubicBezTo>
                  <a:pt x="1756" y="242"/>
                  <a:pt x="1757" y="243"/>
                  <a:pt x="1758" y="243"/>
                </a:cubicBezTo>
                <a:cubicBezTo>
                  <a:pt x="1759" y="243"/>
                  <a:pt x="1759" y="243"/>
                  <a:pt x="1760" y="242"/>
                </a:cubicBezTo>
                <a:cubicBezTo>
                  <a:pt x="1760" y="242"/>
                  <a:pt x="1761" y="242"/>
                  <a:pt x="1761" y="243"/>
                </a:cubicBezTo>
                <a:cubicBezTo>
                  <a:pt x="1762" y="242"/>
                  <a:pt x="1763" y="242"/>
                  <a:pt x="1764" y="241"/>
                </a:cubicBezTo>
                <a:cubicBezTo>
                  <a:pt x="1764" y="240"/>
                  <a:pt x="1764" y="241"/>
                  <a:pt x="1765" y="241"/>
                </a:cubicBezTo>
                <a:cubicBezTo>
                  <a:pt x="1765" y="241"/>
                  <a:pt x="1765" y="241"/>
                  <a:pt x="1765" y="240"/>
                </a:cubicBezTo>
                <a:cubicBezTo>
                  <a:pt x="1765" y="239"/>
                  <a:pt x="1765" y="238"/>
                  <a:pt x="1765" y="236"/>
                </a:cubicBezTo>
                <a:cubicBezTo>
                  <a:pt x="1764" y="237"/>
                  <a:pt x="1763" y="237"/>
                  <a:pt x="1763" y="237"/>
                </a:cubicBezTo>
                <a:cubicBezTo>
                  <a:pt x="1763" y="238"/>
                  <a:pt x="1763" y="237"/>
                  <a:pt x="1763" y="237"/>
                </a:cubicBezTo>
                <a:close/>
                <a:moveTo>
                  <a:pt x="789" y="239"/>
                </a:moveTo>
                <a:cubicBezTo>
                  <a:pt x="789" y="238"/>
                  <a:pt x="790" y="237"/>
                  <a:pt x="789" y="236"/>
                </a:cubicBezTo>
                <a:cubicBezTo>
                  <a:pt x="789" y="238"/>
                  <a:pt x="788" y="238"/>
                  <a:pt x="789" y="239"/>
                </a:cubicBezTo>
                <a:cubicBezTo>
                  <a:pt x="789" y="238"/>
                  <a:pt x="789" y="239"/>
                  <a:pt x="789" y="239"/>
                </a:cubicBezTo>
                <a:close/>
                <a:moveTo>
                  <a:pt x="786" y="237"/>
                </a:moveTo>
                <a:cubicBezTo>
                  <a:pt x="786" y="237"/>
                  <a:pt x="786" y="237"/>
                  <a:pt x="786" y="237"/>
                </a:cubicBezTo>
                <a:cubicBezTo>
                  <a:pt x="786" y="237"/>
                  <a:pt x="786" y="237"/>
                  <a:pt x="786" y="236"/>
                </a:cubicBezTo>
                <a:cubicBezTo>
                  <a:pt x="786" y="237"/>
                  <a:pt x="786" y="237"/>
                  <a:pt x="786" y="237"/>
                </a:cubicBezTo>
                <a:close/>
                <a:moveTo>
                  <a:pt x="439" y="235"/>
                </a:moveTo>
                <a:cubicBezTo>
                  <a:pt x="438" y="235"/>
                  <a:pt x="438" y="235"/>
                  <a:pt x="438" y="236"/>
                </a:cubicBezTo>
                <a:cubicBezTo>
                  <a:pt x="439" y="236"/>
                  <a:pt x="439" y="236"/>
                  <a:pt x="439" y="235"/>
                </a:cubicBezTo>
                <a:cubicBezTo>
                  <a:pt x="438" y="235"/>
                  <a:pt x="439" y="235"/>
                  <a:pt x="439" y="235"/>
                </a:cubicBezTo>
                <a:close/>
                <a:moveTo>
                  <a:pt x="180" y="235"/>
                </a:moveTo>
                <a:cubicBezTo>
                  <a:pt x="179" y="235"/>
                  <a:pt x="179" y="235"/>
                  <a:pt x="179" y="236"/>
                </a:cubicBezTo>
                <a:cubicBezTo>
                  <a:pt x="180" y="236"/>
                  <a:pt x="180" y="236"/>
                  <a:pt x="180" y="235"/>
                </a:cubicBezTo>
                <a:cubicBezTo>
                  <a:pt x="179" y="236"/>
                  <a:pt x="180" y="235"/>
                  <a:pt x="180" y="235"/>
                </a:cubicBezTo>
                <a:close/>
                <a:moveTo>
                  <a:pt x="188" y="234"/>
                </a:moveTo>
                <a:cubicBezTo>
                  <a:pt x="187" y="234"/>
                  <a:pt x="187" y="234"/>
                  <a:pt x="187" y="234"/>
                </a:cubicBezTo>
                <a:cubicBezTo>
                  <a:pt x="187" y="234"/>
                  <a:pt x="188" y="235"/>
                  <a:pt x="188" y="235"/>
                </a:cubicBezTo>
                <a:cubicBezTo>
                  <a:pt x="189" y="235"/>
                  <a:pt x="188" y="236"/>
                  <a:pt x="189" y="236"/>
                </a:cubicBezTo>
                <a:cubicBezTo>
                  <a:pt x="189" y="237"/>
                  <a:pt x="189" y="235"/>
                  <a:pt x="189" y="235"/>
                </a:cubicBezTo>
                <a:cubicBezTo>
                  <a:pt x="189" y="234"/>
                  <a:pt x="189" y="234"/>
                  <a:pt x="188" y="234"/>
                </a:cubicBezTo>
                <a:cubicBezTo>
                  <a:pt x="188" y="234"/>
                  <a:pt x="188" y="234"/>
                  <a:pt x="188" y="234"/>
                </a:cubicBezTo>
                <a:close/>
                <a:moveTo>
                  <a:pt x="788" y="233"/>
                </a:moveTo>
                <a:cubicBezTo>
                  <a:pt x="787" y="233"/>
                  <a:pt x="787" y="233"/>
                  <a:pt x="786" y="233"/>
                </a:cubicBezTo>
                <a:cubicBezTo>
                  <a:pt x="787" y="234"/>
                  <a:pt x="787" y="235"/>
                  <a:pt x="787" y="235"/>
                </a:cubicBezTo>
                <a:cubicBezTo>
                  <a:pt x="786" y="235"/>
                  <a:pt x="787" y="236"/>
                  <a:pt x="787" y="236"/>
                </a:cubicBezTo>
                <a:cubicBezTo>
                  <a:pt x="789" y="236"/>
                  <a:pt x="788" y="234"/>
                  <a:pt x="788" y="233"/>
                </a:cubicBezTo>
                <a:close/>
                <a:moveTo>
                  <a:pt x="192" y="242"/>
                </a:moveTo>
                <a:cubicBezTo>
                  <a:pt x="192" y="243"/>
                  <a:pt x="192" y="243"/>
                  <a:pt x="192" y="243"/>
                </a:cubicBezTo>
                <a:cubicBezTo>
                  <a:pt x="192" y="242"/>
                  <a:pt x="192" y="241"/>
                  <a:pt x="192" y="240"/>
                </a:cubicBezTo>
                <a:cubicBezTo>
                  <a:pt x="192" y="240"/>
                  <a:pt x="191" y="240"/>
                  <a:pt x="191" y="240"/>
                </a:cubicBezTo>
                <a:cubicBezTo>
                  <a:pt x="190" y="240"/>
                  <a:pt x="190" y="239"/>
                  <a:pt x="190" y="239"/>
                </a:cubicBezTo>
                <a:cubicBezTo>
                  <a:pt x="190" y="239"/>
                  <a:pt x="189" y="238"/>
                  <a:pt x="189" y="238"/>
                </a:cubicBezTo>
                <a:cubicBezTo>
                  <a:pt x="189" y="238"/>
                  <a:pt x="189" y="237"/>
                  <a:pt x="189" y="237"/>
                </a:cubicBezTo>
                <a:cubicBezTo>
                  <a:pt x="188" y="237"/>
                  <a:pt x="188" y="236"/>
                  <a:pt x="188" y="236"/>
                </a:cubicBezTo>
                <a:cubicBezTo>
                  <a:pt x="187" y="236"/>
                  <a:pt x="186" y="236"/>
                  <a:pt x="186" y="235"/>
                </a:cubicBezTo>
                <a:cubicBezTo>
                  <a:pt x="186" y="235"/>
                  <a:pt x="186" y="235"/>
                  <a:pt x="186" y="235"/>
                </a:cubicBezTo>
                <a:cubicBezTo>
                  <a:pt x="186" y="235"/>
                  <a:pt x="186" y="234"/>
                  <a:pt x="186" y="234"/>
                </a:cubicBezTo>
                <a:cubicBezTo>
                  <a:pt x="186" y="234"/>
                  <a:pt x="184" y="233"/>
                  <a:pt x="183" y="233"/>
                </a:cubicBezTo>
                <a:cubicBezTo>
                  <a:pt x="183" y="234"/>
                  <a:pt x="183" y="235"/>
                  <a:pt x="182" y="236"/>
                </a:cubicBezTo>
                <a:cubicBezTo>
                  <a:pt x="183" y="236"/>
                  <a:pt x="184" y="236"/>
                  <a:pt x="185" y="236"/>
                </a:cubicBezTo>
                <a:cubicBezTo>
                  <a:pt x="185" y="237"/>
                  <a:pt x="185" y="237"/>
                  <a:pt x="185" y="238"/>
                </a:cubicBezTo>
                <a:cubicBezTo>
                  <a:pt x="186" y="238"/>
                  <a:pt x="186" y="238"/>
                  <a:pt x="186" y="237"/>
                </a:cubicBezTo>
                <a:cubicBezTo>
                  <a:pt x="186" y="238"/>
                  <a:pt x="186" y="239"/>
                  <a:pt x="186" y="239"/>
                </a:cubicBezTo>
                <a:cubicBezTo>
                  <a:pt x="186" y="240"/>
                  <a:pt x="186" y="240"/>
                  <a:pt x="187" y="240"/>
                </a:cubicBezTo>
                <a:cubicBezTo>
                  <a:pt x="188" y="240"/>
                  <a:pt x="187" y="240"/>
                  <a:pt x="188" y="241"/>
                </a:cubicBezTo>
                <a:cubicBezTo>
                  <a:pt x="188" y="241"/>
                  <a:pt x="189" y="241"/>
                  <a:pt x="189" y="241"/>
                </a:cubicBezTo>
                <a:cubicBezTo>
                  <a:pt x="189" y="241"/>
                  <a:pt x="189" y="242"/>
                  <a:pt x="189" y="242"/>
                </a:cubicBezTo>
                <a:cubicBezTo>
                  <a:pt x="189" y="242"/>
                  <a:pt x="190" y="242"/>
                  <a:pt x="189" y="243"/>
                </a:cubicBezTo>
                <a:cubicBezTo>
                  <a:pt x="190" y="243"/>
                  <a:pt x="190" y="242"/>
                  <a:pt x="191" y="242"/>
                </a:cubicBezTo>
                <a:cubicBezTo>
                  <a:pt x="191" y="243"/>
                  <a:pt x="191" y="244"/>
                  <a:pt x="191" y="245"/>
                </a:cubicBezTo>
                <a:cubicBezTo>
                  <a:pt x="192" y="245"/>
                  <a:pt x="193" y="245"/>
                  <a:pt x="193" y="245"/>
                </a:cubicBezTo>
                <a:cubicBezTo>
                  <a:pt x="193" y="244"/>
                  <a:pt x="193" y="243"/>
                  <a:pt x="193" y="242"/>
                </a:cubicBezTo>
                <a:cubicBezTo>
                  <a:pt x="193" y="242"/>
                  <a:pt x="193" y="242"/>
                  <a:pt x="192" y="242"/>
                </a:cubicBezTo>
                <a:close/>
                <a:moveTo>
                  <a:pt x="186" y="233"/>
                </a:moveTo>
                <a:cubicBezTo>
                  <a:pt x="186" y="234"/>
                  <a:pt x="186" y="234"/>
                  <a:pt x="187" y="234"/>
                </a:cubicBezTo>
                <a:cubicBezTo>
                  <a:pt x="187" y="233"/>
                  <a:pt x="187" y="233"/>
                  <a:pt x="186" y="233"/>
                </a:cubicBezTo>
                <a:cubicBezTo>
                  <a:pt x="186" y="234"/>
                  <a:pt x="186" y="233"/>
                  <a:pt x="186" y="233"/>
                </a:cubicBezTo>
                <a:close/>
                <a:moveTo>
                  <a:pt x="437" y="234"/>
                </a:moveTo>
                <a:cubicBezTo>
                  <a:pt x="438" y="233"/>
                  <a:pt x="438" y="233"/>
                  <a:pt x="438" y="233"/>
                </a:cubicBezTo>
                <a:cubicBezTo>
                  <a:pt x="437" y="233"/>
                  <a:pt x="437" y="233"/>
                  <a:pt x="437" y="234"/>
                </a:cubicBezTo>
                <a:cubicBezTo>
                  <a:pt x="438" y="233"/>
                  <a:pt x="437" y="234"/>
                  <a:pt x="437" y="234"/>
                </a:cubicBezTo>
                <a:close/>
                <a:moveTo>
                  <a:pt x="189" y="233"/>
                </a:moveTo>
                <a:cubicBezTo>
                  <a:pt x="189" y="233"/>
                  <a:pt x="189" y="233"/>
                  <a:pt x="188" y="233"/>
                </a:cubicBezTo>
                <a:cubicBezTo>
                  <a:pt x="189" y="233"/>
                  <a:pt x="189" y="233"/>
                  <a:pt x="189" y="234"/>
                </a:cubicBezTo>
                <a:cubicBezTo>
                  <a:pt x="189" y="233"/>
                  <a:pt x="189" y="233"/>
                  <a:pt x="189" y="233"/>
                </a:cubicBezTo>
                <a:close/>
                <a:moveTo>
                  <a:pt x="859" y="231"/>
                </a:moveTo>
                <a:cubicBezTo>
                  <a:pt x="859" y="232"/>
                  <a:pt x="859" y="232"/>
                  <a:pt x="859" y="232"/>
                </a:cubicBezTo>
                <a:cubicBezTo>
                  <a:pt x="859" y="232"/>
                  <a:pt x="860" y="232"/>
                  <a:pt x="860" y="232"/>
                </a:cubicBezTo>
                <a:cubicBezTo>
                  <a:pt x="860" y="231"/>
                  <a:pt x="860" y="231"/>
                  <a:pt x="860" y="231"/>
                </a:cubicBezTo>
                <a:cubicBezTo>
                  <a:pt x="860" y="231"/>
                  <a:pt x="859" y="231"/>
                  <a:pt x="859" y="231"/>
                </a:cubicBezTo>
                <a:close/>
                <a:moveTo>
                  <a:pt x="441" y="234"/>
                </a:moveTo>
                <a:cubicBezTo>
                  <a:pt x="441" y="234"/>
                  <a:pt x="441" y="233"/>
                  <a:pt x="441" y="232"/>
                </a:cubicBezTo>
                <a:cubicBezTo>
                  <a:pt x="441" y="231"/>
                  <a:pt x="442" y="231"/>
                  <a:pt x="440" y="231"/>
                </a:cubicBezTo>
                <a:cubicBezTo>
                  <a:pt x="440" y="232"/>
                  <a:pt x="440" y="234"/>
                  <a:pt x="439" y="235"/>
                </a:cubicBezTo>
                <a:cubicBezTo>
                  <a:pt x="439" y="236"/>
                  <a:pt x="439" y="236"/>
                  <a:pt x="440" y="236"/>
                </a:cubicBezTo>
                <a:cubicBezTo>
                  <a:pt x="441" y="236"/>
                  <a:pt x="440" y="235"/>
                  <a:pt x="441" y="234"/>
                </a:cubicBezTo>
                <a:close/>
                <a:moveTo>
                  <a:pt x="439" y="230"/>
                </a:moveTo>
                <a:cubicBezTo>
                  <a:pt x="439" y="230"/>
                  <a:pt x="437" y="230"/>
                  <a:pt x="437" y="231"/>
                </a:cubicBezTo>
                <a:cubicBezTo>
                  <a:pt x="437" y="231"/>
                  <a:pt x="437" y="232"/>
                  <a:pt x="437" y="232"/>
                </a:cubicBezTo>
                <a:cubicBezTo>
                  <a:pt x="438" y="232"/>
                  <a:pt x="439" y="231"/>
                  <a:pt x="439" y="230"/>
                </a:cubicBezTo>
                <a:cubicBezTo>
                  <a:pt x="438" y="230"/>
                  <a:pt x="439" y="230"/>
                  <a:pt x="439" y="230"/>
                </a:cubicBezTo>
                <a:close/>
                <a:moveTo>
                  <a:pt x="185" y="231"/>
                </a:moveTo>
                <a:cubicBezTo>
                  <a:pt x="185" y="231"/>
                  <a:pt x="185" y="232"/>
                  <a:pt x="185" y="232"/>
                </a:cubicBezTo>
                <a:cubicBezTo>
                  <a:pt x="187" y="232"/>
                  <a:pt x="186" y="232"/>
                  <a:pt x="186" y="230"/>
                </a:cubicBezTo>
                <a:cubicBezTo>
                  <a:pt x="186" y="230"/>
                  <a:pt x="185" y="230"/>
                  <a:pt x="185" y="231"/>
                </a:cubicBezTo>
                <a:cubicBezTo>
                  <a:pt x="185" y="231"/>
                  <a:pt x="185" y="231"/>
                  <a:pt x="185" y="231"/>
                </a:cubicBezTo>
                <a:close/>
                <a:moveTo>
                  <a:pt x="781" y="228"/>
                </a:moveTo>
                <a:cubicBezTo>
                  <a:pt x="782" y="227"/>
                  <a:pt x="781" y="226"/>
                  <a:pt x="781" y="227"/>
                </a:cubicBezTo>
                <a:cubicBezTo>
                  <a:pt x="780" y="227"/>
                  <a:pt x="781" y="229"/>
                  <a:pt x="781" y="228"/>
                </a:cubicBezTo>
                <a:cubicBezTo>
                  <a:pt x="781" y="228"/>
                  <a:pt x="781" y="228"/>
                  <a:pt x="781" y="228"/>
                </a:cubicBezTo>
                <a:close/>
                <a:moveTo>
                  <a:pt x="88" y="228"/>
                </a:moveTo>
                <a:cubicBezTo>
                  <a:pt x="89" y="228"/>
                  <a:pt x="89" y="228"/>
                  <a:pt x="89" y="227"/>
                </a:cubicBezTo>
                <a:cubicBezTo>
                  <a:pt x="88" y="227"/>
                  <a:pt x="88" y="227"/>
                  <a:pt x="88" y="228"/>
                </a:cubicBezTo>
                <a:close/>
                <a:moveTo>
                  <a:pt x="171" y="227"/>
                </a:moveTo>
                <a:cubicBezTo>
                  <a:pt x="171" y="228"/>
                  <a:pt x="172" y="228"/>
                  <a:pt x="172" y="227"/>
                </a:cubicBezTo>
                <a:cubicBezTo>
                  <a:pt x="172" y="225"/>
                  <a:pt x="171" y="227"/>
                  <a:pt x="171" y="227"/>
                </a:cubicBezTo>
                <a:close/>
                <a:moveTo>
                  <a:pt x="787" y="228"/>
                </a:moveTo>
                <a:cubicBezTo>
                  <a:pt x="787" y="228"/>
                  <a:pt x="786" y="227"/>
                  <a:pt x="787" y="227"/>
                </a:cubicBezTo>
                <a:cubicBezTo>
                  <a:pt x="787" y="227"/>
                  <a:pt x="787" y="225"/>
                  <a:pt x="787" y="225"/>
                </a:cubicBezTo>
                <a:cubicBezTo>
                  <a:pt x="787" y="225"/>
                  <a:pt x="787" y="226"/>
                  <a:pt x="786" y="226"/>
                </a:cubicBezTo>
                <a:cubicBezTo>
                  <a:pt x="786" y="226"/>
                  <a:pt x="786" y="226"/>
                  <a:pt x="786" y="226"/>
                </a:cubicBezTo>
                <a:cubicBezTo>
                  <a:pt x="786" y="226"/>
                  <a:pt x="786" y="226"/>
                  <a:pt x="785" y="226"/>
                </a:cubicBezTo>
                <a:cubicBezTo>
                  <a:pt x="785" y="227"/>
                  <a:pt x="786" y="228"/>
                  <a:pt x="786" y="229"/>
                </a:cubicBezTo>
                <a:cubicBezTo>
                  <a:pt x="787" y="230"/>
                  <a:pt x="787" y="230"/>
                  <a:pt x="787" y="231"/>
                </a:cubicBezTo>
                <a:cubicBezTo>
                  <a:pt x="787" y="231"/>
                  <a:pt x="788" y="230"/>
                  <a:pt x="788" y="231"/>
                </a:cubicBezTo>
                <a:cubicBezTo>
                  <a:pt x="788" y="231"/>
                  <a:pt x="788" y="232"/>
                  <a:pt x="788" y="232"/>
                </a:cubicBezTo>
                <a:cubicBezTo>
                  <a:pt x="788" y="231"/>
                  <a:pt x="789" y="230"/>
                  <a:pt x="789" y="230"/>
                </a:cubicBezTo>
                <a:cubicBezTo>
                  <a:pt x="787" y="229"/>
                  <a:pt x="787" y="229"/>
                  <a:pt x="787" y="228"/>
                </a:cubicBezTo>
                <a:close/>
                <a:moveTo>
                  <a:pt x="781" y="225"/>
                </a:moveTo>
                <a:cubicBezTo>
                  <a:pt x="781" y="225"/>
                  <a:pt x="781" y="226"/>
                  <a:pt x="781" y="226"/>
                </a:cubicBezTo>
                <a:cubicBezTo>
                  <a:pt x="782" y="226"/>
                  <a:pt x="783" y="226"/>
                  <a:pt x="783" y="225"/>
                </a:cubicBezTo>
                <a:cubicBezTo>
                  <a:pt x="783" y="225"/>
                  <a:pt x="783" y="225"/>
                  <a:pt x="783" y="225"/>
                </a:cubicBezTo>
                <a:cubicBezTo>
                  <a:pt x="782" y="225"/>
                  <a:pt x="782" y="225"/>
                  <a:pt x="781" y="225"/>
                </a:cubicBezTo>
                <a:cubicBezTo>
                  <a:pt x="781" y="225"/>
                  <a:pt x="781" y="225"/>
                  <a:pt x="781" y="225"/>
                </a:cubicBezTo>
                <a:close/>
                <a:moveTo>
                  <a:pt x="181" y="232"/>
                </a:moveTo>
                <a:cubicBezTo>
                  <a:pt x="183" y="232"/>
                  <a:pt x="183" y="233"/>
                  <a:pt x="184" y="232"/>
                </a:cubicBezTo>
                <a:cubicBezTo>
                  <a:pt x="183" y="231"/>
                  <a:pt x="183" y="231"/>
                  <a:pt x="184" y="231"/>
                </a:cubicBezTo>
                <a:cubicBezTo>
                  <a:pt x="184" y="230"/>
                  <a:pt x="184" y="230"/>
                  <a:pt x="184" y="229"/>
                </a:cubicBezTo>
                <a:cubicBezTo>
                  <a:pt x="184" y="228"/>
                  <a:pt x="184" y="228"/>
                  <a:pt x="182" y="228"/>
                </a:cubicBezTo>
                <a:cubicBezTo>
                  <a:pt x="182" y="227"/>
                  <a:pt x="181" y="228"/>
                  <a:pt x="180" y="228"/>
                </a:cubicBezTo>
                <a:cubicBezTo>
                  <a:pt x="180" y="228"/>
                  <a:pt x="180" y="228"/>
                  <a:pt x="180" y="228"/>
                </a:cubicBezTo>
                <a:cubicBezTo>
                  <a:pt x="181" y="228"/>
                  <a:pt x="180" y="230"/>
                  <a:pt x="180" y="230"/>
                </a:cubicBezTo>
                <a:cubicBezTo>
                  <a:pt x="180" y="230"/>
                  <a:pt x="181" y="231"/>
                  <a:pt x="181" y="231"/>
                </a:cubicBezTo>
                <a:cubicBezTo>
                  <a:pt x="181" y="231"/>
                  <a:pt x="181" y="231"/>
                  <a:pt x="181" y="232"/>
                </a:cubicBezTo>
                <a:cubicBezTo>
                  <a:pt x="180" y="231"/>
                  <a:pt x="180" y="231"/>
                  <a:pt x="180" y="230"/>
                </a:cubicBezTo>
                <a:cubicBezTo>
                  <a:pt x="179" y="230"/>
                  <a:pt x="178" y="230"/>
                  <a:pt x="178" y="229"/>
                </a:cubicBezTo>
                <a:cubicBezTo>
                  <a:pt x="178" y="228"/>
                  <a:pt x="177" y="227"/>
                  <a:pt x="177" y="226"/>
                </a:cubicBezTo>
                <a:cubicBezTo>
                  <a:pt x="176" y="226"/>
                  <a:pt x="175" y="225"/>
                  <a:pt x="173" y="225"/>
                </a:cubicBezTo>
                <a:cubicBezTo>
                  <a:pt x="173" y="225"/>
                  <a:pt x="173" y="225"/>
                  <a:pt x="173" y="225"/>
                </a:cubicBezTo>
                <a:cubicBezTo>
                  <a:pt x="173" y="226"/>
                  <a:pt x="173" y="227"/>
                  <a:pt x="173" y="227"/>
                </a:cubicBezTo>
                <a:cubicBezTo>
                  <a:pt x="174" y="228"/>
                  <a:pt x="174" y="228"/>
                  <a:pt x="174" y="229"/>
                </a:cubicBezTo>
                <a:cubicBezTo>
                  <a:pt x="174" y="229"/>
                  <a:pt x="174" y="229"/>
                  <a:pt x="174" y="229"/>
                </a:cubicBezTo>
                <a:cubicBezTo>
                  <a:pt x="174" y="230"/>
                  <a:pt x="175" y="230"/>
                  <a:pt x="175" y="231"/>
                </a:cubicBezTo>
                <a:cubicBezTo>
                  <a:pt x="175" y="231"/>
                  <a:pt x="176" y="230"/>
                  <a:pt x="176" y="231"/>
                </a:cubicBezTo>
                <a:cubicBezTo>
                  <a:pt x="176" y="231"/>
                  <a:pt x="176" y="232"/>
                  <a:pt x="176" y="232"/>
                </a:cubicBezTo>
                <a:cubicBezTo>
                  <a:pt x="177" y="232"/>
                  <a:pt x="177" y="234"/>
                  <a:pt x="178" y="233"/>
                </a:cubicBezTo>
                <a:cubicBezTo>
                  <a:pt x="179" y="232"/>
                  <a:pt x="178" y="232"/>
                  <a:pt x="178" y="232"/>
                </a:cubicBezTo>
                <a:cubicBezTo>
                  <a:pt x="178" y="232"/>
                  <a:pt x="178" y="231"/>
                  <a:pt x="179" y="231"/>
                </a:cubicBezTo>
                <a:cubicBezTo>
                  <a:pt x="179" y="233"/>
                  <a:pt x="179" y="233"/>
                  <a:pt x="181" y="233"/>
                </a:cubicBezTo>
                <a:cubicBezTo>
                  <a:pt x="180" y="234"/>
                  <a:pt x="180" y="234"/>
                  <a:pt x="181" y="235"/>
                </a:cubicBezTo>
                <a:cubicBezTo>
                  <a:pt x="181" y="235"/>
                  <a:pt x="180" y="235"/>
                  <a:pt x="181" y="235"/>
                </a:cubicBezTo>
                <a:cubicBezTo>
                  <a:pt x="181" y="235"/>
                  <a:pt x="181" y="235"/>
                  <a:pt x="181" y="235"/>
                </a:cubicBezTo>
                <a:cubicBezTo>
                  <a:pt x="183" y="234"/>
                  <a:pt x="181" y="233"/>
                  <a:pt x="181" y="232"/>
                </a:cubicBezTo>
                <a:cubicBezTo>
                  <a:pt x="182" y="232"/>
                  <a:pt x="181" y="232"/>
                  <a:pt x="181" y="232"/>
                </a:cubicBezTo>
                <a:close/>
                <a:moveTo>
                  <a:pt x="908" y="225"/>
                </a:moveTo>
                <a:cubicBezTo>
                  <a:pt x="908" y="225"/>
                  <a:pt x="910" y="225"/>
                  <a:pt x="909" y="224"/>
                </a:cubicBezTo>
                <a:cubicBezTo>
                  <a:pt x="908" y="223"/>
                  <a:pt x="908" y="225"/>
                  <a:pt x="908" y="226"/>
                </a:cubicBezTo>
                <a:cubicBezTo>
                  <a:pt x="908" y="226"/>
                  <a:pt x="907" y="225"/>
                  <a:pt x="907" y="225"/>
                </a:cubicBezTo>
                <a:cubicBezTo>
                  <a:pt x="906" y="225"/>
                  <a:pt x="906" y="226"/>
                  <a:pt x="905" y="226"/>
                </a:cubicBezTo>
                <a:cubicBezTo>
                  <a:pt x="905" y="227"/>
                  <a:pt x="904" y="229"/>
                  <a:pt x="903" y="228"/>
                </a:cubicBezTo>
                <a:cubicBezTo>
                  <a:pt x="903" y="230"/>
                  <a:pt x="904" y="232"/>
                  <a:pt x="905" y="233"/>
                </a:cubicBezTo>
                <a:cubicBezTo>
                  <a:pt x="905" y="232"/>
                  <a:pt x="905" y="232"/>
                  <a:pt x="906" y="231"/>
                </a:cubicBezTo>
                <a:cubicBezTo>
                  <a:pt x="907" y="231"/>
                  <a:pt x="906" y="231"/>
                  <a:pt x="906" y="230"/>
                </a:cubicBezTo>
                <a:cubicBezTo>
                  <a:pt x="906" y="230"/>
                  <a:pt x="907" y="230"/>
                  <a:pt x="907" y="230"/>
                </a:cubicBezTo>
                <a:cubicBezTo>
                  <a:pt x="907" y="229"/>
                  <a:pt x="907" y="229"/>
                  <a:pt x="907" y="228"/>
                </a:cubicBezTo>
                <a:cubicBezTo>
                  <a:pt x="908" y="228"/>
                  <a:pt x="908" y="226"/>
                  <a:pt x="908" y="225"/>
                </a:cubicBezTo>
                <a:cubicBezTo>
                  <a:pt x="908" y="225"/>
                  <a:pt x="908" y="225"/>
                  <a:pt x="908" y="225"/>
                </a:cubicBezTo>
                <a:close/>
                <a:moveTo>
                  <a:pt x="922" y="224"/>
                </a:moveTo>
                <a:cubicBezTo>
                  <a:pt x="922" y="224"/>
                  <a:pt x="922" y="224"/>
                  <a:pt x="923" y="223"/>
                </a:cubicBezTo>
                <a:cubicBezTo>
                  <a:pt x="922" y="223"/>
                  <a:pt x="922" y="224"/>
                  <a:pt x="922" y="224"/>
                </a:cubicBezTo>
                <a:cubicBezTo>
                  <a:pt x="922" y="224"/>
                  <a:pt x="922" y="224"/>
                  <a:pt x="922" y="224"/>
                </a:cubicBezTo>
                <a:close/>
                <a:moveTo>
                  <a:pt x="181" y="223"/>
                </a:moveTo>
                <a:cubicBezTo>
                  <a:pt x="180" y="223"/>
                  <a:pt x="181" y="223"/>
                  <a:pt x="181" y="223"/>
                </a:cubicBezTo>
                <a:cubicBezTo>
                  <a:pt x="181" y="223"/>
                  <a:pt x="181" y="223"/>
                  <a:pt x="181" y="223"/>
                </a:cubicBezTo>
                <a:close/>
                <a:moveTo>
                  <a:pt x="92" y="222"/>
                </a:moveTo>
                <a:cubicBezTo>
                  <a:pt x="91" y="222"/>
                  <a:pt x="91" y="222"/>
                  <a:pt x="91" y="222"/>
                </a:cubicBezTo>
                <a:cubicBezTo>
                  <a:pt x="91" y="222"/>
                  <a:pt x="90" y="222"/>
                  <a:pt x="90" y="222"/>
                </a:cubicBezTo>
                <a:cubicBezTo>
                  <a:pt x="90" y="221"/>
                  <a:pt x="90" y="221"/>
                  <a:pt x="88" y="221"/>
                </a:cubicBezTo>
                <a:cubicBezTo>
                  <a:pt x="88" y="221"/>
                  <a:pt x="89" y="221"/>
                  <a:pt x="88" y="222"/>
                </a:cubicBezTo>
                <a:cubicBezTo>
                  <a:pt x="88" y="222"/>
                  <a:pt x="88" y="221"/>
                  <a:pt x="88" y="222"/>
                </a:cubicBezTo>
                <a:cubicBezTo>
                  <a:pt x="87" y="222"/>
                  <a:pt x="87" y="222"/>
                  <a:pt x="86" y="222"/>
                </a:cubicBezTo>
                <a:cubicBezTo>
                  <a:pt x="86" y="221"/>
                  <a:pt x="86" y="222"/>
                  <a:pt x="86" y="222"/>
                </a:cubicBezTo>
                <a:cubicBezTo>
                  <a:pt x="85" y="222"/>
                  <a:pt x="86" y="221"/>
                  <a:pt x="85" y="221"/>
                </a:cubicBezTo>
                <a:cubicBezTo>
                  <a:pt x="84" y="221"/>
                  <a:pt x="84" y="221"/>
                  <a:pt x="84" y="222"/>
                </a:cubicBezTo>
                <a:cubicBezTo>
                  <a:pt x="84" y="222"/>
                  <a:pt x="84" y="223"/>
                  <a:pt x="85" y="223"/>
                </a:cubicBezTo>
                <a:cubicBezTo>
                  <a:pt x="84" y="223"/>
                  <a:pt x="84" y="224"/>
                  <a:pt x="83" y="224"/>
                </a:cubicBezTo>
                <a:cubicBezTo>
                  <a:pt x="83" y="223"/>
                  <a:pt x="82" y="223"/>
                  <a:pt x="81" y="223"/>
                </a:cubicBezTo>
                <a:cubicBezTo>
                  <a:pt x="81" y="224"/>
                  <a:pt x="80" y="224"/>
                  <a:pt x="81" y="225"/>
                </a:cubicBezTo>
                <a:cubicBezTo>
                  <a:pt x="81" y="226"/>
                  <a:pt x="82" y="226"/>
                  <a:pt x="81" y="227"/>
                </a:cubicBezTo>
                <a:cubicBezTo>
                  <a:pt x="81" y="227"/>
                  <a:pt x="81" y="227"/>
                  <a:pt x="81" y="227"/>
                </a:cubicBezTo>
                <a:cubicBezTo>
                  <a:pt x="82" y="227"/>
                  <a:pt x="83" y="227"/>
                  <a:pt x="83" y="226"/>
                </a:cubicBezTo>
                <a:cubicBezTo>
                  <a:pt x="84" y="227"/>
                  <a:pt x="84" y="227"/>
                  <a:pt x="85" y="227"/>
                </a:cubicBezTo>
                <a:cubicBezTo>
                  <a:pt x="86" y="227"/>
                  <a:pt x="85" y="228"/>
                  <a:pt x="85" y="228"/>
                </a:cubicBezTo>
                <a:cubicBezTo>
                  <a:pt x="86" y="229"/>
                  <a:pt x="86" y="228"/>
                  <a:pt x="86" y="228"/>
                </a:cubicBezTo>
                <a:cubicBezTo>
                  <a:pt x="86" y="228"/>
                  <a:pt x="87" y="228"/>
                  <a:pt x="87" y="228"/>
                </a:cubicBezTo>
                <a:cubicBezTo>
                  <a:pt x="87" y="227"/>
                  <a:pt x="87" y="227"/>
                  <a:pt x="87" y="227"/>
                </a:cubicBezTo>
                <a:cubicBezTo>
                  <a:pt x="88" y="227"/>
                  <a:pt x="89" y="226"/>
                  <a:pt x="90" y="226"/>
                </a:cubicBezTo>
                <a:cubicBezTo>
                  <a:pt x="90" y="226"/>
                  <a:pt x="91" y="226"/>
                  <a:pt x="91" y="226"/>
                </a:cubicBezTo>
                <a:cubicBezTo>
                  <a:pt x="91" y="225"/>
                  <a:pt x="91" y="225"/>
                  <a:pt x="91" y="225"/>
                </a:cubicBezTo>
                <a:cubicBezTo>
                  <a:pt x="90" y="225"/>
                  <a:pt x="90" y="225"/>
                  <a:pt x="90" y="225"/>
                </a:cubicBezTo>
                <a:cubicBezTo>
                  <a:pt x="90" y="224"/>
                  <a:pt x="91" y="224"/>
                  <a:pt x="91" y="225"/>
                </a:cubicBezTo>
                <a:cubicBezTo>
                  <a:pt x="91" y="225"/>
                  <a:pt x="91" y="224"/>
                  <a:pt x="91" y="224"/>
                </a:cubicBezTo>
                <a:cubicBezTo>
                  <a:pt x="92" y="224"/>
                  <a:pt x="92" y="224"/>
                  <a:pt x="93" y="225"/>
                </a:cubicBezTo>
                <a:cubicBezTo>
                  <a:pt x="93" y="224"/>
                  <a:pt x="93" y="224"/>
                  <a:pt x="93" y="224"/>
                </a:cubicBezTo>
                <a:cubicBezTo>
                  <a:pt x="93" y="224"/>
                  <a:pt x="92" y="224"/>
                  <a:pt x="91" y="224"/>
                </a:cubicBezTo>
                <a:cubicBezTo>
                  <a:pt x="92" y="223"/>
                  <a:pt x="92" y="223"/>
                  <a:pt x="92" y="222"/>
                </a:cubicBezTo>
                <a:close/>
                <a:moveTo>
                  <a:pt x="167" y="221"/>
                </a:moveTo>
                <a:cubicBezTo>
                  <a:pt x="168" y="221"/>
                  <a:pt x="167" y="219"/>
                  <a:pt x="167" y="221"/>
                </a:cubicBezTo>
                <a:close/>
                <a:moveTo>
                  <a:pt x="178" y="225"/>
                </a:moveTo>
                <a:cubicBezTo>
                  <a:pt x="178" y="226"/>
                  <a:pt x="178" y="226"/>
                  <a:pt x="178" y="227"/>
                </a:cubicBezTo>
                <a:cubicBezTo>
                  <a:pt x="179" y="227"/>
                  <a:pt x="179" y="228"/>
                  <a:pt x="179" y="227"/>
                </a:cubicBezTo>
                <a:cubicBezTo>
                  <a:pt x="179" y="227"/>
                  <a:pt x="180" y="227"/>
                  <a:pt x="180" y="227"/>
                </a:cubicBezTo>
                <a:cubicBezTo>
                  <a:pt x="180" y="226"/>
                  <a:pt x="180" y="225"/>
                  <a:pt x="181" y="225"/>
                </a:cubicBezTo>
                <a:cubicBezTo>
                  <a:pt x="181" y="224"/>
                  <a:pt x="181" y="223"/>
                  <a:pt x="180" y="223"/>
                </a:cubicBezTo>
                <a:cubicBezTo>
                  <a:pt x="179" y="222"/>
                  <a:pt x="180" y="222"/>
                  <a:pt x="180" y="221"/>
                </a:cubicBezTo>
                <a:cubicBezTo>
                  <a:pt x="180" y="221"/>
                  <a:pt x="179" y="220"/>
                  <a:pt x="179" y="220"/>
                </a:cubicBezTo>
                <a:cubicBezTo>
                  <a:pt x="178" y="219"/>
                  <a:pt x="177" y="219"/>
                  <a:pt x="176" y="219"/>
                </a:cubicBezTo>
                <a:cubicBezTo>
                  <a:pt x="176" y="220"/>
                  <a:pt x="177" y="221"/>
                  <a:pt x="177" y="222"/>
                </a:cubicBezTo>
                <a:cubicBezTo>
                  <a:pt x="177" y="223"/>
                  <a:pt x="177" y="224"/>
                  <a:pt x="178" y="225"/>
                </a:cubicBezTo>
                <a:cubicBezTo>
                  <a:pt x="178" y="225"/>
                  <a:pt x="178" y="225"/>
                  <a:pt x="178" y="225"/>
                </a:cubicBezTo>
                <a:close/>
                <a:moveTo>
                  <a:pt x="89" y="219"/>
                </a:moveTo>
                <a:cubicBezTo>
                  <a:pt x="89" y="219"/>
                  <a:pt x="88" y="219"/>
                  <a:pt x="88" y="219"/>
                </a:cubicBezTo>
                <a:cubicBezTo>
                  <a:pt x="88" y="220"/>
                  <a:pt x="89" y="220"/>
                  <a:pt x="89" y="219"/>
                </a:cubicBezTo>
                <a:cubicBezTo>
                  <a:pt x="89" y="219"/>
                  <a:pt x="89" y="219"/>
                  <a:pt x="89" y="219"/>
                </a:cubicBezTo>
                <a:close/>
                <a:moveTo>
                  <a:pt x="921" y="219"/>
                </a:moveTo>
                <a:cubicBezTo>
                  <a:pt x="920" y="219"/>
                  <a:pt x="921" y="221"/>
                  <a:pt x="921" y="221"/>
                </a:cubicBezTo>
                <a:cubicBezTo>
                  <a:pt x="921" y="221"/>
                  <a:pt x="921" y="222"/>
                  <a:pt x="922" y="222"/>
                </a:cubicBezTo>
                <a:cubicBezTo>
                  <a:pt x="922" y="222"/>
                  <a:pt x="923" y="222"/>
                  <a:pt x="923" y="223"/>
                </a:cubicBezTo>
                <a:cubicBezTo>
                  <a:pt x="923" y="223"/>
                  <a:pt x="923" y="222"/>
                  <a:pt x="924" y="222"/>
                </a:cubicBezTo>
                <a:cubicBezTo>
                  <a:pt x="924" y="222"/>
                  <a:pt x="925" y="222"/>
                  <a:pt x="926" y="222"/>
                </a:cubicBezTo>
                <a:cubicBezTo>
                  <a:pt x="926" y="221"/>
                  <a:pt x="927" y="220"/>
                  <a:pt x="928" y="218"/>
                </a:cubicBezTo>
                <a:cubicBezTo>
                  <a:pt x="927" y="218"/>
                  <a:pt x="925" y="218"/>
                  <a:pt x="924" y="218"/>
                </a:cubicBezTo>
                <a:cubicBezTo>
                  <a:pt x="924" y="219"/>
                  <a:pt x="923" y="218"/>
                  <a:pt x="923" y="219"/>
                </a:cubicBezTo>
                <a:cubicBezTo>
                  <a:pt x="923" y="220"/>
                  <a:pt x="922" y="219"/>
                  <a:pt x="921" y="219"/>
                </a:cubicBezTo>
                <a:close/>
                <a:moveTo>
                  <a:pt x="785" y="223"/>
                </a:moveTo>
                <a:cubicBezTo>
                  <a:pt x="787" y="223"/>
                  <a:pt x="786" y="223"/>
                  <a:pt x="787" y="222"/>
                </a:cubicBezTo>
                <a:cubicBezTo>
                  <a:pt x="787" y="220"/>
                  <a:pt x="788" y="219"/>
                  <a:pt x="788" y="218"/>
                </a:cubicBezTo>
                <a:cubicBezTo>
                  <a:pt x="788" y="217"/>
                  <a:pt x="785" y="218"/>
                  <a:pt x="785" y="218"/>
                </a:cubicBezTo>
                <a:cubicBezTo>
                  <a:pt x="785" y="219"/>
                  <a:pt x="785" y="221"/>
                  <a:pt x="784" y="220"/>
                </a:cubicBezTo>
                <a:cubicBezTo>
                  <a:pt x="784" y="221"/>
                  <a:pt x="785" y="221"/>
                  <a:pt x="784" y="222"/>
                </a:cubicBezTo>
                <a:cubicBezTo>
                  <a:pt x="784" y="223"/>
                  <a:pt x="784" y="222"/>
                  <a:pt x="784" y="223"/>
                </a:cubicBezTo>
                <a:cubicBezTo>
                  <a:pt x="784" y="223"/>
                  <a:pt x="784" y="224"/>
                  <a:pt x="784" y="225"/>
                </a:cubicBezTo>
                <a:cubicBezTo>
                  <a:pt x="784" y="224"/>
                  <a:pt x="785" y="224"/>
                  <a:pt x="785" y="223"/>
                </a:cubicBezTo>
                <a:close/>
                <a:moveTo>
                  <a:pt x="790" y="228"/>
                </a:moveTo>
                <a:cubicBezTo>
                  <a:pt x="791" y="228"/>
                  <a:pt x="790" y="229"/>
                  <a:pt x="789" y="229"/>
                </a:cubicBezTo>
                <a:cubicBezTo>
                  <a:pt x="790" y="230"/>
                  <a:pt x="791" y="230"/>
                  <a:pt x="791" y="230"/>
                </a:cubicBezTo>
                <a:cubicBezTo>
                  <a:pt x="791" y="231"/>
                  <a:pt x="790" y="231"/>
                  <a:pt x="790" y="232"/>
                </a:cubicBezTo>
                <a:cubicBezTo>
                  <a:pt x="790" y="233"/>
                  <a:pt x="790" y="234"/>
                  <a:pt x="789" y="234"/>
                </a:cubicBezTo>
                <a:cubicBezTo>
                  <a:pt x="791" y="234"/>
                  <a:pt x="791" y="234"/>
                  <a:pt x="792" y="234"/>
                </a:cubicBezTo>
                <a:cubicBezTo>
                  <a:pt x="793" y="234"/>
                  <a:pt x="792" y="235"/>
                  <a:pt x="792" y="235"/>
                </a:cubicBezTo>
                <a:cubicBezTo>
                  <a:pt x="792" y="236"/>
                  <a:pt x="791" y="236"/>
                  <a:pt x="790" y="236"/>
                </a:cubicBezTo>
                <a:cubicBezTo>
                  <a:pt x="790" y="236"/>
                  <a:pt x="791" y="237"/>
                  <a:pt x="791" y="237"/>
                </a:cubicBezTo>
                <a:cubicBezTo>
                  <a:pt x="791" y="237"/>
                  <a:pt x="790" y="237"/>
                  <a:pt x="790" y="237"/>
                </a:cubicBezTo>
                <a:cubicBezTo>
                  <a:pt x="790" y="238"/>
                  <a:pt x="790" y="240"/>
                  <a:pt x="791" y="239"/>
                </a:cubicBezTo>
                <a:cubicBezTo>
                  <a:pt x="791" y="238"/>
                  <a:pt x="792" y="237"/>
                  <a:pt x="792" y="237"/>
                </a:cubicBezTo>
                <a:cubicBezTo>
                  <a:pt x="792" y="237"/>
                  <a:pt x="792" y="238"/>
                  <a:pt x="792" y="238"/>
                </a:cubicBezTo>
                <a:cubicBezTo>
                  <a:pt x="793" y="238"/>
                  <a:pt x="793" y="238"/>
                  <a:pt x="793" y="237"/>
                </a:cubicBezTo>
                <a:cubicBezTo>
                  <a:pt x="793" y="237"/>
                  <a:pt x="794" y="237"/>
                  <a:pt x="794" y="238"/>
                </a:cubicBezTo>
                <a:cubicBezTo>
                  <a:pt x="793" y="239"/>
                  <a:pt x="793" y="239"/>
                  <a:pt x="793" y="240"/>
                </a:cubicBezTo>
                <a:cubicBezTo>
                  <a:pt x="793" y="241"/>
                  <a:pt x="794" y="240"/>
                  <a:pt x="794" y="241"/>
                </a:cubicBezTo>
                <a:cubicBezTo>
                  <a:pt x="793" y="242"/>
                  <a:pt x="794" y="242"/>
                  <a:pt x="794" y="242"/>
                </a:cubicBezTo>
                <a:cubicBezTo>
                  <a:pt x="793" y="242"/>
                  <a:pt x="793" y="243"/>
                  <a:pt x="793" y="244"/>
                </a:cubicBezTo>
                <a:cubicBezTo>
                  <a:pt x="793" y="244"/>
                  <a:pt x="793" y="245"/>
                  <a:pt x="793" y="245"/>
                </a:cubicBezTo>
                <a:cubicBezTo>
                  <a:pt x="792" y="245"/>
                  <a:pt x="792" y="245"/>
                  <a:pt x="792" y="246"/>
                </a:cubicBezTo>
                <a:cubicBezTo>
                  <a:pt x="792" y="246"/>
                  <a:pt x="792" y="246"/>
                  <a:pt x="792" y="246"/>
                </a:cubicBezTo>
                <a:cubicBezTo>
                  <a:pt x="793" y="246"/>
                  <a:pt x="793" y="246"/>
                  <a:pt x="793" y="246"/>
                </a:cubicBezTo>
                <a:cubicBezTo>
                  <a:pt x="794" y="246"/>
                  <a:pt x="794" y="247"/>
                  <a:pt x="795" y="247"/>
                </a:cubicBezTo>
                <a:cubicBezTo>
                  <a:pt x="795" y="247"/>
                  <a:pt x="795" y="246"/>
                  <a:pt x="795" y="245"/>
                </a:cubicBezTo>
                <a:cubicBezTo>
                  <a:pt x="796" y="246"/>
                  <a:pt x="797" y="246"/>
                  <a:pt x="797" y="246"/>
                </a:cubicBezTo>
                <a:cubicBezTo>
                  <a:pt x="798" y="246"/>
                  <a:pt x="799" y="245"/>
                  <a:pt x="800" y="245"/>
                </a:cubicBezTo>
                <a:cubicBezTo>
                  <a:pt x="800" y="245"/>
                  <a:pt x="804" y="246"/>
                  <a:pt x="802" y="246"/>
                </a:cubicBezTo>
                <a:cubicBezTo>
                  <a:pt x="801" y="246"/>
                  <a:pt x="800" y="248"/>
                  <a:pt x="800" y="249"/>
                </a:cubicBezTo>
                <a:cubicBezTo>
                  <a:pt x="801" y="249"/>
                  <a:pt x="802" y="250"/>
                  <a:pt x="802" y="249"/>
                </a:cubicBezTo>
                <a:cubicBezTo>
                  <a:pt x="802" y="249"/>
                  <a:pt x="803" y="249"/>
                  <a:pt x="803" y="250"/>
                </a:cubicBezTo>
                <a:cubicBezTo>
                  <a:pt x="804" y="248"/>
                  <a:pt x="804" y="251"/>
                  <a:pt x="804" y="251"/>
                </a:cubicBezTo>
                <a:cubicBezTo>
                  <a:pt x="804" y="251"/>
                  <a:pt x="803" y="251"/>
                  <a:pt x="803" y="252"/>
                </a:cubicBezTo>
                <a:cubicBezTo>
                  <a:pt x="803" y="252"/>
                  <a:pt x="804" y="252"/>
                  <a:pt x="804" y="252"/>
                </a:cubicBezTo>
                <a:cubicBezTo>
                  <a:pt x="803" y="253"/>
                  <a:pt x="803" y="254"/>
                  <a:pt x="803" y="255"/>
                </a:cubicBezTo>
                <a:cubicBezTo>
                  <a:pt x="804" y="255"/>
                  <a:pt x="802" y="255"/>
                  <a:pt x="802" y="256"/>
                </a:cubicBezTo>
                <a:cubicBezTo>
                  <a:pt x="800" y="256"/>
                  <a:pt x="797" y="257"/>
                  <a:pt x="797" y="255"/>
                </a:cubicBezTo>
                <a:cubicBezTo>
                  <a:pt x="797" y="254"/>
                  <a:pt x="796" y="254"/>
                  <a:pt x="796" y="254"/>
                </a:cubicBezTo>
                <a:cubicBezTo>
                  <a:pt x="795" y="254"/>
                  <a:pt x="796" y="255"/>
                  <a:pt x="795" y="255"/>
                </a:cubicBezTo>
                <a:cubicBezTo>
                  <a:pt x="795" y="256"/>
                  <a:pt x="795" y="256"/>
                  <a:pt x="796" y="256"/>
                </a:cubicBezTo>
                <a:cubicBezTo>
                  <a:pt x="797" y="257"/>
                  <a:pt x="797" y="257"/>
                  <a:pt x="796" y="257"/>
                </a:cubicBezTo>
                <a:cubicBezTo>
                  <a:pt x="796" y="258"/>
                  <a:pt x="795" y="259"/>
                  <a:pt x="794" y="259"/>
                </a:cubicBezTo>
                <a:cubicBezTo>
                  <a:pt x="794" y="259"/>
                  <a:pt x="794" y="260"/>
                  <a:pt x="793" y="260"/>
                </a:cubicBezTo>
                <a:cubicBezTo>
                  <a:pt x="795" y="260"/>
                  <a:pt x="796" y="260"/>
                  <a:pt x="797" y="260"/>
                </a:cubicBezTo>
                <a:cubicBezTo>
                  <a:pt x="797" y="260"/>
                  <a:pt x="797" y="261"/>
                  <a:pt x="797" y="262"/>
                </a:cubicBezTo>
                <a:cubicBezTo>
                  <a:pt x="797" y="262"/>
                  <a:pt x="797" y="263"/>
                  <a:pt x="797" y="263"/>
                </a:cubicBezTo>
                <a:cubicBezTo>
                  <a:pt x="796" y="263"/>
                  <a:pt x="796" y="263"/>
                  <a:pt x="796" y="263"/>
                </a:cubicBezTo>
                <a:cubicBezTo>
                  <a:pt x="796" y="263"/>
                  <a:pt x="796" y="263"/>
                  <a:pt x="796" y="263"/>
                </a:cubicBezTo>
                <a:cubicBezTo>
                  <a:pt x="795" y="264"/>
                  <a:pt x="795" y="264"/>
                  <a:pt x="795" y="264"/>
                </a:cubicBezTo>
                <a:cubicBezTo>
                  <a:pt x="794" y="264"/>
                  <a:pt x="795" y="264"/>
                  <a:pt x="794" y="265"/>
                </a:cubicBezTo>
                <a:cubicBezTo>
                  <a:pt x="793" y="265"/>
                  <a:pt x="792" y="265"/>
                  <a:pt x="792" y="266"/>
                </a:cubicBezTo>
                <a:cubicBezTo>
                  <a:pt x="792" y="266"/>
                  <a:pt x="792" y="267"/>
                  <a:pt x="792" y="268"/>
                </a:cubicBezTo>
                <a:cubicBezTo>
                  <a:pt x="792" y="268"/>
                  <a:pt x="793" y="267"/>
                  <a:pt x="793" y="268"/>
                </a:cubicBezTo>
                <a:cubicBezTo>
                  <a:pt x="793" y="268"/>
                  <a:pt x="792" y="268"/>
                  <a:pt x="792" y="269"/>
                </a:cubicBezTo>
                <a:cubicBezTo>
                  <a:pt x="793" y="269"/>
                  <a:pt x="794" y="269"/>
                  <a:pt x="794" y="268"/>
                </a:cubicBezTo>
                <a:cubicBezTo>
                  <a:pt x="795" y="267"/>
                  <a:pt x="795" y="267"/>
                  <a:pt x="796" y="267"/>
                </a:cubicBezTo>
                <a:cubicBezTo>
                  <a:pt x="796" y="268"/>
                  <a:pt x="796" y="268"/>
                  <a:pt x="796" y="269"/>
                </a:cubicBezTo>
                <a:cubicBezTo>
                  <a:pt x="797" y="269"/>
                  <a:pt x="799" y="269"/>
                  <a:pt x="799" y="267"/>
                </a:cubicBezTo>
                <a:cubicBezTo>
                  <a:pt x="800" y="268"/>
                  <a:pt x="800" y="268"/>
                  <a:pt x="801" y="269"/>
                </a:cubicBezTo>
                <a:cubicBezTo>
                  <a:pt x="801" y="269"/>
                  <a:pt x="801" y="269"/>
                  <a:pt x="802" y="269"/>
                </a:cubicBezTo>
                <a:cubicBezTo>
                  <a:pt x="802" y="269"/>
                  <a:pt x="802" y="268"/>
                  <a:pt x="802" y="268"/>
                </a:cubicBezTo>
                <a:cubicBezTo>
                  <a:pt x="802" y="267"/>
                  <a:pt x="804" y="267"/>
                  <a:pt x="804" y="267"/>
                </a:cubicBezTo>
                <a:cubicBezTo>
                  <a:pt x="804" y="268"/>
                  <a:pt x="804" y="270"/>
                  <a:pt x="803" y="270"/>
                </a:cubicBezTo>
                <a:cubicBezTo>
                  <a:pt x="802" y="270"/>
                  <a:pt x="799" y="271"/>
                  <a:pt x="799" y="270"/>
                </a:cubicBezTo>
                <a:cubicBezTo>
                  <a:pt x="799" y="270"/>
                  <a:pt x="798" y="270"/>
                  <a:pt x="797" y="270"/>
                </a:cubicBezTo>
                <a:cubicBezTo>
                  <a:pt x="798" y="270"/>
                  <a:pt x="797" y="270"/>
                  <a:pt x="796" y="270"/>
                </a:cubicBezTo>
                <a:cubicBezTo>
                  <a:pt x="796" y="270"/>
                  <a:pt x="796" y="270"/>
                  <a:pt x="795" y="271"/>
                </a:cubicBezTo>
                <a:cubicBezTo>
                  <a:pt x="795" y="271"/>
                  <a:pt x="794" y="271"/>
                  <a:pt x="794" y="272"/>
                </a:cubicBezTo>
                <a:cubicBezTo>
                  <a:pt x="794" y="273"/>
                  <a:pt x="793" y="275"/>
                  <a:pt x="792" y="275"/>
                </a:cubicBezTo>
                <a:cubicBezTo>
                  <a:pt x="791" y="275"/>
                  <a:pt x="792" y="276"/>
                  <a:pt x="791" y="276"/>
                </a:cubicBezTo>
                <a:cubicBezTo>
                  <a:pt x="791" y="277"/>
                  <a:pt x="790" y="277"/>
                  <a:pt x="789" y="278"/>
                </a:cubicBezTo>
                <a:cubicBezTo>
                  <a:pt x="788" y="278"/>
                  <a:pt x="788" y="278"/>
                  <a:pt x="788" y="278"/>
                </a:cubicBezTo>
                <a:cubicBezTo>
                  <a:pt x="788" y="279"/>
                  <a:pt x="788" y="279"/>
                  <a:pt x="789" y="279"/>
                </a:cubicBezTo>
                <a:cubicBezTo>
                  <a:pt x="790" y="279"/>
                  <a:pt x="791" y="279"/>
                  <a:pt x="791" y="280"/>
                </a:cubicBezTo>
                <a:cubicBezTo>
                  <a:pt x="792" y="279"/>
                  <a:pt x="792" y="279"/>
                  <a:pt x="792" y="278"/>
                </a:cubicBezTo>
                <a:cubicBezTo>
                  <a:pt x="793" y="278"/>
                  <a:pt x="793" y="276"/>
                  <a:pt x="794" y="277"/>
                </a:cubicBezTo>
                <a:cubicBezTo>
                  <a:pt x="794" y="277"/>
                  <a:pt x="794" y="277"/>
                  <a:pt x="794" y="276"/>
                </a:cubicBezTo>
                <a:cubicBezTo>
                  <a:pt x="795" y="276"/>
                  <a:pt x="796" y="276"/>
                  <a:pt x="797" y="276"/>
                </a:cubicBezTo>
                <a:cubicBezTo>
                  <a:pt x="797" y="276"/>
                  <a:pt x="798" y="276"/>
                  <a:pt x="798" y="276"/>
                </a:cubicBezTo>
                <a:cubicBezTo>
                  <a:pt x="798" y="276"/>
                  <a:pt x="798" y="277"/>
                  <a:pt x="799" y="277"/>
                </a:cubicBezTo>
                <a:cubicBezTo>
                  <a:pt x="799" y="277"/>
                  <a:pt x="800" y="276"/>
                  <a:pt x="800" y="276"/>
                </a:cubicBezTo>
                <a:cubicBezTo>
                  <a:pt x="801" y="275"/>
                  <a:pt x="801" y="275"/>
                  <a:pt x="802" y="274"/>
                </a:cubicBezTo>
                <a:cubicBezTo>
                  <a:pt x="803" y="274"/>
                  <a:pt x="803" y="274"/>
                  <a:pt x="804" y="274"/>
                </a:cubicBezTo>
                <a:cubicBezTo>
                  <a:pt x="804" y="275"/>
                  <a:pt x="806" y="275"/>
                  <a:pt x="807" y="275"/>
                </a:cubicBezTo>
                <a:cubicBezTo>
                  <a:pt x="807" y="274"/>
                  <a:pt x="807" y="274"/>
                  <a:pt x="808" y="274"/>
                </a:cubicBezTo>
                <a:cubicBezTo>
                  <a:pt x="808" y="274"/>
                  <a:pt x="809" y="274"/>
                  <a:pt x="809" y="273"/>
                </a:cubicBezTo>
                <a:cubicBezTo>
                  <a:pt x="810" y="273"/>
                  <a:pt x="813" y="274"/>
                  <a:pt x="813" y="273"/>
                </a:cubicBezTo>
                <a:cubicBezTo>
                  <a:pt x="813" y="273"/>
                  <a:pt x="816" y="273"/>
                  <a:pt x="816" y="273"/>
                </a:cubicBezTo>
                <a:cubicBezTo>
                  <a:pt x="817" y="273"/>
                  <a:pt x="818" y="274"/>
                  <a:pt x="819" y="274"/>
                </a:cubicBezTo>
                <a:cubicBezTo>
                  <a:pt x="819" y="274"/>
                  <a:pt x="819" y="273"/>
                  <a:pt x="819" y="273"/>
                </a:cubicBezTo>
                <a:cubicBezTo>
                  <a:pt x="819" y="273"/>
                  <a:pt x="820" y="273"/>
                  <a:pt x="820" y="273"/>
                </a:cubicBezTo>
                <a:cubicBezTo>
                  <a:pt x="821" y="273"/>
                  <a:pt x="821" y="273"/>
                  <a:pt x="821" y="272"/>
                </a:cubicBezTo>
                <a:cubicBezTo>
                  <a:pt x="822" y="272"/>
                  <a:pt x="822" y="272"/>
                  <a:pt x="823" y="272"/>
                </a:cubicBezTo>
                <a:cubicBezTo>
                  <a:pt x="823" y="271"/>
                  <a:pt x="823" y="271"/>
                  <a:pt x="823" y="270"/>
                </a:cubicBezTo>
                <a:cubicBezTo>
                  <a:pt x="822" y="270"/>
                  <a:pt x="821" y="270"/>
                  <a:pt x="819" y="270"/>
                </a:cubicBezTo>
                <a:cubicBezTo>
                  <a:pt x="820" y="270"/>
                  <a:pt x="820" y="270"/>
                  <a:pt x="820" y="269"/>
                </a:cubicBezTo>
                <a:cubicBezTo>
                  <a:pt x="819" y="269"/>
                  <a:pt x="819" y="269"/>
                  <a:pt x="819" y="268"/>
                </a:cubicBezTo>
                <a:cubicBezTo>
                  <a:pt x="819" y="268"/>
                  <a:pt x="820" y="268"/>
                  <a:pt x="821" y="268"/>
                </a:cubicBezTo>
                <a:cubicBezTo>
                  <a:pt x="821" y="267"/>
                  <a:pt x="822" y="267"/>
                  <a:pt x="823" y="267"/>
                </a:cubicBezTo>
                <a:cubicBezTo>
                  <a:pt x="823" y="267"/>
                  <a:pt x="823" y="266"/>
                  <a:pt x="823" y="266"/>
                </a:cubicBezTo>
                <a:cubicBezTo>
                  <a:pt x="825" y="266"/>
                  <a:pt x="825" y="266"/>
                  <a:pt x="825" y="265"/>
                </a:cubicBezTo>
                <a:cubicBezTo>
                  <a:pt x="825" y="264"/>
                  <a:pt x="826" y="262"/>
                  <a:pt x="825" y="261"/>
                </a:cubicBezTo>
                <a:cubicBezTo>
                  <a:pt x="825" y="260"/>
                  <a:pt x="825" y="260"/>
                  <a:pt x="824" y="260"/>
                </a:cubicBezTo>
                <a:cubicBezTo>
                  <a:pt x="823" y="259"/>
                  <a:pt x="823" y="259"/>
                  <a:pt x="822" y="259"/>
                </a:cubicBezTo>
                <a:cubicBezTo>
                  <a:pt x="821" y="259"/>
                  <a:pt x="819" y="260"/>
                  <a:pt x="820" y="260"/>
                </a:cubicBezTo>
                <a:cubicBezTo>
                  <a:pt x="820" y="260"/>
                  <a:pt x="821" y="261"/>
                  <a:pt x="820" y="261"/>
                </a:cubicBezTo>
                <a:cubicBezTo>
                  <a:pt x="819" y="261"/>
                  <a:pt x="819" y="261"/>
                  <a:pt x="819" y="260"/>
                </a:cubicBezTo>
                <a:cubicBezTo>
                  <a:pt x="818" y="259"/>
                  <a:pt x="819" y="259"/>
                  <a:pt x="819" y="258"/>
                </a:cubicBezTo>
                <a:cubicBezTo>
                  <a:pt x="819" y="257"/>
                  <a:pt x="819" y="256"/>
                  <a:pt x="818" y="256"/>
                </a:cubicBezTo>
                <a:cubicBezTo>
                  <a:pt x="817" y="256"/>
                  <a:pt x="816" y="253"/>
                  <a:pt x="816" y="253"/>
                </a:cubicBezTo>
                <a:cubicBezTo>
                  <a:pt x="816" y="253"/>
                  <a:pt x="817" y="253"/>
                  <a:pt x="817" y="253"/>
                </a:cubicBezTo>
                <a:cubicBezTo>
                  <a:pt x="817" y="254"/>
                  <a:pt x="818" y="254"/>
                  <a:pt x="819" y="254"/>
                </a:cubicBezTo>
                <a:cubicBezTo>
                  <a:pt x="819" y="254"/>
                  <a:pt x="819" y="254"/>
                  <a:pt x="819" y="253"/>
                </a:cubicBezTo>
                <a:cubicBezTo>
                  <a:pt x="818" y="253"/>
                  <a:pt x="817" y="252"/>
                  <a:pt x="817" y="252"/>
                </a:cubicBezTo>
                <a:cubicBezTo>
                  <a:pt x="816" y="251"/>
                  <a:pt x="815" y="251"/>
                  <a:pt x="815" y="251"/>
                </a:cubicBezTo>
                <a:cubicBezTo>
                  <a:pt x="815" y="250"/>
                  <a:pt x="814" y="250"/>
                  <a:pt x="814" y="250"/>
                </a:cubicBezTo>
                <a:cubicBezTo>
                  <a:pt x="814" y="250"/>
                  <a:pt x="814" y="250"/>
                  <a:pt x="814" y="250"/>
                </a:cubicBezTo>
                <a:cubicBezTo>
                  <a:pt x="814" y="249"/>
                  <a:pt x="814" y="249"/>
                  <a:pt x="814" y="249"/>
                </a:cubicBezTo>
                <a:cubicBezTo>
                  <a:pt x="814" y="249"/>
                  <a:pt x="814" y="249"/>
                  <a:pt x="814" y="249"/>
                </a:cubicBezTo>
                <a:cubicBezTo>
                  <a:pt x="813" y="248"/>
                  <a:pt x="813" y="248"/>
                  <a:pt x="813" y="248"/>
                </a:cubicBezTo>
                <a:cubicBezTo>
                  <a:pt x="813" y="247"/>
                  <a:pt x="812" y="248"/>
                  <a:pt x="812" y="248"/>
                </a:cubicBezTo>
                <a:cubicBezTo>
                  <a:pt x="811" y="247"/>
                  <a:pt x="811" y="247"/>
                  <a:pt x="811" y="246"/>
                </a:cubicBezTo>
                <a:cubicBezTo>
                  <a:pt x="810" y="245"/>
                  <a:pt x="810" y="245"/>
                  <a:pt x="810" y="244"/>
                </a:cubicBezTo>
                <a:cubicBezTo>
                  <a:pt x="810" y="243"/>
                  <a:pt x="810" y="243"/>
                  <a:pt x="809" y="243"/>
                </a:cubicBezTo>
                <a:cubicBezTo>
                  <a:pt x="808" y="242"/>
                  <a:pt x="809" y="241"/>
                  <a:pt x="808" y="241"/>
                </a:cubicBezTo>
                <a:cubicBezTo>
                  <a:pt x="808" y="241"/>
                  <a:pt x="808" y="241"/>
                  <a:pt x="808" y="240"/>
                </a:cubicBezTo>
                <a:cubicBezTo>
                  <a:pt x="807" y="240"/>
                  <a:pt x="807" y="240"/>
                  <a:pt x="807" y="240"/>
                </a:cubicBezTo>
                <a:cubicBezTo>
                  <a:pt x="806" y="240"/>
                  <a:pt x="806" y="239"/>
                  <a:pt x="806" y="239"/>
                </a:cubicBezTo>
                <a:cubicBezTo>
                  <a:pt x="805" y="237"/>
                  <a:pt x="804" y="238"/>
                  <a:pt x="803" y="238"/>
                </a:cubicBezTo>
                <a:cubicBezTo>
                  <a:pt x="803" y="238"/>
                  <a:pt x="802" y="237"/>
                  <a:pt x="803" y="237"/>
                </a:cubicBezTo>
                <a:cubicBezTo>
                  <a:pt x="803" y="237"/>
                  <a:pt x="803" y="236"/>
                  <a:pt x="804" y="236"/>
                </a:cubicBezTo>
                <a:cubicBezTo>
                  <a:pt x="804" y="236"/>
                  <a:pt x="804" y="236"/>
                  <a:pt x="805" y="236"/>
                </a:cubicBezTo>
                <a:cubicBezTo>
                  <a:pt x="805" y="236"/>
                  <a:pt x="805" y="236"/>
                  <a:pt x="805" y="235"/>
                </a:cubicBezTo>
                <a:cubicBezTo>
                  <a:pt x="804" y="234"/>
                  <a:pt x="804" y="234"/>
                  <a:pt x="803" y="234"/>
                </a:cubicBezTo>
                <a:cubicBezTo>
                  <a:pt x="803" y="233"/>
                  <a:pt x="804" y="233"/>
                  <a:pt x="804" y="233"/>
                </a:cubicBezTo>
                <a:cubicBezTo>
                  <a:pt x="805" y="232"/>
                  <a:pt x="804" y="232"/>
                  <a:pt x="805" y="232"/>
                </a:cubicBezTo>
                <a:cubicBezTo>
                  <a:pt x="806" y="231"/>
                  <a:pt x="807" y="231"/>
                  <a:pt x="807" y="230"/>
                </a:cubicBezTo>
                <a:cubicBezTo>
                  <a:pt x="807" y="228"/>
                  <a:pt x="807" y="228"/>
                  <a:pt x="807" y="227"/>
                </a:cubicBezTo>
                <a:cubicBezTo>
                  <a:pt x="807" y="226"/>
                  <a:pt x="808" y="226"/>
                  <a:pt x="808" y="225"/>
                </a:cubicBezTo>
                <a:cubicBezTo>
                  <a:pt x="807" y="225"/>
                  <a:pt x="806" y="225"/>
                  <a:pt x="806" y="224"/>
                </a:cubicBezTo>
                <a:cubicBezTo>
                  <a:pt x="805" y="225"/>
                  <a:pt x="805" y="225"/>
                  <a:pt x="804" y="224"/>
                </a:cubicBezTo>
                <a:cubicBezTo>
                  <a:pt x="804" y="225"/>
                  <a:pt x="804" y="224"/>
                  <a:pt x="804" y="225"/>
                </a:cubicBezTo>
                <a:cubicBezTo>
                  <a:pt x="803" y="225"/>
                  <a:pt x="803" y="224"/>
                  <a:pt x="803" y="224"/>
                </a:cubicBezTo>
                <a:cubicBezTo>
                  <a:pt x="802" y="224"/>
                  <a:pt x="801" y="225"/>
                  <a:pt x="801" y="225"/>
                </a:cubicBezTo>
                <a:cubicBezTo>
                  <a:pt x="800" y="225"/>
                  <a:pt x="798" y="226"/>
                  <a:pt x="797" y="226"/>
                </a:cubicBezTo>
                <a:cubicBezTo>
                  <a:pt x="797" y="226"/>
                  <a:pt x="797" y="225"/>
                  <a:pt x="797" y="225"/>
                </a:cubicBezTo>
                <a:cubicBezTo>
                  <a:pt x="797" y="225"/>
                  <a:pt x="797" y="224"/>
                  <a:pt x="797" y="223"/>
                </a:cubicBezTo>
                <a:cubicBezTo>
                  <a:pt x="798" y="223"/>
                  <a:pt x="798" y="223"/>
                  <a:pt x="799" y="222"/>
                </a:cubicBezTo>
                <a:cubicBezTo>
                  <a:pt x="799" y="222"/>
                  <a:pt x="799" y="222"/>
                  <a:pt x="800" y="222"/>
                </a:cubicBezTo>
                <a:cubicBezTo>
                  <a:pt x="800" y="221"/>
                  <a:pt x="800" y="221"/>
                  <a:pt x="801" y="220"/>
                </a:cubicBezTo>
                <a:cubicBezTo>
                  <a:pt x="801" y="220"/>
                  <a:pt x="802" y="219"/>
                  <a:pt x="802" y="219"/>
                </a:cubicBezTo>
                <a:cubicBezTo>
                  <a:pt x="802" y="217"/>
                  <a:pt x="801" y="216"/>
                  <a:pt x="800" y="217"/>
                </a:cubicBezTo>
                <a:cubicBezTo>
                  <a:pt x="799" y="217"/>
                  <a:pt x="799" y="216"/>
                  <a:pt x="798" y="216"/>
                </a:cubicBezTo>
                <a:cubicBezTo>
                  <a:pt x="797" y="217"/>
                  <a:pt x="797" y="218"/>
                  <a:pt x="796" y="217"/>
                </a:cubicBezTo>
                <a:cubicBezTo>
                  <a:pt x="796" y="218"/>
                  <a:pt x="796" y="218"/>
                  <a:pt x="795" y="219"/>
                </a:cubicBezTo>
                <a:cubicBezTo>
                  <a:pt x="795" y="218"/>
                  <a:pt x="795" y="218"/>
                  <a:pt x="796" y="217"/>
                </a:cubicBezTo>
                <a:cubicBezTo>
                  <a:pt x="795" y="217"/>
                  <a:pt x="794" y="217"/>
                  <a:pt x="794" y="217"/>
                </a:cubicBezTo>
                <a:cubicBezTo>
                  <a:pt x="794" y="218"/>
                  <a:pt x="794" y="219"/>
                  <a:pt x="793" y="220"/>
                </a:cubicBezTo>
                <a:cubicBezTo>
                  <a:pt x="793" y="221"/>
                  <a:pt x="793" y="221"/>
                  <a:pt x="793" y="221"/>
                </a:cubicBezTo>
                <a:cubicBezTo>
                  <a:pt x="792" y="221"/>
                  <a:pt x="792" y="221"/>
                  <a:pt x="792" y="221"/>
                </a:cubicBezTo>
                <a:cubicBezTo>
                  <a:pt x="792" y="222"/>
                  <a:pt x="792" y="223"/>
                  <a:pt x="793" y="223"/>
                </a:cubicBezTo>
                <a:cubicBezTo>
                  <a:pt x="792" y="224"/>
                  <a:pt x="793" y="224"/>
                  <a:pt x="792" y="224"/>
                </a:cubicBezTo>
                <a:cubicBezTo>
                  <a:pt x="790" y="224"/>
                  <a:pt x="790" y="223"/>
                  <a:pt x="790" y="225"/>
                </a:cubicBezTo>
                <a:cubicBezTo>
                  <a:pt x="790" y="225"/>
                  <a:pt x="790" y="225"/>
                  <a:pt x="791" y="226"/>
                </a:cubicBezTo>
                <a:cubicBezTo>
                  <a:pt x="790" y="226"/>
                  <a:pt x="789" y="226"/>
                  <a:pt x="789" y="227"/>
                </a:cubicBezTo>
                <a:cubicBezTo>
                  <a:pt x="790" y="227"/>
                  <a:pt x="790" y="227"/>
                  <a:pt x="790" y="228"/>
                </a:cubicBezTo>
                <a:close/>
                <a:moveTo>
                  <a:pt x="92" y="217"/>
                </a:moveTo>
                <a:cubicBezTo>
                  <a:pt x="91" y="217"/>
                  <a:pt x="92" y="216"/>
                  <a:pt x="91" y="216"/>
                </a:cubicBezTo>
                <a:cubicBezTo>
                  <a:pt x="90" y="216"/>
                  <a:pt x="90" y="215"/>
                  <a:pt x="90" y="216"/>
                </a:cubicBezTo>
                <a:cubicBezTo>
                  <a:pt x="89" y="217"/>
                  <a:pt x="89" y="218"/>
                  <a:pt x="88" y="218"/>
                </a:cubicBezTo>
                <a:cubicBezTo>
                  <a:pt x="89" y="219"/>
                  <a:pt x="89" y="219"/>
                  <a:pt x="90" y="219"/>
                </a:cubicBezTo>
                <a:cubicBezTo>
                  <a:pt x="90" y="218"/>
                  <a:pt x="90" y="218"/>
                  <a:pt x="90" y="218"/>
                </a:cubicBezTo>
                <a:cubicBezTo>
                  <a:pt x="91" y="218"/>
                  <a:pt x="90" y="218"/>
                  <a:pt x="90" y="218"/>
                </a:cubicBezTo>
                <a:cubicBezTo>
                  <a:pt x="91" y="217"/>
                  <a:pt x="92" y="218"/>
                  <a:pt x="92" y="218"/>
                </a:cubicBezTo>
                <a:cubicBezTo>
                  <a:pt x="92" y="218"/>
                  <a:pt x="93" y="218"/>
                  <a:pt x="93" y="218"/>
                </a:cubicBezTo>
                <a:cubicBezTo>
                  <a:pt x="93" y="218"/>
                  <a:pt x="93" y="218"/>
                  <a:pt x="93" y="218"/>
                </a:cubicBezTo>
                <a:cubicBezTo>
                  <a:pt x="92" y="218"/>
                  <a:pt x="92" y="217"/>
                  <a:pt x="92" y="217"/>
                </a:cubicBezTo>
                <a:close/>
                <a:moveTo>
                  <a:pt x="1596" y="214"/>
                </a:moveTo>
                <a:cubicBezTo>
                  <a:pt x="1596" y="214"/>
                  <a:pt x="1594" y="215"/>
                  <a:pt x="1594" y="215"/>
                </a:cubicBezTo>
                <a:cubicBezTo>
                  <a:pt x="1594" y="215"/>
                  <a:pt x="1593" y="216"/>
                  <a:pt x="1593" y="216"/>
                </a:cubicBezTo>
                <a:cubicBezTo>
                  <a:pt x="1592" y="217"/>
                  <a:pt x="1592" y="218"/>
                  <a:pt x="1592" y="219"/>
                </a:cubicBezTo>
                <a:cubicBezTo>
                  <a:pt x="1592" y="219"/>
                  <a:pt x="1591" y="221"/>
                  <a:pt x="1592" y="221"/>
                </a:cubicBezTo>
                <a:cubicBezTo>
                  <a:pt x="1593" y="221"/>
                  <a:pt x="1592" y="221"/>
                  <a:pt x="1593" y="220"/>
                </a:cubicBezTo>
                <a:cubicBezTo>
                  <a:pt x="1594" y="220"/>
                  <a:pt x="1593" y="220"/>
                  <a:pt x="1594" y="219"/>
                </a:cubicBezTo>
                <a:cubicBezTo>
                  <a:pt x="1594" y="219"/>
                  <a:pt x="1594" y="219"/>
                  <a:pt x="1594" y="218"/>
                </a:cubicBezTo>
                <a:cubicBezTo>
                  <a:pt x="1595" y="218"/>
                  <a:pt x="1595" y="218"/>
                  <a:pt x="1596" y="217"/>
                </a:cubicBezTo>
                <a:cubicBezTo>
                  <a:pt x="1597" y="216"/>
                  <a:pt x="1596" y="215"/>
                  <a:pt x="1596" y="214"/>
                </a:cubicBezTo>
                <a:cubicBezTo>
                  <a:pt x="1595" y="214"/>
                  <a:pt x="1596" y="214"/>
                  <a:pt x="1596" y="214"/>
                </a:cubicBezTo>
                <a:close/>
                <a:moveTo>
                  <a:pt x="925" y="213"/>
                </a:moveTo>
                <a:cubicBezTo>
                  <a:pt x="925" y="214"/>
                  <a:pt x="924" y="215"/>
                  <a:pt x="924" y="214"/>
                </a:cubicBezTo>
                <a:cubicBezTo>
                  <a:pt x="923" y="214"/>
                  <a:pt x="923" y="215"/>
                  <a:pt x="923" y="215"/>
                </a:cubicBezTo>
                <a:cubicBezTo>
                  <a:pt x="924" y="215"/>
                  <a:pt x="924" y="216"/>
                  <a:pt x="924" y="217"/>
                </a:cubicBezTo>
                <a:cubicBezTo>
                  <a:pt x="925" y="217"/>
                  <a:pt x="925" y="215"/>
                  <a:pt x="926" y="215"/>
                </a:cubicBezTo>
                <a:cubicBezTo>
                  <a:pt x="926" y="215"/>
                  <a:pt x="926" y="214"/>
                  <a:pt x="926" y="214"/>
                </a:cubicBezTo>
                <a:cubicBezTo>
                  <a:pt x="925" y="213"/>
                  <a:pt x="925" y="213"/>
                  <a:pt x="925" y="213"/>
                </a:cubicBezTo>
                <a:cubicBezTo>
                  <a:pt x="925" y="214"/>
                  <a:pt x="925" y="213"/>
                  <a:pt x="925" y="213"/>
                </a:cubicBezTo>
                <a:close/>
                <a:moveTo>
                  <a:pt x="842" y="211"/>
                </a:moveTo>
                <a:cubicBezTo>
                  <a:pt x="842" y="211"/>
                  <a:pt x="842" y="211"/>
                  <a:pt x="842" y="211"/>
                </a:cubicBezTo>
                <a:cubicBezTo>
                  <a:pt x="842" y="211"/>
                  <a:pt x="842" y="211"/>
                  <a:pt x="842" y="210"/>
                </a:cubicBezTo>
                <a:cubicBezTo>
                  <a:pt x="842" y="211"/>
                  <a:pt x="842" y="211"/>
                  <a:pt x="842" y="211"/>
                </a:cubicBezTo>
                <a:close/>
                <a:moveTo>
                  <a:pt x="488" y="211"/>
                </a:moveTo>
                <a:cubicBezTo>
                  <a:pt x="488" y="211"/>
                  <a:pt x="489" y="211"/>
                  <a:pt x="489" y="211"/>
                </a:cubicBezTo>
                <a:cubicBezTo>
                  <a:pt x="489" y="210"/>
                  <a:pt x="489" y="210"/>
                  <a:pt x="488" y="210"/>
                </a:cubicBezTo>
                <a:cubicBezTo>
                  <a:pt x="488" y="210"/>
                  <a:pt x="488" y="211"/>
                  <a:pt x="488" y="211"/>
                </a:cubicBezTo>
                <a:close/>
                <a:moveTo>
                  <a:pt x="843" y="209"/>
                </a:moveTo>
                <a:cubicBezTo>
                  <a:pt x="842" y="209"/>
                  <a:pt x="842" y="209"/>
                  <a:pt x="842" y="210"/>
                </a:cubicBezTo>
                <a:cubicBezTo>
                  <a:pt x="843" y="210"/>
                  <a:pt x="843" y="209"/>
                  <a:pt x="843" y="209"/>
                </a:cubicBezTo>
                <a:close/>
                <a:moveTo>
                  <a:pt x="845" y="209"/>
                </a:moveTo>
                <a:cubicBezTo>
                  <a:pt x="845" y="208"/>
                  <a:pt x="845" y="209"/>
                  <a:pt x="844" y="208"/>
                </a:cubicBezTo>
                <a:cubicBezTo>
                  <a:pt x="844" y="209"/>
                  <a:pt x="844" y="209"/>
                  <a:pt x="845" y="209"/>
                </a:cubicBezTo>
                <a:close/>
                <a:moveTo>
                  <a:pt x="842" y="208"/>
                </a:moveTo>
                <a:cubicBezTo>
                  <a:pt x="843" y="208"/>
                  <a:pt x="842" y="208"/>
                  <a:pt x="842" y="208"/>
                </a:cubicBezTo>
                <a:cubicBezTo>
                  <a:pt x="842" y="208"/>
                  <a:pt x="842" y="208"/>
                  <a:pt x="842" y="208"/>
                </a:cubicBezTo>
                <a:close/>
                <a:moveTo>
                  <a:pt x="611" y="208"/>
                </a:moveTo>
                <a:cubicBezTo>
                  <a:pt x="612" y="208"/>
                  <a:pt x="609" y="207"/>
                  <a:pt x="609" y="208"/>
                </a:cubicBezTo>
                <a:cubicBezTo>
                  <a:pt x="608" y="209"/>
                  <a:pt x="611" y="209"/>
                  <a:pt x="611" y="208"/>
                </a:cubicBezTo>
                <a:close/>
                <a:moveTo>
                  <a:pt x="1736" y="207"/>
                </a:moveTo>
                <a:cubicBezTo>
                  <a:pt x="1735" y="207"/>
                  <a:pt x="1735" y="207"/>
                  <a:pt x="1735" y="207"/>
                </a:cubicBezTo>
                <a:cubicBezTo>
                  <a:pt x="1734" y="207"/>
                  <a:pt x="1734" y="207"/>
                  <a:pt x="1734" y="208"/>
                </a:cubicBezTo>
                <a:cubicBezTo>
                  <a:pt x="1734" y="208"/>
                  <a:pt x="1733" y="208"/>
                  <a:pt x="1733" y="208"/>
                </a:cubicBezTo>
                <a:cubicBezTo>
                  <a:pt x="1732" y="208"/>
                  <a:pt x="1731" y="208"/>
                  <a:pt x="1730" y="208"/>
                </a:cubicBezTo>
                <a:cubicBezTo>
                  <a:pt x="1730" y="209"/>
                  <a:pt x="1731" y="210"/>
                  <a:pt x="1732" y="210"/>
                </a:cubicBezTo>
                <a:cubicBezTo>
                  <a:pt x="1732" y="210"/>
                  <a:pt x="1734" y="211"/>
                  <a:pt x="1735" y="211"/>
                </a:cubicBezTo>
                <a:cubicBezTo>
                  <a:pt x="1735" y="211"/>
                  <a:pt x="1736" y="210"/>
                  <a:pt x="1736" y="210"/>
                </a:cubicBezTo>
                <a:cubicBezTo>
                  <a:pt x="1737" y="210"/>
                  <a:pt x="1738" y="210"/>
                  <a:pt x="1738" y="209"/>
                </a:cubicBezTo>
                <a:cubicBezTo>
                  <a:pt x="1738" y="208"/>
                  <a:pt x="1738" y="207"/>
                  <a:pt x="1737" y="207"/>
                </a:cubicBezTo>
                <a:cubicBezTo>
                  <a:pt x="1737" y="207"/>
                  <a:pt x="1736" y="207"/>
                  <a:pt x="1736" y="207"/>
                </a:cubicBezTo>
                <a:cubicBezTo>
                  <a:pt x="1735" y="207"/>
                  <a:pt x="1736" y="207"/>
                  <a:pt x="1736" y="207"/>
                </a:cubicBezTo>
                <a:close/>
                <a:moveTo>
                  <a:pt x="1709" y="206"/>
                </a:moveTo>
                <a:cubicBezTo>
                  <a:pt x="1708" y="206"/>
                  <a:pt x="1706" y="205"/>
                  <a:pt x="1705" y="205"/>
                </a:cubicBezTo>
                <a:cubicBezTo>
                  <a:pt x="1705" y="205"/>
                  <a:pt x="1705" y="206"/>
                  <a:pt x="1705" y="206"/>
                </a:cubicBezTo>
                <a:cubicBezTo>
                  <a:pt x="1704" y="207"/>
                  <a:pt x="1704" y="207"/>
                  <a:pt x="1704" y="208"/>
                </a:cubicBezTo>
                <a:cubicBezTo>
                  <a:pt x="1704" y="208"/>
                  <a:pt x="1704" y="208"/>
                  <a:pt x="1705" y="209"/>
                </a:cubicBezTo>
                <a:cubicBezTo>
                  <a:pt x="1705" y="209"/>
                  <a:pt x="1705" y="209"/>
                  <a:pt x="1705" y="210"/>
                </a:cubicBezTo>
                <a:cubicBezTo>
                  <a:pt x="1706" y="210"/>
                  <a:pt x="1706" y="210"/>
                  <a:pt x="1707" y="210"/>
                </a:cubicBezTo>
                <a:cubicBezTo>
                  <a:pt x="1708" y="209"/>
                  <a:pt x="1710" y="208"/>
                  <a:pt x="1710" y="208"/>
                </a:cubicBezTo>
                <a:cubicBezTo>
                  <a:pt x="1710" y="206"/>
                  <a:pt x="1710" y="207"/>
                  <a:pt x="1709" y="206"/>
                </a:cubicBezTo>
                <a:cubicBezTo>
                  <a:pt x="1707" y="206"/>
                  <a:pt x="1709" y="206"/>
                  <a:pt x="1709" y="206"/>
                </a:cubicBezTo>
                <a:close/>
                <a:moveTo>
                  <a:pt x="909" y="207"/>
                </a:moveTo>
                <a:cubicBezTo>
                  <a:pt x="910" y="207"/>
                  <a:pt x="912" y="207"/>
                  <a:pt x="912" y="208"/>
                </a:cubicBezTo>
                <a:cubicBezTo>
                  <a:pt x="913" y="207"/>
                  <a:pt x="914" y="206"/>
                  <a:pt x="912" y="205"/>
                </a:cubicBezTo>
                <a:cubicBezTo>
                  <a:pt x="912" y="205"/>
                  <a:pt x="912" y="205"/>
                  <a:pt x="912" y="205"/>
                </a:cubicBezTo>
                <a:cubicBezTo>
                  <a:pt x="912" y="205"/>
                  <a:pt x="912" y="205"/>
                  <a:pt x="911" y="205"/>
                </a:cubicBezTo>
                <a:cubicBezTo>
                  <a:pt x="911" y="205"/>
                  <a:pt x="911" y="204"/>
                  <a:pt x="910" y="204"/>
                </a:cubicBezTo>
                <a:cubicBezTo>
                  <a:pt x="910" y="205"/>
                  <a:pt x="911" y="206"/>
                  <a:pt x="911" y="206"/>
                </a:cubicBezTo>
                <a:cubicBezTo>
                  <a:pt x="910" y="206"/>
                  <a:pt x="910" y="206"/>
                  <a:pt x="909" y="207"/>
                </a:cubicBezTo>
                <a:cubicBezTo>
                  <a:pt x="911" y="207"/>
                  <a:pt x="909" y="207"/>
                  <a:pt x="909" y="207"/>
                </a:cubicBezTo>
                <a:close/>
                <a:moveTo>
                  <a:pt x="906" y="204"/>
                </a:moveTo>
                <a:cubicBezTo>
                  <a:pt x="907" y="204"/>
                  <a:pt x="906" y="203"/>
                  <a:pt x="906" y="204"/>
                </a:cubicBezTo>
                <a:cubicBezTo>
                  <a:pt x="906" y="204"/>
                  <a:pt x="906" y="204"/>
                  <a:pt x="906" y="204"/>
                </a:cubicBezTo>
                <a:close/>
                <a:moveTo>
                  <a:pt x="811" y="206"/>
                </a:moveTo>
                <a:cubicBezTo>
                  <a:pt x="812" y="206"/>
                  <a:pt x="811" y="207"/>
                  <a:pt x="811" y="208"/>
                </a:cubicBezTo>
                <a:cubicBezTo>
                  <a:pt x="813" y="207"/>
                  <a:pt x="812" y="207"/>
                  <a:pt x="812" y="206"/>
                </a:cubicBezTo>
                <a:cubicBezTo>
                  <a:pt x="812" y="206"/>
                  <a:pt x="812" y="206"/>
                  <a:pt x="812" y="206"/>
                </a:cubicBezTo>
                <a:cubicBezTo>
                  <a:pt x="813" y="205"/>
                  <a:pt x="812" y="205"/>
                  <a:pt x="812" y="205"/>
                </a:cubicBezTo>
                <a:cubicBezTo>
                  <a:pt x="812" y="204"/>
                  <a:pt x="812" y="204"/>
                  <a:pt x="812" y="203"/>
                </a:cubicBezTo>
                <a:cubicBezTo>
                  <a:pt x="812" y="203"/>
                  <a:pt x="811" y="204"/>
                  <a:pt x="811" y="205"/>
                </a:cubicBezTo>
                <a:cubicBezTo>
                  <a:pt x="811" y="205"/>
                  <a:pt x="811" y="205"/>
                  <a:pt x="810" y="206"/>
                </a:cubicBezTo>
                <a:cubicBezTo>
                  <a:pt x="810" y="206"/>
                  <a:pt x="810" y="206"/>
                  <a:pt x="810" y="207"/>
                </a:cubicBezTo>
                <a:cubicBezTo>
                  <a:pt x="811" y="207"/>
                  <a:pt x="811" y="207"/>
                  <a:pt x="811" y="206"/>
                </a:cubicBezTo>
                <a:close/>
                <a:moveTo>
                  <a:pt x="117" y="202"/>
                </a:moveTo>
                <a:cubicBezTo>
                  <a:pt x="117" y="203"/>
                  <a:pt x="117" y="204"/>
                  <a:pt x="116" y="204"/>
                </a:cubicBezTo>
                <a:cubicBezTo>
                  <a:pt x="116" y="205"/>
                  <a:pt x="115" y="205"/>
                  <a:pt x="116" y="206"/>
                </a:cubicBezTo>
                <a:cubicBezTo>
                  <a:pt x="116" y="205"/>
                  <a:pt x="117" y="204"/>
                  <a:pt x="118" y="204"/>
                </a:cubicBezTo>
                <a:cubicBezTo>
                  <a:pt x="118" y="203"/>
                  <a:pt x="118" y="202"/>
                  <a:pt x="117" y="202"/>
                </a:cubicBezTo>
                <a:cubicBezTo>
                  <a:pt x="117" y="204"/>
                  <a:pt x="117" y="202"/>
                  <a:pt x="117" y="202"/>
                </a:cubicBezTo>
                <a:close/>
                <a:moveTo>
                  <a:pt x="26" y="202"/>
                </a:moveTo>
                <a:cubicBezTo>
                  <a:pt x="26" y="203"/>
                  <a:pt x="25" y="202"/>
                  <a:pt x="25" y="203"/>
                </a:cubicBezTo>
                <a:cubicBezTo>
                  <a:pt x="24" y="203"/>
                  <a:pt x="24" y="203"/>
                  <a:pt x="24" y="204"/>
                </a:cubicBezTo>
                <a:cubicBezTo>
                  <a:pt x="24" y="204"/>
                  <a:pt x="23" y="203"/>
                  <a:pt x="23" y="203"/>
                </a:cubicBezTo>
                <a:cubicBezTo>
                  <a:pt x="22" y="203"/>
                  <a:pt x="21" y="203"/>
                  <a:pt x="21" y="204"/>
                </a:cubicBezTo>
                <a:cubicBezTo>
                  <a:pt x="21" y="205"/>
                  <a:pt x="25" y="207"/>
                  <a:pt x="26" y="206"/>
                </a:cubicBezTo>
                <a:cubicBezTo>
                  <a:pt x="27" y="206"/>
                  <a:pt x="27" y="206"/>
                  <a:pt x="27" y="206"/>
                </a:cubicBezTo>
                <a:cubicBezTo>
                  <a:pt x="28" y="206"/>
                  <a:pt x="28" y="205"/>
                  <a:pt x="28" y="205"/>
                </a:cubicBezTo>
                <a:cubicBezTo>
                  <a:pt x="29" y="205"/>
                  <a:pt x="29" y="205"/>
                  <a:pt x="29" y="205"/>
                </a:cubicBezTo>
                <a:cubicBezTo>
                  <a:pt x="29" y="204"/>
                  <a:pt x="29" y="202"/>
                  <a:pt x="29" y="202"/>
                </a:cubicBezTo>
                <a:cubicBezTo>
                  <a:pt x="28" y="202"/>
                  <a:pt x="27" y="202"/>
                  <a:pt x="26" y="202"/>
                </a:cubicBezTo>
                <a:cubicBezTo>
                  <a:pt x="26" y="202"/>
                  <a:pt x="26" y="202"/>
                  <a:pt x="26" y="202"/>
                </a:cubicBezTo>
                <a:close/>
                <a:moveTo>
                  <a:pt x="120" y="202"/>
                </a:moveTo>
                <a:cubicBezTo>
                  <a:pt x="121" y="202"/>
                  <a:pt x="121" y="202"/>
                  <a:pt x="120" y="201"/>
                </a:cubicBezTo>
                <a:cubicBezTo>
                  <a:pt x="120" y="202"/>
                  <a:pt x="120" y="202"/>
                  <a:pt x="120" y="202"/>
                </a:cubicBezTo>
                <a:close/>
                <a:moveTo>
                  <a:pt x="493" y="202"/>
                </a:moveTo>
                <a:cubicBezTo>
                  <a:pt x="494" y="202"/>
                  <a:pt x="494" y="202"/>
                  <a:pt x="494" y="202"/>
                </a:cubicBezTo>
                <a:cubicBezTo>
                  <a:pt x="495" y="202"/>
                  <a:pt x="495" y="201"/>
                  <a:pt x="495" y="201"/>
                </a:cubicBezTo>
                <a:cubicBezTo>
                  <a:pt x="494" y="201"/>
                  <a:pt x="493" y="201"/>
                  <a:pt x="493" y="201"/>
                </a:cubicBezTo>
                <a:cubicBezTo>
                  <a:pt x="493" y="201"/>
                  <a:pt x="493" y="202"/>
                  <a:pt x="493" y="202"/>
                </a:cubicBezTo>
                <a:close/>
                <a:moveTo>
                  <a:pt x="815" y="201"/>
                </a:moveTo>
                <a:cubicBezTo>
                  <a:pt x="815" y="201"/>
                  <a:pt x="815" y="202"/>
                  <a:pt x="815" y="201"/>
                </a:cubicBezTo>
                <a:cubicBezTo>
                  <a:pt x="815" y="201"/>
                  <a:pt x="815" y="201"/>
                  <a:pt x="815" y="201"/>
                </a:cubicBezTo>
                <a:close/>
                <a:moveTo>
                  <a:pt x="115" y="201"/>
                </a:moveTo>
                <a:cubicBezTo>
                  <a:pt x="115" y="201"/>
                  <a:pt x="115" y="201"/>
                  <a:pt x="115" y="201"/>
                </a:cubicBezTo>
                <a:cubicBezTo>
                  <a:pt x="116" y="201"/>
                  <a:pt x="116" y="201"/>
                  <a:pt x="116" y="201"/>
                </a:cubicBezTo>
                <a:cubicBezTo>
                  <a:pt x="116" y="201"/>
                  <a:pt x="116" y="201"/>
                  <a:pt x="115" y="201"/>
                </a:cubicBezTo>
                <a:close/>
                <a:moveTo>
                  <a:pt x="32" y="200"/>
                </a:moveTo>
                <a:cubicBezTo>
                  <a:pt x="34" y="201"/>
                  <a:pt x="34" y="201"/>
                  <a:pt x="35" y="200"/>
                </a:cubicBezTo>
                <a:cubicBezTo>
                  <a:pt x="36" y="200"/>
                  <a:pt x="35" y="199"/>
                  <a:pt x="35" y="198"/>
                </a:cubicBezTo>
                <a:cubicBezTo>
                  <a:pt x="34" y="198"/>
                  <a:pt x="34" y="198"/>
                  <a:pt x="33" y="198"/>
                </a:cubicBezTo>
                <a:cubicBezTo>
                  <a:pt x="32" y="197"/>
                  <a:pt x="32" y="198"/>
                  <a:pt x="31" y="199"/>
                </a:cubicBezTo>
                <a:cubicBezTo>
                  <a:pt x="32" y="199"/>
                  <a:pt x="32" y="200"/>
                  <a:pt x="32" y="200"/>
                </a:cubicBezTo>
                <a:cubicBezTo>
                  <a:pt x="33" y="201"/>
                  <a:pt x="32" y="200"/>
                  <a:pt x="32" y="200"/>
                </a:cubicBezTo>
                <a:close/>
                <a:moveTo>
                  <a:pt x="507" y="195"/>
                </a:moveTo>
                <a:cubicBezTo>
                  <a:pt x="508" y="195"/>
                  <a:pt x="509" y="195"/>
                  <a:pt x="509" y="194"/>
                </a:cubicBezTo>
                <a:cubicBezTo>
                  <a:pt x="508" y="194"/>
                  <a:pt x="507" y="194"/>
                  <a:pt x="507" y="194"/>
                </a:cubicBezTo>
                <a:cubicBezTo>
                  <a:pt x="507" y="194"/>
                  <a:pt x="507" y="195"/>
                  <a:pt x="507" y="195"/>
                </a:cubicBezTo>
                <a:cubicBezTo>
                  <a:pt x="509" y="195"/>
                  <a:pt x="507" y="195"/>
                  <a:pt x="507" y="195"/>
                </a:cubicBezTo>
                <a:close/>
                <a:moveTo>
                  <a:pt x="984" y="194"/>
                </a:moveTo>
                <a:cubicBezTo>
                  <a:pt x="984" y="195"/>
                  <a:pt x="985" y="193"/>
                  <a:pt x="984" y="193"/>
                </a:cubicBezTo>
                <a:cubicBezTo>
                  <a:pt x="984" y="194"/>
                  <a:pt x="984" y="194"/>
                  <a:pt x="984" y="194"/>
                </a:cubicBezTo>
                <a:close/>
                <a:moveTo>
                  <a:pt x="481" y="192"/>
                </a:moveTo>
                <a:cubicBezTo>
                  <a:pt x="481" y="192"/>
                  <a:pt x="482" y="192"/>
                  <a:pt x="482" y="192"/>
                </a:cubicBezTo>
                <a:cubicBezTo>
                  <a:pt x="484" y="191"/>
                  <a:pt x="481" y="190"/>
                  <a:pt x="480" y="190"/>
                </a:cubicBezTo>
                <a:cubicBezTo>
                  <a:pt x="480" y="191"/>
                  <a:pt x="481" y="191"/>
                  <a:pt x="481" y="192"/>
                </a:cubicBezTo>
                <a:close/>
                <a:moveTo>
                  <a:pt x="440" y="191"/>
                </a:moveTo>
                <a:cubicBezTo>
                  <a:pt x="440" y="191"/>
                  <a:pt x="440" y="191"/>
                  <a:pt x="440" y="191"/>
                </a:cubicBezTo>
                <a:cubicBezTo>
                  <a:pt x="439" y="191"/>
                  <a:pt x="440" y="189"/>
                  <a:pt x="440" y="188"/>
                </a:cubicBezTo>
                <a:cubicBezTo>
                  <a:pt x="439" y="189"/>
                  <a:pt x="437" y="191"/>
                  <a:pt x="437" y="192"/>
                </a:cubicBezTo>
                <a:cubicBezTo>
                  <a:pt x="437" y="193"/>
                  <a:pt x="438" y="192"/>
                  <a:pt x="438" y="193"/>
                </a:cubicBezTo>
                <a:cubicBezTo>
                  <a:pt x="439" y="194"/>
                  <a:pt x="440" y="192"/>
                  <a:pt x="440" y="191"/>
                </a:cubicBezTo>
                <a:close/>
                <a:moveTo>
                  <a:pt x="466" y="186"/>
                </a:moveTo>
                <a:cubicBezTo>
                  <a:pt x="465" y="186"/>
                  <a:pt x="466" y="186"/>
                  <a:pt x="465" y="186"/>
                </a:cubicBezTo>
                <a:cubicBezTo>
                  <a:pt x="465" y="186"/>
                  <a:pt x="466" y="186"/>
                  <a:pt x="466" y="186"/>
                </a:cubicBezTo>
                <a:cubicBezTo>
                  <a:pt x="466" y="185"/>
                  <a:pt x="466" y="186"/>
                  <a:pt x="466" y="185"/>
                </a:cubicBezTo>
                <a:cubicBezTo>
                  <a:pt x="466" y="185"/>
                  <a:pt x="466" y="185"/>
                  <a:pt x="466" y="186"/>
                </a:cubicBezTo>
                <a:cubicBezTo>
                  <a:pt x="465" y="186"/>
                  <a:pt x="466" y="186"/>
                  <a:pt x="466" y="186"/>
                </a:cubicBezTo>
                <a:close/>
                <a:moveTo>
                  <a:pt x="447" y="185"/>
                </a:moveTo>
                <a:cubicBezTo>
                  <a:pt x="447" y="185"/>
                  <a:pt x="447" y="185"/>
                  <a:pt x="447" y="185"/>
                </a:cubicBezTo>
                <a:cubicBezTo>
                  <a:pt x="448" y="186"/>
                  <a:pt x="448" y="186"/>
                  <a:pt x="449" y="186"/>
                </a:cubicBezTo>
                <a:cubicBezTo>
                  <a:pt x="449" y="185"/>
                  <a:pt x="448" y="184"/>
                  <a:pt x="447" y="185"/>
                </a:cubicBezTo>
                <a:cubicBezTo>
                  <a:pt x="447" y="185"/>
                  <a:pt x="447" y="185"/>
                  <a:pt x="447" y="185"/>
                </a:cubicBezTo>
                <a:close/>
                <a:moveTo>
                  <a:pt x="452" y="184"/>
                </a:moveTo>
                <a:cubicBezTo>
                  <a:pt x="452" y="185"/>
                  <a:pt x="452" y="185"/>
                  <a:pt x="452" y="186"/>
                </a:cubicBezTo>
                <a:cubicBezTo>
                  <a:pt x="452" y="186"/>
                  <a:pt x="453" y="186"/>
                  <a:pt x="453" y="186"/>
                </a:cubicBezTo>
                <a:cubicBezTo>
                  <a:pt x="453" y="186"/>
                  <a:pt x="453" y="186"/>
                  <a:pt x="453" y="185"/>
                </a:cubicBezTo>
                <a:cubicBezTo>
                  <a:pt x="453" y="184"/>
                  <a:pt x="453" y="184"/>
                  <a:pt x="452" y="184"/>
                </a:cubicBezTo>
                <a:cubicBezTo>
                  <a:pt x="452" y="185"/>
                  <a:pt x="452" y="184"/>
                  <a:pt x="452" y="184"/>
                </a:cubicBezTo>
                <a:close/>
                <a:moveTo>
                  <a:pt x="855" y="185"/>
                </a:moveTo>
                <a:cubicBezTo>
                  <a:pt x="855" y="185"/>
                  <a:pt x="855" y="184"/>
                  <a:pt x="854" y="184"/>
                </a:cubicBezTo>
                <a:cubicBezTo>
                  <a:pt x="854" y="184"/>
                  <a:pt x="854" y="184"/>
                  <a:pt x="855" y="185"/>
                </a:cubicBezTo>
                <a:close/>
                <a:moveTo>
                  <a:pt x="418" y="189"/>
                </a:moveTo>
                <a:cubicBezTo>
                  <a:pt x="420" y="188"/>
                  <a:pt x="422" y="188"/>
                  <a:pt x="423" y="186"/>
                </a:cubicBezTo>
                <a:cubicBezTo>
                  <a:pt x="423" y="185"/>
                  <a:pt x="425" y="185"/>
                  <a:pt x="425" y="185"/>
                </a:cubicBezTo>
                <a:cubicBezTo>
                  <a:pt x="425" y="184"/>
                  <a:pt x="425" y="184"/>
                  <a:pt x="424" y="184"/>
                </a:cubicBezTo>
                <a:cubicBezTo>
                  <a:pt x="424" y="184"/>
                  <a:pt x="423" y="184"/>
                  <a:pt x="423" y="184"/>
                </a:cubicBezTo>
                <a:cubicBezTo>
                  <a:pt x="423" y="185"/>
                  <a:pt x="422" y="185"/>
                  <a:pt x="421" y="186"/>
                </a:cubicBezTo>
                <a:cubicBezTo>
                  <a:pt x="420" y="186"/>
                  <a:pt x="420" y="187"/>
                  <a:pt x="419" y="187"/>
                </a:cubicBezTo>
                <a:cubicBezTo>
                  <a:pt x="419" y="187"/>
                  <a:pt x="417" y="187"/>
                  <a:pt x="417" y="187"/>
                </a:cubicBezTo>
                <a:cubicBezTo>
                  <a:pt x="417" y="188"/>
                  <a:pt x="415" y="189"/>
                  <a:pt x="415" y="190"/>
                </a:cubicBezTo>
                <a:cubicBezTo>
                  <a:pt x="415" y="190"/>
                  <a:pt x="416" y="189"/>
                  <a:pt x="416" y="190"/>
                </a:cubicBezTo>
                <a:cubicBezTo>
                  <a:pt x="417" y="190"/>
                  <a:pt x="418" y="190"/>
                  <a:pt x="418" y="189"/>
                </a:cubicBezTo>
                <a:cubicBezTo>
                  <a:pt x="419" y="189"/>
                  <a:pt x="418" y="189"/>
                  <a:pt x="418" y="189"/>
                </a:cubicBezTo>
                <a:close/>
                <a:moveTo>
                  <a:pt x="34" y="184"/>
                </a:moveTo>
                <a:cubicBezTo>
                  <a:pt x="35" y="184"/>
                  <a:pt x="34" y="184"/>
                  <a:pt x="35" y="184"/>
                </a:cubicBezTo>
                <a:cubicBezTo>
                  <a:pt x="34" y="183"/>
                  <a:pt x="34" y="183"/>
                  <a:pt x="33" y="183"/>
                </a:cubicBezTo>
                <a:cubicBezTo>
                  <a:pt x="33" y="183"/>
                  <a:pt x="32" y="183"/>
                  <a:pt x="32" y="184"/>
                </a:cubicBezTo>
                <a:cubicBezTo>
                  <a:pt x="33" y="184"/>
                  <a:pt x="34" y="184"/>
                  <a:pt x="34" y="184"/>
                </a:cubicBezTo>
                <a:cubicBezTo>
                  <a:pt x="35" y="184"/>
                  <a:pt x="34" y="184"/>
                  <a:pt x="34" y="184"/>
                </a:cubicBezTo>
                <a:close/>
                <a:moveTo>
                  <a:pt x="513" y="185"/>
                </a:moveTo>
                <a:cubicBezTo>
                  <a:pt x="514" y="185"/>
                  <a:pt x="515" y="185"/>
                  <a:pt x="515" y="184"/>
                </a:cubicBezTo>
                <a:cubicBezTo>
                  <a:pt x="515" y="183"/>
                  <a:pt x="515" y="183"/>
                  <a:pt x="515" y="182"/>
                </a:cubicBezTo>
                <a:cubicBezTo>
                  <a:pt x="514" y="183"/>
                  <a:pt x="512" y="182"/>
                  <a:pt x="511" y="182"/>
                </a:cubicBezTo>
                <a:cubicBezTo>
                  <a:pt x="512" y="183"/>
                  <a:pt x="511" y="183"/>
                  <a:pt x="510" y="183"/>
                </a:cubicBezTo>
                <a:cubicBezTo>
                  <a:pt x="510" y="183"/>
                  <a:pt x="510" y="184"/>
                  <a:pt x="511" y="184"/>
                </a:cubicBezTo>
                <a:cubicBezTo>
                  <a:pt x="512" y="184"/>
                  <a:pt x="511" y="184"/>
                  <a:pt x="511" y="185"/>
                </a:cubicBezTo>
                <a:cubicBezTo>
                  <a:pt x="511" y="186"/>
                  <a:pt x="513" y="185"/>
                  <a:pt x="513" y="185"/>
                </a:cubicBezTo>
                <a:cubicBezTo>
                  <a:pt x="514" y="185"/>
                  <a:pt x="513" y="185"/>
                  <a:pt x="513" y="185"/>
                </a:cubicBezTo>
                <a:close/>
                <a:moveTo>
                  <a:pt x="449" y="183"/>
                </a:moveTo>
                <a:cubicBezTo>
                  <a:pt x="448" y="183"/>
                  <a:pt x="448" y="182"/>
                  <a:pt x="448" y="182"/>
                </a:cubicBezTo>
                <a:cubicBezTo>
                  <a:pt x="447" y="182"/>
                  <a:pt x="447" y="182"/>
                  <a:pt x="447" y="183"/>
                </a:cubicBezTo>
                <a:cubicBezTo>
                  <a:pt x="448" y="183"/>
                  <a:pt x="448" y="183"/>
                  <a:pt x="448" y="184"/>
                </a:cubicBezTo>
                <a:cubicBezTo>
                  <a:pt x="449" y="183"/>
                  <a:pt x="449" y="183"/>
                  <a:pt x="449" y="183"/>
                </a:cubicBezTo>
                <a:close/>
                <a:moveTo>
                  <a:pt x="1722" y="188"/>
                </a:moveTo>
                <a:cubicBezTo>
                  <a:pt x="1723" y="188"/>
                  <a:pt x="1723" y="187"/>
                  <a:pt x="1723" y="187"/>
                </a:cubicBezTo>
                <a:cubicBezTo>
                  <a:pt x="1724" y="187"/>
                  <a:pt x="1724" y="187"/>
                  <a:pt x="1724" y="187"/>
                </a:cubicBezTo>
                <a:cubicBezTo>
                  <a:pt x="1724" y="187"/>
                  <a:pt x="1725" y="187"/>
                  <a:pt x="1725" y="187"/>
                </a:cubicBezTo>
                <a:cubicBezTo>
                  <a:pt x="1725" y="186"/>
                  <a:pt x="1723" y="186"/>
                  <a:pt x="1723" y="186"/>
                </a:cubicBezTo>
                <a:cubicBezTo>
                  <a:pt x="1722" y="186"/>
                  <a:pt x="1722" y="186"/>
                  <a:pt x="1721" y="186"/>
                </a:cubicBezTo>
                <a:cubicBezTo>
                  <a:pt x="1721" y="186"/>
                  <a:pt x="1721" y="185"/>
                  <a:pt x="1721" y="185"/>
                </a:cubicBezTo>
                <a:cubicBezTo>
                  <a:pt x="1720" y="185"/>
                  <a:pt x="1720" y="185"/>
                  <a:pt x="1720" y="184"/>
                </a:cubicBezTo>
                <a:cubicBezTo>
                  <a:pt x="1720" y="184"/>
                  <a:pt x="1719" y="183"/>
                  <a:pt x="1719" y="183"/>
                </a:cubicBezTo>
                <a:cubicBezTo>
                  <a:pt x="1718" y="182"/>
                  <a:pt x="1718" y="183"/>
                  <a:pt x="1717" y="182"/>
                </a:cubicBezTo>
                <a:cubicBezTo>
                  <a:pt x="1717" y="182"/>
                  <a:pt x="1717" y="182"/>
                  <a:pt x="1716" y="182"/>
                </a:cubicBezTo>
                <a:cubicBezTo>
                  <a:pt x="1716" y="182"/>
                  <a:pt x="1716" y="182"/>
                  <a:pt x="1716" y="183"/>
                </a:cubicBezTo>
                <a:cubicBezTo>
                  <a:pt x="1716" y="183"/>
                  <a:pt x="1713" y="184"/>
                  <a:pt x="1712" y="184"/>
                </a:cubicBezTo>
                <a:cubicBezTo>
                  <a:pt x="1711" y="184"/>
                  <a:pt x="1711" y="183"/>
                  <a:pt x="1711" y="182"/>
                </a:cubicBezTo>
                <a:cubicBezTo>
                  <a:pt x="1711" y="182"/>
                  <a:pt x="1711" y="182"/>
                  <a:pt x="1711" y="182"/>
                </a:cubicBezTo>
                <a:cubicBezTo>
                  <a:pt x="1710" y="182"/>
                  <a:pt x="1711" y="184"/>
                  <a:pt x="1711" y="184"/>
                </a:cubicBezTo>
                <a:cubicBezTo>
                  <a:pt x="1710" y="184"/>
                  <a:pt x="1710" y="184"/>
                  <a:pt x="1710" y="185"/>
                </a:cubicBezTo>
                <a:cubicBezTo>
                  <a:pt x="1710" y="186"/>
                  <a:pt x="1710" y="186"/>
                  <a:pt x="1712" y="186"/>
                </a:cubicBezTo>
                <a:cubicBezTo>
                  <a:pt x="1713" y="186"/>
                  <a:pt x="1717" y="183"/>
                  <a:pt x="1718" y="185"/>
                </a:cubicBezTo>
                <a:cubicBezTo>
                  <a:pt x="1718" y="186"/>
                  <a:pt x="1719" y="186"/>
                  <a:pt x="1719" y="186"/>
                </a:cubicBezTo>
                <a:cubicBezTo>
                  <a:pt x="1719" y="187"/>
                  <a:pt x="1720" y="188"/>
                  <a:pt x="1720" y="188"/>
                </a:cubicBezTo>
                <a:cubicBezTo>
                  <a:pt x="1721" y="188"/>
                  <a:pt x="1721" y="189"/>
                  <a:pt x="1721" y="189"/>
                </a:cubicBezTo>
                <a:cubicBezTo>
                  <a:pt x="1722" y="189"/>
                  <a:pt x="1722" y="189"/>
                  <a:pt x="1723" y="189"/>
                </a:cubicBezTo>
                <a:cubicBezTo>
                  <a:pt x="1723" y="189"/>
                  <a:pt x="1723" y="188"/>
                  <a:pt x="1722" y="188"/>
                </a:cubicBezTo>
                <a:cubicBezTo>
                  <a:pt x="1723" y="188"/>
                  <a:pt x="1722" y="188"/>
                  <a:pt x="1722" y="188"/>
                </a:cubicBezTo>
                <a:close/>
                <a:moveTo>
                  <a:pt x="861" y="179"/>
                </a:moveTo>
                <a:cubicBezTo>
                  <a:pt x="861" y="179"/>
                  <a:pt x="860" y="178"/>
                  <a:pt x="860" y="179"/>
                </a:cubicBezTo>
                <a:cubicBezTo>
                  <a:pt x="860" y="179"/>
                  <a:pt x="859" y="179"/>
                  <a:pt x="859" y="179"/>
                </a:cubicBezTo>
                <a:cubicBezTo>
                  <a:pt x="859" y="179"/>
                  <a:pt x="858" y="180"/>
                  <a:pt x="858" y="180"/>
                </a:cubicBezTo>
                <a:cubicBezTo>
                  <a:pt x="859" y="180"/>
                  <a:pt x="860" y="179"/>
                  <a:pt x="861" y="179"/>
                </a:cubicBezTo>
                <a:close/>
                <a:moveTo>
                  <a:pt x="466" y="178"/>
                </a:moveTo>
                <a:cubicBezTo>
                  <a:pt x="467" y="178"/>
                  <a:pt x="467" y="178"/>
                  <a:pt x="467" y="177"/>
                </a:cubicBezTo>
                <a:cubicBezTo>
                  <a:pt x="466" y="177"/>
                  <a:pt x="466" y="178"/>
                  <a:pt x="466" y="178"/>
                </a:cubicBezTo>
                <a:close/>
                <a:moveTo>
                  <a:pt x="13" y="180"/>
                </a:moveTo>
                <a:cubicBezTo>
                  <a:pt x="14" y="180"/>
                  <a:pt x="14" y="180"/>
                  <a:pt x="14" y="180"/>
                </a:cubicBezTo>
                <a:cubicBezTo>
                  <a:pt x="13" y="180"/>
                  <a:pt x="12" y="180"/>
                  <a:pt x="11" y="180"/>
                </a:cubicBezTo>
                <a:cubicBezTo>
                  <a:pt x="10" y="179"/>
                  <a:pt x="9" y="179"/>
                  <a:pt x="9" y="178"/>
                </a:cubicBezTo>
                <a:cubicBezTo>
                  <a:pt x="9" y="178"/>
                  <a:pt x="9" y="178"/>
                  <a:pt x="9" y="178"/>
                </a:cubicBezTo>
                <a:cubicBezTo>
                  <a:pt x="9" y="177"/>
                  <a:pt x="8" y="178"/>
                  <a:pt x="8" y="177"/>
                </a:cubicBezTo>
                <a:cubicBezTo>
                  <a:pt x="8" y="176"/>
                  <a:pt x="7" y="177"/>
                  <a:pt x="6" y="176"/>
                </a:cubicBezTo>
                <a:cubicBezTo>
                  <a:pt x="6" y="176"/>
                  <a:pt x="4" y="176"/>
                  <a:pt x="4" y="177"/>
                </a:cubicBezTo>
                <a:cubicBezTo>
                  <a:pt x="3" y="178"/>
                  <a:pt x="2" y="176"/>
                  <a:pt x="2" y="177"/>
                </a:cubicBezTo>
                <a:cubicBezTo>
                  <a:pt x="2" y="177"/>
                  <a:pt x="1" y="177"/>
                  <a:pt x="1" y="177"/>
                </a:cubicBezTo>
                <a:cubicBezTo>
                  <a:pt x="0" y="176"/>
                  <a:pt x="0" y="177"/>
                  <a:pt x="0" y="178"/>
                </a:cubicBezTo>
                <a:cubicBezTo>
                  <a:pt x="0" y="178"/>
                  <a:pt x="0" y="179"/>
                  <a:pt x="0" y="180"/>
                </a:cubicBezTo>
                <a:cubicBezTo>
                  <a:pt x="1" y="180"/>
                  <a:pt x="1" y="179"/>
                  <a:pt x="2" y="179"/>
                </a:cubicBezTo>
                <a:cubicBezTo>
                  <a:pt x="4" y="178"/>
                  <a:pt x="7" y="179"/>
                  <a:pt x="8" y="180"/>
                </a:cubicBezTo>
                <a:cubicBezTo>
                  <a:pt x="9" y="180"/>
                  <a:pt x="8" y="181"/>
                  <a:pt x="9" y="181"/>
                </a:cubicBezTo>
                <a:cubicBezTo>
                  <a:pt x="10" y="181"/>
                  <a:pt x="10" y="181"/>
                  <a:pt x="11" y="181"/>
                </a:cubicBezTo>
                <a:cubicBezTo>
                  <a:pt x="11" y="182"/>
                  <a:pt x="10" y="183"/>
                  <a:pt x="11" y="183"/>
                </a:cubicBezTo>
                <a:cubicBezTo>
                  <a:pt x="12" y="183"/>
                  <a:pt x="12" y="183"/>
                  <a:pt x="12" y="182"/>
                </a:cubicBezTo>
                <a:cubicBezTo>
                  <a:pt x="12" y="181"/>
                  <a:pt x="12" y="181"/>
                  <a:pt x="12" y="181"/>
                </a:cubicBezTo>
                <a:cubicBezTo>
                  <a:pt x="13" y="181"/>
                  <a:pt x="13" y="181"/>
                  <a:pt x="13" y="180"/>
                </a:cubicBezTo>
                <a:close/>
                <a:moveTo>
                  <a:pt x="506" y="169"/>
                </a:moveTo>
                <a:cubicBezTo>
                  <a:pt x="509" y="169"/>
                  <a:pt x="506" y="169"/>
                  <a:pt x="506" y="169"/>
                </a:cubicBezTo>
                <a:close/>
                <a:moveTo>
                  <a:pt x="934" y="167"/>
                </a:moveTo>
                <a:cubicBezTo>
                  <a:pt x="934" y="168"/>
                  <a:pt x="933" y="168"/>
                  <a:pt x="934" y="168"/>
                </a:cubicBezTo>
                <a:cubicBezTo>
                  <a:pt x="934" y="168"/>
                  <a:pt x="934" y="168"/>
                  <a:pt x="934" y="167"/>
                </a:cubicBezTo>
                <a:close/>
                <a:moveTo>
                  <a:pt x="426" y="181"/>
                </a:moveTo>
                <a:cubicBezTo>
                  <a:pt x="428" y="180"/>
                  <a:pt x="428" y="179"/>
                  <a:pt x="428" y="178"/>
                </a:cubicBezTo>
                <a:cubicBezTo>
                  <a:pt x="428" y="177"/>
                  <a:pt x="429" y="178"/>
                  <a:pt x="429" y="177"/>
                </a:cubicBezTo>
                <a:cubicBezTo>
                  <a:pt x="429" y="176"/>
                  <a:pt x="428" y="176"/>
                  <a:pt x="427" y="176"/>
                </a:cubicBezTo>
                <a:cubicBezTo>
                  <a:pt x="427" y="177"/>
                  <a:pt x="426" y="176"/>
                  <a:pt x="425" y="177"/>
                </a:cubicBezTo>
                <a:cubicBezTo>
                  <a:pt x="425" y="177"/>
                  <a:pt x="424" y="178"/>
                  <a:pt x="424" y="178"/>
                </a:cubicBezTo>
                <a:cubicBezTo>
                  <a:pt x="424" y="177"/>
                  <a:pt x="424" y="177"/>
                  <a:pt x="424" y="176"/>
                </a:cubicBezTo>
                <a:cubicBezTo>
                  <a:pt x="424" y="176"/>
                  <a:pt x="424" y="176"/>
                  <a:pt x="424" y="176"/>
                </a:cubicBezTo>
                <a:cubicBezTo>
                  <a:pt x="423" y="175"/>
                  <a:pt x="423" y="173"/>
                  <a:pt x="423" y="173"/>
                </a:cubicBezTo>
                <a:cubicBezTo>
                  <a:pt x="422" y="173"/>
                  <a:pt x="422" y="173"/>
                  <a:pt x="422" y="173"/>
                </a:cubicBezTo>
                <a:cubicBezTo>
                  <a:pt x="422" y="172"/>
                  <a:pt x="422" y="172"/>
                  <a:pt x="422" y="172"/>
                </a:cubicBezTo>
                <a:cubicBezTo>
                  <a:pt x="421" y="172"/>
                  <a:pt x="421" y="172"/>
                  <a:pt x="421" y="171"/>
                </a:cubicBezTo>
                <a:cubicBezTo>
                  <a:pt x="420" y="171"/>
                  <a:pt x="419" y="170"/>
                  <a:pt x="419" y="170"/>
                </a:cubicBezTo>
                <a:cubicBezTo>
                  <a:pt x="419" y="169"/>
                  <a:pt x="419" y="169"/>
                  <a:pt x="418" y="169"/>
                </a:cubicBezTo>
                <a:cubicBezTo>
                  <a:pt x="418" y="168"/>
                  <a:pt x="418" y="169"/>
                  <a:pt x="418" y="168"/>
                </a:cubicBezTo>
                <a:cubicBezTo>
                  <a:pt x="418" y="168"/>
                  <a:pt x="416" y="168"/>
                  <a:pt x="415" y="168"/>
                </a:cubicBezTo>
                <a:cubicBezTo>
                  <a:pt x="415" y="168"/>
                  <a:pt x="414" y="167"/>
                  <a:pt x="414" y="167"/>
                </a:cubicBezTo>
                <a:cubicBezTo>
                  <a:pt x="413" y="168"/>
                  <a:pt x="413" y="168"/>
                  <a:pt x="412" y="169"/>
                </a:cubicBezTo>
                <a:cubicBezTo>
                  <a:pt x="412" y="168"/>
                  <a:pt x="411" y="168"/>
                  <a:pt x="411" y="168"/>
                </a:cubicBezTo>
                <a:cubicBezTo>
                  <a:pt x="411" y="167"/>
                  <a:pt x="411" y="166"/>
                  <a:pt x="412" y="166"/>
                </a:cubicBezTo>
                <a:cubicBezTo>
                  <a:pt x="412" y="166"/>
                  <a:pt x="412" y="166"/>
                  <a:pt x="413" y="165"/>
                </a:cubicBezTo>
                <a:cubicBezTo>
                  <a:pt x="412" y="165"/>
                  <a:pt x="412" y="165"/>
                  <a:pt x="412" y="165"/>
                </a:cubicBezTo>
                <a:cubicBezTo>
                  <a:pt x="412" y="165"/>
                  <a:pt x="412" y="165"/>
                  <a:pt x="411" y="165"/>
                </a:cubicBezTo>
                <a:cubicBezTo>
                  <a:pt x="411" y="165"/>
                  <a:pt x="411" y="164"/>
                  <a:pt x="411" y="164"/>
                </a:cubicBezTo>
                <a:cubicBezTo>
                  <a:pt x="410" y="164"/>
                  <a:pt x="409" y="166"/>
                  <a:pt x="409" y="167"/>
                </a:cubicBezTo>
                <a:cubicBezTo>
                  <a:pt x="409" y="168"/>
                  <a:pt x="410" y="169"/>
                  <a:pt x="409" y="170"/>
                </a:cubicBezTo>
                <a:cubicBezTo>
                  <a:pt x="409" y="171"/>
                  <a:pt x="409" y="170"/>
                  <a:pt x="409" y="170"/>
                </a:cubicBezTo>
                <a:cubicBezTo>
                  <a:pt x="409" y="171"/>
                  <a:pt x="409" y="171"/>
                  <a:pt x="409" y="171"/>
                </a:cubicBezTo>
                <a:cubicBezTo>
                  <a:pt x="409" y="172"/>
                  <a:pt x="409" y="172"/>
                  <a:pt x="409" y="173"/>
                </a:cubicBezTo>
                <a:cubicBezTo>
                  <a:pt x="410" y="173"/>
                  <a:pt x="410" y="173"/>
                  <a:pt x="410" y="174"/>
                </a:cubicBezTo>
                <a:cubicBezTo>
                  <a:pt x="410" y="175"/>
                  <a:pt x="410" y="175"/>
                  <a:pt x="409" y="176"/>
                </a:cubicBezTo>
                <a:cubicBezTo>
                  <a:pt x="408" y="176"/>
                  <a:pt x="406" y="177"/>
                  <a:pt x="405" y="178"/>
                </a:cubicBezTo>
                <a:cubicBezTo>
                  <a:pt x="404" y="179"/>
                  <a:pt x="405" y="180"/>
                  <a:pt x="406" y="181"/>
                </a:cubicBezTo>
                <a:cubicBezTo>
                  <a:pt x="406" y="181"/>
                  <a:pt x="407" y="181"/>
                  <a:pt x="407" y="181"/>
                </a:cubicBezTo>
                <a:cubicBezTo>
                  <a:pt x="407" y="181"/>
                  <a:pt x="407" y="180"/>
                  <a:pt x="407" y="180"/>
                </a:cubicBezTo>
                <a:cubicBezTo>
                  <a:pt x="408" y="180"/>
                  <a:pt x="409" y="180"/>
                  <a:pt x="409" y="180"/>
                </a:cubicBezTo>
                <a:cubicBezTo>
                  <a:pt x="409" y="180"/>
                  <a:pt x="409" y="179"/>
                  <a:pt x="410" y="180"/>
                </a:cubicBezTo>
                <a:cubicBezTo>
                  <a:pt x="409" y="181"/>
                  <a:pt x="409" y="184"/>
                  <a:pt x="411" y="183"/>
                </a:cubicBezTo>
                <a:cubicBezTo>
                  <a:pt x="412" y="183"/>
                  <a:pt x="413" y="183"/>
                  <a:pt x="414" y="182"/>
                </a:cubicBezTo>
                <a:cubicBezTo>
                  <a:pt x="414" y="182"/>
                  <a:pt x="414" y="181"/>
                  <a:pt x="414" y="181"/>
                </a:cubicBezTo>
                <a:cubicBezTo>
                  <a:pt x="416" y="180"/>
                  <a:pt x="415" y="178"/>
                  <a:pt x="415" y="177"/>
                </a:cubicBezTo>
                <a:cubicBezTo>
                  <a:pt x="415" y="176"/>
                  <a:pt x="415" y="176"/>
                  <a:pt x="416" y="175"/>
                </a:cubicBezTo>
                <a:cubicBezTo>
                  <a:pt x="416" y="175"/>
                  <a:pt x="417" y="175"/>
                  <a:pt x="417" y="174"/>
                </a:cubicBezTo>
                <a:cubicBezTo>
                  <a:pt x="418" y="174"/>
                  <a:pt x="419" y="174"/>
                  <a:pt x="420" y="174"/>
                </a:cubicBezTo>
                <a:cubicBezTo>
                  <a:pt x="420" y="175"/>
                  <a:pt x="420" y="175"/>
                  <a:pt x="420" y="176"/>
                </a:cubicBezTo>
                <a:cubicBezTo>
                  <a:pt x="420" y="177"/>
                  <a:pt x="419" y="177"/>
                  <a:pt x="419" y="177"/>
                </a:cubicBezTo>
                <a:cubicBezTo>
                  <a:pt x="419" y="178"/>
                  <a:pt x="419" y="178"/>
                  <a:pt x="420" y="178"/>
                </a:cubicBezTo>
                <a:cubicBezTo>
                  <a:pt x="421" y="179"/>
                  <a:pt x="421" y="178"/>
                  <a:pt x="421" y="179"/>
                </a:cubicBezTo>
                <a:cubicBezTo>
                  <a:pt x="422" y="180"/>
                  <a:pt x="422" y="179"/>
                  <a:pt x="423" y="179"/>
                </a:cubicBezTo>
                <a:cubicBezTo>
                  <a:pt x="423" y="179"/>
                  <a:pt x="424" y="180"/>
                  <a:pt x="424" y="180"/>
                </a:cubicBezTo>
                <a:cubicBezTo>
                  <a:pt x="426" y="180"/>
                  <a:pt x="426" y="180"/>
                  <a:pt x="426" y="181"/>
                </a:cubicBezTo>
                <a:cubicBezTo>
                  <a:pt x="428" y="180"/>
                  <a:pt x="426" y="181"/>
                  <a:pt x="426" y="181"/>
                </a:cubicBezTo>
                <a:close/>
                <a:moveTo>
                  <a:pt x="883" y="164"/>
                </a:moveTo>
                <a:cubicBezTo>
                  <a:pt x="883" y="162"/>
                  <a:pt x="883" y="163"/>
                  <a:pt x="883" y="164"/>
                </a:cubicBezTo>
                <a:cubicBezTo>
                  <a:pt x="883" y="164"/>
                  <a:pt x="883" y="164"/>
                  <a:pt x="883" y="164"/>
                </a:cubicBezTo>
                <a:close/>
                <a:moveTo>
                  <a:pt x="413" y="164"/>
                </a:moveTo>
                <a:cubicBezTo>
                  <a:pt x="413" y="164"/>
                  <a:pt x="413" y="163"/>
                  <a:pt x="413" y="163"/>
                </a:cubicBezTo>
                <a:cubicBezTo>
                  <a:pt x="412" y="163"/>
                  <a:pt x="411" y="162"/>
                  <a:pt x="411" y="162"/>
                </a:cubicBezTo>
                <a:cubicBezTo>
                  <a:pt x="411" y="163"/>
                  <a:pt x="411" y="164"/>
                  <a:pt x="411" y="164"/>
                </a:cubicBezTo>
                <a:cubicBezTo>
                  <a:pt x="412" y="164"/>
                  <a:pt x="412" y="164"/>
                  <a:pt x="412" y="164"/>
                </a:cubicBezTo>
                <a:cubicBezTo>
                  <a:pt x="412" y="164"/>
                  <a:pt x="412" y="164"/>
                  <a:pt x="412" y="164"/>
                </a:cubicBezTo>
                <a:cubicBezTo>
                  <a:pt x="413" y="164"/>
                  <a:pt x="413" y="164"/>
                  <a:pt x="413" y="164"/>
                </a:cubicBezTo>
                <a:cubicBezTo>
                  <a:pt x="413" y="164"/>
                  <a:pt x="413" y="164"/>
                  <a:pt x="413" y="164"/>
                </a:cubicBezTo>
                <a:close/>
                <a:moveTo>
                  <a:pt x="732" y="178"/>
                </a:moveTo>
                <a:cubicBezTo>
                  <a:pt x="732" y="178"/>
                  <a:pt x="732" y="177"/>
                  <a:pt x="732" y="177"/>
                </a:cubicBezTo>
                <a:cubicBezTo>
                  <a:pt x="733" y="177"/>
                  <a:pt x="734" y="177"/>
                  <a:pt x="735" y="177"/>
                </a:cubicBezTo>
                <a:cubicBezTo>
                  <a:pt x="735" y="179"/>
                  <a:pt x="735" y="178"/>
                  <a:pt x="736" y="178"/>
                </a:cubicBezTo>
                <a:cubicBezTo>
                  <a:pt x="737" y="178"/>
                  <a:pt x="737" y="177"/>
                  <a:pt x="737" y="177"/>
                </a:cubicBezTo>
                <a:cubicBezTo>
                  <a:pt x="738" y="177"/>
                  <a:pt x="738" y="177"/>
                  <a:pt x="739" y="178"/>
                </a:cubicBezTo>
                <a:cubicBezTo>
                  <a:pt x="739" y="177"/>
                  <a:pt x="740" y="177"/>
                  <a:pt x="740" y="177"/>
                </a:cubicBezTo>
                <a:cubicBezTo>
                  <a:pt x="740" y="177"/>
                  <a:pt x="740" y="176"/>
                  <a:pt x="740" y="176"/>
                </a:cubicBezTo>
                <a:cubicBezTo>
                  <a:pt x="741" y="176"/>
                  <a:pt x="741" y="176"/>
                  <a:pt x="741" y="176"/>
                </a:cubicBezTo>
                <a:cubicBezTo>
                  <a:pt x="742" y="175"/>
                  <a:pt x="742" y="176"/>
                  <a:pt x="743" y="176"/>
                </a:cubicBezTo>
                <a:cubicBezTo>
                  <a:pt x="743" y="176"/>
                  <a:pt x="744" y="175"/>
                  <a:pt x="744" y="175"/>
                </a:cubicBezTo>
                <a:cubicBezTo>
                  <a:pt x="744" y="175"/>
                  <a:pt x="746" y="175"/>
                  <a:pt x="746" y="175"/>
                </a:cubicBezTo>
                <a:cubicBezTo>
                  <a:pt x="747" y="173"/>
                  <a:pt x="748" y="174"/>
                  <a:pt x="747" y="172"/>
                </a:cubicBezTo>
                <a:cubicBezTo>
                  <a:pt x="749" y="172"/>
                  <a:pt x="748" y="171"/>
                  <a:pt x="749" y="171"/>
                </a:cubicBezTo>
                <a:cubicBezTo>
                  <a:pt x="750" y="171"/>
                  <a:pt x="750" y="171"/>
                  <a:pt x="750" y="170"/>
                </a:cubicBezTo>
                <a:cubicBezTo>
                  <a:pt x="751" y="170"/>
                  <a:pt x="752" y="171"/>
                  <a:pt x="753" y="170"/>
                </a:cubicBezTo>
                <a:cubicBezTo>
                  <a:pt x="753" y="170"/>
                  <a:pt x="753" y="169"/>
                  <a:pt x="752" y="169"/>
                </a:cubicBezTo>
                <a:cubicBezTo>
                  <a:pt x="754" y="168"/>
                  <a:pt x="752" y="168"/>
                  <a:pt x="752" y="168"/>
                </a:cubicBezTo>
                <a:cubicBezTo>
                  <a:pt x="752" y="167"/>
                  <a:pt x="753" y="167"/>
                  <a:pt x="752" y="166"/>
                </a:cubicBezTo>
                <a:cubicBezTo>
                  <a:pt x="752" y="166"/>
                  <a:pt x="752" y="165"/>
                  <a:pt x="751" y="165"/>
                </a:cubicBezTo>
                <a:cubicBezTo>
                  <a:pt x="750" y="165"/>
                  <a:pt x="750" y="164"/>
                  <a:pt x="749" y="164"/>
                </a:cubicBezTo>
                <a:cubicBezTo>
                  <a:pt x="748" y="164"/>
                  <a:pt x="748" y="165"/>
                  <a:pt x="747" y="165"/>
                </a:cubicBezTo>
                <a:cubicBezTo>
                  <a:pt x="747" y="164"/>
                  <a:pt x="748" y="163"/>
                  <a:pt x="748" y="162"/>
                </a:cubicBezTo>
                <a:cubicBezTo>
                  <a:pt x="747" y="162"/>
                  <a:pt x="747" y="162"/>
                  <a:pt x="747" y="161"/>
                </a:cubicBezTo>
                <a:cubicBezTo>
                  <a:pt x="747" y="161"/>
                  <a:pt x="747" y="160"/>
                  <a:pt x="747" y="160"/>
                </a:cubicBezTo>
                <a:cubicBezTo>
                  <a:pt x="748" y="160"/>
                  <a:pt x="747" y="160"/>
                  <a:pt x="748" y="160"/>
                </a:cubicBezTo>
                <a:cubicBezTo>
                  <a:pt x="749" y="160"/>
                  <a:pt x="749" y="159"/>
                  <a:pt x="749" y="159"/>
                </a:cubicBezTo>
                <a:cubicBezTo>
                  <a:pt x="749" y="159"/>
                  <a:pt x="748" y="159"/>
                  <a:pt x="748" y="159"/>
                </a:cubicBezTo>
                <a:cubicBezTo>
                  <a:pt x="748" y="159"/>
                  <a:pt x="748" y="159"/>
                  <a:pt x="748" y="159"/>
                </a:cubicBezTo>
                <a:cubicBezTo>
                  <a:pt x="747" y="160"/>
                  <a:pt x="745" y="160"/>
                  <a:pt x="745" y="160"/>
                </a:cubicBezTo>
                <a:cubicBezTo>
                  <a:pt x="745" y="160"/>
                  <a:pt x="744" y="159"/>
                  <a:pt x="744" y="159"/>
                </a:cubicBezTo>
                <a:cubicBezTo>
                  <a:pt x="744" y="159"/>
                  <a:pt x="744" y="159"/>
                  <a:pt x="743" y="158"/>
                </a:cubicBezTo>
                <a:cubicBezTo>
                  <a:pt x="742" y="158"/>
                  <a:pt x="743" y="157"/>
                  <a:pt x="742" y="157"/>
                </a:cubicBezTo>
                <a:cubicBezTo>
                  <a:pt x="741" y="157"/>
                  <a:pt x="741" y="157"/>
                  <a:pt x="740" y="158"/>
                </a:cubicBezTo>
                <a:cubicBezTo>
                  <a:pt x="740" y="158"/>
                  <a:pt x="740" y="159"/>
                  <a:pt x="740" y="159"/>
                </a:cubicBezTo>
                <a:cubicBezTo>
                  <a:pt x="740" y="160"/>
                  <a:pt x="739" y="161"/>
                  <a:pt x="738" y="160"/>
                </a:cubicBezTo>
                <a:cubicBezTo>
                  <a:pt x="738" y="160"/>
                  <a:pt x="737" y="159"/>
                  <a:pt x="736" y="160"/>
                </a:cubicBezTo>
                <a:cubicBezTo>
                  <a:pt x="736" y="161"/>
                  <a:pt x="736" y="161"/>
                  <a:pt x="735" y="161"/>
                </a:cubicBezTo>
                <a:cubicBezTo>
                  <a:pt x="735" y="161"/>
                  <a:pt x="734" y="161"/>
                  <a:pt x="734" y="161"/>
                </a:cubicBezTo>
                <a:cubicBezTo>
                  <a:pt x="733" y="161"/>
                  <a:pt x="732" y="161"/>
                  <a:pt x="732" y="161"/>
                </a:cubicBezTo>
                <a:cubicBezTo>
                  <a:pt x="732" y="160"/>
                  <a:pt x="731" y="160"/>
                  <a:pt x="731" y="160"/>
                </a:cubicBezTo>
                <a:cubicBezTo>
                  <a:pt x="731" y="160"/>
                  <a:pt x="731" y="160"/>
                  <a:pt x="731" y="160"/>
                </a:cubicBezTo>
                <a:cubicBezTo>
                  <a:pt x="731" y="161"/>
                  <a:pt x="731" y="162"/>
                  <a:pt x="731" y="163"/>
                </a:cubicBezTo>
                <a:cubicBezTo>
                  <a:pt x="731" y="163"/>
                  <a:pt x="729" y="163"/>
                  <a:pt x="729" y="162"/>
                </a:cubicBezTo>
                <a:cubicBezTo>
                  <a:pt x="729" y="162"/>
                  <a:pt x="730" y="161"/>
                  <a:pt x="729" y="161"/>
                </a:cubicBezTo>
                <a:cubicBezTo>
                  <a:pt x="729" y="160"/>
                  <a:pt x="729" y="160"/>
                  <a:pt x="729" y="159"/>
                </a:cubicBezTo>
                <a:cubicBezTo>
                  <a:pt x="729" y="159"/>
                  <a:pt x="728" y="159"/>
                  <a:pt x="728" y="159"/>
                </a:cubicBezTo>
                <a:cubicBezTo>
                  <a:pt x="728" y="160"/>
                  <a:pt x="728" y="160"/>
                  <a:pt x="727" y="160"/>
                </a:cubicBezTo>
                <a:cubicBezTo>
                  <a:pt x="727" y="161"/>
                  <a:pt x="726" y="161"/>
                  <a:pt x="726" y="161"/>
                </a:cubicBezTo>
                <a:cubicBezTo>
                  <a:pt x="725" y="161"/>
                  <a:pt x="725" y="161"/>
                  <a:pt x="725" y="161"/>
                </a:cubicBezTo>
                <a:cubicBezTo>
                  <a:pt x="725" y="162"/>
                  <a:pt x="725" y="163"/>
                  <a:pt x="724" y="163"/>
                </a:cubicBezTo>
                <a:cubicBezTo>
                  <a:pt x="723" y="162"/>
                  <a:pt x="723" y="162"/>
                  <a:pt x="723" y="160"/>
                </a:cubicBezTo>
                <a:cubicBezTo>
                  <a:pt x="721" y="161"/>
                  <a:pt x="721" y="160"/>
                  <a:pt x="721" y="162"/>
                </a:cubicBezTo>
                <a:cubicBezTo>
                  <a:pt x="721" y="163"/>
                  <a:pt x="721" y="164"/>
                  <a:pt x="721" y="165"/>
                </a:cubicBezTo>
                <a:cubicBezTo>
                  <a:pt x="720" y="165"/>
                  <a:pt x="721" y="164"/>
                  <a:pt x="719" y="164"/>
                </a:cubicBezTo>
                <a:cubicBezTo>
                  <a:pt x="719" y="165"/>
                  <a:pt x="719" y="167"/>
                  <a:pt x="718" y="167"/>
                </a:cubicBezTo>
                <a:cubicBezTo>
                  <a:pt x="718" y="167"/>
                  <a:pt x="718" y="167"/>
                  <a:pt x="718" y="167"/>
                </a:cubicBezTo>
                <a:cubicBezTo>
                  <a:pt x="717" y="167"/>
                  <a:pt x="717" y="167"/>
                  <a:pt x="716" y="166"/>
                </a:cubicBezTo>
                <a:cubicBezTo>
                  <a:pt x="716" y="165"/>
                  <a:pt x="716" y="165"/>
                  <a:pt x="717" y="164"/>
                </a:cubicBezTo>
                <a:cubicBezTo>
                  <a:pt x="717" y="164"/>
                  <a:pt x="717" y="163"/>
                  <a:pt x="716" y="163"/>
                </a:cubicBezTo>
                <a:cubicBezTo>
                  <a:pt x="716" y="163"/>
                  <a:pt x="717" y="162"/>
                  <a:pt x="717" y="162"/>
                </a:cubicBezTo>
                <a:cubicBezTo>
                  <a:pt x="716" y="162"/>
                  <a:pt x="716" y="162"/>
                  <a:pt x="716" y="162"/>
                </a:cubicBezTo>
                <a:cubicBezTo>
                  <a:pt x="716" y="161"/>
                  <a:pt x="716" y="161"/>
                  <a:pt x="716" y="161"/>
                </a:cubicBezTo>
                <a:cubicBezTo>
                  <a:pt x="716" y="160"/>
                  <a:pt x="716" y="161"/>
                  <a:pt x="716" y="161"/>
                </a:cubicBezTo>
                <a:cubicBezTo>
                  <a:pt x="715" y="160"/>
                  <a:pt x="715" y="160"/>
                  <a:pt x="714" y="159"/>
                </a:cubicBezTo>
                <a:cubicBezTo>
                  <a:pt x="714" y="159"/>
                  <a:pt x="712" y="159"/>
                  <a:pt x="713" y="160"/>
                </a:cubicBezTo>
                <a:cubicBezTo>
                  <a:pt x="711" y="159"/>
                  <a:pt x="711" y="159"/>
                  <a:pt x="711" y="160"/>
                </a:cubicBezTo>
                <a:cubicBezTo>
                  <a:pt x="711" y="161"/>
                  <a:pt x="712" y="161"/>
                  <a:pt x="713" y="161"/>
                </a:cubicBezTo>
                <a:cubicBezTo>
                  <a:pt x="713" y="162"/>
                  <a:pt x="713" y="162"/>
                  <a:pt x="713" y="163"/>
                </a:cubicBezTo>
                <a:cubicBezTo>
                  <a:pt x="713" y="163"/>
                  <a:pt x="712" y="162"/>
                  <a:pt x="712" y="162"/>
                </a:cubicBezTo>
                <a:cubicBezTo>
                  <a:pt x="710" y="162"/>
                  <a:pt x="710" y="162"/>
                  <a:pt x="709" y="161"/>
                </a:cubicBezTo>
                <a:cubicBezTo>
                  <a:pt x="709" y="160"/>
                  <a:pt x="709" y="159"/>
                  <a:pt x="708" y="160"/>
                </a:cubicBezTo>
                <a:cubicBezTo>
                  <a:pt x="708" y="160"/>
                  <a:pt x="708" y="160"/>
                  <a:pt x="708" y="160"/>
                </a:cubicBezTo>
                <a:cubicBezTo>
                  <a:pt x="707" y="161"/>
                  <a:pt x="708" y="160"/>
                  <a:pt x="708" y="161"/>
                </a:cubicBezTo>
                <a:cubicBezTo>
                  <a:pt x="708" y="161"/>
                  <a:pt x="708" y="161"/>
                  <a:pt x="708" y="161"/>
                </a:cubicBezTo>
                <a:cubicBezTo>
                  <a:pt x="707" y="161"/>
                  <a:pt x="707" y="161"/>
                  <a:pt x="706" y="161"/>
                </a:cubicBezTo>
                <a:cubicBezTo>
                  <a:pt x="706" y="161"/>
                  <a:pt x="707" y="162"/>
                  <a:pt x="707" y="162"/>
                </a:cubicBezTo>
                <a:cubicBezTo>
                  <a:pt x="708" y="162"/>
                  <a:pt x="708" y="162"/>
                  <a:pt x="708" y="163"/>
                </a:cubicBezTo>
                <a:cubicBezTo>
                  <a:pt x="708" y="164"/>
                  <a:pt x="708" y="164"/>
                  <a:pt x="707" y="164"/>
                </a:cubicBezTo>
                <a:cubicBezTo>
                  <a:pt x="706" y="165"/>
                  <a:pt x="706" y="165"/>
                  <a:pt x="705" y="166"/>
                </a:cubicBezTo>
                <a:cubicBezTo>
                  <a:pt x="705" y="166"/>
                  <a:pt x="704" y="166"/>
                  <a:pt x="703" y="165"/>
                </a:cubicBezTo>
                <a:cubicBezTo>
                  <a:pt x="703" y="166"/>
                  <a:pt x="703" y="166"/>
                  <a:pt x="703" y="166"/>
                </a:cubicBezTo>
                <a:cubicBezTo>
                  <a:pt x="704" y="167"/>
                  <a:pt x="705" y="167"/>
                  <a:pt x="706" y="167"/>
                </a:cubicBezTo>
                <a:cubicBezTo>
                  <a:pt x="707" y="166"/>
                  <a:pt x="707" y="166"/>
                  <a:pt x="707" y="165"/>
                </a:cubicBezTo>
                <a:cubicBezTo>
                  <a:pt x="708" y="166"/>
                  <a:pt x="708" y="166"/>
                  <a:pt x="709" y="165"/>
                </a:cubicBezTo>
                <a:cubicBezTo>
                  <a:pt x="710" y="165"/>
                  <a:pt x="711" y="165"/>
                  <a:pt x="712" y="164"/>
                </a:cubicBezTo>
                <a:cubicBezTo>
                  <a:pt x="712" y="165"/>
                  <a:pt x="712" y="165"/>
                  <a:pt x="713" y="165"/>
                </a:cubicBezTo>
                <a:cubicBezTo>
                  <a:pt x="713" y="166"/>
                  <a:pt x="713" y="166"/>
                  <a:pt x="713" y="166"/>
                </a:cubicBezTo>
                <a:cubicBezTo>
                  <a:pt x="712" y="166"/>
                  <a:pt x="712" y="166"/>
                  <a:pt x="712" y="166"/>
                </a:cubicBezTo>
                <a:cubicBezTo>
                  <a:pt x="711" y="166"/>
                  <a:pt x="712" y="166"/>
                  <a:pt x="711" y="166"/>
                </a:cubicBezTo>
                <a:cubicBezTo>
                  <a:pt x="711" y="167"/>
                  <a:pt x="711" y="167"/>
                  <a:pt x="711" y="168"/>
                </a:cubicBezTo>
                <a:cubicBezTo>
                  <a:pt x="712" y="168"/>
                  <a:pt x="713" y="168"/>
                  <a:pt x="713" y="168"/>
                </a:cubicBezTo>
                <a:cubicBezTo>
                  <a:pt x="713" y="168"/>
                  <a:pt x="713" y="169"/>
                  <a:pt x="712" y="169"/>
                </a:cubicBezTo>
                <a:cubicBezTo>
                  <a:pt x="712" y="169"/>
                  <a:pt x="711" y="169"/>
                  <a:pt x="710" y="168"/>
                </a:cubicBezTo>
                <a:cubicBezTo>
                  <a:pt x="710" y="168"/>
                  <a:pt x="710" y="169"/>
                  <a:pt x="710" y="169"/>
                </a:cubicBezTo>
                <a:cubicBezTo>
                  <a:pt x="709" y="169"/>
                  <a:pt x="708" y="170"/>
                  <a:pt x="707" y="170"/>
                </a:cubicBezTo>
                <a:cubicBezTo>
                  <a:pt x="706" y="170"/>
                  <a:pt x="706" y="170"/>
                  <a:pt x="705" y="170"/>
                </a:cubicBezTo>
                <a:cubicBezTo>
                  <a:pt x="705" y="172"/>
                  <a:pt x="705" y="172"/>
                  <a:pt x="707" y="172"/>
                </a:cubicBezTo>
                <a:cubicBezTo>
                  <a:pt x="707" y="172"/>
                  <a:pt x="708" y="171"/>
                  <a:pt x="708" y="171"/>
                </a:cubicBezTo>
                <a:cubicBezTo>
                  <a:pt x="708" y="171"/>
                  <a:pt x="709" y="171"/>
                  <a:pt x="709" y="171"/>
                </a:cubicBezTo>
                <a:cubicBezTo>
                  <a:pt x="710" y="171"/>
                  <a:pt x="710" y="171"/>
                  <a:pt x="711" y="171"/>
                </a:cubicBezTo>
                <a:cubicBezTo>
                  <a:pt x="712" y="171"/>
                  <a:pt x="712" y="171"/>
                  <a:pt x="712" y="172"/>
                </a:cubicBezTo>
                <a:cubicBezTo>
                  <a:pt x="712" y="173"/>
                  <a:pt x="713" y="174"/>
                  <a:pt x="713" y="173"/>
                </a:cubicBezTo>
                <a:cubicBezTo>
                  <a:pt x="713" y="173"/>
                  <a:pt x="714" y="173"/>
                  <a:pt x="714" y="173"/>
                </a:cubicBezTo>
                <a:cubicBezTo>
                  <a:pt x="714" y="173"/>
                  <a:pt x="714" y="173"/>
                  <a:pt x="714" y="173"/>
                </a:cubicBezTo>
                <a:cubicBezTo>
                  <a:pt x="714" y="174"/>
                  <a:pt x="714" y="174"/>
                  <a:pt x="716" y="174"/>
                </a:cubicBezTo>
                <a:cubicBezTo>
                  <a:pt x="715" y="175"/>
                  <a:pt x="714" y="175"/>
                  <a:pt x="714" y="175"/>
                </a:cubicBezTo>
                <a:cubicBezTo>
                  <a:pt x="713" y="176"/>
                  <a:pt x="713" y="176"/>
                  <a:pt x="712" y="176"/>
                </a:cubicBezTo>
                <a:cubicBezTo>
                  <a:pt x="712" y="176"/>
                  <a:pt x="710" y="176"/>
                  <a:pt x="710" y="177"/>
                </a:cubicBezTo>
                <a:cubicBezTo>
                  <a:pt x="710" y="178"/>
                  <a:pt x="712" y="178"/>
                  <a:pt x="713" y="178"/>
                </a:cubicBezTo>
                <a:cubicBezTo>
                  <a:pt x="714" y="178"/>
                  <a:pt x="713" y="178"/>
                  <a:pt x="714" y="178"/>
                </a:cubicBezTo>
                <a:cubicBezTo>
                  <a:pt x="714" y="178"/>
                  <a:pt x="714" y="177"/>
                  <a:pt x="715" y="177"/>
                </a:cubicBezTo>
                <a:cubicBezTo>
                  <a:pt x="715" y="177"/>
                  <a:pt x="717" y="178"/>
                  <a:pt x="717" y="177"/>
                </a:cubicBezTo>
                <a:cubicBezTo>
                  <a:pt x="718" y="177"/>
                  <a:pt x="717" y="177"/>
                  <a:pt x="718" y="178"/>
                </a:cubicBezTo>
                <a:cubicBezTo>
                  <a:pt x="719" y="178"/>
                  <a:pt x="719" y="177"/>
                  <a:pt x="720" y="178"/>
                </a:cubicBezTo>
                <a:cubicBezTo>
                  <a:pt x="721" y="178"/>
                  <a:pt x="722" y="178"/>
                  <a:pt x="723" y="179"/>
                </a:cubicBezTo>
                <a:cubicBezTo>
                  <a:pt x="723" y="179"/>
                  <a:pt x="721" y="180"/>
                  <a:pt x="721" y="181"/>
                </a:cubicBezTo>
                <a:cubicBezTo>
                  <a:pt x="722" y="181"/>
                  <a:pt x="723" y="180"/>
                  <a:pt x="723" y="180"/>
                </a:cubicBezTo>
                <a:cubicBezTo>
                  <a:pt x="723" y="181"/>
                  <a:pt x="725" y="181"/>
                  <a:pt x="726" y="181"/>
                </a:cubicBezTo>
                <a:cubicBezTo>
                  <a:pt x="727" y="181"/>
                  <a:pt x="728" y="181"/>
                  <a:pt x="730" y="180"/>
                </a:cubicBezTo>
                <a:cubicBezTo>
                  <a:pt x="731" y="180"/>
                  <a:pt x="730" y="181"/>
                  <a:pt x="731" y="181"/>
                </a:cubicBezTo>
                <a:cubicBezTo>
                  <a:pt x="732" y="181"/>
                  <a:pt x="732" y="179"/>
                  <a:pt x="733" y="179"/>
                </a:cubicBezTo>
                <a:cubicBezTo>
                  <a:pt x="733" y="179"/>
                  <a:pt x="732" y="179"/>
                  <a:pt x="732" y="178"/>
                </a:cubicBezTo>
                <a:close/>
                <a:moveTo>
                  <a:pt x="416" y="158"/>
                </a:moveTo>
                <a:cubicBezTo>
                  <a:pt x="418" y="158"/>
                  <a:pt x="415" y="156"/>
                  <a:pt x="416" y="158"/>
                </a:cubicBezTo>
                <a:close/>
                <a:moveTo>
                  <a:pt x="711" y="157"/>
                </a:moveTo>
                <a:cubicBezTo>
                  <a:pt x="710" y="157"/>
                  <a:pt x="709" y="157"/>
                  <a:pt x="709" y="158"/>
                </a:cubicBezTo>
                <a:cubicBezTo>
                  <a:pt x="709" y="158"/>
                  <a:pt x="710" y="158"/>
                  <a:pt x="710" y="158"/>
                </a:cubicBezTo>
                <a:cubicBezTo>
                  <a:pt x="711" y="158"/>
                  <a:pt x="711" y="158"/>
                  <a:pt x="712" y="158"/>
                </a:cubicBezTo>
                <a:cubicBezTo>
                  <a:pt x="712" y="158"/>
                  <a:pt x="713" y="158"/>
                  <a:pt x="714" y="158"/>
                </a:cubicBezTo>
                <a:cubicBezTo>
                  <a:pt x="714" y="158"/>
                  <a:pt x="713" y="157"/>
                  <a:pt x="713" y="157"/>
                </a:cubicBezTo>
                <a:cubicBezTo>
                  <a:pt x="712" y="157"/>
                  <a:pt x="711" y="157"/>
                  <a:pt x="711" y="157"/>
                </a:cubicBezTo>
                <a:cubicBezTo>
                  <a:pt x="709" y="157"/>
                  <a:pt x="711" y="157"/>
                  <a:pt x="711" y="157"/>
                </a:cubicBezTo>
                <a:close/>
                <a:moveTo>
                  <a:pt x="44" y="155"/>
                </a:moveTo>
                <a:cubicBezTo>
                  <a:pt x="44" y="154"/>
                  <a:pt x="44" y="153"/>
                  <a:pt x="43" y="154"/>
                </a:cubicBezTo>
                <a:cubicBezTo>
                  <a:pt x="44" y="154"/>
                  <a:pt x="44" y="155"/>
                  <a:pt x="44" y="155"/>
                </a:cubicBezTo>
                <a:close/>
                <a:moveTo>
                  <a:pt x="406" y="149"/>
                </a:moveTo>
                <a:cubicBezTo>
                  <a:pt x="406" y="148"/>
                  <a:pt x="406" y="148"/>
                  <a:pt x="406" y="147"/>
                </a:cubicBezTo>
                <a:cubicBezTo>
                  <a:pt x="405" y="147"/>
                  <a:pt x="404" y="147"/>
                  <a:pt x="405" y="148"/>
                </a:cubicBezTo>
                <a:cubicBezTo>
                  <a:pt x="405" y="148"/>
                  <a:pt x="405" y="148"/>
                  <a:pt x="406" y="149"/>
                </a:cubicBezTo>
                <a:close/>
                <a:moveTo>
                  <a:pt x="1733" y="146"/>
                </a:moveTo>
                <a:cubicBezTo>
                  <a:pt x="1733" y="146"/>
                  <a:pt x="1733" y="146"/>
                  <a:pt x="1733" y="146"/>
                </a:cubicBezTo>
                <a:cubicBezTo>
                  <a:pt x="1733" y="146"/>
                  <a:pt x="1733" y="146"/>
                  <a:pt x="1733" y="146"/>
                </a:cubicBezTo>
                <a:cubicBezTo>
                  <a:pt x="1733" y="146"/>
                  <a:pt x="1733" y="146"/>
                  <a:pt x="1733" y="146"/>
                </a:cubicBezTo>
                <a:close/>
                <a:moveTo>
                  <a:pt x="884" y="146"/>
                </a:moveTo>
                <a:cubicBezTo>
                  <a:pt x="884" y="146"/>
                  <a:pt x="884" y="146"/>
                  <a:pt x="885" y="146"/>
                </a:cubicBezTo>
                <a:cubicBezTo>
                  <a:pt x="884" y="145"/>
                  <a:pt x="884" y="144"/>
                  <a:pt x="884" y="144"/>
                </a:cubicBezTo>
                <a:cubicBezTo>
                  <a:pt x="883" y="144"/>
                  <a:pt x="883" y="145"/>
                  <a:pt x="883" y="145"/>
                </a:cubicBezTo>
                <a:cubicBezTo>
                  <a:pt x="881" y="146"/>
                  <a:pt x="884" y="147"/>
                  <a:pt x="884" y="146"/>
                </a:cubicBezTo>
                <a:close/>
                <a:moveTo>
                  <a:pt x="346" y="144"/>
                </a:moveTo>
                <a:cubicBezTo>
                  <a:pt x="346" y="144"/>
                  <a:pt x="345" y="144"/>
                  <a:pt x="345" y="143"/>
                </a:cubicBezTo>
                <a:cubicBezTo>
                  <a:pt x="345" y="144"/>
                  <a:pt x="345" y="144"/>
                  <a:pt x="346" y="144"/>
                </a:cubicBezTo>
                <a:close/>
                <a:moveTo>
                  <a:pt x="464" y="145"/>
                </a:moveTo>
                <a:cubicBezTo>
                  <a:pt x="465" y="145"/>
                  <a:pt x="468" y="146"/>
                  <a:pt x="467" y="144"/>
                </a:cubicBezTo>
                <a:cubicBezTo>
                  <a:pt x="467" y="143"/>
                  <a:pt x="466" y="143"/>
                  <a:pt x="465" y="143"/>
                </a:cubicBezTo>
                <a:cubicBezTo>
                  <a:pt x="464" y="143"/>
                  <a:pt x="464" y="144"/>
                  <a:pt x="464" y="145"/>
                </a:cubicBezTo>
                <a:close/>
                <a:moveTo>
                  <a:pt x="889" y="143"/>
                </a:moveTo>
                <a:cubicBezTo>
                  <a:pt x="889" y="143"/>
                  <a:pt x="889" y="142"/>
                  <a:pt x="889" y="142"/>
                </a:cubicBezTo>
                <a:cubicBezTo>
                  <a:pt x="888" y="142"/>
                  <a:pt x="888" y="143"/>
                  <a:pt x="888" y="143"/>
                </a:cubicBezTo>
                <a:cubicBezTo>
                  <a:pt x="887" y="144"/>
                  <a:pt x="886" y="144"/>
                  <a:pt x="886" y="145"/>
                </a:cubicBezTo>
                <a:cubicBezTo>
                  <a:pt x="886" y="145"/>
                  <a:pt x="886" y="145"/>
                  <a:pt x="886" y="145"/>
                </a:cubicBezTo>
                <a:cubicBezTo>
                  <a:pt x="887" y="145"/>
                  <a:pt x="888" y="144"/>
                  <a:pt x="889" y="143"/>
                </a:cubicBezTo>
                <a:cubicBezTo>
                  <a:pt x="889" y="142"/>
                  <a:pt x="889" y="143"/>
                  <a:pt x="889" y="143"/>
                </a:cubicBezTo>
                <a:close/>
                <a:moveTo>
                  <a:pt x="24" y="142"/>
                </a:moveTo>
                <a:cubicBezTo>
                  <a:pt x="25" y="142"/>
                  <a:pt x="25" y="142"/>
                  <a:pt x="25" y="142"/>
                </a:cubicBezTo>
                <a:cubicBezTo>
                  <a:pt x="25" y="142"/>
                  <a:pt x="25" y="142"/>
                  <a:pt x="24" y="142"/>
                </a:cubicBezTo>
                <a:cubicBezTo>
                  <a:pt x="25" y="142"/>
                  <a:pt x="24" y="142"/>
                  <a:pt x="24" y="142"/>
                </a:cubicBezTo>
                <a:close/>
                <a:moveTo>
                  <a:pt x="455" y="146"/>
                </a:moveTo>
                <a:cubicBezTo>
                  <a:pt x="455" y="146"/>
                  <a:pt x="455" y="147"/>
                  <a:pt x="455" y="148"/>
                </a:cubicBezTo>
                <a:cubicBezTo>
                  <a:pt x="455" y="148"/>
                  <a:pt x="457" y="149"/>
                  <a:pt x="457" y="149"/>
                </a:cubicBezTo>
                <a:cubicBezTo>
                  <a:pt x="457" y="148"/>
                  <a:pt x="458" y="148"/>
                  <a:pt x="459" y="148"/>
                </a:cubicBezTo>
                <a:cubicBezTo>
                  <a:pt x="459" y="148"/>
                  <a:pt x="459" y="147"/>
                  <a:pt x="460" y="146"/>
                </a:cubicBezTo>
                <a:cubicBezTo>
                  <a:pt x="460" y="145"/>
                  <a:pt x="461" y="143"/>
                  <a:pt x="460" y="143"/>
                </a:cubicBezTo>
                <a:cubicBezTo>
                  <a:pt x="460" y="143"/>
                  <a:pt x="459" y="143"/>
                  <a:pt x="459" y="142"/>
                </a:cubicBezTo>
                <a:cubicBezTo>
                  <a:pt x="459" y="141"/>
                  <a:pt x="458" y="141"/>
                  <a:pt x="457" y="142"/>
                </a:cubicBezTo>
                <a:cubicBezTo>
                  <a:pt x="457" y="142"/>
                  <a:pt x="456" y="142"/>
                  <a:pt x="455" y="142"/>
                </a:cubicBezTo>
                <a:cubicBezTo>
                  <a:pt x="455" y="143"/>
                  <a:pt x="455" y="143"/>
                  <a:pt x="455" y="144"/>
                </a:cubicBezTo>
                <a:cubicBezTo>
                  <a:pt x="454" y="144"/>
                  <a:pt x="454" y="146"/>
                  <a:pt x="455" y="146"/>
                </a:cubicBezTo>
                <a:close/>
                <a:moveTo>
                  <a:pt x="343" y="143"/>
                </a:moveTo>
                <a:cubicBezTo>
                  <a:pt x="343" y="143"/>
                  <a:pt x="343" y="141"/>
                  <a:pt x="342" y="141"/>
                </a:cubicBezTo>
                <a:cubicBezTo>
                  <a:pt x="342" y="142"/>
                  <a:pt x="343" y="143"/>
                  <a:pt x="343" y="143"/>
                </a:cubicBezTo>
                <a:cubicBezTo>
                  <a:pt x="343" y="143"/>
                  <a:pt x="343" y="143"/>
                  <a:pt x="343" y="143"/>
                </a:cubicBezTo>
                <a:close/>
                <a:moveTo>
                  <a:pt x="1091" y="141"/>
                </a:moveTo>
                <a:cubicBezTo>
                  <a:pt x="1093" y="141"/>
                  <a:pt x="1091" y="140"/>
                  <a:pt x="1091" y="141"/>
                </a:cubicBezTo>
                <a:cubicBezTo>
                  <a:pt x="1092" y="141"/>
                  <a:pt x="1091" y="141"/>
                  <a:pt x="1091" y="141"/>
                </a:cubicBezTo>
                <a:close/>
                <a:moveTo>
                  <a:pt x="570" y="141"/>
                </a:moveTo>
                <a:cubicBezTo>
                  <a:pt x="570" y="141"/>
                  <a:pt x="570" y="141"/>
                  <a:pt x="570" y="141"/>
                </a:cubicBezTo>
                <a:cubicBezTo>
                  <a:pt x="570" y="141"/>
                  <a:pt x="570" y="141"/>
                  <a:pt x="570" y="141"/>
                </a:cubicBezTo>
                <a:cubicBezTo>
                  <a:pt x="570" y="141"/>
                  <a:pt x="570" y="141"/>
                  <a:pt x="570" y="141"/>
                </a:cubicBezTo>
                <a:close/>
                <a:moveTo>
                  <a:pt x="466" y="139"/>
                </a:moveTo>
                <a:cubicBezTo>
                  <a:pt x="466" y="139"/>
                  <a:pt x="466" y="140"/>
                  <a:pt x="466" y="141"/>
                </a:cubicBezTo>
                <a:cubicBezTo>
                  <a:pt x="466" y="142"/>
                  <a:pt x="466" y="141"/>
                  <a:pt x="467" y="141"/>
                </a:cubicBezTo>
                <a:cubicBezTo>
                  <a:pt x="467" y="140"/>
                  <a:pt x="467" y="139"/>
                  <a:pt x="466" y="139"/>
                </a:cubicBezTo>
                <a:cubicBezTo>
                  <a:pt x="466" y="140"/>
                  <a:pt x="466" y="139"/>
                  <a:pt x="466" y="139"/>
                </a:cubicBezTo>
                <a:close/>
                <a:moveTo>
                  <a:pt x="891" y="138"/>
                </a:moveTo>
                <a:cubicBezTo>
                  <a:pt x="890" y="138"/>
                  <a:pt x="889" y="139"/>
                  <a:pt x="889" y="139"/>
                </a:cubicBezTo>
                <a:cubicBezTo>
                  <a:pt x="889" y="139"/>
                  <a:pt x="888" y="139"/>
                  <a:pt x="889" y="140"/>
                </a:cubicBezTo>
                <a:cubicBezTo>
                  <a:pt x="889" y="140"/>
                  <a:pt x="890" y="140"/>
                  <a:pt x="891" y="140"/>
                </a:cubicBezTo>
                <a:cubicBezTo>
                  <a:pt x="891" y="139"/>
                  <a:pt x="891" y="139"/>
                  <a:pt x="891" y="138"/>
                </a:cubicBezTo>
                <a:cubicBezTo>
                  <a:pt x="890" y="138"/>
                  <a:pt x="891" y="138"/>
                  <a:pt x="891" y="138"/>
                </a:cubicBezTo>
                <a:close/>
                <a:moveTo>
                  <a:pt x="317" y="139"/>
                </a:moveTo>
                <a:cubicBezTo>
                  <a:pt x="317" y="139"/>
                  <a:pt x="318" y="140"/>
                  <a:pt x="319" y="140"/>
                </a:cubicBezTo>
                <a:cubicBezTo>
                  <a:pt x="320" y="140"/>
                  <a:pt x="320" y="140"/>
                  <a:pt x="320" y="139"/>
                </a:cubicBezTo>
                <a:cubicBezTo>
                  <a:pt x="320" y="139"/>
                  <a:pt x="320" y="139"/>
                  <a:pt x="320" y="138"/>
                </a:cubicBezTo>
                <a:cubicBezTo>
                  <a:pt x="319" y="138"/>
                  <a:pt x="318" y="139"/>
                  <a:pt x="317" y="139"/>
                </a:cubicBezTo>
                <a:cubicBezTo>
                  <a:pt x="317" y="139"/>
                  <a:pt x="317" y="139"/>
                  <a:pt x="317" y="139"/>
                </a:cubicBezTo>
                <a:close/>
                <a:moveTo>
                  <a:pt x="893" y="144"/>
                </a:moveTo>
                <a:cubicBezTo>
                  <a:pt x="893" y="143"/>
                  <a:pt x="893" y="142"/>
                  <a:pt x="894" y="143"/>
                </a:cubicBezTo>
                <a:cubicBezTo>
                  <a:pt x="894" y="144"/>
                  <a:pt x="895" y="142"/>
                  <a:pt x="896" y="142"/>
                </a:cubicBezTo>
                <a:cubicBezTo>
                  <a:pt x="897" y="142"/>
                  <a:pt x="897" y="141"/>
                  <a:pt x="897" y="140"/>
                </a:cubicBezTo>
                <a:cubicBezTo>
                  <a:pt x="898" y="139"/>
                  <a:pt x="897" y="139"/>
                  <a:pt x="897" y="138"/>
                </a:cubicBezTo>
                <a:cubicBezTo>
                  <a:pt x="896" y="138"/>
                  <a:pt x="895" y="138"/>
                  <a:pt x="895" y="139"/>
                </a:cubicBezTo>
                <a:cubicBezTo>
                  <a:pt x="895" y="140"/>
                  <a:pt x="895" y="140"/>
                  <a:pt x="894" y="140"/>
                </a:cubicBezTo>
                <a:cubicBezTo>
                  <a:pt x="894" y="140"/>
                  <a:pt x="894" y="138"/>
                  <a:pt x="894" y="138"/>
                </a:cubicBezTo>
                <a:cubicBezTo>
                  <a:pt x="894" y="137"/>
                  <a:pt x="893" y="137"/>
                  <a:pt x="893" y="137"/>
                </a:cubicBezTo>
                <a:cubicBezTo>
                  <a:pt x="893" y="138"/>
                  <a:pt x="892" y="140"/>
                  <a:pt x="892" y="141"/>
                </a:cubicBezTo>
                <a:cubicBezTo>
                  <a:pt x="891" y="141"/>
                  <a:pt x="890" y="142"/>
                  <a:pt x="890" y="143"/>
                </a:cubicBezTo>
                <a:cubicBezTo>
                  <a:pt x="891" y="143"/>
                  <a:pt x="892" y="142"/>
                  <a:pt x="892" y="143"/>
                </a:cubicBezTo>
                <a:cubicBezTo>
                  <a:pt x="892" y="144"/>
                  <a:pt x="891" y="144"/>
                  <a:pt x="893" y="144"/>
                </a:cubicBezTo>
                <a:close/>
                <a:moveTo>
                  <a:pt x="443" y="138"/>
                </a:moveTo>
                <a:cubicBezTo>
                  <a:pt x="442" y="138"/>
                  <a:pt x="441" y="137"/>
                  <a:pt x="440" y="137"/>
                </a:cubicBezTo>
                <a:cubicBezTo>
                  <a:pt x="440" y="138"/>
                  <a:pt x="440" y="138"/>
                  <a:pt x="440" y="139"/>
                </a:cubicBezTo>
                <a:cubicBezTo>
                  <a:pt x="441" y="139"/>
                  <a:pt x="442" y="139"/>
                  <a:pt x="443" y="139"/>
                </a:cubicBezTo>
                <a:cubicBezTo>
                  <a:pt x="443" y="139"/>
                  <a:pt x="443" y="138"/>
                  <a:pt x="443" y="138"/>
                </a:cubicBezTo>
                <a:cubicBezTo>
                  <a:pt x="441" y="138"/>
                  <a:pt x="443" y="138"/>
                  <a:pt x="443" y="138"/>
                </a:cubicBezTo>
                <a:close/>
                <a:moveTo>
                  <a:pt x="334" y="137"/>
                </a:moveTo>
                <a:cubicBezTo>
                  <a:pt x="335" y="137"/>
                  <a:pt x="334" y="136"/>
                  <a:pt x="334" y="136"/>
                </a:cubicBezTo>
                <a:cubicBezTo>
                  <a:pt x="334" y="136"/>
                  <a:pt x="332" y="137"/>
                  <a:pt x="332" y="137"/>
                </a:cubicBezTo>
                <a:cubicBezTo>
                  <a:pt x="332" y="138"/>
                  <a:pt x="332" y="138"/>
                  <a:pt x="332" y="138"/>
                </a:cubicBezTo>
                <a:cubicBezTo>
                  <a:pt x="333" y="138"/>
                  <a:pt x="334" y="138"/>
                  <a:pt x="334" y="137"/>
                </a:cubicBezTo>
                <a:close/>
                <a:moveTo>
                  <a:pt x="896" y="136"/>
                </a:moveTo>
                <a:cubicBezTo>
                  <a:pt x="897" y="137"/>
                  <a:pt x="897" y="134"/>
                  <a:pt x="896" y="136"/>
                </a:cubicBezTo>
                <a:close/>
                <a:moveTo>
                  <a:pt x="898" y="135"/>
                </a:moveTo>
                <a:cubicBezTo>
                  <a:pt x="898" y="134"/>
                  <a:pt x="897" y="135"/>
                  <a:pt x="897" y="135"/>
                </a:cubicBezTo>
                <a:cubicBezTo>
                  <a:pt x="897" y="135"/>
                  <a:pt x="898" y="135"/>
                  <a:pt x="898" y="135"/>
                </a:cubicBezTo>
                <a:close/>
                <a:moveTo>
                  <a:pt x="341" y="136"/>
                </a:moveTo>
                <a:cubicBezTo>
                  <a:pt x="341" y="136"/>
                  <a:pt x="341" y="135"/>
                  <a:pt x="341" y="134"/>
                </a:cubicBezTo>
                <a:cubicBezTo>
                  <a:pt x="341" y="134"/>
                  <a:pt x="341" y="134"/>
                  <a:pt x="341" y="134"/>
                </a:cubicBezTo>
                <a:cubicBezTo>
                  <a:pt x="340" y="135"/>
                  <a:pt x="339" y="135"/>
                  <a:pt x="338" y="135"/>
                </a:cubicBezTo>
                <a:cubicBezTo>
                  <a:pt x="338" y="135"/>
                  <a:pt x="338" y="136"/>
                  <a:pt x="339" y="136"/>
                </a:cubicBezTo>
                <a:cubicBezTo>
                  <a:pt x="339" y="136"/>
                  <a:pt x="339" y="136"/>
                  <a:pt x="339" y="136"/>
                </a:cubicBezTo>
                <a:cubicBezTo>
                  <a:pt x="339" y="136"/>
                  <a:pt x="340" y="136"/>
                  <a:pt x="341" y="136"/>
                </a:cubicBezTo>
                <a:cubicBezTo>
                  <a:pt x="341" y="136"/>
                  <a:pt x="341" y="136"/>
                  <a:pt x="341" y="136"/>
                </a:cubicBezTo>
                <a:close/>
                <a:moveTo>
                  <a:pt x="1581" y="134"/>
                </a:moveTo>
                <a:cubicBezTo>
                  <a:pt x="1581" y="133"/>
                  <a:pt x="1580" y="135"/>
                  <a:pt x="1582" y="135"/>
                </a:cubicBezTo>
                <a:cubicBezTo>
                  <a:pt x="1581" y="134"/>
                  <a:pt x="1581" y="134"/>
                  <a:pt x="1581" y="134"/>
                </a:cubicBezTo>
                <a:close/>
                <a:moveTo>
                  <a:pt x="1053" y="137"/>
                </a:moveTo>
                <a:cubicBezTo>
                  <a:pt x="1054" y="136"/>
                  <a:pt x="1055" y="135"/>
                  <a:pt x="1055" y="135"/>
                </a:cubicBezTo>
                <a:cubicBezTo>
                  <a:pt x="1055" y="134"/>
                  <a:pt x="1054" y="134"/>
                  <a:pt x="1054" y="133"/>
                </a:cubicBezTo>
                <a:cubicBezTo>
                  <a:pt x="1054" y="133"/>
                  <a:pt x="1053" y="133"/>
                  <a:pt x="1053" y="133"/>
                </a:cubicBezTo>
                <a:cubicBezTo>
                  <a:pt x="1053" y="132"/>
                  <a:pt x="1051" y="132"/>
                  <a:pt x="1051" y="132"/>
                </a:cubicBezTo>
                <a:cubicBezTo>
                  <a:pt x="1051" y="133"/>
                  <a:pt x="1050" y="133"/>
                  <a:pt x="1050" y="133"/>
                </a:cubicBezTo>
                <a:cubicBezTo>
                  <a:pt x="1049" y="134"/>
                  <a:pt x="1049" y="135"/>
                  <a:pt x="1049" y="136"/>
                </a:cubicBezTo>
                <a:cubicBezTo>
                  <a:pt x="1050" y="136"/>
                  <a:pt x="1049" y="137"/>
                  <a:pt x="1050" y="137"/>
                </a:cubicBezTo>
                <a:cubicBezTo>
                  <a:pt x="1050" y="138"/>
                  <a:pt x="1051" y="138"/>
                  <a:pt x="1051" y="138"/>
                </a:cubicBezTo>
                <a:cubicBezTo>
                  <a:pt x="1052" y="139"/>
                  <a:pt x="1052" y="139"/>
                  <a:pt x="1052" y="139"/>
                </a:cubicBezTo>
                <a:cubicBezTo>
                  <a:pt x="1053" y="139"/>
                  <a:pt x="1052" y="137"/>
                  <a:pt x="1053" y="137"/>
                </a:cubicBezTo>
                <a:cubicBezTo>
                  <a:pt x="1054" y="137"/>
                  <a:pt x="1053" y="137"/>
                  <a:pt x="1053" y="137"/>
                </a:cubicBezTo>
                <a:close/>
                <a:moveTo>
                  <a:pt x="444" y="133"/>
                </a:moveTo>
                <a:cubicBezTo>
                  <a:pt x="444" y="133"/>
                  <a:pt x="444" y="132"/>
                  <a:pt x="444" y="132"/>
                </a:cubicBezTo>
                <a:cubicBezTo>
                  <a:pt x="443" y="132"/>
                  <a:pt x="443" y="132"/>
                  <a:pt x="443" y="132"/>
                </a:cubicBezTo>
                <a:cubicBezTo>
                  <a:pt x="444" y="133"/>
                  <a:pt x="444" y="133"/>
                  <a:pt x="444" y="133"/>
                </a:cubicBezTo>
                <a:cubicBezTo>
                  <a:pt x="444" y="133"/>
                  <a:pt x="444" y="133"/>
                  <a:pt x="444" y="133"/>
                </a:cubicBezTo>
                <a:close/>
                <a:moveTo>
                  <a:pt x="339" y="133"/>
                </a:moveTo>
                <a:cubicBezTo>
                  <a:pt x="338" y="132"/>
                  <a:pt x="338" y="132"/>
                  <a:pt x="338" y="132"/>
                </a:cubicBezTo>
                <a:cubicBezTo>
                  <a:pt x="338" y="133"/>
                  <a:pt x="338" y="133"/>
                  <a:pt x="339" y="133"/>
                </a:cubicBezTo>
                <a:cubicBezTo>
                  <a:pt x="338" y="132"/>
                  <a:pt x="339" y="133"/>
                  <a:pt x="339" y="133"/>
                </a:cubicBezTo>
                <a:close/>
                <a:moveTo>
                  <a:pt x="899" y="137"/>
                </a:moveTo>
                <a:cubicBezTo>
                  <a:pt x="899" y="137"/>
                  <a:pt x="900" y="137"/>
                  <a:pt x="900" y="137"/>
                </a:cubicBezTo>
                <a:cubicBezTo>
                  <a:pt x="901" y="136"/>
                  <a:pt x="901" y="136"/>
                  <a:pt x="902" y="136"/>
                </a:cubicBezTo>
                <a:cubicBezTo>
                  <a:pt x="902" y="136"/>
                  <a:pt x="902" y="136"/>
                  <a:pt x="902" y="136"/>
                </a:cubicBezTo>
                <a:cubicBezTo>
                  <a:pt x="903" y="136"/>
                  <a:pt x="903" y="135"/>
                  <a:pt x="903" y="135"/>
                </a:cubicBezTo>
                <a:cubicBezTo>
                  <a:pt x="904" y="134"/>
                  <a:pt x="903" y="132"/>
                  <a:pt x="903" y="131"/>
                </a:cubicBezTo>
                <a:cubicBezTo>
                  <a:pt x="902" y="131"/>
                  <a:pt x="902" y="132"/>
                  <a:pt x="902" y="132"/>
                </a:cubicBezTo>
                <a:cubicBezTo>
                  <a:pt x="901" y="132"/>
                  <a:pt x="901" y="132"/>
                  <a:pt x="900" y="133"/>
                </a:cubicBezTo>
                <a:cubicBezTo>
                  <a:pt x="900" y="134"/>
                  <a:pt x="899" y="133"/>
                  <a:pt x="899" y="134"/>
                </a:cubicBezTo>
                <a:cubicBezTo>
                  <a:pt x="899" y="135"/>
                  <a:pt x="899" y="135"/>
                  <a:pt x="899" y="135"/>
                </a:cubicBezTo>
                <a:cubicBezTo>
                  <a:pt x="899" y="136"/>
                  <a:pt x="899" y="135"/>
                  <a:pt x="899" y="136"/>
                </a:cubicBezTo>
                <a:cubicBezTo>
                  <a:pt x="899" y="136"/>
                  <a:pt x="899" y="137"/>
                  <a:pt x="899" y="137"/>
                </a:cubicBezTo>
                <a:cubicBezTo>
                  <a:pt x="900" y="137"/>
                  <a:pt x="899" y="137"/>
                  <a:pt x="899" y="137"/>
                </a:cubicBezTo>
                <a:close/>
                <a:moveTo>
                  <a:pt x="457" y="133"/>
                </a:moveTo>
                <a:cubicBezTo>
                  <a:pt x="457" y="132"/>
                  <a:pt x="457" y="132"/>
                  <a:pt x="457" y="131"/>
                </a:cubicBezTo>
                <a:cubicBezTo>
                  <a:pt x="456" y="131"/>
                  <a:pt x="456" y="132"/>
                  <a:pt x="455" y="132"/>
                </a:cubicBezTo>
                <a:cubicBezTo>
                  <a:pt x="456" y="133"/>
                  <a:pt x="456" y="133"/>
                  <a:pt x="457" y="133"/>
                </a:cubicBezTo>
                <a:close/>
                <a:moveTo>
                  <a:pt x="1580" y="131"/>
                </a:moveTo>
                <a:cubicBezTo>
                  <a:pt x="1580" y="131"/>
                  <a:pt x="1580" y="132"/>
                  <a:pt x="1580" y="132"/>
                </a:cubicBezTo>
                <a:cubicBezTo>
                  <a:pt x="1580" y="131"/>
                  <a:pt x="1580" y="131"/>
                  <a:pt x="1580" y="131"/>
                </a:cubicBezTo>
                <a:close/>
                <a:moveTo>
                  <a:pt x="447" y="130"/>
                </a:moveTo>
                <a:cubicBezTo>
                  <a:pt x="445" y="130"/>
                  <a:pt x="445" y="130"/>
                  <a:pt x="445" y="131"/>
                </a:cubicBezTo>
                <a:cubicBezTo>
                  <a:pt x="445" y="131"/>
                  <a:pt x="445" y="131"/>
                  <a:pt x="445" y="132"/>
                </a:cubicBezTo>
                <a:cubicBezTo>
                  <a:pt x="446" y="131"/>
                  <a:pt x="447" y="131"/>
                  <a:pt x="447" y="130"/>
                </a:cubicBezTo>
                <a:close/>
                <a:moveTo>
                  <a:pt x="436" y="130"/>
                </a:moveTo>
                <a:cubicBezTo>
                  <a:pt x="436" y="130"/>
                  <a:pt x="436" y="130"/>
                  <a:pt x="436" y="130"/>
                </a:cubicBezTo>
                <a:cubicBezTo>
                  <a:pt x="436" y="130"/>
                  <a:pt x="436" y="130"/>
                  <a:pt x="436" y="129"/>
                </a:cubicBezTo>
                <a:cubicBezTo>
                  <a:pt x="436" y="130"/>
                  <a:pt x="436" y="130"/>
                  <a:pt x="436" y="130"/>
                </a:cubicBezTo>
                <a:close/>
                <a:moveTo>
                  <a:pt x="441" y="128"/>
                </a:moveTo>
                <a:cubicBezTo>
                  <a:pt x="441" y="129"/>
                  <a:pt x="440" y="129"/>
                  <a:pt x="439" y="129"/>
                </a:cubicBezTo>
                <a:cubicBezTo>
                  <a:pt x="438" y="129"/>
                  <a:pt x="437" y="129"/>
                  <a:pt x="436" y="129"/>
                </a:cubicBezTo>
                <a:cubicBezTo>
                  <a:pt x="436" y="129"/>
                  <a:pt x="437" y="131"/>
                  <a:pt x="437" y="131"/>
                </a:cubicBezTo>
                <a:cubicBezTo>
                  <a:pt x="438" y="130"/>
                  <a:pt x="439" y="131"/>
                  <a:pt x="439" y="132"/>
                </a:cubicBezTo>
                <a:cubicBezTo>
                  <a:pt x="441" y="131"/>
                  <a:pt x="443" y="130"/>
                  <a:pt x="444" y="128"/>
                </a:cubicBezTo>
                <a:cubicBezTo>
                  <a:pt x="443" y="128"/>
                  <a:pt x="442" y="128"/>
                  <a:pt x="441" y="128"/>
                </a:cubicBezTo>
                <a:cubicBezTo>
                  <a:pt x="441" y="128"/>
                  <a:pt x="441" y="128"/>
                  <a:pt x="441" y="128"/>
                </a:cubicBezTo>
                <a:close/>
                <a:moveTo>
                  <a:pt x="357" y="129"/>
                </a:moveTo>
                <a:cubicBezTo>
                  <a:pt x="357" y="129"/>
                  <a:pt x="357" y="129"/>
                  <a:pt x="356" y="129"/>
                </a:cubicBezTo>
                <a:cubicBezTo>
                  <a:pt x="356" y="129"/>
                  <a:pt x="356" y="129"/>
                  <a:pt x="355" y="129"/>
                </a:cubicBezTo>
                <a:cubicBezTo>
                  <a:pt x="355" y="129"/>
                  <a:pt x="355" y="128"/>
                  <a:pt x="354" y="128"/>
                </a:cubicBezTo>
                <a:cubicBezTo>
                  <a:pt x="354" y="128"/>
                  <a:pt x="353" y="129"/>
                  <a:pt x="353" y="129"/>
                </a:cubicBezTo>
                <a:cubicBezTo>
                  <a:pt x="353" y="129"/>
                  <a:pt x="353" y="128"/>
                  <a:pt x="353" y="128"/>
                </a:cubicBezTo>
                <a:cubicBezTo>
                  <a:pt x="352" y="128"/>
                  <a:pt x="351" y="128"/>
                  <a:pt x="351" y="129"/>
                </a:cubicBezTo>
                <a:cubicBezTo>
                  <a:pt x="351" y="129"/>
                  <a:pt x="351" y="130"/>
                  <a:pt x="351" y="130"/>
                </a:cubicBezTo>
                <a:cubicBezTo>
                  <a:pt x="350" y="130"/>
                  <a:pt x="350" y="129"/>
                  <a:pt x="350" y="129"/>
                </a:cubicBezTo>
                <a:cubicBezTo>
                  <a:pt x="349" y="129"/>
                  <a:pt x="349" y="129"/>
                  <a:pt x="349" y="130"/>
                </a:cubicBezTo>
                <a:cubicBezTo>
                  <a:pt x="348" y="131"/>
                  <a:pt x="348" y="132"/>
                  <a:pt x="348" y="132"/>
                </a:cubicBezTo>
                <a:cubicBezTo>
                  <a:pt x="348" y="134"/>
                  <a:pt x="347" y="134"/>
                  <a:pt x="345" y="134"/>
                </a:cubicBezTo>
                <a:cubicBezTo>
                  <a:pt x="344" y="135"/>
                  <a:pt x="345" y="136"/>
                  <a:pt x="346" y="136"/>
                </a:cubicBezTo>
                <a:cubicBezTo>
                  <a:pt x="346" y="136"/>
                  <a:pt x="347" y="136"/>
                  <a:pt x="347" y="136"/>
                </a:cubicBezTo>
                <a:cubicBezTo>
                  <a:pt x="347" y="136"/>
                  <a:pt x="347" y="137"/>
                  <a:pt x="347" y="137"/>
                </a:cubicBezTo>
                <a:cubicBezTo>
                  <a:pt x="348" y="137"/>
                  <a:pt x="347" y="137"/>
                  <a:pt x="347" y="137"/>
                </a:cubicBezTo>
                <a:cubicBezTo>
                  <a:pt x="348" y="137"/>
                  <a:pt x="348" y="137"/>
                  <a:pt x="349" y="137"/>
                </a:cubicBezTo>
                <a:cubicBezTo>
                  <a:pt x="349" y="137"/>
                  <a:pt x="349" y="136"/>
                  <a:pt x="349" y="136"/>
                </a:cubicBezTo>
                <a:cubicBezTo>
                  <a:pt x="350" y="136"/>
                  <a:pt x="350" y="136"/>
                  <a:pt x="350" y="136"/>
                </a:cubicBezTo>
                <a:cubicBezTo>
                  <a:pt x="350" y="137"/>
                  <a:pt x="351" y="137"/>
                  <a:pt x="350" y="137"/>
                </a:cubicBezTo>
                <a:cubicBezTo>
                  <a:pt x="350" y="138"/>
                  <a:pt x="350" y="138"/>
                  <a:pt x="351" y="138"/>
                </a:cubicBezTo>
                <a:cubicBezTo>
                  <a:pt x="352" y="138"/>
                  <a:pt x="352" y="139"/>
                  <a:pt x="352" y="139"/>
                </a:cubicBezTo>
                <a:cubicBezTo>
                  <a:pt x="352" y="139"/>
                  <a:pt x="353" y="140"/>
                  <a:pt x="353" y="140"/>
                </a:cubicBezTo>
                <a:cubicBezTo>
                  <a:pt x="353" y="141"/>
                  <a:pt x="354" y="140"/>
                  <a:pt x="354" y="140"/>
                </a:cubicBezTo>
                <a:cubicBezTo>
                  <a:pt x="354" y="140"/>
                  <a:pt x="354" y="140"/>
                  <a:pt x="354" y="140"/>
                </a:cubicBezTo>
                <a:cubicBezTo>
                  <a:pt x="354" y="140"/>
                  <a:pt x="355" y="140"/>
                  <a:pt x="355" y="140"/>
                </a:cubicBezTo>
                <a:cubicBezTo>
                  <a:pt x="356" y="140"/>
                  <a:pt x="356" y="140"/>
                  <a:pt x="356" y="140"/>
                </a:cubicBezTo>
                <a:cubicBezTo>
                  <a:pt x="356" y="139"/>
                  <a:pt x="356" y="139"/>
                  <a:pt x="356" y="138"/>
                </a:cubicBezTo>
                <a:cubicBezTo>
                  <a:pt x="356" y="138"/>
                  <a:pt x="357" y="138"/>
                  <a:pt x="357" y="139"/>
                </a:cubicBezTo>
                <a:cubicBezTo>
                  <a:pt x="358" y="139"/>
                  <a:pt x="359" y="139"/>
                  <a:pt x="360" y="139"/>
                </a:cubicBezTo>
                <a:cubicBezTo>
                  <a:pt x="360" y="137"/>
                  <a:pt x="361" y="138"/>
                  <a:pt x="362" y="138"/>
                </a:cubicBezTo>
                <a:cubicBezTo>
                  <a:pt x="363" y="138"/>
                  <a:pt x="363" y="138"/>
                  <a:pt x="363" y="137"/>
                </a:cubicBezTo>
                <a:cubicBezTo>
                  <a:pt x="363" y="137"/>
                  <a:pt x="363" y="137"/>
                  <a:pt x="363" y="137"/>
                </a:cubicBezTo>
                <a:cubicBezTo>
                  <a:pt x="363" y="137"/>
                  <a:pt x="362" y="137"/>
                  <a:pt x="362" y="137"/>
                </a:cubicBezTo>
                <a:cubicBezTo>
                  <a:pt x="362" y="137"/>
                  <a:pt x="362" y="136"/>
                  <a:pt x="362" y="136"/>
                </a:cubicBezTo>
                <a:cubicBezTo>
                  <a:pt x="361" y="136"/>
                  <a:pt x="361" y="133"/>
                  <a:pt x="361" y="132"/>
                </a:cubicBezTo>
                <a:cubicBezTo>
                  <a:pt x="361" y="132"/>
                  <a:pt x="361" y="132"/>
                  <a:pt x="360" y="132"/>
                </a:cubicBezTo>
                <a:cubicBezTo>
                  <a:pt x="360" y="132"/>
                  <a:pt x="360" y="131"/>
                  <a:pt x="359" y="131"/>
                </a:cubicBezTo>
                <a:cubicBezTo>
                  <a:pt x="359" y="130"/>
                  <a:pt x="358" y="130"/>
                  <a:pt x="358" y="130"/>
                </a:cubicBezTo>
                <a:cubicBezTo>
                  <a:pt x="358" y="129"/>
                  <a:pt x="358" y="129"/>
                  <a:pt x="357" y="129"/>
                </a:cubicBezTo>
                <a:close/>
                <a:moveTo>
                  <a:pt x="905" y="128"/>
                </a:moveTo>
                <a:cubicBezTo>
                  <a:pt x="905" y="128"/>
                  <a:pt x="905" y="129"/>
                  <a:pt x="904" y="129"/>
                </a:cubicBezTo>
                <a:cubicBezTo>
                  <a:pt x="904" y="130"/>
                  <a:pt x="904" y="131"/>
                  <a:pt x="905" y="131"/>
                </a:cubicBezTo>
                <a:cubicBezTo>
                  <a:pt x="906" y="130"/>
                  <a:pt x="906" y="130"/>
                  <a:pt x="906" y="130"/>
                </a:cubicBezTo>
                <a:cubicBezTo>
                  <a:pt x="906" y="130"/>
                  <a:pt x="906" y="130"/>
                  <a:pt x="907" y="130"/>
                </a:cubicBezTo>
                <a:cubicBezTo>
                  <a:pt x="907" y="130"/>
                  <a:pt x="907" y="130"/>
                  <a:pt x="907" y="129"/>
                </a:cubicBezTo>
                <a:cubicBezTo>
                  <a:pt x="907" y="129"/>
                  <a:pt x="907" y="129"/>
                  <a:pt x="907" y="129"/>
                </a:cubicBezTo>
                <a:cubicBezTo>
                  <a:pt x="907" y="129"/>
                  <a:pt x="907" y="128"/>
                  <a:pt x="908" y="128"/>
                </a:cubicBezTo>
                <a:cubicBezTo>
                  <a:pt x="907" y="128"/>
                  <a:pt x="907" y="128"/>
                  <a:pt x="907" y="127"/>
                </a:cubicBezTo>
                <a:cubicBezTo>
                  <a:pt x="906" y="128"/>
                  <a:pt x="906" y="128"/>
                  <a:pt x="905" y="128"/>
                </a:cubicBezTo>
                <a:close/>
                <a:moveTo>
                  <a:pt x="383" y="128"/>
                </a:moveTo>
                <a:cubicBezTo>
                  <a:pt x="383" y="128"/>
                  <a:pt x="383" y="128"/>
                  <a:pt x="383" y="128"/>
                </a:cubicBezTo>
                <a:cubicBezTo>
                  <a:pt x="383" y="127"/>
                  <a:pt x="383" y="127"/>
                  <a:pt x="383" y="127"/>
                </a:cubicBezTo>
                <a:cubicBezTo>
                  <a:pt x="383" y="127"/>
                  <a:pt x="383" y="128"/>
                  <a:pt x="383" y="128"/>
                </a:cubicBezTo>
                <a:close/>
                <a:moveTo>
                  <a:pt x="1618" y="131"/>
                </a:moveTo>
                <a:cubicBezTo>
                  <a:pt x="1619" y="130"/>
                  <a:pt x="1620" y="130"/>
                  <a:pt x="1621" y="129"/>
                </a:cubicBezTo>
                <a:cubicBezTo>
                  <a:pt x="1620" y="129"/>
                  <a:pt x="1619" y="128"/>
                  <a:pt x="1619" y="127"/>
                </a:cubicBezTo>
                <a:cubicBezTo>
                  <a:pt x="1618" y="127"/>
                  <a:pt x="1616" y="127"/>
                  <a:pt x="1616" y="128"/>
                </a:cubicBezTo>
                <a:cubicBezTo>
                  <a:pt x="1616" y="128"/>
                  <a:pt x="1616" y="129"/>
                  <a:pt x="1616" y="129"/>
                </a:cubicBezTo>
                <a:cubicBezTo>
                  <a:pt x="1617" y="130"/>
                  <a:pt x="1618" y="130"/>
                  <a:pt x="1618" y="131"/>
                </a:cubicBezTo>
                <a:cubicBezTo>
                  <a:pt x="1619" y="130"/>
                  <a:pt x="1618" y="131"/>
                  <a:pt x="1618" y="131"/>
                </a:cubicBezTo>
                <a:close/>
                <a:moveTo>
                  <a:pt x="409" y="130"/>
                </a:moveTo>
                <a:cubicBezTo>
                  <a:pt x="408" y="129"/>
                  <a:pt x="406" y="128"/>
                  <a:pt x="406" y="128"/>
                </a:cubicBezTo>
                <a:cubicBezTo>
                  <a:pt x="406" y="128"/>
                  <a:pt x="406" y="127"/>
                  <a:pt x="406" y="127"/>
                </a:cubicBezTo>
                <a:cubicBezTo>
                  <a:pt x="406" y="127"/>
                  <a:pt x="405" y="127"/>
                  <a:pt x="405" y="127"/>
                </a:cubicBezTo>
                <a:cubicBezTo>
                  <a:pt x="405" y="127"/>
                  <a:pt x="405" y="126"/>
                  <a:pt x="405" y="126"/>
                </a:cubicBezTo>
                <a:cubicBezTo>
                  <a:pt x="405" y="126"/>
                  <a:pt x="405" y="127"/>
                  <a:pt x="405" y="127"/>
                </a:cubicBezTo>
                <a:cubicBezTo>
                  <a:pt x="405" y="127"/>
                  <a:pt x="405" y="127"/>
                  <a:pt x="405" y="127"/>
                </a:cubicBezTo>
                <a:cubicBezTo>
                  <a:pt x="405" y="128"/>
                  <a:pt x="405" y="129"/>
                  <a:pt x="406" y="130"/>
                </a:cubicBezTo>
                <a:cubicBezTo>
                  <a:pt x="406" y="131"/>
                  <a:pt x="407" y="130"/>
                  <a:pt x="409" y="130"/>
                </a:cubicBezTo>
                <a:close/>
                <a:moveTo>
                  <a:pt x="1105" y="132"/>
                </a:moveTo>
                <a:cubicBezTo>
                  <a:pt x="1105" y="132"/>
                  <a:pt x="1105" y="132"/>
                  <a:pt x="1106" y="132"/>
                </a:cubicBezTo>
                <a:cubicBezTo>
                  <a:pt x="1105" y="131"/>
                  <a:pt x="1105" y="130"/>
                  <a:pt x="1104" y="129"/>
                </a:cubicBezTo>
                <a:cubicBezTo>
                  <a:pt x="1104" y="129"/>
                  <a:pt x="1103" y="129"/>
                  <a:pt x="1103" y="129"/>
                </a:cubicBezTo>
                <a:cubicBezTo>
                  <a:pt x="1102" y="129"/>
                  <a:pt x="1102" y="129"/>
                  <a:pt x="1102" y="128"/>
                </a:cubicBezTo>
                <a:cubicBezTo>
                  <a:pt x="1102" y="128"/>
                  <a:pt x="1101" y="128"/>
                  <a:pt x="1101" y="128"/>
                </a:cubicBezTo>
                <a:cubicBezTo>
                  <a:pt x="1100" y="128"/>
                  <a:pt x="1100" y="127"/>
                  <a:pt x="1099" y="127"/>
                </a:cubicBezTo>
                <a:cubicBezTo>
                  <a:pt x="1099" y="126"/>
                  <a:pt x="1098" y="125"/>
                  <a:pt x="1097" y="125"/>
                </a:cubicBezTo>
                <a:cubicBezTo>
                  <a:pt x="1096" y="125"/>
                  <a:pt x="1096" y="125"/>
                  <a:pt x="1096" y="126"/>
                </a:cubicBezTo>
                <a:cubicBezTo>
                  <a:pt x="1096" y="126"/>
                  <a:pt x="1096" y="126"/>
                  <a:pt x="1096" y="127"/>
                </a:cubicBezTo>
                <a:cubicBezTo>
                  <a:pt x="1096" y="127"/>
                  <a:pt x="1096" y="127"/>
                  <a:pt x="1095" y="127"/>
                </a:cubicBezTo>
                <a:cubicBezTo>
                  <a:pt x="1095" y="128"/>
                  <a:pt x="1096" y="131"/>
                  <a:pt x="1097" y="130"/>
                </a:cubicBezTo>
                <a:cubicBezTo>
                  <a:pt x="1097" y="130"/>
                  <a:pt x="1099" y="130"/>
                  <a:pt x="1100" y="130"/>
                </a:cubicBezTo>
                <a:cubicBezTo>
                  <a:pt x="1100" y="131"/>
                  <a:pt x="1100" y="131"/>
                  <a:pt x="1100" y="131"/>
                </a:cubicBezTo>
                <a:cubicBezTo>
                  <a:pt x="1100" y="131"/>
                  <a:pt x="1101" y="131"/>
                  <a:pt x="1101" y="131"/>
                </a:cubicBezTo>
                <a:cubicBezTo>
                  <a:pt x="1101" y="131"/>
                  <a:pt x="1100" y="132"/>
                  <a:pt x="1101" y="132"/>
                </a:cubicBezTo>
                <a:cubicBezTo>
                  <a:pt x="1102" y="132"/>
                  <a:pt x="1103" y="132"/>
                  <a:pt x="1103" y="132"/>
                </a:cubicBezTo>
                <a:cubicBezTo>
                  <a:pt x="1104" y="132"/>
                  <a:pt x="1105" y="132"/>
                  <a:pt x="1105" y="132"/>
                </a:cubicBezTo>
                <a:close/>
                <a:moveTo>
                  <a:pt x="910" y="125"/>
                </a:moveTo>
                <a:cubicBezTo>
                  <a:pt x="909" y="125"/>
                  <a:pt x="909" y="125"/>
                  <a:pt x="908" y="125"/>
                </a:cubicBezTo>
                <a:cubicBezTo>
                  <a:pt x="908" y="125"/>
                  <a:pt x="907" y="126"/>
                  <a:pt x="907" y="126"/>
                </a:cubicBezTo>
                <a:cubicBezTo>
                  <a:pt x="907" y="127"/>
                  <a:pt x="908" y="128"/>
                  <a:pt x="909" y="128"/>
                </a:cubicBezTo>
                <a:cubicBezTo>
                  <a:pt x="909" y="127"/>
                  <a:pt x="910" y="126"/>
                  <a:pt x="910" y="125"/>
                </a:cubicBezTo>
                <a:cubicBezTo>
                  <a:pt x="909" y="125"/>
                  <a:pt x="910" y="125"/>
                  <a:pt x="910" y="125"/>
                </a:cubicBezTo>
                <a:close/>
                <a:moveTo>
                  <a:pt x="408" y="125"/>
                </a:moveTo>
                <a:cubicBezTo>
                  <a:pt x="408" y="124"/>
                  <a:pt x="407" y="124"/>
                  <a:pt x="406" y="124"/>
                </a:cubicBezTo>
                <a:cubicBezTo>
                  <a:pt x="407" y="125"/>
                  <a:pt x="407" y="125"/>
                  <a:pt x="408" y="125"/>
                </a:cubicBezTo>
                <a:close/>
                <a:moveTo>
                  <a:pt x="1087" y="124"/>
                </a:moveTo>
                <a:cubicBezTo>
                  <a:pt x="1088" y="124"/>
                  <a:pt x="1088" y="124"/>
                  <a:pt x="1088" y="124"/>
                </a:cubicBezTo>
                <a:cubicBezTo>
                  <a:pt x="1089" y="123"/>
                  <a:pt x="1088" y="123"/>
                  <a:pt x="1087" y="123"/>
                </a:cubicBezTo>
                <a:cubicBezTo>
                  <a:pt x="1087" y="123"/>
                  <a:pt x="1087" y="124"/>
                  <a:pt x="1087" y="124"/>
                </a:cubicBezTo>
                <a:cubicBezTo>
                  <a:pt x="1088" y="124"/>
                  <a:pt x="1087" y="124"/>
                  <a:pt x="1087" y="124"/>
                </a:cubicBezTo>
                <a:close/>
                <a:moveTo>
                  <a:pt x="915" y="125"/>
                </a:moveTo>
                <a:cubicBezTo>
                  <a:pt x="916" y="124"/>
                  <a:pt x="916" y="124"/>
                  <a:pt x="916" y="123"/>
                </a:cubicBezTo>
                <a:cubicBezTo>
                  <a:pt x="914" y="123"/>
                  <a:pt x="914" y="125"/>
                  <a:pt x="915" y="125"/>
                </a:cubicBezTo>
                <a:cubicBezTo>
                  <a:pt x="916" y="124"/>
                  <a:pt x="915" y="125"/>
                  <a:pt x="915" y="125"/>
                </a:cubicBezTo>
                <a:close/>
                <a:moveTo>
                  <a:pt x="946" y="123"/>
                </a:moveTo>
                <a:cubicBezTo>
                  <a:pt x="946" y="123"/>
                  <a:pt x="946" y="123"/>
                  <a:pt x="945" y="123"/>
                </a:cubicBezTo>
                <a:cubicBezTo>
                  <a:pt x="945" y="123"/>
                  <a:pt x="945" y="123"/>
                  <a:pt x="946" y="123"/>
                </a:cubicBezTo>
                <a:cubicBezTo>
                  <a:pt x="945" y="123"/>
                  <a:pt x="946" y="123"/>
                  <a:pt x="946" y="123"/>
                </a:cubicBezTo>
                <a:close/>
                <a:moveTo>
                  <a:pt x="923" y="123"/>
                </a:moveTo>
                <a:cubicBezTo>
                  <a:pt x="924" y="123"/>
                  <a:pt x="926" y="123"/>
                  <a:pt x="925" y="123"/>
                </a:cubicBezTo>
                <a:cubicBezTo>
                  <a:pt x="924" y="122"/>
                  <a:pt x="923" y="122"/>
                  <a:pt x="923" y="123"/>
                </a:cubicBezTo>
                <a:close/>
                <a:moveTo>
                  <a:pt x="911" y="123"/>
                </a:moveTo>
                <a:cubicBezTo>
                  <a:pt x="911" y="123"/>
                  <a:pt x="911" y="124"/>
                  <a:pt x="912" y="125"/>
                </a:cubicBezTo>
                <a:cubicBezTo>
                  <a:pt x="912" y="125"/>
                  <a:pt x="912" y="125"/>
                  <a:pt x="913" y="125"/>
                </a:cubicBezTo>
                <a:cubicBezTo>
                  <a:pt x="913" y="124"/>
                  <a:pt x="912" y="123"/>
                  <a:pt x="911" y="123"/>
                </a:cubicBezTo>
                <a:cubicBezTo>
                  <a:pt x="911" y="124"/>
                  <a:pt x="911" y="123"/>
                  <a:pt x="911" y="123"/>
                </a:cubicBezTo>
                <a:close/>
                <a:moveTo>
                  <a:pt x="1529" y="123"/>
                </a:moveTo>
                <a:cubicBezTo>
                  <a:pt x="1529" y="123"/>
                  <a:pt x="1530" y="123"/>
                  <a:pt x="1530" y="122"/>
                </a:cubicBezTo>
                <a:cubicBezTo>
                  <a:pt x="1529" y="122"/>
                  <a:pt x="1529" y="122"/>
                  <a:pt x="1529" y="123"/>
                </a:cubicBezTo>
                <a:cubicBezTo>
                  <a:pt x="1530" y="123"/>
                  <a:pt x="1529" y="123"/>
                  <a:pt x="1529" y="123"/>
                </a:cubicBezTo>
                <a:close/>
                <a:moveTo>
                  <a:pt x="928" y="124"/>
                </a:moveTo>
                <a:cubicBezTo>
                  <a:pt x="928" y="124"/>
                  <a:pt x="928" y="124"/>
                  <a:pt x="928" y="124"/>
                </a:cubicBezTo>
                <a:cubicBezTo>
                  <a:pt x="929" y="123"/>
                  <a:pt x="929" y="122"/>
                  <a:pt x="930" y="121"/>
                </a:cubicBezTo>
                <a:cubicBezTo>
                  <a:pt x="928" y="121"/>
                  <a:pt x="928" y="121"/>
                  <a:pt x="927" y="121"/>
                </a:cubicBezTo>
                <a:cubicBezTo>
                  <a:pt x="926" y="122"/>
                  <a:pt x="927" y="121"/>
                  <a:pt x="926" y="122"/>
                </a:cubicBezTo>
                <a:cubicBezTo>
                  <a:pt x="926" y="123"/>
                  <a:pt x="927" y="123"/>
                  <a:pt x="928" y="124"/>
                </a:cubicBezTo>
                <a:cubicBezTo>
                  <a:pt x="928" y="124"/>
                  <a:pt x="928" y="124"/>
                  <a:pt x="928" y="124"/>
                </a:cubicBezTo>
                <a:close/>
                <a:moveTo>
                  <a:pt x="339" y="123"/>
                </a:moveTo>
                <a:cubicBezTo>
                  <a:pt x="339" y="122"/>
                  <a:pt x="340" y="121"/>
                  <a:pt x="340" y="120"/>
                </a:cubicBezTo>
                <a:cubicBezTo>
                  <a:pt x="339" y="120"/>
                  <a:pt x="339" y="120"/>
                  <a:pt x="339" y="121"/>
                </a:cubicBezTo>
                <a:cubicBezTo>
                  <a:pt x="339" y="121"/>
                  <a:pt x="338" y="121"/>
                  <a:pt x="338" y="122"/>
                </a:cubicBezTo>
                <a:cubicBezTo>
                  <a:pt x="338" y="122"/>
                  <a:pt x="338" y="123"/>
                  <a:pt x="338" y="123"/>
                </a:cubicBezTo>
                <a:cubicBezTo>
                  <a:pt x="338" y="123"/>
                  <a:pt x="339" y="123"/>
                  <a:pt x="339" y="123"/>
                </a:cubicBezTo>
                <a:cubicBezTo>
                  <a:pt x="339" y="121"/>
                  <a:pt x="339" y="123"/>
                  <a:pt x="339" y="123"/>
                </a:cubicBezTo>
                <a:close/>
                <a:moveTo>
                  <a:pt x="1533" y="120"/>
                </a:moveTo>
                <a:cubicBezTo>
                  <a:pt x="1533" y="120"/>
                  <a:pt x="1533" y="120"/>
                  <a:pt x="1533" y="119"/>
                </a:cubicBezTo>
                <a:cubicBezTo>
                  <a:pt x="1532" y="120"/>
                  <a:pt x="1531" y="121"/>
                  <a:pt x="1530" y="122"/>
                </a:cubicBezTo>
                <a:cubicBezTo>
                  <a:pt x="1531" y="122"/>
                  <a:pt x="1533" y="122"/>
                  <a:pt x="1533" y="121"/>
                </a:cubicBezTo>
                <a:cubicBezTo>
                  <a:pt x="1533" y="121"/>
                  <a:pt x="1533" y="120"/>
                  <a:pt x="1533" y="120"/>
                </a:cubicBezTo>
                <a:close/>
                <a:moveTo>
                  <a:pt x="692" y="122"/>
                </a:moveTo>
                <a:cubicBezTo>
                  <a:pt x="692" y="121"/>
                  <a:pt x="694" y="122"/>
                  <a:pt x="694" y="122"/>
                </a:cubicBezTo>
                <a:cubicBezTo>
                  <a:pt x="695" y="122"/>
                  <a:pt x="695" y="122"/>
                  <a:pt x="696" y="122"/>
                </a:cubicBezTo>
                <a:cubicBezTo>
                  <a:pt x="696" y="122"/>
                  <a:pt x="697" y="122"/>
                  <a:pt x="698" y="122"/>
                </a:cubicBezTo>
                <a:cubicBezTo>
                  <a:pt x="699" y="121"/>
                  <a:pt x="698" y="120"/>
                  <a:pt x="698" y="120"/>
                </a:cubicBezTo>
                <a:cubicBezTo>
                  <a:pt x="698" y="119"/>
                  <a:pt x="698" y="119"/>
                  <a:pt x="697" y="119"/>
                </a:cubicBezTo>
                <a:cubicBezTo>
                  <a:pt x="696" y="119"/>
                  <a:pt x="694" y="120"/>
                  <a:pt x="694" y="119"/>
                </a:cubicBezTo>
                <a:cubicBezTo>
                  <a:pt x="693" y="119"/>
                  <a:pt x="693" y="119"/>
                  <a:pt x="692" y="119"/>
                </a:cubicBezTo>
                <a:cubicBezTo>
                  <a:pt x="692" y="119"/>
                  <a:pt x="691" y="119"/>
                  <a:pt x="690" y="119"/>
                </a:cubicBezTo>
                <a:cubicBezTo>
                  <a:pt x="689" y="119"/>
                  <a:pt x="687" y="120"/>
                  <a:pt x="687" y="120"/>
                </a:cubicBezTo>
                <a:cubicBezTo>
                  <a:pt x="687" y="120"/>
                  <a:pt x="686" y="120"/>
                  <a:pt x="685" y="120"/>
                </a:cubicBezTo>
                <a:cubicBezTo>
                  <a:pt x="685" y="121"/>
                  <a:pt x="685" y="122"/>
                  <a:pt x="685" y="123"/>
                </a:cubicBezTo>
                <a:cubicBezTo>
                  <a:pt x="687" y="122"/>
                  <a:pt x="689" y="122"/>
                  <a:pt x="691" y="122"/>
                </a:cubicBezTo>
                <a:cubicBezTo>
                  <a:pt x="691" y="122"/>
                  <a:pt x="692" y="122"/>
                  <a:pt x="692" y="122"/>
                </a:cubicBezTo>
                <a:close/>
                <a:moveTo>
                  <a:pt x="1669" y="124"/>
                </a:moveTo>
                <a:cubicBezTo>
                  <a:pt x="1670" y="124"/>
                  <a:pt x="1670" y="124"/>
                  <a:pt x="1670" y="124"/>
                </a:cubicBezTo>
                <a:cubicBezTo>
                  <a:pt x="1671" y="124"/>
                  <a:pt x="1672" y="125"/>
                  <a:pt x="1673" y="125"/>
                </a:cubicBezTo>
                <a:cubicBezTo>
                  <a:pt x="1674" y="124"/>
                  <a:pt x="1674" y="124"/>
                  <a:pt x="1674" y="124"/>
                </a:cubicBezTo>
                <a:cubicBezTo>
                  <a:pt x="1675" y="124"/>
                  <a:pt x="1675" y="123"/>
                  <a:pt x="1675" y="123"/>
                </a:cubicBezTo>
                <a:cubicBezTo>
                  <a:pt x="1675" y="123"/>
                  <a:pt x="1676" y="123"/>
                  <a:pt x="1676" y="124"/>
                </a:cubicBezTo>
                <a:cubicBezTo>
                  <a:pt x="1676" y="124"/>
                  <a:pt x="1677" y="124"/>
                  <a:pt x="1678" y="124"/>
                </a:cubicBezTo>
                <a:cubicBezTo>
                  <a:pt x="1680" y="124"/>
                  <a:pt x="1681" y="124"/>
                  <a:pt x="1683" y="125"/>
                </a:cubicBezTo>
                <a:cubicBezTo>
                  <a:pt x="1684" y="124"/>
                  <a:pt x="1684" y="123"/>
                  <a:pt x="1684" y="122"/>
                </a:cubicBezTo>
                <a:cubicBezTo>
                  <a:pt x="1683" y="122"/>
                  <a:pt x="1682" y="121"/>
                  <a:pt x="1682" y="121"/>
                </a:cubicBezTo>
                <a:cubicBezTo>
                  <a:pt x="1681" y="121"/>
                  <a:pt x="1681" y="121"/>
                  <a:pt x="1680" y="121"/>
                </a:cubicBezTo>
                <a:cubicBezTo>
                  <a:pt x="1680" y="120"/>
                  <a:pt x="1680" y="120"/>
                  <a:pt x="1679" y="120"/>
                </a:cubicBezTo>
                <a:cubicBezTo>
                  <a:pt x="1679" y="120"/>
                  <a:pt x="1679" y="120"/>
                  <a:pt x="1679" y="120"/>
                </a:cubicBezTo>
                <a:cubicBezTo>
                  <a:pt x="1678" y="120"/>
                  <a:pt x="1678" y="120"/>
                  <a:pt x="1677" y="120"/>
                </a:cubicBezTo>
                <a:cubicBezTo>
                  <a:pt x="1677" y="120"/>
                  <a:pt x="1676" y="119"/>
                  <a:pt x="1676" y="119"/>
                </a:cubicBezTo>
                <a:cubicBezTo>
                  <a:pt x="1676" y="119"/>
                  <a:pt x="1675" y="119"/>
                  <a:pt x="1675" y="119"/>
                </a:cubicBezTo>
                <a:cubicBezTo>
                  <a:pt x="1674" y="117"/>
                  <a:pt x="1673" y="120"/>
                  <a:pt x="1672" y="120"/>
                </a:cubicBezTo>
                <a:cubicBezTo>
                  <a:pt x="1672" y="120"/>
                  <a:pt x="1671" y="120"/>
                  <a:pt x="1671" y="120"/>
                </a:cubicBezTo>
                <a:cubicBezTo>
                  <a:pt x="1671" y="120"/>
                  <a:pt x="1671" y="120"/>
                  <a:pt x="1671" y="120"/>
                </a:cubicBezTo>
                <a:cubicBezTo>
                  <a:pt x="1670" y="120"/>
                  <a:pt x="1670" y="120"/>
                  <a:pt x="1670" y="121"/>
                </a:cubicBezTo>
                <a:cubicBezTo>
                  <a:pt x="1669" y="122"/>
                  <a:pt x="1668" y="122"/>
                  <a:pt x="1668" y="123"/>
                </a:cubicBezTo>
                <a:cubicBezTo>
                  <a:pt x="1667" y="123"/>
                  <a:pt x="1667" y="124"/>
                  <a:pt x="1667" y="124"/>
                </a:cubicBezTo>
                <a:cubicBezTo>
                  <a:pt x="1668" y="124"/>
                  <a:pt x="1669" y="124"/>
                  <a:pt x="1669" y="124"/>
                </a:cubicBezTo>
                <a:close/>
                <a:moveTo>
                  <a:pt x="1540" y="122"/>
                </a:moveTo>
                <a:cubicBezTo>
                  <a:pt x="1540" y="122"/>
                  <a:pt x="1540" y="122"/>
                  <a:pt x="1541" y="122"/>
                </a:cubicBezTo>
                <a:cubicBezTo>
                  <a:pt x="1539" y="122"/>
                  <a:pt x="1539" y="121"/>
                  <a:pt x="1539" y="120"/>
                </a:cubicBezTo>
                <a:cubicBezTo>
                  <a:pt x="1539" y="119"/>
                  <a:pt x="1537" y="118"/>
                  <a:pt x="1536" y="118"/>
                </a:cubicBezTo>
                <a:cubicBezTo>
                  <a:pt x="1535" y="118"/>
                  <a:pt x="1535" y="118"/>
                  <a:pt x="1535" y="119"/>
                </a:cubicBezTo>
                <a:cubicBezTo>
                  <a:pt x="1535" y="121"/>
                  <a:pt x="1534" y="120"/>
                  <a:pt x="1534" y="121"/>
                </a:cubicBezTo>
                <a:cubicBezTo>
                  <a:pt x="1534" y="122"/>
                  <a:pt x="1533" y="123"/>
                  <a:pt x="1534" y="123"/>
                </a:cubicBezTo>
                <a:cubicBezTo>
                  <a:pt x="1536" y="123"/>
                  <a:pt x="1539" y="124"/>
                  <a:pt x="1540" y="122"/>
                </a:cubicBezTo>
                <a:close/>
                <a:moveTo>
                  <a:pt x="931" y="118"/>
                </a:moveTo>
                <a:cubicBezTo>
                  <a:pt x="931" y="118"/>
                  <a:pt x="932" y="119"/>
                  <a:pt x="932" y="119"/>
                </a:cubicBezTo>
                <a:cubicBezTo>
                  <a:pt x="932" y="119"/>
                  <a:pt x="933" y="119"/>
                  <a:pt x="933" y="119"/>
                </a:cubicBezTo>
                <a:cubicBezTo>
                  <a:pt x="932" y="118"/>
                  <a:pt x="932" y="119"/>
                  <a:pt x="932" y="118"/>
                </a:cubicBezTo>
                <a:cubicBezTo>
                  <a:pt x="932" y="118"/>
                  <a:pt x="932" y="118"/>
                  <a:pt x="931" y="118"/>
                </a:cubicBezTo>
                <a:cubicBezTo>
                  <a:pt x="932" y="118"/>
                  <a:pt x="931" y="118"/>
                  <a:pt x="931" y="118"/>
                </a:cubicBezTo>
                <a:close/>
                <a:moveTo>
                  <a:pt x="925" y="120"/>
                </a:moveTo>
                <a:cubicBezTo>
                  <a:pt x="926" y="120"/>
                  <a:pt x="926" y="119"/>
                  <a:pt x="926" y="118"/>
                </a:cubicBezTo>
                <a:cubicBezTo>
                  <a:pt x="925" y="118"/>
                  <a:pt x="925" y="118"/>
                  <a:pt x="924" y="119"/>
                </a:cubicBezTo>
                <a:cubicBezTo>
                  <a:pt x="924" y="120"/>
                  <a:pt x="922" y="119"/>
                  <a:pt x="922" y="119"/>
                </a:cubicBezTo>
                <a:cubicBezTo>
                  <a:pt x="921" y="119"/>
                  <a:pt x="921" y="119"/>
                  <a:pt x="921" y="120"/>
                </a:cubicBezTo>
                <a:cubicBezTo>
                  <a:pt x="921" y="121"/>
                  <a:pt x="921" y="120"/>
                  <a:pt x="920" y="120"/>
                </a:cubicBezTo>
                <a:cubicBezTo>
                  <a:pt x="920" y="121"/>
                  <a:pt x="921" y="121"/>
                  <a:pt x="921" y="122"/>
                </a:cubicBezTo>
                <a:cubicBezTo>
                  <a:pt x="921" y="122"/>
                  <a:pt x="922" y="121"/>
                  <a:pt x="923" y="121"/>
                </a:cubicBezTo>
                <a:cubicBezTo>
                  <a:pt x="923" y="121"/>
                  <a:pt x="924" y="121"/>
                  <a:pt x="923" y="121"/>
                </a:cubicBezTo>
                <a:cubicBezTo>
                  <a:pt x="924" y="121"/>
                  <a:pt x="925" y="121"/>
                  <a:pt x="925" y="120"/>
                </a:cubicBezTo>
                <a:cubicBezTo>
                  <a:pt x="926" y="120"/>
                  <a:pt x="925" y="120"/>
                  <a:pt x="925" y="120"/>
                </a:cubicBezTo>
                <a:close/>
                <a:moveTo>
                  <a:pt x="1530" y="119"/>
                </a:moveTo>
                <a:cubicBezTo>
                  <a:pt x="1532" y="120"/>
                  <a:pt x="1531" y="118"/>
                  <a:pt x="1532" y="118"/>
                </a:cubicBezTo>
                <a:cubicBezTo>
                  <a:pt x="1532" y="117"/>
                  <a:pt x="1532" y="117"/>
                  <a:pt x="1531" y="116"/>
                </a:cubicBezTo>
                <a:cubicBezTo>
                  <a:pt x="1531" y="117"/>
                  <a:pt x="1531" y="118"/>
                  <a:pt x="1530" y="118"/>
                </a:cubicBezTo>
                <a:cubicBezTo>
                  <a:pt x="1529" y="119"/>
                  <a:pt x="1529" y="119"/>
                  <a:pt x="1528" y="120"/>
                </a:cubicBezTo>
                <a:cubicBezTo>
                  <a:pt x="1527" y="120"/>
                  <a:pt x="1527" y="121"/>
                  <a:pt x="1526" y="121"/>
                </a:cubicBezTo>
                <a:cubicBezTo>
                  <a:pt x="1526" y="121"/>
                  <a:pt x="1525" y="123"/>
                  <a:pt x="1525" y="123"/>
                </a:cubicBezTo>
                <a:cubicBezTo>
                  <a:pt x="1526" y="123"/>
                  <a:pt x="1527" y="123"/>
                  <a:pt x="1528" y="122"/>
                </a:cubicBezTo>
                <a:cubicBezTo>
                  <a:pt x="1528" y="122"/>
                  <a:pt x="1529" y="121"/>
                  <a:pt x="1529" y="121"/>
                </a:cubicBezTo>
                <a:cubicBezTo>
                  <a:pt x="1529" y="120"/>
                  <a:pt x="1530" y="120"/>
                  <a:pt x="1530" y="119"/>
                </a:cubicBezTo>
                <a:close/>
                <a:moveTo>
                  <a:pt x="1530" y="116"/>
                </a:moveTo>
                <a:cubicBezTo>
                  <a:pt x="1530" y="117"/>
                  <a:pt x="1530" y="117"/>
                  <a:pt x="1530" y="118"/>
                </a:cubicBezTo>
                <a:cubicBezTo>
                  <a:pt x="1530" y="118"/>
                  <a:pt x="1530" y="117"/>
                  <a:pt x="1530" y="116"/>
                </a:cubicBezTo>
                <a:cubicBezTo>
                  <a:pt x="1530" y="116"/>
                  <a:pt x="1530" y="116"/>
                  <a:pt x="1530" y="116"/>
                </a:cubicBezTo>
                <a:cubicBezTo>
                  <a:pt x="1530" y="117"/>
                  <a:pt x="1530" y="116"/>
                  <a:pt x="1530" y="116"/>
                </a:cubicBezTo>
                <a:close/>
                <a:moveTo>
                  <a:pt x="940" y="119"/>
                </a:moveTo>
                <a:cubicBezTo>
                  <a:pt x="940" y="119"/>
                  <a:pt x="940" y="119"/>
                  <a:pt x="940" y="119"/>
                </a:cubicBezTo>
                <a:cubicBezTo>
                  <a:pt x="941" y="119"/>
                  <a:pt x="941" y="119"/>
                  <a:pt x="942" y="119"/>
                </a:cubicBezTo>
                <a:cubicBezTo>
                  <a:pt x="942" y="118"/>
                  <a:pt x="942" y="118"/>
                  <a:pt x="941" y="118"/>
                </a:cubicBezTo>
                <a:cubicBezTo>
                  <a:pt x="942" y="117"/>
                  <a:pt x="941" y="117"/>
                  <a:pt x="940" y="116"/>
                </a:cubicBezTo>
                <a:cubicBezTo>
                  <a:pt x="940" y="117"/>
                  <a:pt x="940" y="117"/>
                  <a:pt x="939" y="117"/>
                </a:cubicBezTo>
                <a:cubicBezTo>
                  <a:pt x="939" y="117"/>
                  <a:pt x="939" y="118"/>
                  <a:pt x="939" y="118"/>
                </a:cubicBezTo>
                <a:cubicBezTo>
                  <a:pt x="939" y="119"/>
                  <a:pt x="940" y="119"/>
                  <a:pt x="939" y="119"/>
                </a:cubicBezTo>
                <a:cubicBezTo>
                  <a:pt x="940" y="119"/>
                  <a:pt x="940" y="119"/>
                  <a:pt x="940" y="119"/>
                </a:cubicBezTo>
                <a:close/>
                <a:moveTo>
                  <a:pt x="570" y="116"/>
                </a:moveTo>
                <a:cubicBezTo>
                  <a:pt x="570" y="116"/>
                  <a:pt x="571" y="116"/>
                  <a:pt x="570" y="116"/>
                </a:cubicBezTo>
                <a:cubicBezTo>
                  <a:pt x="569" y="116"/>
                  <a:pt x="569" y="116"/>
                  <a:pt x="568" y="117"/>
                </a:cubicBezTo>
                <a:cubicBezTo>
                  <a:pt x="569" y="117"/>
                  <a:pt x="570" y="117"/>
                  <a:pt x="570" y="116"/>
                </a:cubicBezTo>
                <a:close/>
                <a:moveTo>
                  <a:pt x="564" y="115"/>
                </a:moveTo>
                <a:cubicBezTo>
                  <a:pt x="564" y="116"/>
                  <a:pt x="564" y="116"/>
                  <a:pt x="563" y="116"/>
                </a:cubicBezTo>
                <a:cubicBezTo>
                  <a:pt x="563" y="116"/>
                  <a:pt x="563" y="117"/>
                  <a:pt x="564" y="117"/>
                </a:cubicBezTo>
                <a:cubicBezTo>
                  <a:pt x="564" y="117"/>
                  <a:pt x="565" y="117"/>
                  <a:pt x="565" y="117"/>
                </a:cubicBezTo>
                <a:cubicBezTo>
                  <a:pt x="565" y="116"/>
                  <a:pt x="565" y="115"/>
                  <a:pt x="564" y="115"/>
                </a:cubicBezTo>
                <a:close/>
                <a:moveTo>
                  <a:pt x="473" y="115"/>
                </a:moveTo>
                <a:cubicBezTo>
                  <a:pt x="473" y="114"/>
                  <a:pt x="472" y="114"/>
                  <a:pt x="473" y="114"/>
                </a:cubicBezTo>
                <a:cubicBezTo>
                  <a:pt x="473" y="114"/>
                  <a:pt x="473" y="114"/>
                  <a:pt x="472" y="113"/>
                </a:cubicBezTo>
                <a:cubicBezTo>
                  <a:pt x="472" y="114"/>
                  <a:pt x="472" y="114"/>
                  <a:pt x="473" y="115"/>
                </a:cubicBezTo>
                <a:close/>
                <a:moveTo>
                  <a:pt x="1426" y="113"/>
                </a:moveTo>
                <a:cubicBezTo>
                  <a:pt x="1426" y="113"/>
                  <a:pt x="1426" y="113"/>
                  <a:pt x="1426" y="113"/>
                </a:cubicBezTo>
                <a:cubicBezTo>
                  <a:pt x="1426" y="112"/>
                  <a:pt x="1426" y="113"/>
                  <a:pt x="1425" y="113"/>
                </a:cubicBezTo>
                <a:cubicBezTo>
                  <a:pt x="1426" y="113"/>
                  <a:pt x="1426" y="113"/>
                  <a:pt x="1426" y="113"/>
                </a:cubicBezTo>
                <a:cubicBezTo>
                  <a:pt x="1426" y="113"/>
                  <a:pt x="1426" y="113"/>
                  <a:pt x="1426" y="113"/>
                </a:cubicBezTo>
                <a:close/>
                <a:moveTo>
                  <a:pt x="1423" y="113"/>
                </a:moveTo>
                <a:cubicBezTo>
                  <a:pt x="1425" y="113"/>
                  <a:pt x="1425" y="113"/>
                  <a:pt x="1425" y="112"/>
                </a:cubicBezTo>
                <a:cubicBezTo>
                  <a:pt x="1425" y="112"/>
                  <a:pt x="1424" y="112"/>
                  <a:pt x="1423" y="112"/>
                </a:cubicBezTo>
                <a:cubicBezTo>
                  <a:pt x="1423" y="112"/>
                  <a:pt x="1423" y="112"/>
                  <a:pt x="1423" y="113"/>
                </a:cubicBezTo>
                <a:cubicBezTo>
                  <a:pt x="1425" y="113"/>
                  <a:pt x="1423" y="113"/>
                  <a:pt x="1423" y="113"/>
                </a:cubicBezTo>
                <a:close/>
                <a:moveTo>
                  <a:pt x="1418" y="110"/>
                </a:moveTo>
                <a:cubicBezTo>
                  <a:pt x="1417" y="110"/>
                  <a:pt x="1417" y="110"/>
                  <a:pt x="1416" y="110"/>
                </a:cubicBezTo>
                <a:cubicBezTo>
                  <a:pt x="1417" y="112"/>
                  <a:pt x="1417" y="112"/>
                  <a:pt x="1418" y="112"/>
                </a:cubicBezTo>
                <a:cubicBezTo>
                  <a:pt x="1418" y="111"/>
                  <a:pt x="1418" y="110"/>
                  <a:pt x="1418" y="110"/>
                </a:cubicBezTo>
                <a:cubicBezTo>
                  <a:pt x="1417" y="110"/>
                  <a:pt x="1418" y="110"/>
                  <a:pt x="1418" y="110"/>
                </a:cubicBezTo>
                <a:close/>
                <a:moveTo>
                  <a:pt x="1423" y="110"/>
                </a:moveTo>
                <a:cubicBezTo>
                  <a:pt x="1423" y="111"/>
                  <a:pt x="1423" y="111"/>
                  <a:pt x="1424" y="111"/>
                </a:cubicBezTo>
                <a:cubicBezTo>
                  <a:pt x="1425" y="111"/>
                  <a:pt x="1425" y="111"/>
                  <a:pt x="1425" y="110"/>
                </a:cubicBezTo>
                <a:cubicBezTo>
                  <a:pt x="1425" y="110"/>
                  <a:pt x="1425" y="110"/>
                  <a:pt x="1425" y="109"/>
                </a:cubicBezTo>
                <a:cubicBezTo>
                  <a:pt x="1424" y="109"/>
                  <a:pt x="1423" y="109"/>
                  <a:pt x="1422" y="108"/>
                </a:cubicBezTo>
                <a:cubicBezTo>
                  <a:pt x="1422" y="109"/>
                  <a:pt x="1421" y="110"/>
                  <a:pt x="1421" y="110"/>
                </a:cubicBezTo>
                <a:cubicBezTo>
                  <a:pt x="1422" y="110"/>
                  <a:pt x="1422" y="110"/>
                  <a:pt x="1423" y="110"/>
                </a:cubicBezTo>
                <a:close/>
                <a:moveTo>
                  <a:pt x="1411" y="110"/>
                </a:moveTo>
                <a:cubicBezTo>
                  <a:pt x="1413" y="111"/>
                  <a:pt x="1414" y="111"/>
                  <a:pt x="1415" y="111"/>
                </a:cubicBezTo>
                <a:cubicBezTo>
                  <a:pt x="1415" y="110"/>
                  <a:pt x="1415" y="109"/>
                  <a:pt x="1414" y="109"/>
                </a:cubicBezTo>
                <a:cubicBezTo>
                  <a:pt x="1414" y="109"/>
                  <a:pt x="1414" y="109"/>
                  <a:pt x="1414" y="108"/>
                </a:cubicBezTo>
                <a:cubicBezTo>
                  <a:pt x="1414" y="108"/>
                  <a:pt x="1414" y="108"/>
                  <a:pt x="1414" y="109"/>
                </a:cubicBezTo>
                <a:cubicBezTo>
                  <a:pt x="1413" y="109"/>
                  <a:pt x="1411" y="109"/>
                  <a:pt x="1411" y="109"/>
                </a:cubicBezTo>
                <a:cubicBezTo>
                  <a:pt x="1411" y="110"/>
                  <a:pt x="1411" y="110"/>
                  <a:pt x="1411" y="110"/>
                </a:cubicBezTo>
                <a:cubicBezTo>
                  <a:pt x="1413" y="111"/>
                  <a:pt x="1411" y="110"/>
                  <a:pt x="1411" y="110"/>
                </a:cubicBezTo>
                <a:close/>
                <a:moveTo>
                  <a:pt x="1428" y="111"/>
                </a:moveTo>
                <a:cubicBezTo>
                  <a:pt x="1428" y="111"/>
                  <a:pt x="1429" y="111"/>
                  <a:pt x="1429" y="110"/>
                </a:cubicBezTo>
                <a:cubicBezTo>
                  <a:pt x="1429" y="109"/>
                  <a:pt x="1428" y="108"/>
                  <a:pt x="1427" y="108"/>
                </a:cubicBezTo>
                <a:cubicBezTo>
                  <a:pt x="1427" y="108"/>
                  <a:pt x="1427" y="109"/>
                  <a:pt x="1427" y="109"/>
                </a:cubicBezTo>
                <a:cubicBezTo>
                  <a:pt x="1427" y="109"/>
                  <a:pt x="1427" y="109"/>
                  <a:pt x="1427" y="109"/>
                </a:cubicBezTo>
                <a:cubicBezTo>
                  <a:pt x="1427" y="110"/>
                  <a:pt x="1427" y="110"/>
                  <a:pt x="1428" y="111"/>
                </a:cubicBezTo>
                <a:close/>
                <a:moveTo>
                  <a:pt x="1423" y="107"/>
                </a:moveTo>
                <a:cubicBezTo>
                  <a:pt x="1424" y="108"/>
                  <a:pt x="1424" y="108"/>
                  <a:pt x="1425" y="108"/>
                </a:cubicBezTo>
                <a:cubicBezTo>
                  <a:pt x="1425" y="107"/>
                  <a:pt x="1424" y="107"/>
                  <a:pt x="1423" y="107"/>
                </a:cubicBezTo>
                <a:cubicBezTo>
                  <a:pt x="1424" y="108"/>
                  <a:pt x="1423" y="107"/>
                  <a:pt x="1423" y="107"/>
                </a:cubicBezTo>
                <a:close/>
                <a:moveTo>
                  <a:pt x="1416" y="109"/>
                </a:moveTo>
                <a:cubicBezTo>
                  <a:pt x="1416" y="110"/>
                  <a:pt x="1417" y="109"/>
                  <a:pt x="1417" y="109"/>
                </a:cubicBezTo>
                <a:cubicBezTo>
                  <a:pt x="1417" y="108"/>
                  <a:pt x="1416" y="108"/>
                  <a:pt x="1416" y="107"/>
                </a:cubicBezTo>
                <a:cubicBezTo>
                  <a:pt x="1416" y="108"/>
                  <a:pt x="1415" y="108"/>
                  <a:pt x="1416" y="109"/>
                </a:cubicBezTo>
                <a:close/>
                <a:moveTo>
                  <a:pt x="1399" y="106"/>
                </a:moveTo>
                <a:cubicBezTo>
                  <a:pt x="1400" y="106"/>
                  <a:pt x="1401" y="107"/>
                  <a:pt x="1402" y="107"/>
                </a:cubicBezTo>
                <a:cubicBezTo>
                  <a:pt x="1402" y="105"/>
                  <a:pt x="1399" y="106"/>
                  <a:pt x="1399" y="106"/>
                </a:cubicBezTo>
                <a:cubicBezTo>
                  <a:pt x="1400" y="106"/>
                  <a:pt x="1399" y="106"/>
                  <a:pt x="1399" y="106"/>
                </a:cubicBezTo>
                <a:close/>
                <a:moveTo>
                  <a:pt x="1419" y="107"/>
                </a:moveTo>
                <a:cubicBezTo>
                  <a:pt x="1420" y="107"/>
                  <a:pt x="1421" y="106"/>
                  <a:pt x="1421" y="106"/>
                </a:cubicBezTo>
                <a:cubicBezTo>
                  <a:pt x="1420" y="106"/>
                  <a:pt x="1418" y="107"/>
                  <a:pt x="1418" y="108"/>
                </a:cubicBezTo>
                <a:cubicBezTo>
                  <a:pt x="1419" y="108"/>
                  <a:pt x="1419" y="108"/>
                  <a:pt x="1419" y="107"/>
                </a:cubicBezTo>
                <a:cubicBezTo>
                  <a:pt x="1420" y="107"/>
                  <a:pt x="1419" y="107"/>
                  <a:pt x="1419" y="107"/>
                </a:cubicBezTo>
                <a:close/>
                <a:moveTo>
                  <a:pt x="1186" y="109"/>
                </a:moveTo>
                <a:cubicBezTo>
                  <a:pt x="1186" y="110"/>
                  <a:pt x="1187" y="109"/>
                  <a:pt x="1188" y="108"/>
                </a:cubicBezTo>
                <a:cubicBezTo>
                  <a:pt x="1188" y="108"/>
                  <a:pt x="1188" y="108"/>
                  <a:pt x="1188" y="108"/>
                </a:cubicBezTo>
                <a:cubicBezTo>
                  <a:pt x="1188" y="108"/>
                  <a:pt x="1189" y="108"/>
                  <a:pt x="1189" y="108"/>
                </a:cubicBezTo>
                <a:cubicBezTo>
                  <a:pt x="1189" y="107"/>
                  <a:pt x="1190" y="109"/>
                  <a:pt x="1190" y="108"/>
                </a:cubicBezTo>
                <a:cubicBezTo>
                  <a:pt x="1190" y="108"/>
                  <a:pt x="1191" y="108"/>
                  <a:pt x="1191" y="108"/>
                </a:cubicBezTo>
                <a:cubicBezTo>
                  <a:pt x="1191" y="108"/>
                  <a:pt x="1192" y="107"/>
                  <a:pt x="1192" y="107"/>
                </a:cubicBezTo>
                <a:cubicBezTo>
                  <a:pt x="1192" y="106"/>
                  <a:pt x="1191" y="106"/>
                  <a:pt x="1190" y="106"/>
                </a:cubicBezTo>
                <a:cubicBezTo>
                  <a:pt x="1189" y="105"/>
                  <a:pt x="1191" y="105"/>
                  <a:pt x="1189" y="105"/>
                </a:cubicBezTo>
                <a:cubicBezTo>
                  <a:pt x="1188" y="105"/>
                  <a:pt x="1188" y="105"/>
                  <a:pt x="1188" y="106"/>
                </a:cubicBezTo>
                <a:cubicBezTo>
                  <a:pt x="1187" y="107"/>
                  <a:pt x="1185" y="107"/>
                  <a:pt x="1185" y="108"/>
                </a:cubicBezTo>
                <a:cubicBezTo>
                  <a:pt x="1185" y="109"/>
                  <a:pt x="1185" y="109"/>
                  <a:pt x="1186" y="109"/>
                </a:cubicBezTo>
                <a:cubicBezTo>
                  <a:pt x="1186" y="110"/>
                  <a:pt x="1186" y="109"/>
                  <a:pt x="1186" y="109"/>
                </a:cubicBezTo>
                <a:close/>
                <a:moveTo>
                  <a:pt x="1429" y="105"/>
                </a:moveTo>
                <a:cubicBezTo>
                  <a:pt x="1428" y="105"/>
                  <a:pt x="1427" y="105"/>
                  <a:pt x="1426" y="105"/>
                </a:cubicBezTo>
                <a:cubicBezTo>
                  <a:pt x="1425" y="105"/>
                  <a:pt x="1424" y="106"/>
                  <a:pt x="1425" y="106"/>
                </a:cubicBezTo>
                <a:cubicBezTo>
                  <a:pt x="1426" y="106"/>
                  <a:pt x="1427" y="106"/>
                  <a:pt x="1427" y="106"/>
                </a:cubicBezTo>
                <a:cubicBezTo>
                  <a:pt x="1429" y="106"/>
                  <a:pt x="1429" y="106"/>
                  <a:pt x="1429" y="105"/>
                </a:cubicBezTo>
                <a:cubicBezTo>
                  <a:pt x="1428" y="105"/>
                  <a:pt x="1429" y="105"/>
                  <a:pt x="1429" y="105"/>
                </a:cubicBezTo>
                <a:close/>
                <a:moveTo>
                  <a:pt x="1412" y="107"/>
                </a:moveTo>
                <a:cubicBezTo>
                  <a:pt x="1412" y="107"/>
                  <a:pt x="1412" y="107"/>
                  <a:pt x="1412" y="107"/>
                </a:cubicBezTo>
                <a:cubicBezTo>
                  <a:pt x="1412" y="107"/>
                  <a:pt x="1412" y="106"/>
                  <a:pt x="1412" y="106"/>
                </a:cubicBezTo>
                <a:cubicBezTo>
                  <a:pt x="1413" y="106"/>
                  <a:pt x="1414" y="106"/>
                  <a:pt x="1414" y="106"/>
                </a:cubicBezTo>
                <a:cubicBezTo>
                  <a:pt x="1414" y="105"/>
                  <a:pt x="1413" y="104"/>
                  <a:pt x="1412" y="104"/>
                </a:cubicBezTo>
                <a:cubicBezTo>
                  <a:pt x="1412" y="104"/>
                  <a:pt x="1412" y="105"/>
                  <a:pt x="1412" y="105"/>
                </a:cubicBezTo>
                <a:cubicBezTo>
                  <a:pt x="1411" y="105"/>
                  <a:pt x="1412" y="105"/>
                  <a:pt x="1412" y="106"/>
                </a:cubicBezTo>
                <a:cubicBezTo>
                  <a:pt x="1412" y="106"/>
                  <a:pt x="1412" y="106"/>
                  <a:pt x="1411" y="106"/>
                </a:cubicBezTo>
                <a:cubicBezTo>
                  <a:pt x="1412" y="106"/>
                  <a:pt x="1411" y="106"/>
                  <a:pt x="1412" y="107"/>
                </a:cubicBezTo>
                <a:close/>
                <a:moveTo>
                  <a:pt x="1425" y="104"/>
                </a:moveTo>
                <a:cubicBezTo>
                  <a:pt x="1424" y="104"/>
                  <a:pt x="1422" y="103"/>
                  <a:pt x="1422" y="105"/>
                </a:cubicBezTo>
                <a:cubicBezTo>
                  <a:pt x="1423" y="105"/>
                  <a:pt x="1425" y="105"/>
                  <a:pt x="1425" y="104"/>
                </a:cubicBezTo>
                <a:close/>
                <a:moveTo>
                  <a:pt x="1421" y="104"/>
                </a:moveTo>
                <a:cubicBezTo>
                  <a:pt x="1421" y="103"/>
                  <a:pt x="1421" y="103"/>
                  <a:pt x="1421" y="104"/>
                </a:cubicBezTo>
                <a:cubicBezTo>
                  <a:pt x="1421" y="104"/>
                  <a:pt x="1421" y="104"/>
                  <a:pt x="1421" y="104"/>
                </a:cubicBezTo>
                <a:close/>
                <a:moveTo>
                  <a:pt x="1403" y="104"/>
                </a:moveTo>
                <a:cubicBezTo>
                  <a:pt x="1403" y="104"/>
                  <a:pt x="1402" y="104"/>
                  <a:pt x="1402" y="105"/>
                </a:cubicBezTo>
                <a:cubicBezTo>
                  <a:pt x="1403" y="105"/>
                  <a:pt x="1403" y="105"/>
                  <a:pt x="1404" y="105"/>
                </a:cubicBezTo>
                <a:cubicBezTo>
                  <a:pt x="1404" y="104"/>
                  <a:pt x="1403" y="104"/>
                  <a:pt x="1403" y="104"/>
                </a:cubicBezTo>
                <a:cubicBezTo>
                  <a:pt x="1403" y="104"/>
                  <a:pt x="1403" y="104"/>
                  <a:pt x="1403" y="104"/>
                </a:cubicBezTo>
                <a:close/>
                <a:moveTo>
                  <a:pt x="1417" y="104"/>
                </a:moveTo>
                <a:cubicBezTo>
                  <a:pt x="1417" y="103"/>
                  <a:pt x="1417" y="103"/>
                  <a:pt x="1418" y="103"/>
                </a:cubicBezTo>
                <a:cubicBezTo>
                  <a:pt x="1417" y="103"/>
                  <a:pt x="1417" y="103"/>
                  <a:pt x="1417" y="103"/>
                </a:cubicBezTo>
                <a:cubicBezTo>
                  <a:pt x="1417" y="103"/>
                  <a:pt x="1417" y="103"/>
                  <a:pt x="1417" y="104"/>
                </a:cubicBezTo>
                <a:close/>
                <a:moveTo>
                  <a:pt x="1416" y="103"/>
                </a:moveTo>
                <a:cubicBezTo>
                  <a:pt x="1416" y="103"/>
                  <a:pt x="1415" y="103"/>
                  <a:pt x="1415" y="104"/>
                </a:cubicBezTo>
                <a:cubicBezTo>
                  <a:pt x="1415" y="104"/>
                  <a:pt x="1416" y="104"/>
                  <a:pt x="1416" y="103"/>
                </a:cubicBezTo>
                <a:cubicBezTo>
                  <a:pt x="1415" y="103"/>
                  <a:pt x="1416" y="103"/>
                  <a:pt x="1416" y="103"/>
                </a:cubicBezTo>
                <a:close/>
                <a:moveTo>
                  <a:pt x="1170" y="104"/>
                </a:moveTo>
                <a:cubicBezTo>
                  <a:pt x="1170" y="102"/>
                  <a:pt x="1170" y="102"/>
                  <a:pt x="1168" y="102"/>
                </a:cubicBezTo>
                <a:cubicBezTo>
                  <a:pt x="1168" y="103"/>
                  <a:pt x="1169" y="103"/>
                  <a:pt x="1170" y="104"/>
                </a:cubicBezTo>
                <a:cubicBezTo>
                  <a:pt x="1170" y="103"/>
                  <a:pt x="1170" y="104"/>
                  <a:pt x="1170" y="104"/>
                </a:cubicBezTo>
                <a:close/>
                <a:moveTo>
                  <a:pt x="1421" y="103"/>
                </a:moveTo>
                <a:cubicBezTo>
                  <a:pt x="1421" y="102"/>
                  <a:pt x="1421" y="101"/>
                  <a:pt x="1419" y="101"/>
                </a:cubicBezTo>
                <a:cubicBezTo>
                  <a:pt x="1419" y="101"/>
                  <a:pt x="1419" y="103"/>
                  <a:pt x="1419" y="103"/>
                </a:cubicBezTo>
                <a:cubicBezTo>
                  <a:pt x="1420" y="103"/>
                  <a:pt x="1420" y="103"/>
                  <a:pt x="1421" y="103"/>
                </a:cubicBezTo>
                <a:close/>
                <a:moveTo>
                  <a:pt x="357" y="100"/>
                </a:moveTo>
                <a:cubicBezTo>
                  <a:pt x="357" y="100"/>
                  <a:pt x="357" y="100"/>
                  <a:pt x="356" y="100"/>
                </a:cubicBezTo>
                <a:cubicBezTo>
                  <a:pt x="357" y="100"/>
                  <a:pt x="357" y="100"/>
                  <a:pt x="357" y="100"/>
                </a:cubicBezTo>
                <a:close/>
                <a:moveTo>
                  <a:pt x="1193" y="104"/>
                </a:moveTo>
                <a:cubicBezTo>
                  <a:pt x="1194" y="104"/>
                  <a:pt x="1195" y="104"/>
                  <a:pt x="1195" y="103"/>
                </a:cubicBezTo>
                <a:cubicBezTo>
                  <a:pt x="1196" y="102"/>
                  <a:pt x="1196" y="103"/>
                  <a:pt x="1196" y="102"/>
                </a:cubicBezTo>
                <a:cubicBezTo>
                  <a:pt x="1196" y="101"/>
                  <a:pt x="1196" y="101"/>
                  <a:pt x="1196" y="100"/>
                </a:cubicBezTo>
                <a:cubicBezTo>
                  <a:pt x="1195" y="100"/>
                  <a:pt x="1195" y="100"/>
                  <a:pt x="1195" y="100"/>
                </a:cubicBezTo>
                <a:cubicBezTo>
                  <a:pt x="1195" y="99"/>
                  <a:pt x="1195" y="99"/>
                  <a:pt x="1194" y="100"/>
                </a:cubicBezTo>
                <a:cubicBezTo>
                  <a:pt x="1193" y="100"/>
                  <a:pt x="1193" y="100"/>
                  <a:pt x="1192" y="101"/>
                </a:cubicBezTo>
                <a:cubicBezTo>
                  <a:pt x="1192" y="101"/>
                  <a:pt x="1191" y="101"/>
                  <a:pt x="1192" y="102"/>
                </a:cubicBezTo>
                <a:cubicBezTo>
                  <a:pt x="1192" y="103"/>
                  <a:pt x="1193" y="103"/>
                  <a:pt x="1193" y="104"/>
                </a:cubicBezTo>
                <a:close/>
                <a:moveTo>
                  <a:pt x="714" y="112"/>
                </a:moveTo>
                <a:cubicBezTo>
                  <a:pt x="714" y="112"/>
                  <a:pt x="717" y="112"/>
                  <a:pt x="717" y="112"/>
                </a:cubicBezTo>
                <a:cubicBezTo>
                  <a:pt x="717" y="111"/>
                  <a:pt x="717" y="111"/>
                  <a:pt x="717" y="111"/>
                </a:cubicBezTo>
                <a:cubicBezTo>
                  <a:pt x="716" y="110"/>
                  <a:pt x="715" y="110"/>
                  <a:pt x="714" y="110"/>
                </a:cubicBezTo>
                <a:cubicBezTo>
                  <a:pt x="715" y="109"/>
                  <a:pt x="716" y="109"/>
                  <a:pt x="716" y="108"/>
                </a:cubicBezTo>
                <a:cubicBezTo>
                  <a:pt x="714" y="108"/>
                  <a:pt x="711" y="107"/>
                  <a:pt x="711" y="106"/>
                </a:cubicBezTo>
                <a:cubicBezTo>
                  <a:pt x="712" y="106"/>
                  <a:pt x="713" y="106"/>
                  <a:pt x="713" y="107"/>
                </a:cubicBezTo>
                <a:cubicBezTo>
                  <a:pt x="714" y="107"/>
                  <a:pt x="715" y="106"/>
                  <a:pt x="716" y="106"/>
                </a:cubicBezTo>
                <a:cubicBezTo>
                  <a:pt x="715" y="105"/>
                  <a:pt x="716" y="106"/>
                  <a:pt x="716" y="104"/>
                </a:cubicBezTo>
                <a:cubicBezTo>
                  <a:pt x="715" y="104"/>
                  <a:pt x="713" y="103"/>
                  <a:pt x="712" y="103"/>
                </a:cubicBezTo>
                <a:cubicBezTo>
                  <a:pt x="711" y="104"/>
                  <a:pt x="711" y="104"/>
                  <a:pt x="711" y="104"/>
                </a:cubicBezTo>
                <a:cubicBezTo>
                  <a:pt x="710" y="104"/>
                  <a:pt x="710" y="104"/>
                  <a:pt x="710" y="104"/>
                </a:cubicBezTo>
                <a:cubicBezTo>
                  <a:pt x="709" y="104"/>
                  <a:pt x="709" y="104"/>
                  <a:pt x="710" y="104"/>
                </a:cubicBezTo>
                <a:cubicBezTo>
                  <a:pt x="710" y="103"/>
                  <a:pt x="711" y="103"/>
                  <a:pt x="711" y="103"/>
                </a:cubicBezTo>
                <a:cubicBezTo>
                  <a:pt x="712" y="103"/>
                  <a:pt x="712" y="103"/>
                  <a:pt x="713" y="102"/>
                </a:cubicBezTo>
                <a:cubicBezTo>
                  <a:pt x="711" y="102"/>
                  <a:pt x="710" y="102"/>
                  <a:pt x="709" y="102"/>
                </a:cubicBezTo>
                <a:cubicBezTo>
                  <a:pt x="709" y="101"/>
                  <a:pt x="709" y="101"/>
                  <a:pt x="710" y="100"/>
                </a:cubicBezTo>
                <a:cubicBezTo>
                  <a:pt x="708" y="100"/>
                  <a:pt x="707" y="100"/>
                  <a:pt x="706" y="99"/>
                </a:cubicBezTo>
                <a:cubicBezTo>
                  <a:pt x="705" y="99"/>
                  <a:pt x="704" y="98"/>
                  <a:pt x="703" y="99"/>
                </a:cubicBezTo>
                <a:cubicBezTo>
                  <a:pt x="702" y="99"/>
                  <a:pt x="702" y="99"/>
                  <a:pt x="702" y="99"/>
                </a:cubicBezTo>
                <a:cubicBezTo>
                  <a:pt x="700" y="99"/>
                  <a:pt x="701" y="100"/>
                  <a:pt x="699" y="100"/>
                </a:cubicBezTo>
                <a:cubicBezTo>
                  <a:pt x="700" y="101"/>
                  <a:pt x="701" y="102"/>
                  <a:pt x="700" y="102"/>
                </a:cubicBezTo>
                <a:cubicBezTo>
                  <a:pt x="700" y="102"/>
                  <a:pt x="699" y="102"/>
                  <a:pt x="699" y="102"/>
                </a:cubicBezTo>
                <a:cubicBezTo>
                  <a:pt x="698" y="101"/>
                  <a:pt x="697" y="101"/>
                  <a:pt x="696" y="101"/>
                </a:cubicBezTo>
                <a:cubicBezTo>
                  <a:pt x="696" y="101"/>
                  <a:pt x="695" y="101"/>
                  <a:pt x="694" y="101"/>
                </a:cubicBezTo>
                <a:cubicBezTo>
                  <a:pt x="693" y="102"/>
                  <a:pt x="693" y="103"/>
                  <a:pt x="693" y="104"/>
                </a:cubicBezTo>
                <a:cubicBezTo>
                  <a:pt x="693" y="104"/>
                  <a:pt x="694" y="104"/>
                  <a:pt x="695" y="104"/>
                </a:cubicBezTo>
                <a:cubicBezTo>
                  <a:pt x="695" y="104"/>
                  <a:pt x="695" y="105"/>
                  <a:pt x="695" y="105"/>
                </a:cubicBezTo>
                <a:cubicBezTo>
                  <a:pt x="695" y="106"/>
                  <a:pt x="696" y="106"/>
                  <a:pt x="696" y="105"/>
                </a:cubicBezTo>
                <a:cubicBezTo>
                  <a:pt x="697" y="105"/>
                  <a:pt x="697" y="105"/>
                  <a:pt x="698" y="105"/>
                </a:cubicBezTo>
                <a:cubicBezTo>
                  <a:pt x="698" y="104"/>
                  <a:pt x="699" y="104"/>
                  <a:pt x="700" y="104"/>
                </a:cubicBezTo>
                <a:cubicBezTo>
                  <a:pt x="701" y="104"/>
                  <a:pt x="701" y="103"/>
                  <a:pt x="701" y="102"/>
                </a:cubicBezTo>
                <a:cubicBezTo>
                  <a:pt x="702" y="102"/>
                  <a:pt x="702" y="102"/>
                  <a:pt x="703" y="103"/>
                </a:cubicBezTo>
                <a:cubicBezTo>
                  <a:pt x="703" y="104"/>
                  <a:pt x="704" y="103"/>
                  <a:pt x="704" y="104"/>
                </a:cubicBezTo>
                <a:cubicBezTo>
                  <a:pt x="704" y="103"/>
                  <a:pt x="706" y="104"/>
                  <a:pt x="707" y="104"/>
                </a:cubicBezTo>
                <a:cubicBezTo>
                  <a:pt x="708" y="104"/>
                  <a:pt x="707" y="105"/>
                  <a:pt x="706" y="105"/>
                </a:cubicBezTo>
                <a:cubicBezTo>
                  <a:pt x="706" y="106"/>
                  <a:pt x="706" y="105"/>
                  <a:pt x="707" y="106"/>
                </a:cubicBezTo>
                <a:cubicBezTo>
                  <a:pt x="707" y="106"/>
                  <a:pt x="706" y="107"/>
                  <a:pt x="707" y="107"/>
                </a:cubicBezTo>
                <a:cubicBezTo>
                  <a:pt x="707" y="108"/>
                  <a:pt x="707" y="108"/>
                  <a:pt x="707" y="108"/>
                </a:cubicBezTo>
                <a:cubicBezTo>
                  <a:pt x="707" y="108"/>
                  <a:pt x="708" y="109"/>
                  <a:pt x="708" y="109"/>
                </a:cubicBezTo>
                <a:cubicBezTo>
                  <a:pt x="708" y="109"/>
                  <a:pt x="709" y="109"/>
                  <a:pt x="709" y="109"/>
                </a:cubicBezTo>
                <a:cubicBezTo>
                  <a:pt x="709" y="109"/>
                  <a:pt x="709" y="110"/>
                  <a:pt x="710" y="110"/>
                </a:cubicBezTo>
                <a:cubicBezTo>
                  <a:pt x="711" y="110"/>
                  <a:pt x="711" y="110"/>
                  <a:pt x="711" y="110"/>
                </a:cubicBezTo>
                <a:cubicBezTo>
                  <a:pt x="712" y="110"/>
                  <a:pt x="712" y="110"/>
                  <a:pt x="712" y="111"/>
                </a:cubicBezTo>
                <a:cubicBezTo>
                  <a:pt x="712" y="111"/>
                  <a:pt x="713" y="111"/>
                  <a:pt x="713" y="111"/>
                </a:cubicBezTo>
                <a:cubicBezTo>
                  <a:pt x="713" y="111"/>
                  <a:pt x="713" y="111"/>
                  <a:pt x="713" y="112"/>
                </a:cubicBezTo>
                <a:cubicBezTo>
                  <a:pt x="714" y="112"/>
                  <a:pt x="714" y="112"/>
                  <a:pt x="714" y="112"/>
                </a:cubicBezTo>
                <a:close/>
                <a:moveTo>
                  <a:pt x="357" y="98"/>
                </a:moveTo>
                <a:cubicBezTo>
                  <a:pt x="357" y="98"/>
                  <a:pt x="358" y="99"/>
                  <a:pt x="358" y="98"/>
                </a:cubicBezTo>
                <a:cubicBezTo>
                  <a:pt x="358" y="97"/>
                  <a:pt x="357" y="97"/>
                  <a:pt x="356" y="97"/>
                </a:cubicBezTo>
                <a:cubicBezTo>
                  <a:pt x="356" y="98"/>
                  <a:pt x="356" y="98"/>
                  <a:pt x="357" y="98"/>
                </a:cubicBezTo>
                <a:close/>
                <a:moveTo>
                  <a:pt x="1153" y="100"/>
                </a:moveTo>
                <a:cubicBezTo>
                  <a:pt x="1154" y="100"/>
                  <a:pt x="1154" y="100"/>
                  <a:pt x="1155" y="100"/>
                </a:cubicBezTo>
                <a:cubicBezTo>
                  <a:pt x="1156" y="100"/>
                  <a:pt x="1155" y="100"/>
                  <a:pt x="1155" y="99"/>
                </a:cubicBezTo>
                <a:cubicBezTo>
                  <a:pt x="1156" y="99"/>
                  <a:pt x="1156" y="98"/>
                  <a:pt x="1156" y="98"/>
                </a:cubicBezTo>
                <a:cubicBezTo>
                  <a:pt x="1156" y="97"/>
                  <a:pt x="1156" y="97"/>
                  <a:pt x="1155" y="97"/>
                </a:cubicBezTo>
                <a:cubicBezTo>
                  <a:pt x="1154" y="96"/>
                  <a:pt x="1155" y="96"/>
                  <a:pt x="1154" y="96"/>
                </a:cubicBezTo>
                <a:cubicBezTo>
                  <a:pt x="1154" y="96"/>
                  <a:pt x="1153" y="96"/>
                  <a:pt x="1153" y="97"/>
                </a:cubicBezTo>
                <a:cubicBezTo>
                  <a:pt x="1152" y="97"/>
                  <a:pt x="1153" y="98"/>
                  <a:pt x="1153" y="99"/>
                </a:cubicBezTo>
                <a:cubicBezTo>
                  <a:pt x="1152" y="99"/>
                  <a:pt x="1152" y="99"/>
                  <a:pt x="1152" y="100"/>
                </a:cubicBezTo>
                <a:cubicBezTo>
                  <a:pt x="1151" y="100"/>
                  <a:pt x="1151" y="100"/>
                  <a:pt x="1151" y="101"/>
                </a:cubicBezTo>
                <a:cubicBezTo>
                  <a:pt x="1152" y="101"/>
                  <a:pt x="1153" y="101"/>
                  <a:pt x="1153" y="100"/>
                </a:cubicBezTo>
                <a:close/>
                <a:moveTo>
                  <a:pt x="313" y="101"/>
                </a:moveTo>
                <a:cubicBezTo>
                  <a:pt x="312" y="101"/>
                  <a:pt x="312" y="101"/>
                  <a:pt x="311" y="100"/>
                </a:cubicBezTo>
                <a:cubicBezTo>
                  <a:pt x="311" y="100"/>
                  <a:pt x="311" y="99"/>
                  <a:pt x="311" y="99"/>
                </a:cubicBezTo>
                <a:cubicBezTo>
                  <a:pt x="311" y="99"/>
                  <a:pt x="311" y="99"/>
                  <a:pt x="311" y="99"/>
                </a:cubicBezTo>
                <a:cubicBezTo>
                  <a:pt x="310" y="97"/>
                  <a:pt x="310" y="99"/>
                  <a:pt x="309" y="98"/>
                </a:cubicBezTo>
                <a:cubicBezTo>
                  <a:pt x="309" y="98"/>
                  <a:pt x="308" y="96"/>
                  <a:pt x="307" y="96"/>
                </a:cubicBezTo>
                <a:cubicBezTo>
                  <a:pt x="307" y="96"/>
                  <a:pt x="306" y="96"/>
                  <a:pt x="306" y="97"/>
                </a:cubicBezTo>
                <a:cubicBezTo>
                  <a:pt x="306" y="98"/>
                  <a:pt x="306" y="98"/>
                  <a:pt x="305" y="100"/>
                </a:cubicBezTo>
                <a:cubicBezTo>
                  <a:pt x="306" y="100"/>
                  <a:pt x="306" y="101"/>
                  <a:pt x="306" y="101"/>
                </a:cubicBezTo>
                <a:cubicBezTo>
                  <a:pt x="306" y="102"/>
                  <a:pt x="306" y="103"/>
                  <a:pt x="306" y="103"/>
                </a:cubicBezTo>
                <a:cubicBezTo>
                  <a:pt x="307" y="104"/>
                  <a:pt x="307" y="105"/>
                  <a:pt x="308" y="105"/>
                </a:cubicBezTo>
                <a:cubicBezTo>
                  <a:pt x="309" y="105"/>
                  <a:pt x="309" y="105"/>
                  <a:pt x="310" y="105"/>
                </a:cubicBezTo>
                <a:cubicBezTo>
                  <a:pt x="311" y="105"/>
                  <a:pt x="310" y="105"/>
                  <a:pt x="311" y="105"/>
                </a:cubicBezTo>
                <a:cubicBezTo>
                  <a:pt x="311" y="105"/>
                  <a:pt x="311" y="106"/>
                  <a:pt x="312" y="106"/>
                </a:cubicBezTo>
                <a:cubicBezTo>
                  <a:pt x="312" y="106"/>
                  <a:pt x="313" y="106"/>
                  <a:pt x="313" y="106"/>
                </a:cubicBezTo>
                <a:cubicBezTo>
                  <a:pt x="313" y="106"/>
                  <a:pt x="314" y="106"/>
                  <a:pt x="315" y="106"/>
                </a:cubicBezTo>
                <a:cubicBezTo>
                  <a:pt x="315" y="105"/>
                  <a:pt x="315" y="104"/>
                  <a:pt x="314" y="103"/>
                </a:cubicBezTo>
                <a:cubicBezTo>
                  <a:pt x="313" y="103"/>
                  <a:pt x="313" y="102"/>
                  <a:pt x="313" y="101"/>
                </a:cubicBezTo>
                <a:cubicBezTo>
                  <a:pt x="312" y="101"/>
                  <a:pt x="313" y="101"/>
                  <a:pt x="313" y="101"/>
                </a:cubicBezTo>
                <a:close/>
                <a:moveTo>
                  <a:pt x="339" y="131"/>
                </a:moveTo>
                <a:cubicBezTo>
                  <a:pt x="340" y="130"/>
                  <a:pt x="340" y="130"/>
                  <a:pt x="339" y="129"/>
                </a:cubicBezTo>
                <a:cubicBezTo>
                  <a:pt x="339" y="128"/>
                  <a:pt x="339" y="129"/>
                  <a:pt x="339" y="128"/>
                </a:cubicBezTo>
                <a:cubicBezTo>
                  <a:pt x="339" y="128"/>
                  <a:pt x="339" y="128"/>
                  <a:pt x="339" y="127"/>
                </a:cubicBezTo>
                <a:cubicBezTo>
                  <a:pt x="339" y="126"/>
                  <a:pt x="339" y="125"/>
                  <a:pt x="339" y="125"/>
                </a:cubicBezTo>
                <a:cubicBezTo>
                  <a:pt x="338" y="125"/>
                  <a:pt x="336" y="124"/>
                  <a:pt x="336" y="125"/>
                </a:cubicBezTo>
                <a:cubicBezTo>
                  <a:pt x="335" y="125"/>
                  <a:pt x="330" y="125"/>
                  <a:pt x="330" y="123"/>
                </a:cubicBezTo>
                <a:cubicBezTo>
                  <a:pt x="330" y="122"/>
                  <a:pt x="328" y="122"/>
                  <a:pt x="328" y="121"/>
                </a:cubicBezTo>
                <a:cubicBezTo>
                  <a:pt x="328" y="120"/>
                  <a:pt x="328" y="120"/>
                  <a:pt x="327" y="120"/>
                </a:cubicBezTo>
                <a:cubicBezTo>
                  <a:pt x="327" y="121"/>
                  <a:pt x="327" y="122"/>
                  <a:pt x="327" y="123"/>
                </a:cubicBezTo>
                <a:cubicBezTo>
                  <a:pt x="326" y="122"/>
                  <a:pt x="324" y="122"/>
                  <a:pt x="324" y="121"/>
                </a:cubicBezTo>
                <a:cubicBezTo>
                  <a:pt x="323" y="120"/>
                  <a:pt x="322" y="119"/>
                  <a:pt x="321" y="118"/>
                </a:cubicBezTo>
                <a:cubicBezTo>
                  <a:pt x="321" y="117"/>
                  <a:pt x="320" y="116"/>
                  <a:pt x="320" y="116"/>
                </a:cubicBezTo>
                <a:cubicBezTo>
                  <a:pt x="320" y="115"/>
                  <a:pt x="320" y="114"/>
                  <a:pt x="319" y="114"/>
                </a:cubicBezTo>
                <a:cubicBezTo>
                  <a:pt x="318" y="113"/>
                  <a:pt x="317" y="112"/>
                  <a:pt x="318" y="110"/>
                </a:cubicBezTo>
                <a:cubicBezTo>
                  <a:pt x="317" y="110"/>
                  <a:pt x="317" y="108"/>
                  <a:pt x="316" y="108"/>
                </a:cubicBezTo>
                <a:cubicBezTo>
                  <a:pt x="316" y="108"/>
                  <a:pt x="316" y="107"/>
                  <a:pt x="316" y="107"/>
                </a:cubicBezTo>
                <a:cubicBezTo>
                  <a:pt x="316" y="107"/>
                  <a:pt x="315" y="107"/>
                  <a:pt x="315" y="107"/>
                </a:cubicBezTo>
                <a:cubicBezTo>
                  <a:pt x="313" y="107"/>
                  <a:pt x="312" y="107"/>
                  <a:pt x="310" y="107"/>
                </a:cubicBezTo>
                <a:cubicBezTo>
                  <a:pt x="310" y="107"/>
                  <a:pt x="310" y="107"/>
                  <a:pt x="309" y="107"/>
                </a:cubicBezTo>
                <a:cubicBezTo>
                  <a:pt x="308" y="108"/>
                  <a:pt x="308" y="108"/>
                  <a:pt x="308" y="107"/>
                </a:cubicBezTo>
                <a:cubicBezTo>
                  <a:pt x="307" y="106"/>
                  <a:pt x="306" y="107"/>
                  <a:pt x="306" y="108"/>
                </a:cubicBezTo>
                <a:cubicBezTo>
                  <a:pt x="306" y="109"/>
                  <a:pt x="305" y="109"/>
                  <a:pt x="305" y="110"/>
                </a:cubicBezTo>
                <a:cubicBezTo>
                  <a:pt x="305" y="110"/>
                  <a:pt x="305" y="111"/>
                  <a:pt x="305" y="111"/>
                </a:cubicBezTo>
                <a:cubicBezTo>
                  <a:pt x="304" y="111"/>
                  <a:pt x="303" y="112"/>
                  <a:pt x="302" y="112"/>
                </a:cubicBezTo>
                <a:cubicBezTo>
                  <a:pt x="302" y="112"/>
                  <a:pt x="302" y="111"/>
                  <a:pt x="301" y="111"/>
                </a:cubicBezTo>
                <a:cubicBezTo>
                  <a:pt x="301" y="111"/>
                  <a:pt x="301" y="110"/>
                  <a:pt x="301" y="110"/>
                </a:cubicBezTo>
                <a:cubicBezTo>
                  <a:pt x="301" y="110"/>
                  <a:pt x="302" y="109"/>
                  <a:pt x="302" y="108"/>
                </a:cubicBezTo>
                <a:cubicBezTo>
                  <a:pt x="302" y="108"/>
                  <a:pt x="303" y="107"/>
                  <a:pt x="303" y="107"/>
                </a:cubicBezTo>
                <a:cubicBezTo>
                  <a:pt x="303" y="106"/>
                  <a:pt x="304" y="105"/>
                  <a:pt x="304" y="105"/>
                </a:cubicBezTo>
                <a:cubicBezTo>
                  <a:pt x="304" y="104"/>
                  <a:pt x="302" y="105"/>
                  <a:pt x="302" y="104"/>
                </a:cubicBezTo>
                <a:cubicBezTo>
                  <a:pt x="302" y="103"/>
                  <a:pt x="301" y="103"/>
                  <a:pt x="301" y="102"/>
                </a:cubicBezTo>
                <a:cubicBezTo>
                  <a:pt x="301" y="102"/>
                  <a:pt x="300" y="102"/>
                  <a:pt x="300" y="101"/>
                </a:cubicBezTo>
                <a:cubicBezTo>
                  <a:pt x="300" y="101"/>
                  <a:pt x="300" y="101"/>
                  <a:pt x="300" y="100"/>
                </a:cubicBezTo>
                <a:cubicBezTo>
                  <a:pt x="299" y="101"/>
                  <a:pt x="299" y="101"/>
                  <a:pt x="298" y="100"/>
                </a:cubicBezTo>
                <a:cubicBezTo>
                  <a:pt x="297" y="100"/>
                  <a:pt x="297" y="99"/>
                  <a:pt x="296" y="99"/>
                </a:cubicBezTo>
                <a:cubicBezTo>
                  <a:pt x="296" y="101"/>
                  <a:pt x="296" y="102"/>
                  <a:pt x="294" y="102"/>
                </a:cubicBezTo>
                <a:cubicBezTo>
                  <a:pt x="293" y="103"/>
                  <a:pt x="294" y="103"/>
                  <a:pt x="294" y="104"/>
                </a:cubicBezTo>
                <a:cubicBezTo>
                  <a:pt x="293" y="104"/>
                  <a:pt x="292" y="104"/>
                  <a:pt x="291" y="104"/>
                </a:cubicBezTo>
                <a:cubicBezTo>
                  <a:pt x="291" y="103"/>
                  <a:pt x="291" y="102"/>
                  <a:pt x="290" y="102"/>
                </a:cubicBezTo>
                <a:cubicBezTo>
                  <a:pt x="290" y="101"/>
                  <a:pt x="288" y="100"/>
                  <a:pt x="287" y="100"/>
                </a:cubicBezTo>
                <a:cubicBezTo>
                  <a:pt x="287" y="99"/>
                  <a:pt x="286" y="99"/>
                  <a:pt x="286" y="99"/>
                </a:cubicBezTo>
                <a:cubicBezTo>
                  <a:pt x="285" y="99"/>
                  <a:pt x="284" y="99"/>
                  <a:pt x="284" y="99"/>
                </a:cubicBezTo>
                <a:cubicBezTo>
                  <a:pt x="284" y="100"/>
                  <a:pt x="285" y="101"/>
                  <a:pt x="284" y="101"/>
                </a:cubicBezTo>
                <a:cubicBezTo>
                  <a:pt x="284" y="101"/>
                  <a:pt x="284" y="103"/>
                  <a:pt x="283" y="104"/>
                </a:cubicBezTo>
                <a:cubicBezTo>
                  <a:pt x="284" y="104"/>
                  <a:pt x="283" y="105"/>
                  <a:pt x="284" y="105"/>
                </a:cubicBezTo>
                <a:cubicBezTo>
                  <a:pt x="284" y="105"/>
                  <a:pt x="284" y="106"/>
                  <a:pt x="284" y="106"/>
                </a:cubicBezTo>
                <a:cubicBezTo>
                  <a:pt x="284" y="106"/>
                  <a:pt x="284" y="106"/>
                  <a:pt x="284" y="106"/>
                </a:cubicBezTo>
                <a:cubicBezTo>
                  <a:pt x="284" y="107"/>
                  <a:pt x="284" y="108"/>
                  <a:pt x="283" y="108"/>
                </a:cubicBezTo>
                <a:cubicBezTo>
                  <a:pt x="283" y="108"/>
                  <a:pt x="282" y="108"/>
                  <a:pt x="282" y="107"/>
                </a:cubicBezTo>
                <a:cubicBezTo>
                  <a:pt x="282" y="107"/>
                  <a:pt x="280" y="107"/>
                  <a:pt x="280" y="107"/>
                </a:cubicBezTo>
                <a:cubicBezTo>
                  <a:pt x="279" y="105"/>
                  <a:pt x="280" y="107"/>
                  <a:pt x="279" y="106"/>
                </a:cubicBezTo>
                <a:cubicBezTo>
                  <a:pt x="279" y="106"/>
                  <a:pt x="279" y="105"/>
                  <a:pt x="278" y="105"/>
                </a:cubicBezTo>
                <a:cubicBezTo>
                  <a:pt x="278" y="105"/>
                  <a:pt x="277" y="105"/>
                  <a:pt x="277" y="104"/>
                </a:cubicBezTo>
                <a:cubicBezTo>
                  <a:pt x="277" y="103"/>
                  <a:pt x="277" y="103"/>
                  <a:pt x="276" y="103"/>
                </a:cubicBezTo>
                <a:cubicBezTo>
                  <a:pt x="276" y="102"/>
                  <a:pt x="276" y="101"/>
                  <a:pt x="277" y="101"/>
                </a:cubicBezTo>
                <a:cubicBezTo>
                  <a:pt x="277" y="100"/>
                  <a:pt x="277" y="99"/>
                  <a:pt x="277" y="98"/>
                </a:cubicBezTo>
                <a:cubicBezTo>
                  <a:pt x="277" y="97"/>
                  <a:pt x="277" y="97"/>
                  <a:pt x="276" y="96"/>
                </a:cubicBezTo>
                <a:cubicBezTo>
                  <a:pt x="276" y="96"/>
                  <a:pt x="276" y="96"/>
                  <a:pt x="276" y="96"/>
                </a:cubicBezTo>
                <a:cubicBezTo>
                  <a:pt x="275" y="95"/>
                  <a:pt x="272" y="95"/>
                  <a:pt x="272" y="97"/>
                </a:cubicBezTo>
                <a:cubicBezTo>
                  <a:pt x="271" y="98"/>
                  <a:pt x="270" y="98"/>
                  <a:pt x="269" y="98"/>
                </a:cubicBezTo>
                <a:cubicBezTo>
                  <a:pt x="269" y="99"/>
                  <a:pt x="269" y="99"/>
                  <a:pt x="268" y="99"/>
                </a:cubicBezTo>
                <a:cubicBezTo>
                  <a:pt x="267" y="99"/>
                  <a:pt x="268" y="100"/>
                  <a:pt x="267" y="100"/>
                </a:cubicBezTo>
                <a:cubicBezTo>
                  <a:pt x="266" y="100"/>
                  <a:pt x="265" y="100"/>
                  <a:pt x="264" y="100"/>
                </a:cubicBezTo>
                <a:cubicBezTo>
                  <a:pt x="264" y="100"/>
                  <a:pt x="264" y="100"/>
                  <a:pt x="264" y="100"/>
                </a:cubicBezTo>
                <a:cubicBezTo>
                  <a:pt x="264" y="101"/>
                  <a:pt x="263" y="100"/>
                  <a:pt x="263" y="100"/>
                </a:cubicBezTo>
                <a:cubicBezTo>
                  <a:pt x="262" y="100"/>
                  <a:pt x="263" y="100"/>
                  <a:pt x="262" y="100"/>
                </a:cubicBezTo>
                <a:cubicBezTo>
                  <a:pt x="262" y="100"/>
                  <a:pt x="262" y="100"/>
                  <a:pt x="261" y="100"/>
                </a:cubicBezTo>
                <a:cubicBezTo>
                  <a:pt x="261" y="100"/>
                  <a:pt x="262" y="101"/>
                  <a:pt x="261" y="101"/>
                </a:cubicBezTo>
                <a:cubicBezTo>
                  <a:pt x="261" y="101"/>
                  <a:pt x="261" y="101"/>
                  <a:pt x="260" y="101"/>
                </a:cubicBezTo>
                <a:cubicBezTo>
                  <a:pt x="260" y="101"/>
                  <a:pt x="260" y="102"/>
                  <a:pt x="259" y="102"/>
                </a:cubicBezTo>
                <a:cubicBezTo>
                  <a:pt x="259" y="102"/>
                  <a:pt x="258" y="102"/>
                  <a:pt x="258" y="102"/>
                </a:cubicBezTo>
                <a:cubicBezTo>
                  <a:pt x="258" y="102"/>
                  <a:pt x="258" y="102"/>
                  <a:pt x="258" y="102"/>
                </a:cubicBezTo>
                <a:cubicBezTo>
                  <a:pt x="258" y="102"/>
                  <a:pt x="258" y="102"/>
                  <a:pt x="257" y="103"/>
                </a:cubicBezTo>
                <a:cubicBezTo>
                  <a:pt x="257" y="103"/>
                  <a:pt x="256" y="103"/>
                  <a:pt x="256" y="104"/>
                </a:cubicBezTo>
                <a:cubicBezTo>
                  <a:pt x="256" y="104"/>
                  <a:pt x="255" y="104"/>
                  <a:pt x="256" y="105"/>
                </a:cubicBezTo>
                <a:cubicBezTo>
                  <a:pt x="256" y="105"/>
                  <a:pt x="256" y="105"/>
                  <a:pt x="256" y="106"/>
                </a:cubicBezTo>
                <a:cubicBezTo>
                  <a:pt x="256" y="107"/>
                  <a:pt x="256" y="108"/>
                  <a:pt x="255" y="108"/>
                </a:cubicBezTo>
                <a:cubicBezTo>
                  <a:pt x="254" y="107"/>
                  <a:pt x="254" y="108"/>
                  <a:pt x="254" y="108"/>
                </a:cubicBezTo>
                <a:cubicBezTo>
                  <a:pt x="253" y="109"/>
                  <a:pt x="253" y="109"/>
                  <a:pt x="252" y="110"/>
                </a:cubicBezTo>
                <a:cubicBezTo>
                  <a:pt x="252" y="110"/>
                  <a:pt x="252" y="110"/>
                  <a:pt x="252" y="110"/>
                </a:cubicBezTo>
                <a:cubicBezTo>
                  <a:pt x="251" y="110"/>
                  <a:pt x="251" y="111"/>
                  <a:pt x="251" y="111"/>
                </a:cubicBezTo>
                <a:cubicBezTo>
                  <a:pt x="250" y="112"/>
                  <a:pt x="250" y="114"/>
                  <a:pt x="251" y="114"/>
                </a:cubicBezTo>
                <a:cubicBezTo>
                  <a:pt x="252" y="114"/>
                  <a:pt x="253" y="113"/>
                  <a:pt x="253" y="114"/>
                </a:cubicBezTo>
                <a:cubicBezTo>
                  <a:pt x="254" y="114"/>
                  <a:pt x="255" y="114"/>
                  <a:pt x="255" y="113"/>
                </a:cubicBezTo>
                <a:cubicBezTo>
                  <a:pt x="256" y="112"/>
                  <a:pt x="256" y="113"/>
                  <a:pt x="257" y="113"/>
                </a:cubicBezTo>
                <a:cubicBezTo>
                  <a:pt x="257" y="113"/>
                  <a:pt x="256" y="113"/>
                  <a:pt x="257" y="114"/>
                </a:cubicBezTo>
                <a:cubicBezTo>
                  <a:pt x="257" y="114"/>
                  <a:pt x="259" y="114"/>
                  <a:pt x="258" y="114"/>
                </a:cubicBezTo>
                <a:cubicBezTo>
                  <a:pt x="257" y="115"/>
                  <a:pt x="256" y="114"/>
                  <a:pt x="255" y="115"/>
                </a:cubicBezTo>
                <a:cubicBezTo>
                  <a:pt x="254" y="115"/>
                  <a:pt x="255" y="116"/>
                  <a:pt x="256" y="116"/>
                </a:cubicBezTo>
                <a:cubicBezTo>
                  <a:pt x="257" y="116"/>
                  <a:pt x="260" y="117"/>
                  <a:pt x="260" y="115"/>
                </a:cubicBezTo>
                <a:cubicBezTo>
                  <a:pt x="260" y="113"/>
                  <a:pt x="260" y="114"/>
                  <a:pt x="262" y="115"/>
                </a:cubicBezTo>
                <a:cubicBezTo>
                  <a:pt x="262" y="115"/>
                  <a:pt x="263" y="115"/>
                  <a:pt x="264" y="115"/>
                </a:cubicBezTo>
                <a:cubicBezTo>
                  <a:pt x="265" y="115"/>
                  <a:pt x="264" y="114"/>
                  <a:pt x="265" y="114"/>
                </a:cubicBezTo>
                <a:cubicBezTo>
                  <a:pt x="266" y="114"/>
                  <a:pt x="266" y="114"/>
                  <a:pt x="267" y="114"/>
                </a:cubicBezTo>
                <a:cubicBezTo>
                  <a:pt x="268" y="114"/>
                  <a:pt x="269" y="113"/>
                  <a:pt x="271" y="113"/>
                </a:cubicBezTo>
                <a:cubicBezTo>
                  <a:pt x="272" y="114"/>
                  <a:pt x="272" y="114"/>
                  <a:pt x="272" y="114"/>
                </a:cubicBezTo>
                <a:cubicBezTo>
                  <a:pt x="272" y="115"/>
                  <a:pt x="270" y="115"/>
                  <a:pt x="270" y="115"/>
                </a:cubicBezTo>
                <a:cubicBezTo>
                  <a:pt x="270" y="115"/>
                  <a:pt x="270" y="114"/>
                  <a:pt x="269" y="114"/>
                </a:cubicBezTo>
                <a:cubicBezTo>
                  <a:pt x="269" y="115"/>
                  <a:pt x="268" y="114"/>
                  <a:pt x="268" y="114"/>
                </a:cubicBezTo>
                <a:cubicBezTo>
                  <a:pt x="268" y="115"/>
                  <a:pt x="267" y="114"/>
                  <a:pt x="267" y="115"/>
                </a:cubicBezTo>
                <a:cubicBezTo>
                  <a:pt x="267" y="115"/>
                  <a:pt x="266" y="115"/>
                  <a:pt x="266" y="115"/>
                </a:cubicBezTo>
                <a:cubicBezTo>
                  <a:pt x="266" y="116"/>
                  <a:pt x="266" y="116"/>
                  <a:pt x="266" y="116"/>
                </a:cubicBezTo>
                <a:cubicBezTo>
                  <a:pt x="265" y="116"/>
                  <a:pt x="264" y="116"/>
                  <a:pt x="264" y="116"/>
                </a:cubicBezTo>
                <a:cubicBezTo>
                  <a:pt x="263" y="116"/>
                  <a:pt x="264" y="116"/>
                  <a:pt x="263" y="116"/>
                </a:cubicBezTo>
                <a:cubicBezTo>
                  <a:pt x="263" y="116"/>
                  <a:pt x="263" y="116"/>
                  <a:pt x="263" y="116"/>
                </a:cubicBezTo>
                <a:cubicBezTo>
                  <a:pt x="262" y="116"/>
                  <a:pt x="262" y="116"/>
                  <a:pt x="261" y="117"/>
                </a:cubicBezTo>
                <a:cubicBezTo>
                  <a:pt x="260" y="117"/>
                  <a:pt x="259" y="118"/>
                  <a:pt x="258" y="118"/>
                </a:cubicBezTo>
                <a:cubicBezTo>
                  <a:pt x="257" y="118"/>
                  <a:pt x="256" y="118"/>
                  <a:pt x="257" y="119"/>
                </a:cubicBezTo>
                <a:cubicBezTo>
                  <a:pt x="257" y="120"/>
                  <a:pt x="257" y="120"/>
                  <a:pt x="258" y="120"/>
                </a:cubicBezTo>
                <a:cubicBezTo>
                  <a:pt x="258" y="120"/>
                  <a:pt x="258" y="121"/>
                  <a:pt x="258" y="121"/>
                </a:cubicBezTo>
                <a:cubicBezTo>
                  <a:pt x="259" y="121"/>
                  <a:pt x="259" y="120"/>
                  <a:pt x="259" y="121"/>
                </a:cubicBezTo>
                <a:cubicBezTo>
                  <a:pt x="260" y="121"/>
                  <a:pt x="261" y="121"/>
                  <a:pt x="261" y="120"/>
                </a:cubicBezTo>
                <a:cubicBezTo>
                  <a:pt x="262" y="120"/>
                  <a:pt x="263" y="121"/>
                  <a:pt x="264" y="121"/>
                </a:cubicBezTo>
                <a:cubicBezTo>
                  <a:pt x="264" y="120"/>
                  <a:pt x="267" y="120"/>
                  <a:pt x="268" y="120"/>
                </a:cubicBezTo>
                <a:cubicBezTo>
                  <a:pt x="269" y="121"/>
                  <a:pt x="269" y="120"/>
                  <a:pt x="270" y="120"/>
                </a:cubicBezTo>
                <a:cubicBezTo>
                  <a:pt x="271" y="120"/>
                  <a:pt x="271" y="121"/>
                  <a:pt x="271" y="121"/>
                </a:cubicBezTo>
                <a:cubicBezTo>
                  <a:pt x="273" y="121"/>
                  <a:pt x="274" y="120"/>
                  <a:pt x="275" y="120"/>
                </a:cubicBezTo>
                <a:cubicBezTo>
                  <a:pt x="276" y="120"/>
                  <a:pt x="277" y="121"/>
                  <a:pt x="278" y="121"/>
                </a:cubicBezTo>
                <a:cubicBezTo>
                  <a:pt x="279" y="120"/>
                  <a:pt x="279" y="120"/>
                  <a:pt x="280" y="120"/>
                </a:cubicBezTo>
                <a:cubicBezTo>
                  <a:pt x="281" y="120"/>
                  <a:pt x="280" y="119"/>
                  <a:pt x="281" y="119"/>
                </a:cubicBezTo>
                <a:cubicBezTo>
                  <a:pt x="282" y="119"/>
                  <a:pt x="281" y="120"/>
                  <a:pt x="282" y="120"/>
                </a:cubicBezTo>
                <a:cubicBezTo>
                  <a:pt x="284" y="120"/>
                  <a:pt x="282" y="120"/>
                  <a:pt x="283" y="121"/>
                </a:cubicBezTo>
                <a:cubicBezTo>
                  <a:pt x="283" y="121"/>
                  <a:pt x="284" y="121"/>
                  <a:pt x="285" y="121"/>
                </a:cubicBezTo>
                <a:cubicBezTo>
                  <a:pt x="285" y="121"/>
                  <a:pt x="285" y="120"/>
                  <a:pt x="286" y="120"/>
                </a:cubicBezTo>
                <a:cubicBezTo>
                  <a:pt x="288" y="120"/>
                  <a:pt x="288" y="120"/>
                  <a:pt x="288" y="121"/>
                </a:cubicBezTo>
                <a:cubicBezTo>
                  <a:pt x="287" y="121"/>
                  <a:pt x="287" y="121"/>
                  <a:pt x="286" y="122"/>
                </a:cubicBezTo>
                <a:cubicBezTo>
                  <a:pt x="286" y="122"/>
                  <a:pt x="287" y="123"/>
                  <a:pt x="286" y="123"/>
                </a:cubicBezTo>
                <a:cubicBezTo>
                  <a:pt x="285" y="123"/>
                  <a:pt x="285" y="123"/>
                  <a:pt x="285" y="123"/>
                </a:cubicBezTo>
                <a:cubicBezTo>
                  <a:pt x="285" y="123"/>
                  <a:pt x="284" y="124"/>
                  <a:pt x="284" y="124"/>
                </a:cubicBezTo>
                <a:cubicBezTo>
                  <a:pt x="283" y="124"/>
                  <a:pt x="282" y="124"/>
                  <a:pt x="282" y="124"/>
                </a:cubicBezTo>
                <a:cubicBezTo>
                  <a:pt x="281" y="124"/>
                  <a:pt x="280" y="124"/>
                  <a:pt x="278" y="124"/>
                </a:cubicBezTo>
                <a:cubicBezTo>
                  <a:pt x="278" y="124"/>
                  <a:pt x="278" y="124"/>
                  <a:pt x="278" y="124"/>
                </a:cubicBezTo>
                <a:cubicBezTo>
                  <a:pt x="278" y="123"/>
                  <a:pt x="276" y="124"/>
                  <a:pt x="276" y="123"/>
                </a:cubicBezTo>
                <a:cubicBezTo>
                  <a:pt x="276" y="123"/>
                  <a:pt x="276" y="124"/>
                  <a:pt x="276" y="124"/>
                </a:cubicBezTo>
                <a:cubicBezTo>
                  <a:pt x="275" y="124"/>
                  <a:pt x="274" y="124"/>
                  <a:pt x="273" y="124"/>
                </a:cubicBezTo>
                <a:cubicBezTo>
                  <a:pt x="273" y="124"/>
                  <a:pt x="273" y="124"/>
                  <a:pt x="273" y="124"/>
                </a:cubicBezTo>
                <a:cubicBezTo>
                  <a:pt x="272" y="124"/>
                  <a:pt x="271" y="124"/>
                  <a:pt x="271" y="124"/>
                </a:cubicBezTo>
                <a:cubicBezTo>
                  <a:pt x="270" y="125"/>
                  <a:pt x="271" y="125"/>
                  <a:pt x="270" y="125"/>
                </a:cubicBezTo>
                <a:cubicBezTo>
                  <a:pt x="269" y="126"/>
                  <a:pt x="268" y="126"/>
                  <a:pt x="267" y="126"/>
                </a:cubicBezTo>
                <a:cubicBezTo>
                  <a:pt x="267" y="125"/>
                  <a:pt x="264" y="126"/>
                  <a:pt x="263" y="126"/>
                </a:cubicBezTo>
                <a:cubicBezTo>
                  <a:pt x="263" y="125"/>
                  <a:pt x="262" y="125"/>
                  <a:pt x="261" y="125"/>
                </a:cubicBezTo>
                <a:cubicBezTo>
                  <a:pt x="262" y="126"/>
                  <a:pt x="262" y="127"/>
                  <a:pt x="262" y="127"/>
                </a:cubicBezTo>
                <a:cubicBezTo>
                  <a:pt x="261" y="128"/>
                  <a:pt x="261" y="129"/>
                  <a:pt x="261" y="129"/>
                </a:cubicBezTo>
                <a:cubicBezTo>
                  <a:pt x="262" y="129"/>
                  <a:pt x="262" y="129"/>
                  <a:pt x="262" y="130"/>
                </a:cubicBezTo>
                <a:cubicBezTo>
                  <a:pt x="262" y="130"/>
                  <a:pt x="263" y="131"/>
                  <a:pt x="263" y="131"/>
                </a:cubicBezTo>
                <a:cubicBezTo>
                  <a:pt x="264" y="131"/>
                  <a:pt x="264" y="131"/>
                  <a:pt x="265" y="132"/>
                </a:cubicBezTo>
                <a:cubicBezTo>
                  <a:pt x="265" y="134"/>
                  <a:pt x="269" y="134"/>
                  <a:pt x="271" y="134"/>
                </a:cubicBezTo>
                <a:cubicBezTo>
                  <a:pt x="271" y="134"/>
                  <a:pt x="271" y="133"/>
                  <a:pt x="272" y="134"/>
                </a:cubicBezTo>
                <a:cubicBezTo>
                  <a:pt x="272" y="134"/>
                  <a:pt x="273" y="134"/>
                  <a:pt x="273" y="134"/>
                </a:cubicBezTo>
                <a:cubicBezTo>
                  <a:pt x="273" y="135"/>
                  <a:pt x="275" y="135"/>
                  <a:pt x="275" y="135"/>
                </a:cubicBezTo>
                <a:cubicBezTo>
                  <a:pt x="276" y="135"/>
                  <a:pt x="276" y="137"/>
                  <a:pt x="276" y="137"/>
                </a:cubicBezTo>
                <a:cubicBezTo>
                  <a:pt x="276" y="138"/>
                  <a:pt x="276" y="138"/>
                  <a:pt x="276" y="139"/>
                </a:cubicBezTo>
                <a:cubicBezTo>
                  <a:pt x="277" y="139"/>
                  <a:pt x="278" y="139"/>
                  <a:pt x="279" y="139"/>
                </a:cubicBezTo>
                <a:cubicBezTo>
                  <a:pt x="279" y="139"/>
                  <a:pt x="280" y="140"/>
                  <a:pt x="281" y="140"/>
                </a:cubicBezTo>
                <a:cubicBezTo>
                  <a:pt x="282" y="140"/>
                  <a:pt x="282" y="140"/>
                  <a:pt x="283" y="140"/>
                </a:cubicBezTo>
                <a:cubicBezTo>
                  <a:pt x="284" y="140"/>
                  <a:pt x="285" y="140"/>
                  <a:pt x="285" y="139"/>
                </a:cubicBezTo>
                <a:cubicBezTo>
                  <a:pt x="285" y="138"/>
                  <a:pt x="285" y="138"/>
                  <a:pt x="286" y="138"/>
                </a:cubicBezTo>
                <a:cubicBezTo>
                  <a:pt x="286" y="138"/>
                  <a:pt x="287" y="138"/>
                  <a:pt x="287" y="138"/>
                </a:cubicBezTo>
                <a:cubicBezTo>
                  <a:pt x="287" y="138"/>
                  <a:pt x="287" y="139"/>
                  <a:pt x="288" y="139"/>
                </a:cubicBezTo>
                <a:cubicBezTo>
                  <a:pt x="288" y="138"/>
                  <a:pt x="289" y="138"/>
                  <a:pt x="289" y="138"/>
                </a:cubicBezTo>
                <a:cubicBezTo>
                  <a:pt x="290" y="138"/>
                  <a:pt x="292" y="139"/>
                  <a:pt x="293" y="138"/>
                </a:cubicBezTo>
                <a:cubicBezTo>
                  <a:pt x="294" y="138"/>
                  <a:pt x="298" y="137"/>
                  <a:pt x="298" y="137"/>
                </a:cubicBezTo>
                <a:cubicBezTo>
                  <a:pt x="298" y="136"/>
                  <a:pt x="298" y="136"/>
                  <a:pt x="298" y="136"/>
                </a:cubicBezTo>
                <a:cubicBezTo>
                  <a:pt x="300" y="136"/>
                  <a:pt x="300" y="135"/>
                  <a:pt x="302" y="135"/>
                </a:cubicBezTo>
                <a:cubicBezTo>
                  <a:pt x="303" y="135"/>
                  <a:pt x="303" y="134"/>
                  <a:pt x="304" y="134"/>
                </a:cubicBezTo>
                <a:cubicBezTo>
                  <a:pt x="305" y="134"/>
                  <a:pt x="306" y="134"/>
                  <a:pt x="307" y="133"/>
                </a:cubicBezTo>
                <a:cubicBezTo>
                  <a:pt x="308" y="133"/>
                  <a:pt x="309" y="132"/>
                  <a:pt x="309" y="131"/>
                </a:cubicBezTo>
                <a:cubicBezTo>
                  <a:pt x="310" y="131"/>
                  <a:pt x="312" y="131"/>
                  <a:pt x="313" y="130"/>
                </a:cubicBezTo>
                <a:cubicBezTo>
                  <a:pt x="313" y="129"/>
                  <a:pt x="313" y="129"/>
                  <a:pt x="315" y="129"/>
                </a:cubicBezTo>
                <a:cubicBezTo>
                  <a:pt x="315" y="129"/>
                  <a:pt x="315" y="129"/>
                  <a:pt x="316" y="129"/>
                </a:cubicBezTo>
                <a:cubicBezTo>
                  <a:pt x="315" y="130"/>
                  <a:pt x="315" y="131"/>
                  <a:pt x="314" y="132"/>
                </a:cubicBezTo>
                <a:cubicBezTo>
                  <a:pt x="313" y="133"/>
                  <a:pt x="315" y="133"/>
                  <a:pt x="316" y="133"/>
                </a:cubicBezTo>
                <a:cubicBezTo>
                  <a:pt x="317" y="133"/>
                  <a:pt x="319" y="134"/>
                  <a:pt x="319" y="134"/>
                </a:cubicBezTo>
                <a:cubicBezTo>
                  <a:pt x="319" y="134"/>
                  <a:pt x="319" y="135"/>
                  <a:pt x="319" y="135"/>
                </a:cubicBezTo>
                <a:cubicBezTo>
                  <a:pt x="319" y="135"/>
                  <a:pt x="320" y="135"/>
                  <a:pt x="320" y="135"/>
                </a:cubicBezTo>
                <a:cubicBezTo>
                  <a:pt x="321" y="135"/>
                  <a:pt x="321" y="134"/>
                  <a:pt x="321" y="135"/>
                </a:cubicBezTo>
                <a:cubicBezTo>
                  <a:pt x="321" y="135"/>
                  <a:pt x="322" y="135"/>
                  <a:pt x="322" y="135"/>
                </a:cubicBezTo>
                <a:cubicBezTo>
                  <a:pt x="323" y="136"/>
                  <a:pt x="323" y="136"/>
                  <a:pt x="323" y="136"/>
                </a:cubicBezTo>
                <a:cubicBezTo>
                  <a:pt x="324" y="136"/>
                  <a:pt x="325" y="135"/>
                  <a:pt x="326" y="136"/>
                </a:cubicBezTo>
                <a:cubicBezTo>
                  <a:pt x="327" y="136"/>
                  <a:pt x="326" y="137"/>
                  <a:pt x="328" y="137"/>
                </a:cubicBezTo>
                <a:cubicBezTo>
                  <a:pt x="328" y="137"/>
                  <a:pt x="328" y="136"/>
                  <a:pt x="328" y="136"/>
                </a:cubicBezTo>
                <a:cubicBezTo>
                  <a:pt x="328" y="135"/>
                  <a:pt x="328" y="135"/>
                  <a:pt x="329" y="135"/>
                </a:cubicBezTo>
                <a:cubicBezTo>
                  <a:pt x="329" y="135"/>
                  <a:pt x="330" y="135"/>
                  <a:pt x="330" y="136"/>
                </a:cubicBezTo>
                <a:cubicBezTo>
                  <a:pt x="331" y="136"/>
                  <a:pt x="331" y="136"/>
                  <a:pt x="332" y="135"/>
                </a:cubicBezTo>
                <a:cubicBezTo>
                  <a:pt x="332" y="135"/>
                  <a:pt x="332" y="135"/>
                  <a:pt x="332" y="135"/>
                </a:cubicBezTo>
                <a:cubicBezTo>
                  <a:pt x="332" y="135"/>
                  <a:pt x="333" y="135"/>
                  <a:pt x="333" y="135"/>
                </a:cubicBezTo>
                <a:cubicBezTo>
                  <a:pt x="334" y="134"/>
                  <a:pt x="335" y="133"/>
                  <a:pt x="335" y="133"/>
                </a:cubicBezTo>
                <a:cubicBezTo>
                  <a:pt x="334" y="132"/>
                  <a:pt x="334" y="133"/>
                  <a:pt x="334" y="133"/>
                </a:cubicBezTo>
                <a:cubicBezTo>
                  <a:pt x="333" y="132"/>
                  <a:pt x="334" y="132"/>
                  <a:pt x="334" y="131"/>
                </a:cubicBezTo>
                <a:cubicBezTo>
                  <a:pt x="334" y="131"/>
                  <a:pt x="332" y="131"/>
                  <a:pt x="331" y="131"/>
                </a:cubicBezTo>
                <a:cubicBezTo>
                  <a:pt x="331" y="131"/>
                  <a:pt x="331" y="132"/>
                  <a:pt x="330" y="133"/>
                </a:cubicBezTo>
                <a:cubicBezTo>
                  <a:pt x="330" y="132"/>
                  <a:pt x="329" y="132"/>
                  <a:pt x="329" y="132"/>
                </a:cubicBezTo>
                <a:cubicBezTo>
                  <a:pt x="329" y="132"/>
                  <a:pt x="329" y="132"/>
                  <a:pt x="329" y="132"/>
                </a:cubicBezTo>
                <a:cubicBezTo>
                  <a:pt x="328" y="132"/>
                  <a:pt x="328" y="132"/>
                  <a:pt x="328" y="132"/>
                </a:cubicBezTo>
                <a:cubicBezTo>
                  <a:pt x="327" y="131"/>
                  <a:pt x="327" y="131"/>
                  <a:pt x="326" y="130"/>
                </a:cubicBezTo>
                <a:cubicBezTo>
                  <a:pt x="326" y="130"/>
                  <a:pt x="326" y="129"/>
                  <a:pt x="326" y="129"/>
                </a:cubicBezTo>
                <a:cubicBezTo>
                  <a:pt x="326" y="128"/>
                  <a:pt x="328" y="129"/>
                  <a:pt x="328" y="129"/>
                </a:cubicBezTo>
                <a:cubicBezTo>
                  <a:pt x="329" y="129"/>
                  <a:pt x="329" y="130"/>
                  <a:pt x="330" y="130"/>
                </a:cubicBezTo>
                <a:cubicBezTo>
                  <a:pt x="332" y="130"/>
                  <a:pt x="333" y="130"/>
                  <a:pt x="334" y="131"/>
                </a:cubicBezTo>
                <a:cubicBezTo>
                  <a:pt x="334" y="129"/>
                  <a:pt x="334" y="129"/>
                  <a:pt x="333" y="129"/>
                </a:cubicBezTo>
                <a:cubicBezTo>
                  <a:pt x="332" y="129"/>
                  <a:pt x="332" y="128"/>
                  <a:pt x="333" y="128"/>
                </a:cubicBezTo>
                <a:cubicBezTo>
                  <a:pt x="333" y="128"/>
                  <a:pt x="334" y="128"/>
                  <a:pt x="334" y="127"/>
                </a:cubicBezTo>
                <a:cubicBezTo>
                  <a:pt x="335" y="128"/>
                  <a:pt x="336" y="129"/>
                  <a:pt x="337" y="129"/>
                </a:cubicBezTo>
                <a:cubicBezTo>
                  <a:pt x="337" y="129"/>
                  <a:pt x="337" y="129"/>
                  <a:pt x="337" y="130"/>
                </a:cubicBezTo>
                <a:cubicBezTo>
                  <a:pt x="337" y="131"/>
                  <a:pt x="338" y="131"/>
                  <a:pt x="339" y="131"/>
                </a:cubicBezTo>
                <a:cubicBezTo>
                  <a:pt x="339" y="130"/>
                  <a:pt x="339" y="131"/>
                  <a:pt x="339" y="131"/>
                </a:cubicBezTo>
                <a:close/>
                <a:moveTo>
                  <a:pt x="1401" y="101"/>
                </a:moveTo>
                <a:cubicBezTo>
                  <a:pt x="1401" y="103"/>
                  <a:pt x="1401" y="103"/>
                  <a:pt x="1403" y="103"/>
                </a:cubicBezTo>
                <a:cubicBezTo>
                  <a:pt x="1403" y="103"/>
                  <a:pt x="1404" y="103"/>
                  <a:pt x="1405" y="103"/>
                </a:cubicBezTo>
                <a:cubicBezTo>
                  <a:pt x="1405" y="103"/>
                  <a:pt x="1406" y="104"/>
                  <a:pt x="1407" y="104"/>
                </a:cubicBezTo>
                <a:cubicBezTo>
                  <a:pt x="1407" y="105"/>
                  <a:pt x="1405" y="104"/>
                  <a:pt x="1405" y="105"/>
                </a:cubicBezTo>
                <a:cubicBezTo>
                  <a:pt x="1405" y="106"/>
                  <a:pt x="1406" y="107"/>
                  <a:pt x="1406" y="107"/>
                </a:cubicBezTo>
                <a:cubicBezTo>
                  <a:pt x="1407" y="106"/>
                  <a:pt x="1408" y="106"/>
                  <a:pt x="1408" y="106"/>
                </a:cubicBezTo>
                <a:cubicBezTo>
                  <a:pt x="1408" y="105"/>
                  <a:pt x="1408" y="105"/>
                  <a:pt x="1408" y="105"/>
                </a:cubicBezTo>
                <a:cubicBezTo>
                  <a:pt x="1409" y="105"/>
                  <a:pt x="1409" y="105"/>
                  <a:pt x="1410" y="104"/>
                </a:cubicBezTo>
                <a:cubicBezTo>
                  <a:pt x="1410" y="104"/>
                  <a:pt x="1411" y="104"/>
                  <a:pt x="1411" y="104"/>
                </a:cubicBezTo>
                <a:cubicBezTo>
                  <a:pt x="1412" y="104"/>
                  <a:pt x="1411" y="104"/>
                  <a:pt x="1411" y="104"/>
                </a:cubicBezTo>
                <a:cubicBezTo>
                  <a:pt x="1412" y="103"/>
                  <a:pt x="1412" y="103"/>
                  <a:pt x="1413" y="103"/>
                </a:cubicBezTo>
                <a:cubicBezTo>
                  <a:pt x="1415" y="103"/>
                  <a:pt x="1413" y="103"/>
                  <a:pt x="1414" y="103"/>
                </a:cubicBezTo>
                <a:cubicBezTo>
                  <a:pt x="1414" y="102"/>
                  <a:pt x="1414" y="102"/>
                  <a:pt x="1414" y="102"/>
                </a:cubicBezTo>
                <a:cubicBezTo>
                  <a:pt x="1415" y="102"/>
                  <a:pt x="1416" y="101"/>
                  <a:pt x="1416" y="100"/>
                </a:cubicBezTo>
                <a:cubicBezTo>
                  <a:pt x="1416" y="100"/>
                  <a:pt x="1416" y="99"/>
                  <a:pt x="1416" y="99"/>
                </a:cubicBezTo>
                <a:cubicBezTo>
                  <a:pt x="1416" y="99"/>
                  <a:pt x="1414" y="99"/>
                  <a:pt x="1413" y="99"/>
                </a:cubicBezTo>
                <a:cubicBezTo>
                  <a:pt x="1413" y="99"/>
                  <a:pt x="1412" y="98"/>
                  <a:pt x="1412" y="98"/>
                </a:cubicBezTo>
                <a:cubicBezTo>
                  <a:pt x="1412" y="97"/>
                  <a:pt x="1411" y="97"/>
                  <a:pt x="1410" y="97"/>
                </a:cubicBezTo>
                <a:cubicBezTo>
                  <a:pt x="1410" y="97"/>
                  <a:pt x="1409" y="97"/>
                  <a:pt x="1409" y="96"/>
                </a:cubicBezTo>
                <a:cubicBezTo>
                  <a:pt x="1409" y="96"/>
                  <a:pt x="1409" y="96"/>
                  <a:pt x="1408" y="96"/>
                </a:cubicBezTo>
                <a:cubicBezTo>
                  <a:pt x="1408" y="95"/>
                  <a:pt x="1408" y="95"/>
                  <a:pt x="1408" y="95"/>
                </a:cubicBezTo>
                <a:cubicBezTo>
                  <a:pt x="1407" y="95"/>
                  <a:pt x="1407" y="95"/>
                  <a:pt x="1406" y="95"/>
                </a:cubicBezTo>
                <a:cubicBezTo>
                  <a:pt x="1405" y="95"/>
                  <a:pt x="1403" y="96"/>
                  <a:pt x="1401" y="96"/>
                </a:cubicBezTo>
                <a:cubicBezTo>
                  <a:pt x="1401" y="96"/>
                  <a:pt x="1400" y="97"/>
                  <a:pt x="1400" y="97"/>
                </a:cubicBezTo>
                <a:cubicBezTo>
                  <a:pt x="1399" y="98"/>
                  <a:pt x="1400" y="98"/>
                  <a:pt x="1399" y="98"/>
                </a:cubicBezTo>
                <a:cubicBezTo>
                  <a:pt x="1399" y="99"/>
                  <a:pt x="1399" y="100"/>
                  <a:pt x="1399" y="100"/>
                </a:cubicBezTo>
                <a:cubicBezTo>
                  <a:pt x="1399" y="100"/>
                  <a:pt x="1399" y="100"/>
                  <a:pt x="1399" y="100"/>
                </a:cubicBezTo>
                <a:cubicBezTo>
                  <a:pt x="1399" y="101"/>
                  <a:pt x="1400" y="101"/>
                  <a:pt x="1401" y="101"/>
                </a:cubicBezTo>
                <a:close/>
                <a:moveTo>
                  <a:pt x="1481" y="99"/>
                </a:moveTo>
                <a:cubicBezTo>
                  <a:pt x="1481" y="101"/>
                  <a:pt x="1482" y="100"/>
                  <a:pt x="1484" y="100"/>
                </a:cubicBezTo>
                <a:cubicBezTo>
                  <a:pt x="1484" y="100"/>
                  <a:pt x="1484" y="100"/>
                  <a:pt x="1484" y="100"/>
                </a:cubicBezTo>
                <a:cubicBezTo>
                  <a:pt x="1484" y="101"/>
                  <a:pt x="1485" y="101"/>
                  <a:pt x="1486" y="101"/>
                </a:cubicBezTo>
                <a:cubicBezTo>
                  <a:pt x="1487" y="101"/>
                  <a:pt x="1488" y="101"/>
                  <a:pt x="1489" y="100"/>
                </a:cubicBezTo>
                <a:cubicBezTo>
                  <a:pt x="1489" y="101"/>
                  <a:pt x="1490" y="101"/>
                  <a:pt x="1490" y="101"/>
                </a:cubicBezTo>
                <a:cubicBezTo>
                  <a:pt x="1491" y="101"/>
                  <a:pt x="1490" y="101"/>
                  <a:pt x="1491" y="101"/>
                </a:cubicBezTo>
                <a:cubicBezTo>
                  <a:pt x="1491" y="101"/>
                  <a:pt x="1492" y="101"/>
                  <a:pt x="1492" y="101"/>
                </a:cubicBezTo>
                <a:cubicBezTo>
                  <a:pt x="1492" y="101"/>
                  <a:pt x="1492" y="102"/>
                  <a:pt x="1493" y="102"/>
                </a:cubicBezTo>
                <a:cubicBezTo>
                  <a:pt x="1494" y="102"/>
                  <a:pt x="1494" y="102"/>
                  <a:pt x="1495" y="102"/>
                </a:cubicBezTo>
                <a:cubicBezTo>
                  <a:pt x="1496" y="102"/>
                  <a:pt x="1496" y="102"/>
                  <a:pt x="1496" y="102"/>
                </a:cubicBezTo>
                <a:cubicBezTo>
                  <a:pt x="1497" y="102"/>
                  <a:pt x="1498" y="102"/>
                  <a:pt x="1498" y="102"/>
                </a:cubicBezTo>
                <a:cubicBezTo>
                  <a:pt x="1498" y="101"/>
                  <a:pt x="1498" y="101"/>
                  <a:pt x="1498" y="100"/>
                </a:cubicBezTo>
                <a:cubicBezTo>
                  <a:pt x="1498" y="100"/>
                  <a:pt x="1498" y="100"/>
                  <a:pt x="1498" y="100"/>
                </a:cubicBezTo>
                <a:cubicBezTo>
                  <a:pt x="1498" y="100"/>
                  <a:pt x="1498" y="99"/>
                  <a:pt x="1498" y="98"/>
                </a:cubicBezTo>
                <a:cubicBezTo>
                  <a:pt x="1498" y="98"/>
                  <a:pt x="1497" y="98"/>
                  <a:pt x="1496" y="97"/>
                </a:cubicBezTo>
                <a:cubicBezTo>
                  <a:pt x="1496" y="97"/>
                  <a:pt x="1497" y="97"/>
                  <a:pt x="1496" y="97"/>
                </a:cubicBezTo>
                <a:cubicBezTo>
                  <a:pt x="1495" y="97"/>
                  <a:pt x="1495" y="96"/>
                  <a:pt x="1494" y="95"/>
                </a:cubicBezTo>
                <a:cubicBezTo>
                  <a:pt x="1494" y="95"/>
                  <a:pt x="1494" y="96"/>
                  <a:pt x="1493" y="95"/>
                </a:cubicBezTo>
                <a:cubicBezTo>
                  <a:pt x="1493" y="94"/>
                  <a:pt x="1492" y="94"/>
                  <a:pt x="1491" y="94"/>
                </a:cubicBezTo>
                <a:cubicBezTo>
                  <a:pt x="1490" y="94"/>
                  <a:pt x="1491" y="94"/>
                  <a:pt x="1490" y="94"/>
                </a:cubicBezTo>
                <a:cubicBezTo>
                  <a:pt x="1489" y="94"/>
                  <a:pt x="1489" y="94"/>
                  <a:pt x="1489" y="94"/>
                </a:cubicBezTo>
                <a:cubicBezTo>
                  <a:pt x="1488" y="95"/>
                  <a:pt x="1488" y="95"/>
                  <a:pt x="1488" y="95"/>
                </a:cubicBezTo>
                <a:cubicBezTo>
                  <a:pt x="1487" y="95"/>
                  <a:pt x="1487" y="95"/>
                  <a:pt x="1487" y="95"/>
                </a:cubicBezTo>
                <a:cubicBezTo>
                  <a:pt x="1487" y="95"/>
                  <a:pt x="1487" y="95"/>
                  <a:pt x="1487" y="95"/>
                </a:cubicBezTo>
                <a:cubicBezTo>
                  <a:pt x="1487" y="95"/>
                  <a:pt x="1486" y="95"/>
                  <a:pt x="1486" y="95"/>
                </a:cubicBezTo>
                <a:cubicBezTo>
                  <a:pt x="1486" y="96"/>
                  <a:pt x="1486" y="96"/>
                  <a:pt x="1485" y="96"/>
                </a:cubicBezTo>
                <a:cubicBezTo>
                  <a:pt x="1485" y="96"/>
                  <a:pt x="1485" y="96"/>
                  <a:pt x="1485" y="97"/>
                </a:cubicBezTo>
                <a:cubicBezTo>
                  <a:pt x="1484" y="97"/>
                  <a:pt x="1484" y="98"/>
                  <a:pt x="1483" y="98"/>
                </a:cubicBezTo>
                <a:cubicBezTo>
                  <a:pt x="1483" y="99"/>
                  <a:pt x="1482" y="99"/>
                  <a:pt x="1481" y="99"/>
                </a:cubicBezTo>
                <a:cubicBezTo>
                  <a:pt x="1481" y="100"/>
                  <a:pt x="1481" y="99"/>
                  <a:pt x="1481" y="99"/>
                </a:cubicBezTo>
                <a:close/>
                <a:moveTo>
                  <a:pt x="480" y="167"/>
                </a:moveTo>
                <a:cubicBezTo>
                  <a:pt x="479" y="168"/>
                  <a:pt x="481" y="168"/>
                  <a:pt x="481" y="167"/>
                </a:cubicBezTo>
                <a:cubicBezTo>
                  <a:pt x="482" y="167"/>
                  <a:pt x="482" y="167"/>
                  <a:pt x="483" y="168"/>
                </a:cubicBezTo>
                <a:cubicBezTo>
                  <a:pt x="483" y="169"/>
                  <a:pt x="483" y="170"/>
                  <a:pt x="483" y="170"/>
                </a:cubicBezTo>
                <a:cubicBezTo>
                  <a:pt x="483" y="171"/>
                  <a:pt x="484" y="173"/>
                  <a:pt x="484" y="174"/>
                </a:cubicBezTo>
                <a:cubicBezTo>
                  <a:pt x="483" y="174"/>
                  <a:pt x="482" y="174"/>
                  <a:pt x="482" y="174"/>
                </a:cubicBezTo>
                <a:cubicBezTo>
                  <a:pt x="482" y="173"/>
                  <a:pt x="483" y="173"/>
                  <a:pt x="482" y="173"/>
                </a:cubicBezTo>
                <a:cubicBezTo>
                  <a:pt x="481" y="173"/>
                  <a:pt x="481" y="174"/>
                  <a:pt x="480" y="174"/>
                </a:cubicBezTo>
                <a:cubicBezTo>
                  <a:pt x="479" y="174"/>
                  <a:pt x="480" y="174"/>
                  <a:pt x="480" y="173"/>
                </a:cubicBezTo>
                <a:cubicBezTo>
                  <a:pt x="480" y="173"/>
                  <a:pt x="479" y="173"/>
                  <a:pt x="479" y="173"/>
                </a:cubicBezTo>
                <a:cubicBezTo>
                  <a:pt x="478" y="173"/>
                  <a:pt x="478" y="173"/>
                  <a:pt x="478" y="173"/>
                </a:cubicBezTo>
                <a:cubicBezTo>
                  <a:pt x="478" y="173"/>
                  <a:pt x="478" y="173"/>
                  <a:pt x="478" y="173"/>
                </a:cubicBezTo>
                <a:cubicBezTo>
                  <a:pt x="478" y="173"/>
                  <a:pt x="477" y="173"/>
                  <a:pt x="477" y="173"/>
                </a:cubicBezTo>
                <a:cubicBezTo>
                  <a:pt x="477" y="172"/>
                  <a:pt x="477" y="172"/>
                  <a:pt x="478" y="172"/>
                </a:cubicBezTo>
                <a:cubicBezTo>
                  <a:pt x="479" y="171"/>
                  <a:pt x="479" y="171"/>
                  <a:pt x="479" y="170"/>
                </a:cubicBezTo>
                <a:cubicBezTo>
                  <a:pt x="478" y="169"/>
                  <a:pt x="478" y="169"/>
                  <a:pt x="477" y="169"/>
                </a:cubicBezTo>
                <a:cubicBezTo>
                  <a:pt x="477" y="168"/>
                  <a:pt x="478" y="168"/>
                  <a:pt x="478" y="167"/>
                </a:cubicBezTo>
                <a:cubicBezTo>
                  <a:pt x="477" y="167"/>
                  <a:pt x="478" y="167"/>
                  <a:pt x="477" y="167"/>
                </a:cubicBezTo>
                <a:cubicBezTo>
                  <a:pt x="478" y="167"/>
                  <a:pt x="479" y="167"/>
                  <a:pt x="480" y="167"/>
                </a:cubicBezTo>
                <a:close/>
                <a:moveTo>
                  <a:pt x="480" y="152"/>
                </a:moveTo>
                <a:cubicBezTo>
                  <a:pt x="481" y="152"/>
                  <a:pt x="480" y="151"/>
                  <a:pt x="480" y="151"/>
                </a:cubicBezTo>
                <a:cubicBezTo>
                  <a:pt x="480" y="150"/>
                  <a:pt x="480" y="150"/>
                  <a:pt x="481" y="150"/>
                </a:cubicBezTo>
                <a:cubicBezTo>
                  <a:pt x="481" y="150"/>
                  <a:pt x="482" y="150"/>
                  <a:pt x="482" y="151"/>
                </a:cubicBezTo>
                <a:cubicBezTo>
                  <a:pt x="482" y="151"/>
                  <a:pt x="483" y="152"/>
                  <a:pt x="484" y="153"/>
                </a:cubicBezTo>
                <a:cubicBezTo>
                  <a:pt x="484" y="153"/>
                  <a:pt x="484" y="153"/>
                  <a:pt x="484" y="153"/>
                </a:cubicBezTo>
                <a:cubicBezTo>
                  <a:pt x="484" y="153"/>
                  <a:pt x="484" y="153"/>
                  <a:pt x="485" y="153"/>
                </a:cubicBezTo>
                <a:cubicBezTo>
                  <a:pt x="485" y="153"/>
                  <a:pt x="485" y="153"/>
                  <a:pt x="486" y="153"/>
                </a:cubicBezTo>
                <a:cubicBezTo>
                  <a:pt x="486" y="153"/>
                  <a:pt x="486" y="153"/>
                  <a:pt x="487" y="154"/>
                </a:cubicBezTo>
                <a:cubicBezTo>
                  <a:pt x="487" y="154"/>
                  <a:pt x="488" y="154"/>
                  <a:pt x="489" y="154"/>
                </a:cubicBezTo>
                <a:cubicBezTo>
                  <a:pt x="489" y="154"/>
                  <a:pt x="489" y="154"/>
                  <a:pt x="490" y="154"/>
                </a:cubicBezTo>
                <a:cubicBezTo>
                  <a:pt x="490" y="154"/>
                  <a:pt x="490" y="155"/>
                  <a:pt x="490" y="155"/>
                </a:cubicBezTo>
                <a:cubicBezTo>
                  <a:pt x="490" y="156"/>
                  <a:pt x="491" y="155"/>
                  <a:pt x="491" y="155"/>
                </a:cubicBezTo>
                <a:cubicBezTo>
                  <a:pt x="491" y="156"/>
                  <a:pt x="491" y="156"/>
                  <a:pt x="491" y="156"/>
                </a:cubicBezTo>
                <a:cubicBezTo>
                  <a:pt x="492" y="156"/>
                  <a:pt x="492" y="157"/>
                  <a:pt x="491" y="157"/>
                </a:cubicBezTo>
                <a:cubicBezTo>
                  <a:pt x="491" y="158"/>
                  <a:pt x="491" y="158"/>
                  <a:pt x="490" y="158"/>
                </a:cubicBezTo>
                <a:cubicBezTo>
                  <a:pt x="489" y="158"/>
                  <a:pt x="489" y="157"/>
                  <a:pt x="488" y="157"/>
                </a:cubicBezTo>
                <a:cubicBezTo>
                  <a:pt x="488" y="158"/>
                  <a:pt x="488" y="158"/>
                  <a:pt x="487" y="158"/>
                </a:cubicBezTo>
                <a:cubicBezTo>
                  <a:pt x="487" y="158"/>
                  <a:pt x="487" y="158"/>
                  <a:pt x="487" y="159"/>
                </a:cubicBezTo>
                <a:cubicBezTo>
                  <a:pt x="487" y="159"/>
                  <a:pt x="486" y="158"/>
                  <a:pt x="486" y="158"/>
                </a:cubicBezTo>
                <a:cubicBezTo>
                  <a:pt x="485" y="158"/>
                  <a:pt x="485" y="158"/>
                  <a:pt x="484" y="159"/>
                </a:cubicBezTo>
                <a:cubicBezTo>
                  <a:pt x="483" y="160"/>
                  <a:pt x="483" y="161"/>
                  <a:pt x="482" y="160"/>
                </a:cubicBezTo>
                <a:cubicBezTo>
                  <a:pt x="482" y="160"/>
                  <a:pt x="482" y="159"/>
                  <a:pt x="481" y="159"/>
                </a:cubicBezTo>
                <a:cubicBezTo>
                  <a:pt x="481" y="159"/>
                  <a:pt x="481" y="158"/>
                  <a:pt x="481" y="157"/>
                </a:cubicBezTo>
                <a:cubicBezTo>
                  <a:pt x="481" y="157"/>
                  <a:pt x="481" y="157"/>
                  <a:pt x="481" y="157"/>
                </a:cubicBezTo>
                <a:cubicBezTo>
                  <a:pt x="481" y="156"/>
                  <a:pt x="481" y="157"/>
                  <a:pt x="481" y="156"/>
                </a:cubicBezTo>
                <a:cubicBezTo>
                  <a:pt x="480" y="155"/>
                  <a:pt x="479" y="154"/>
                  <a:pt x="480" y="152"/>
                </a:cubicBezTo>
                <a:close/>
                <a:moveTo>
                  <a:pt x="482" y="121"/>
                </a:moveTo>
                <a:cubicBezTo>
                  <a:pt x="482" y="121"/>
                  <a:pt x="483" y="121"/>
                  <a:pt x="484" y="122"/>
                </a:cubicBezTo>
                <a:cubicBezTo>
                  <a:pt x="483" y="123"/>
                  <a:pt x="483" y="123"/>
                  <a:pt x="482" y="123"/>
                </a:cubicBezTo>
                <a:cubicBezTo>
                  <a:pt x="482" y="123"/>
                  <a:pt x="482" y="122"/>
                  <a:pt x="482" y="121"/>
                </a:cubicBezTo>
                <a:cubicBezTo>
                  <a:pt x="482" y="121"/>
                  <a:pt x="482" y="121"/>
                  <a:pt x="482" y="121"/>
                </a:cubicBezTo>
                <a:close/>
                <a:moveTo>
                  <a:pt x="485" y="125"/>
                </a:moveTo>
                <a:cubicBezTo>
                  <a:pt x="486" y="125"/>
                  <a:pt x="486" y="124"/>
                  <a:pt x="486" y="125"/>
                </a:cubicBezTo>
                <a:cubicBezTo>
                  <a:pt x="486" y="126"/>
                  <a:pt x="486" y="126"/>
                  <a:pt x="485" y="126"/>
                </a:cubicBezTo>
                <a:cubicBezTo>
                  <a:pt x="485" y="125"/>
                  <a:pt x="485" y="125"/>
                  <a:pt x="485" y="125"/>
                </a:cubicBezTo>
                <a:cubicBezTo>
                  <a:pt x="486" y="125"/>
                  <a:pt x="485" y="125"/>
                  <a:pt x="485" y="125"/>
                </a:cubicBezTo>
                <a:close/>
                <a:moveTo>
                  <a:pt x="489" y="127"/>
                </a:moveTo>
                <a:cubicBezTo>
                  <a:pt x="490" y="129"/>
                  <a:pt x="490" y="128"/>
                  <a:pt x="488" y="128"/>
                </a:cubicBezTo>
                <a:cubicBezTo>
                  <a:pt x="488" y="128"/>
                  <a:pt x="488" y="128"/>
                  <a:pt x="488" y="128"/>
                </a:cubicBezTo>
                <a:cubicBezTo>
                  <a:pt x="487" y="128"/>
                  <a:pt x="487" y="128"/>
                  <a:pt x="486" y="128"/>
                </a:cubicBezTo>
                <a:cubicBezTo>
                  <a:pt x="487" y="127"/>
                  <a:pt x="488" y="127"/>
                  <a:pt x="489" y="127"/>
                </a:cubicBezTo>
                <a:cubicBezTo>
                  <a:pt x="490" y="128"/>
                  <a:pt x="489" y="127"/>
                  <a:pt x="489" y="127"/>
                </a:cubicBezTo>
                <a:close/>
                <a:moveTo>
                  <a:pt x="506" y="174"/>
                </a:moveTo>
                <a:cubicBezTo>
                  <a:pt x="506" y="174"/>
                  <a:pt x="506" y="174"/>
                  <a:pt x="506" y="175"/>
                </a:cubicBezTo>
                <a:cubicBezTo>
                  <a:pt x="506" y="174"/>
                  <a:pt x="505" y="174"/>
                  <a:pt x="505" y="173"/>
                </a:cubicBezTo>
                <a:cubicBezTo>
                  <a:pt x="505" y="174"/>
                  <a:pt x="506" y="174"/>
                  <a:pt x="506" y="174"/>
                </a:cubicBezTo>
                <a:close/>
                <a:moveTo>
                  <a:pt x="476" y="120"/>
                </a:moveTo>
                <a:cubicBezTo>
                  <a:pt x="476" y="120"/>
                  <a:pt x="476" y="120"/>
                  <a:pt x="476" y="120"/>
                </a:cubicBezTo>
                <a:cubicBezTo>
                  <a:pt x="476" y="119"/>
                  <a:pt x="476" y="119"/>
                  <a:pt x="476" y="120"/>
                </a:cubicBezTo>
                <a:close/>
                <a:moveTo>
                  <a:pt x="444" y="110"/>
                </a:moveTo>
                <a:cubicBezTo>
                  <a:pt x="444" y="110"/>
                  <a:pt x="444" y="110"/>
                  <a:pt x="444" y="111"/>
                </a:cubicBezTo>
                <a:cubicBezTo>
                  <a:pt x="444" y="110"/>
                  <a:pt x="444" y="110"/>
                  <a:pt x="444" y="110"/>
                </a:cubicBezTo>
                <a:cubicBezTo>
                  <a:pt x="444" y="110"/>
                  <a:pt x="444" y="110"/>
                  <a:pt x="444" y="110"/>
                </a:cubicBezTo>
                <a:close/>
                <a:moveTo>
                  <a:pt x="478" y="117"/>
                </a:moveTo>
                <a:cubicBezTo>
                  <a:pt x="478" y="117"/>
                  <a:pt x="479" y="117"/>
                  <a:pt x="480" y="117"/>
                </a:cubicBezTo>
                <a:cubicBezTo>
                  <a:pt x="481" y="116"/>
                  <a:pt x="479" y="115"/>
                  <a:pt x="478" y="115"/>
                </a:cubicBezTo>
                <a:cubicBezTo>
                  <a:pt x="478" y="115"/>
                  <a:pt x="478" y="116"/>
                  <a:pt x="478" y="116"/>
                </a:cubicBezTo>
                <a:cubicBezTo>
                  <a:pt x="477" y="115"/>
                  <a:pt x="477" y="114"/>
                  <a:pt x="476" y="113"/>
                </a:cubicBezTo>
                <a:cubicBezTo>
                  <a:pt x="476" y="113"/>
                  <a:pt x="475" y="113"/>
                  <a:pt x="474" y="113"/>
                </a:cubicBezTo>
                <a:cubicBezTo>
                  <a:pt x="474" y="114"/>
                  <a:pt x="474" y="114"/>
                  <a:pt x="473" y="114"/>
                </a:cubicBezTo>
                <a:cubicBezTo>
                  <a:pt x="473" y="115"/>
                  <a:pt x="474" y="116"/>
                  <a:pt x="474" y="116"/>
                </a:cubicBezTo>
                <a:cubicBezTo>
                  <a:pt x="474" y="116"/>
                  <a:pt x="473" y="117"/>
                  <a:pt x="473" y="117"/>
                </a:cubicBezTo>
                <a:cubicBezTo>
                  <a:pt x="473" y="117"/>
                  <a:pt x="473" y="116"/>
                  <a:pt x="473" y="116"/>
                </a:cubicBezTo>
                <a:cubicBezTo>
                  <a:pt x="473" y="115"/>
                  <a:pt x="472" y="115"/>
                  <a:pt x="472" y="115"/>
                </a:cubicBezTo>
                <a:cubicBezTo>
                  <a:pt x="472" y="116"/>
                  <a:pt x="471" y="115"/>
                  <a:pt x="471" y="116"/>
                </a:cubicBezTo>
                <a:cubicBezTo>
                  <a:pt x="471" y="116"/>
                  <a:pt x="471" y="117"/>
                  <a:pt x="471" y="116"/>
                </a:cubicBezTo>
                <a:cubicBezTo>
                  <a:pt x="470" y="116"/>
                  <a:pt x="472" y="114"/>
                  <a:pt x="470" y="114"/>
                </a:cubicBezTo>
                <a:cubicBezTo>
                  <a:pt x="470" y="114"/>
                  <a:pt x="470" y="113"/>
                  <a:pt x="470" y="113"/>
                </a:cubicBezTo>
                <a:cubicBezTo>
                  <a:pt x="469" y="113"/>
                  <a:pt x="469" y="113"/>
                  <a:pt x="469" y="114"/>
                </a:cubicBezTo>
                <a:cubicBezTo>
                  <a:pt x="469" y="114"/>
                  <a:pt x="468" y="115"/>
                  <a:pt x="468" y="116"/>
                </a:cubicBezTo>
                <a:cubicBezTo>
                  <a:pt x="467" y="116"/>
                  <a:pt x="467" y="115"/>
                  <a:pt x="466" y="115"/>
                </a:cubicBezTo>
                <a:cubicBezTo>
                  <a:pt x="467" y="115"/>
                  <a:pt x="467" y="114"/>
                  <a:pt x="467" y="114"/>
                </a:cubicBezTo>
                <a:cubicBezTo>
                  <a:pt x="467" y="114"/>
                  <a:pt x="466" y="114"/>
                  <a:pt x="466" y="114"/>
                </a:cubicBezTo>
                <a:cubicBezTo>
                  <a:pt x="465" y="113"/>
                  <a:pt x="466" y="113"/>
                  <a:pt x="465" y="113"/>
                </a:cubicBezTo>
                <a:cubicBezTo>
                  <a:pt x="466" y="112"/>
                  <a:pt x="468" y="112"/>
                  <a:pt x="468" y="111"/>
                </a:cubicBezTo>
                <a:cubicBezTo>
                  <a:pt x="468" y="111"/>
                  <a:pt x="468" y="110"/>
                  <a:pt x="468" y="109"/>
                </a:cubicBezTo>
                <a:cubicBezTo>
                  <a:pt x="468" y="109"/>
                  <a:pt x="467" y="108"/>
                  <a:pt x="467" y="108"/>
                </a:cubicBezTo>
                <a:cubicBezTo>
                  <a:pt x="467" y="108"/>
                  <a:pt x="466" y="108"/>
                  <a:pt x="465" y="108"/>
                </a:cubicBezTo>
                <a:cubicBezTo>
                  <a:pt x="465" y="108"/>
                  <a:pt x="465" y="107"/>
                  <a:pt x="465" y="108"/>
                </a:cubicBezTo>
                <a:cubicBezTo>
                  <a:pt x="465" y="107"/>
                  <a:pt x="466" y="107"/>
                  <a:pt x="466" y="107"/>
                </a:cubicBezTo>
                <a:cubicBezTo>
                  <a:pt x="466" y="107"/>
                  <a:pt x="466" y="106"/>
                  <a:pt x="466" y="105"/>
                </a:cubicBezTo>
                <a:cubicBezTo>
                  <a:pt x="466" y="105"/>
                  <a:pt x="465" y="106"/>
                  <a:pt x="465" y="105"/>
                </a:cubicBezTo>
                <a:cubicBezTo>
                  <a:pt x="465" y="104"/>
                  <a:pt x="465" y="104"/>
                  <a:pt x="464" y="104"/>
                </a:cubicBezTo>
                <a:cubicBezTo>
                  <a:pt x="464" y="104"/>
                  <a:pt x="464" y="104"/>
                  <a:pt x="464" y="104"/>
                </a:cubicBezTo>
                <a:cubicBezTo>
                  <a:pt x="464" y="104"/>
                  <a:pt x="463" y="104"/>
                  <a:pt x="463" y="104"/>
                </a:cubicBezTo>
                <a:cubicBezTo>
                  <a:pt x="462" y="104"/>
                  <a:pt x="462" y="104"/>
                  <a:pt x="462" y="104"/>
                </a:cubicBezTo>
                <a:cubicBezTo>
                  <a:pt x="461" y="104"/>
                  <a:pt x="460" y="104"/>
                  <a:pt x="460" y="105"/>
                </a:cubicBezTo>
                <a:cubicBezTo>
                  <a:pt x="459" y="105"/>
                  <a:pt x="458" y="105"/>
                  <a:pt x="458" y="105"/>
                </a:cubicBezTo>
                <a:cubicBezTo>
                  <a:pt x="458" y="104"/>
                  <a:pt x="457" y="105"/>
                  <a:pt x="457" y="104"/>
                </a:cubicBezTo>
                <a:cubicBezTo>
                  <a:pt x="457" y="104"/>
                  <a:pt x="455" y="104"/>
                  <a:pt x="454" y="104"/>
                </a:cubicBezTo>
                <a:cubicBezTo>
                  <a:pt x="454" y="104"/>
                  <a:pt x="454" y="103"/>
                  <a:pt x="454" y="103"/>
                </a:cubicBezTo>
                <a:cubicBezTo>
                  <a:pt x="453" y="103"/>
                  <a:pt x="452" y="103"/>
                  <a:pt x="451" y="103"/>
                </a:cubicBezTo>
                <a:cubicBezTo>
                  <a:pt x="451" y="102"/>
                  <a:pt x="450" y="102"/>
                  <a:pt x="449" y="102"/>
                </a:cubicBezTo>
                <a:cubicBezTo>
                  <a:pt x="448" y="102"/>
                  <a:pt x="447" y="102"/>
                  <a:pt x="446" y="101"/>
                </a:cubicBezTo>
                <a:cubicBezTo>
                  <a:pt x="446" y="102"/>
                  <a:pt x="442" y="102"/>
                  <a:pt x="443" y="104"/>
                </a:cubicBezTo>
                <a:cubicBezTo>
                  <a:pt x="444" y="104"/>
                  <a:pt x="444" y="104"/>
                  <a:pt x="444" y="104"/>
                </a:cubicBezTo>
                <a:cubicBezTo>
                  <a:pt x="445" y="104"/>
                  <a:pt x="446" y="105"/>
                  <a:pt x="446" y="105"/>
                </a:cubicBezTo>
                <a:cubicBezTo>
                  <a:pt x="447" y="105"/>
                  <a:pt x="447" y="105"/>
                  <a:pt x="448" y="106"/>
                </a:cubicBezTo>
                <a:cubicBezTo>
                  <a:pt x="448" y="106"/>
                  <a:pt x="450" y="107"/>
                  <a:pt x="450" y="107"/>
                </a:cubicBezTo>
                <a:cubicBezTo>
                  <a:pt x="449" y="108"/>
                  <a:pt x="449" y="107"/>
                  <a:pt x="448" y="107"/>
                </a:cubicBezTo>
                <a:cubicBezTo>
                  <a:pt x="448" y="107"/>
                  <a:pt x="449" y="107"/>
                  <a:pt x="448" y="107"/>
                </a:cubicBezTo>
                <a:cubicBezTo>
                  <a:pt x="447" y="107"/>
                  <a:pt x="446" y="107"/>
                  <a:pt x="446" y="107"/>
                </a:cubicBezTo>
                <a:cubicBezTo>
                  <a:pt x="444" y="106"/>
                  <a:pt x="444" y="105"/>
                  <a:pt x="443" y="106"/>
                </a:cubicBezTo>
                <a:cubicBezTo>
                  <a:pt x="443" y="107"/>
                  <a:pt x="443" y="108"/>
                  <a:pt x="444" y="109"/>
                </a:cubicBezTo>
                <a:cubicBezTo>
                  <a:pt x="443" y="109"/>
                  <a:pt x="443" y="108"/>
                  <a:pt x="442" y="108"/>
                </a:cubicBezTo>
                <a:cubicBezTo>
                  <a:pt x="442" y="109"/>
                  <a:pt x="442" y="109"/>
                  <a:pt x="441" y="109"/>
                </a:cubicBezTo>
                <a:cubicBezTo>
                  <a:pt x="441" y="110"/>
                  <a:pt x="441" y="110"/>
                  <a:pt x="442" y="110"/>
                </a:cubicBezTo>
                <a:cubicBezTo>
                  <a:pt x="442" y="111"/>
                  <a:pt x="442" y="111"/>
                  <a:pt x="442" y="112"/>
                </a:cubicBezTo>
                <a:cubicBezTo>
                  <a:pt x="441" y="111"/>
                  <a:pt x="440" y="111"/>
                  <a:pt x="440" y="110"/>
                </a:cubicBezTo>
                <a:cubicBezTo>
                  <a:pt x="440" y="109"/>
                  <a:pt x="441" y="110"/>
                  <a:pt x="441" y="109"/>
                </a:cubicBezTo>
                <a:cubicBezTo>
                  <a:pt x="441" y="108"/>
                  <a:pt x="441" y="107"/>
                  <a:pt x="441" y="106"/>
                </a:cubicBezTo>
                <a:cubicBezTo>
                  <a:pt x="441" y="106"/>
                  <a:pt x="441" y="106"/>
                  <a:pt x="441" y="106"/>
                </a:cubicBezTo>
                <a:cubicBezTo>
                  <a:pt x="440" y="106"/>
                  <a:pt x="439" y="107"/>
                  <a:pt x="437" y="107"/>
                </a:cubicBezTo>
                <a:cubicBezTo>
                  <a:pt x="437" y="107"/>
                  <a:pt x="437" y="107"/>
                  <a:pt x="437" y="106"/>
                </a:cubicBezTo>
                <a:cubicBezTo>
                  <a:pt x="438" y="107"/>
                  <a:pt x="438" y="106"/>
                  <a:pt x="437" y="106"/>
                </a:cubicBezTo>
                <a:cubicBezTo>
                  <a:pt x="437" y="105"/>
                  <a:pt x="436" y="105"/>
                  <a:pt x="436" y="106"/>
                </a:cubicBezTo>
                <a:cubicBezTo>
                  <a:pt x="435" y="106"/>
                  <a:pt x="436" y="106"/>
                  <a:pt x="435" y="106"/>
                </a:cubicBezTo>
                <a:cubicBezTo>
                  <a:pt x="435" y="106"/>
                  <a:pt x="435" y="106"/>
                  <a:pt x="435" y="106"/>
                </a:cubicBezTo>
                <a:cubicBezTo>
                  <a:pt x="435" y="107"/>
                  <a:pt x="434" y="106"/>
                  <a:pt x="434" y="107"/>
                </a:cubicBezTo>
                <a:cubicBezTo>
                  <a:pt x="434" y="108"/>
                  <a:pt x="433" y="108"/>
                  <a:pt x="432" y="108"/>
                </a:cubicBezTo>
                <a:cubicBezTo>
                  <a:pt x="433" y="108"/>
                  <a:pt x="433" y="109"/>
                  <a:pt x="433" y="109"/>
                </a:cubicBezTo>
                <a:cubicBezTo>
                  <a:pt x="434" y="110"/>
                  <a:pt x="434" y="111"/>
                  <a:pt x="433" y="111"/>
                </a:cubicBezTo>
                <a:cubicBezTo>
                  <a:pt x="432" y="111"/>
                  <a:pt x="431" y="112"/>
                  <a:pt x="431" y="110"/>
                </a:cubicBezTo>
                <a:cubicBezTo>
                  <a:pt x="430" y="110"/>
                  <a:pt x="429" y="111"/>
                  <a:pt x="429" y="110"/>
                </a:cubicBezTo>
                <a:cubicBezTo>
                  <a:pt x="430" y="110"/>
                  <a:pt x="431" y="110"/>
                  <a:pt x="431" y="110"/>
                </a:cubicBezTo>
                <a:cubicBezTo>
                  <a:pt x="431" y="109"/>
                  <a:pt x="431" y="107"/>
                  <a:pt x="432" y="107"/>
                </a:cubicBezTo>
                <a:cubicBezTo>
                  <a:pt x="432" y="106"/>
                  <a:pt x="431" y="107"/>
                  <a:pt x="431" y="107"/>
                </a:cubicBezTo>
                <a:cubicBezTo>
                  <a:pt x="431" y="106"/>
                  <a:pt x="431" y="105"/>
                  <a:pt x="431" y="104"/>
                </a:cubicBezTo>
                <a:cubicBezTo>
                  <a:pt x="431" y="103"/>
                  <a:pt x="429" y="102"/>
                  <a:pt x="429" y="102"/>
                </a:cubicBezTo>
                <a:cubicBezTo>
                  <a:pt x="429" y="101"/>
                  <a:pt x="429" y="99"/>
                  <a:pt x="430" y="99"/>
                </a:cubicBezTo>
                <a:cubicBezTo>
                  <a:pt x="431" y="99"/>
                  <a:pt x="431" y="98"/>
                  <a:pt x="430" y="98"/>
                </a:cubicBezTo>
                <a:cubicBezTo>
                  <a:pt x="430" y="98"/>
                  <a:pt x="430" y="98"/>
                  <a:pt x="430" y="97"/>
                </a:cubicBezTo>
                <a:cubicBezTo>
                  <a:pt x="431" y="97"/>
                  <a:pt x="431" y="96"/>
                  <a:pt x="431" y="95"/>
                </a:cubicBezTo>
                <a:cubicBezTo>
                  <a:pt x="432" y="94"/>
                  <a:pt x="425" y="93"/>
                  <a:pt x="425" y="93"/>
                </a:cubicBezTo>
                <a:cubicBezTo>
                  <a:pt x="425" y="94"/>
                  <a:pt x="421" y="94"/>
                  <a:pt x="421" y="95"/>
                </a:cubicBezTo>
                <a:cubicBezTo>
                  <a:pt x="421" y="95"/>
                  <a:pt x="421" y="95"/>
                  <a:pt x="421" y="95"/>
                </a:cubicBezTo>
                <a:cubicBezTo>
                  <a:pt x="421" y="96"/>
                  <a:pt x="420" y="96"/>
                  <a:pt x="419" y="96"/>
                </a:cubicBezTo>
                <a:cubicBezTo>
                  <a:pt x="418" y="96"/>
                  <a:pt x="418" y="96"/>
                  <a:pt x="418" y="97"/>
                </a:cubicBezTo>
                <a:cubicBezTo>
                  <a:pt x="416" y="97"/>
                  <a:pt x="417" y="97"/>
                  <a:pt x="415" y="97"/>
                </a:cubicBezTo>
                <a:cubicBezTo>
                  <a:pt x="415" y="98"/>
                  <a:pt x="416" y="98"/>
                  <a:pt x="416" y="98"/>
                </a:cubicBezTo>
                <a:cubicBezTo>
                  <a:pt x="415" y="99"/>
                  <a:pt x="415" y="99"/>
                  <a:pt x="415" y="100"/>
                </a:cubicBezTo>
                <a:cubicBezTo>
                  <a:pt x="415" y="100"/>
                  <a:pt x="416" y="100"/>
                  <a:pt x="416" y="100"/>
                </a:cubicBezTo>
                <a:cubicBezTo>
                  <a:pt x="415" y="100"/>
                  <a:pt x="414" y="100"/>
                  <a:pt x="413" y="100"/>
                </a:cubicBezTo>
                <a:cubicBezTo>
                  <a:pt x="413" y="100"/>
                  <a:pt x="413" y="100"/>
                  <a:pt x="413" y="100"/>
                </a:cubicBezTo>
                <a:cubicBezTo>
                  <a:pt x="412" y="100"/>
                  <a:pt x="412" y="101"/>
                  <a:pt x="412" y="102"/>
                </a:cubicBezTo>
                <a:cubicBezTo>
                  <a:pt x="412" y="102"/>
                  <a:pt x="412" y="103"/>
                  <a:pt x="412" y="104"/>
                </a:cubicBezTo>
                <a:cubicBezTo>
                  <a:pt x="412" y="105"/>
                  <a:pt x="413" y="104"/>
                  <a:pt x="413" y="105"/>
                </a:cubicBezTo>
                <a:cubicBezTo>
                  <a:pt x="413" y="105"/>
                  <a:pt x="414" y="105"/>
                  <a:pt x="414" y="105"/>
                </a:cubicBezTo>
                <a:cubicBezTo>
                  <a:pt x="414" y="106"/>
                  <a:pt x="416" y="105"/>
                  <a:pt x="417" y="105"/>
                </a:cubicBezTo>
                <a:cubicBezTo>
                  <a:pt x="415" y="106"/>
                  <a:pt x="417" y="108"/>
                  <a:pt x="417" y="108"/>
                </a:cubicBezTo>
                <a:cubicBezTo>
                  <a:pt x="416" y="108"/>
                  <a:pt x="416" y="107"/>
                  <a:pt x="415" y="107"/>
                </a:cubicBezTo>
                <a:cubicBezTo>
                  <a:pt x="415" y="107"/>
                  <a:pt x="414" y="107"/>
                  <a:pt x="413" y="107"/>
                </a:cubicBezTo>
                <a:cubicBezTo>
                  <a:pt x="412" y="107"/>
                  <a:pt x="412" y="106"/>
                  <a:pt x="411" y="107"/>
                </a:cubicBezTo>
                <a:cubicBezTo>
                  <a:pt x="411" y="108"/>
                  <a:pt x="411" y="109"/>
                  <a:pt x="412" y="109"/>
                </a:cubicBezTo>
                <a:cubicBezTo>
                  <a:pt x="412" y="109"/>
                  <a:pt x="412" y="109"/>
                  <a:pt x="412" y="109"/>
                </a:cubicBezTo>
                <a:cubicBezTo>
                  <a:pt x="413" y="110"/>
                  <a:pt x="414" y="110"/>
                  <a:pt x="415" y="110"/>
                </a:cubicBezTo>
                <a:cubicBezTo>
                  <a:pt x="415" y="111"/>
                  <a:pt x="414" y="112"/>
                  <a:pt x="413" y="113"/>
                </a:cubicBezTo>
                <a:cubicBezTo>
                  <a:pt x="414" y="114"/>
                  <a:pt x="414" y="115"/>
                  <a:pt x="414" y="116"/>
                </a:cubicBezTo>
                <a:cubicBezTo>
                  <a:pt x="414" y="116"/>
                  <a:pt x="413" y="116"/>
                  <a:pt x="412" y="115"/>
                </a:cubicBezTo>
                <a:cubicBezTo>
                  <a:pt x="412" y="114"/>
                  <a:pt x="411" y="115"/>
                  <a:pt x="410" y="115"/>
                </a:cubicBezTo>
                <a:cubicBezTo>
                  <a:pt x="410" y="115"/>
                  <a:pt x="409" y="116"/>
                  <a:pt x="409" y="116"/>
                </a:cubicBezTo>
                <a:cubicBezTo>
                  <a:pt x="408" y="116"/>
                  <a:pt x="408" y="116"/>
                  <a:pt x="407" y="116"/>
                </a:cubicBezTo>
                <a:cubicBezTo>
                  <a:pt x="407" y="116"/>
                  <a:pt x="407" y="116"/>
                  <a:pt x="407" y="116"/>
                </a:cubicBezTo>
                <a:cubicBezTo>
                  <a:pt x="406" y="116"/>
                  <a:pt x="406" y="116"/>
                  <a:pt x="407" y="115"/>
                </a:cubicBezTo>
                <a:cubicBezTo>
                  <a:pt x="409" y="115"/>
                  <a:pt x="409" y="114"/>
                  <a:pt x="411" y="114"/>
                </a:cubicBezTo>
                <a:cubicBezTo>
                  <a:pt x="411" y="112"/>
                  <a:pt x="410" y="112"/>
                  <a:pt x="409" y="111"/>
                </a:cubicBezTo>
                <a:cubicBezTo>
                  <a:pt x="407" y="110"/>
                  <a:pt x="408" y="106"/>
                  <a:pt x="407" y="104"/>
                </a:cubicBezTo>
                <a:cubicBezTo>
                  <a:pt x="408" y="104"/>
                  <a:pt x="408" y="104"/>
                  <a:pt x="408" y="104"/>
                </a:cubicBezTo>
                <a:cubicBezTo>
                  <a:pt x="408" y="104"/>
                  <a:pt x="408" y="103"/>
                  <a:pt x="407" y="103"/>
                </a:cubicBezTo>
                <a:cubicBezTo>
                  <a:pt x="408" y="102"/>
                  <a:pt x="408" y="101"/>
                  <a:pt x="408" y="100"/>
                </a:cubicBezTo>
                <a:cubicBezTo>
                  <a:pt x="408" y="100"/>
                  <a:pt x="408" y="100"/>
                  <a:pt x="408" y="100"/>
                </a:cubicBezTo>
                <a:cubicBezTo>
                  <a:pt x="408" y="100"/>
                  <a:pt x="408" y="99"/>
                  <a:pt x="408" y="99"/>
                </a:cubicBezTo>
                <a:cubicBezTo>
                  <a:pt x="408" y="99"/>
                  <a:pt x="409" y="99"/>
                  <a:pt x="409" y="98"/>
                </a:cubicBezTo>
                <a:cubicBezTo>
                  <a:pt x="409" y="98"/>
                  <a:pt x="409" y="97"/>
                  <a:pt x="410" y="97"/>
                </a:cubicBezTo>
                <a:cubicBezTo>
                  <a:pt x="411" y="97"/>
                  <a:pt x="410" y="97"/>
                  <a:pt x="410" y="97"/>
                </a:cubicBezTo>
                <a:cubicBezTo>
                  <a:pt x="411" y="97"/>
                  <a:pt x="411" y="97"/>
                  <a:pt x="411" y="97"/>
                </a:cubicBezTo>
                <a:cubicBezTo>
                  <a:pt x="412" y="96"/>
                  <a:pt x="412" y="96"/>
                  <a:pt x="412" y="96"/>
                </a:cubicBezTo>
                <a:cubicBezTo>
                  <a:pt x="414" y="95"/>
                  <a:pt x="417" y="95"/>
                  <a:pt x="419" y="95"/>
                </a:cubicBezTo>
                <a:cubicBezTo>
                  <a:pt x="419" y="95"/>
                  <a:pt x="419" y="95"/>
                  <a:pt x="420" y="95"/>
                </a:cubicBezTo>
                <a:cubicBezTo>
                  <a:pt x="419" y="94"/>
                  <a:pt x="419" y="93"/>
                  <a:pt x="418" y="93"/>
                </a:cubicBezTo>
                <a:cubicBezTo>
                  <a:pt x="418" y="93"/>
                  <a:pt x="417" y="93"/>
                  <a:pt x="417" y="93"/>
                </a:cubicBezTo>
                <a:cubicBezTo>
                  <a:pt x="417" y="93"/>
                  <a:pt x="417" y="93"/>
                  <a:pt x="416" y="93"/>
                </a:cubicBezTo>
                <a:cubicBezTo>
                  <a:pt x="415" y="93"/>
                  <a:pt x="414" y="93"/>
                  <a:pt x="413" y="93"/>
                </a:cubicBezTo>
                <a:cubicBezTo>
                  <a:pt x="412" y="93"/>
                  <a:pt x="411" y="93"/>
                  <a:pt x="410" y="93"/>
                </a:cubicBezTo>
                <a:cubicBezTo>
                  <a:pt x="410" y="93"/>
                  <a:pt x="409" y="93"/>
                  <a:pt x="409" y="93"/>
                </a:cubicBezTo>
                <a:cubicBezTo>
                  <a:pt x="409" y="93"/>
                  <a:pt x="408" y="93"/>
                  <a:pt x="408" y="94"/>
                </a:cubicBezTo>
                <a:cubicBezTo>
                  <a:pt x="406" y="94"/>
                  <a:pt x="407" y="93"/>
                  <a:pt x="406" y="93"/>
                </a:cubicBezTo>
                <a:cubicBezTo>
                  <a:pt x="405" y="93"/>
                  <a:pt x="403" y="94"/>
                  <a:pt x="402" y="94"/>
                </a:cubicBezTo>
                <a:cubicBezTo>
                  <a:pt x="401" y="94"/>
                  <a:pt x="400" y="93"/>
                  <a:pt x="399" y="95"/>
                </a:cubicBezTo>
                <a:cubicBezTo>
                  <a:pt x="398" y="95"/>
                  <a:pt x="398" y="95"/>
                  <a:pt x="397" y="96"/>
                </a:cubicBezTo>
                <a:cubicBezTo>
                  <a:pt x="397" y="96"/>
                  <a:pt x="397" y="96"/>
                  <a:pt x="397" y="97"/>
                </a:cubicBezTo>
                <a:cubicBezTo>
                  <a:pt x="397" y="97"/>
                  <a:pt x="397" y="98"/>
                  <a:pt x="397" y="98"/>
                </a:cubicBezTo>
                <a:cubicBezTo>
                  <a:pt x="397" y="98"/>
                  <a:pt x="397" y="98"/>
                  <a:pt x="397" y="98"/>
                </a:cubicBezTo>
                <a:cubicBezTo>
                  <a:pt x="397" y="98"/>
                  <a:pt x="395" y="99"/>
                  <a:pt x="395" y="99"/>
                </a:cubicBezTo>
                <a:cubicBezTo>
                  <a:pt x="394" y="100"/>
                  <a:pt x="395" y="100"/>
                  <a:pt x="395" y="101"/>
                </a:cubicBezTo>
                <a:cubicBezTo>
                  <a:pt x="395" y="101"/>
                  <a:pt x="394" y="102"/>
                  <a:pt x="394" y="102"/>
                </a:cubicBezTo>
                <a:cubicBezTo>
                  <a:pt x="394" y="103"/>
                  <a:pt x="392" y="103"/>
                  <a:pt x="392" y="104"/>
                </a:cubicBezTo>
                <a:cubicBezTo>
                  <a:pt x="392" y="105"/>
                  <a:pt x="392" y="105"/>
                  <a:pt x="391" y="105"/>
                </a:cubicBezTo>
                <a:cubicBezTo>
                  <a:pt x="390" y="106"/>
                  <a:pt x="391" y="106"/>
                  <a:pt x="391" y="107"/>
                </a:cubicBezTo>
                <a:cubicBezTo>
                  <a:pt x="391" y="108"/>
                  <a:pt x="392" y="108"/>
                  <a:pt x="391" y="108"/>
                </a:cubicBezTo>
                <a:cubicBezTo>
                  <a:pt x="390" y="109"/>
                  <a:pt x="391" y="109"/>
                  <a:pt x="390" y="109"/>
                </a:cubicBezTo>
                <a:cubicBezTo>
                  <a:pt x="389" y="110"/>
                  <a:pt x="390" y="110"/>
                  <a:pt x="390" y="110"/>
                </a:cubicBezTo>
                <a:cubicBezTo>
                  <a:pt x="389" y="110"/>
                  <a:pt x="389" y="110"/>
                  <a:pt x="389" y="110"/>
                </a:cubicBezTo>
                <a:cubicBezTo>
                  <a:pt x="389" y="110"/>
                  <a:pt x="389" y="111"/>
                  <a:pt x="389" y="111"/>
                </a:cubicBezTo>
                <a:cubicBezTo>
                  <a:pt x="389" y="112"/>
                  <a:pt x="391" y="112"/>
                  <a:pt x="392" y="112"/>
                </a:cubicBezTo>
                <a:cubicBezTo>
                  <a:pt x="392" y="113"/>
                  <a:pt x="393" y="113"/>
                  <a:pt x="393" y="113"/>
                </a:cubicBezTo>
                <a:cubicBezTo>
                  <a:pt x="393" y="114"/>
                  <a:pt x="393" y="114"/>
                  <a:pt x="392" y="114"/>
                </a:cubicBezTo>
                <a:cubicBezTo>
                  <a:pt x="392" y="114"/>
                  <a:pt x="393" y="115"/>
                  <a:pt x="393" y="115"/>
                </a:cubicBezTo>
                <a:cubicBezTo>
                  <a:pt x="394" y="116"/>
                  <a:pt x="394" y="116"/>
                  <a:pt x="395" y="116"/>
                </a:cubicBezTo>
                <a:cubicBezTo>
                  <a:pt x="397" y="116"/>
                  <a:pt x="398" y="116"/>
                  <a:pt x="400" y="116"/>
                </a:cubicBezTo>
                <a:cubicBezTo>
                  <a:pt x="400" y="116"/>
                  <a:pt x="402" y="117"/>
                  <a:pt x="401" y="117"/>
                </a:cubicBezTo>
                <a:cubicBezTo>
                  <a:pt x="401" y="118"/>
                  <a:pt x="399" y="118"/>
                  <a:pt x="399" y="117"/>
                </a:cubicBezTo>
                <a:cubicBezTo>
                  <a:pt x="399" y="117"/>
                  <a:pt x="398" y="117"/>
                  <a:pt x="398" y="117"/>
                </a:cubicBezTo>
                <a:cubicBezTo>
                  <a:pt x="398" y="118"/>
                  <a:pt x="398" y="119"/>
                  <a:pt x="398" y="119"/>
                </a:cubicBezTo>
                <a:cubicBezTo>
                  <a:pt x="398" y="119"/>
                  <a:pt x="399" y="119"/>
                  <a:pt x="399" y="119"/>
                </a:cubicBezTo>
                <a:cubicBezTo>
                  <a:pt x="399" y="119"/>
                  <a:pt x="399" y="120"/>
                  <a:pt x="399" y="120"/>
                </a:cubicBezTo>
                <a:cubicBezTo>
                  <a:pt x="399" y="120"/>
                  <a:pt x="399" y="120"/>
                  <a:pt x="399" y="121"/>
                </a:cubicBezTo>
                <a:cubicBezTo>
                  <a:pt x="400" y="120"/>
                  <a:pt x="400" y="120"/>
                  <a:pt x="400" y="121"/>
                </a:cubicBezTo>
                <a:cubicBezTo>
                  <a:pt x="401" y="121"/>
                  <a:pt x="402" y="121"/>
                  <a:pt x="402" y="121"/>
                </a:cubicBezTo>
                <a:cubicBezTo>
                  <a:pt x="402" y="122"/>
                  <a:pt x="401" y="122"/>
                  <a:pt x="401" y="123"/>
                </a:cubicBezTo>
                <a:cubicBezTo>
                  <a:pt x="402" y="123"/>
                  <a:pt x="403" y="123"/>
                  <a:pt x="404" y="123"/>
                </a:cubicBezTo>
                <a:cubicBezTo>
                  <a:pt x="404" y="122"/>
                  <a:pt x="405" y="122"/>
                  <a:pt x="405" y="121"/>
                </a:cubicBezTo>
                <a:cubicBezTo>
                  <a:pt x="405" y="121"/>
                  <a:pt x="406" y="121"/>
                  <a:pt x="407" y="122"/>
                </a:cubicBezTo>
                <a:cubicBezTo>
                  <a:pt x="407" y="122"/>
                  <a:pt x="407" y="122"/>
                  <a:pt x="407" y="123"/>
                </a:cubicBezTo>
                <a:cubicBezTo>
                  <a:pt x="407" y="123"/>
                  <a:pt x="407" y="123"/>
                  <a:pt x="408" y="123"/>
                </a:cubicBezTo>
                <a:cubicBezTo>
                  <a:pt x="408" y="123"/>
                  <a:pt x="408" y="123"/>
                  <a:pt x="408" y="123"/>
                </a:cubicBezTo>
                <a:cubicBezTo>
                  <a:pt x="409" y="124"/>
                  <a:pt x="409" y="124"/>
                  <a:pt x="410" y="125"/>
                </a:cubicBezTo>
                <a:cubicBezTo>
                  <a:pt x="410" y="125"/>
                  <a:pt x="410" y="125"/>
                  <a:pt x="410" y="126"/>
                </a:cubicBezTo>
                <a:cubicBezTo>
                  <a:pt x="410" y="126"/>
                  <a:pt x="411" y="126"/>
                  <a:pt x="412" y="126"/>
                </a:cubicBezTo>
                <a:cubicBezTo>
                  <a:pt x="412" y="126"/>
                  <a:pt x="412" y="126"/>
                  <a:pt x="412" y="126"/>
                </a:cubicBezTo>
                <a:cubicBezTo>
                  <a:pt x="412" y="126"/>
                  <a:pt x="412" y="126"/>
                  <a:pt x="412" y="126"/>
                </a:cubicBezTo>
                <a:cubicBezTo>
                  <a:pt x="413" y="126"/>
                  <a:pt x="413" y="126"/>
                  <a:pt x="413" y="126"/>
                </a:cubicBezTo>
                <a:cubicBezTo>
                  <a:pt x="413" y="125"/>
                  <a:pt x="413" y="125"/>
                  <a:pt x="413" y="124"/>
                </a:cubicBezTo>
                <a:cubicBezTo>
                  <a:pt x="414" y="125"/>
                  <a:pt x="415" y="125"/>
                  <a:pt x="415" y="126"/>
                </a:cubicBezTo>
                <a:cubicBezTo>
                  <a:pt x="415" y="126"/>
                  <a:pt x="417" y="126"/>
                  <a:pt x="417" y="126"/>
                </a:cubicBezTo>
                <a:cubicBezTo>
                  <a:pt x="418" y="126"/>
                  <a:pt x="418" y="126"/>
                  <a:pt x="419" y="127"/>
                </a:cubicBezTo>
                <a:cubicBezTo>
                  <a:pt x="419" y="127"/>
                  <a:pt x="424" y="127"/>
                  <a:pt x="424" y="126"/>
                </a:cubicBezTo>
                <a:cubicBezTo>
                  <a:pt x="424" y="125"/>
                  <a:pt x="425" y="127"/>
                  <a:pt x="425" y="127"/>
                </a:cubicBezTo>
                <a:cubicBezTo>
                  <a:pt x="426" y="127"/>
                  <a:pt x="425" y="127"/>
                  <a:pt x="426" y="127"/>
                </a:cubicBezTo>
                <a:cubicBezTo>
                  <a:pt x="426" y="127"/>
                  <a:pt x="427" y="127"/>
                  <a:pt x="428" y="127"/>
                </a:cubicBezTo>
                <a:cubicBezTo>
                  <a:pt x="429" y="128"/>
                  <a:pt x="430" y="128"/>
                  <a:pt x="431" y="127"/>
                </a:cubicBezTo>
                <a:cubicBezTo>
                  <a:pt x="430" y="127"/>
                  <a:pt x="429" y="126"/>
                  <a:pt x="429" y="126"/>
                </a:cubicBezTo>
                <a:cubicBezTo>
                  <a:pt x="428" y="124"/>
                  <a:pt x="428" y="124"/>
                  <a:pt x="427" y="124"/>
                </a:cubicBezTo>
                <a:cubicBezTo>
                  <a:pt x="427" y="123"/>
                  <a:pt x="426" y="123"/>
                  <a:pt x="426" y="123"/>
                </a:cubicBezTo>
                <a:cubicBezTo>
                  <a:pt x="426" y="123"/>
                  <a:pt x="428" y="123"/>
                  <a:pt x="428" y="123"/>
                </a:cubicBezTo>
                <a:cubicBezTo>
                  <a:pt x="428" y="124"/>
                  <a:pt x="430" y="125"/>
                  <a:pt x="430" y="126"/>
                </a:cubicBezTo>
                <a:cubicBezTo>
                  <a:pt x="431" y="126"/>
                  <a:pt x="431" y="126"/>
                  <a:pt x="431" y="126"/>
                </a:cubicBezTo>
                <a:cubicBezTo>
                  <a:pt x="432" y="126"/>
                  <a:pt x="432" y="127"/>
                  <a:pt x="433" y="127"/>
                </a:cubicBezTo>
                <a:cubicBezTo>
                  <a:pt x="433" y="127"/>
                  <a:pt x="434" y="128"/>
                  <a:pt x="434" y="129"/>
                </a:cubicBezTo>
                <a:cubicBezTo>
                  <a:pt x="434" y="129"/>
                  <a:pt x="435" y="129"/>
                  <a:pt x="435" y="129"/>
                </a:cubicBezTo>
                <a:cubicBezTo>
                  <a:pt x="436" y="129"/>
                  <a:pt x="435" y="128"/>
                  <a:pt x="435" y="128"/>
                </a:cubicBezTo>
                <a:cubicBezTo>
                  <a:pt x="436" y="128"/>
                  <a:pt x="435" y="128"/>
                  <a:pt x="435" y="128"/>
                </a:cubicBezTo>
                <a:cubicBezTo>
                  <a:pt x="435" y="128"/>
                  <a:pt x="435" y="127"/>
                  <a:pt x="435" y="127"/>
                </a:cubicBezTo>
                <a:cubicBezTo>
                  <a:pt x="435" y="126"/>
                  <a:pt x="434" y="127"/>
                  <a:pt x="434" y="126"/>
                </a:cubicBezTo>
                <a:cubicBezTo>
                  <a:pt x="434" y="126"/>
                  <a:pt x="434" y="125"/>
                  <a:pt x="434" y="125"/>
                </a:cubicBezTo>
                <a:cubicBezTo>
                  <a:pt x="433" y="124"/>
                  <a:pt x="433" y="124"/>
                  <a:pt x="433" y="123"/>
                </a:cubicBezTo>
                <a:cubicBezTo>
                  <a:pt x="434" y="123"/>
                  <a:pt x="435" y="123"/>
                  <a:pt x="436" y="123"/>
                </a:cubicBezTo>
                <a:cubicBezTo>
                  <a:pt x="436" y="123"/>
                  <a:pt x="436" y="123"/>
                  <a:pt x="436" y="123"/>
                </a:cubicBezTo>
                <a:cubicBezTo>
                  <a:pt x="437" y="123"/>
                  <a:pt x="438" y="123"/>
                  <a:pt x="439" y="124"/>
                </a:cubicBezTo>
                <a:cubicBezTo>
                  <a:pt x="440" y="124"/>
                  <a:pt x="441" y="126"/>
                  <a:pt x="442" y="126"/>
                </a:cubicBezTo>
                <a:cubicBezTo>
                  <a:pt x="443" y="125"/>
                  <a:pt x="444" y="126"/>
                  <a:pt x="445" y="125"/>
                </a:cubicBezTo>
                <a:cubicBezTo>
                  <a:pt x="446" y="124"/>
                  <a:pt x="445" y="123"/>
                  <a:pt x="445" y="122"/>
                </a:cubicBezTo>
                <a:cubicBezTo>
                  <a:pt x="444" y="122"/>
                  <a:pt x="444" y="123"/>
                  <a:pt x="443" y="123"/>
                </a:cubicBezTo>
                <a:cubicBezTo>
                  <a:pt x="443" y="123"/>
                  <a:pt x="443" y="122"/>
                  <a:pt x="443" y="122"/>
                </a:cubicBezTo>
                <a:cubicBezTo>
                  <a:pt x="443" y="121"/>
                  <a:pt x="444" y="121"/>
                  <a:pt x="444" y="121"/>
                </a:cubicBezTo>
                <a:cubicBezTo>
                  <a:pt x="446" y="120"/>
                  <a:pt x="445" y="120"/>
                  <a:pt x="446" y="122"/>
                </a:cubicBezTo>
                <a:cubicBezTo>
                  <a:pt x="446" y="122"/>
                  <a:pt x="446" y="122"/>
                  <a:pt x="446" y="123"/>
                </a:cubicBezTo>
                <a:cubicBezTo>
                  <a:pt x="447" y="124"/>
                  <a:pt x="447" y="123"/>
                  <a:pt x="448" y="124"/>
                </a:cubicBezTo>
                <a:cubicBezTo>
                  <a:pt x="448" y="122"/>
                  <a:pt x="448" y="123"/>
                  <a:pt x="449" y="123"/>
                </a:cubicBezTo>
                <a:cubicBezTo>
                  <a:pt x="450" y="123"/>
                  <a:pt x="451" y="126"/>
                  <a:pt x="451" y="127"/>
                </a:cubicBezTo>
                <a:cubicBezTo>
                  <a:pt x="451" y="127"/>
                  <a:pt x="451" y="128"/>
                  <a:pt x="451" y="128"/>
                </a:cubicBezTo>
                <a:cubicBezTo>
                  <a:pt x="452" y="128"/>
                  <a:pt x="452" y="128"/>
                  <a:pt x="452" y="127"/>
                </a:cubicBezTo>
                <a:cubicBezTo>
                  <a:pt x="452" y="126"/>
                  <a:pt x="452" y="126"/>
                  <a:pt x="452" y="126"/>
                </a:cubicBezTo>
                <a:cubicBezTo>
                  <a:pt x="452" y="126"/>
                  <a:pt x="453" y="126"/>
                  <a:pt x="453" y="126"/>
                </a:cubicBezTo>
                <a:cubicBezTo>
                  <a:pt x="454" y="125"/>
                  <a:pt x="454" y="125"/>
                  <a:pt x="455" y="126"/>
                </a:cubicBezTo>
                <a:cubicBezTo>
                  <a:pt x="455" y="126"/>
                  <a:pt x="455" y="126"/>
                  <a:pt x="455" y="126"/>
                </a:cubicBezTo>
                <a:cubicBezTo>
                  <a:pt x="455" y="127"/>
                  <a:pt x="455" y="127"/>
                  <a:pt x="455" y="127"/>
                </a:cubicBezTo>
                <a:cubicBezTo>
                  <a:pt x="455" y="128"/>
                  <a:pt x="457" y="126"/>
                  <a:pt x="457" y="128"/>
                </a:cubicBezTo>
                <a:cubicBezTo>
                  <a:pt x="456" y="128"/>
                  <a:pt x="456" y="128"/>
                  <a:pt x="456" y="128"/>
                </a:cubicBezTo>
                <a:cubicBezTo>
                  <a:pt x="456" y="128"/>
                  <a:pt x="456" y="129"/>
                  <a:pt x="456" y="129"/>
                </a:cubicBezTo>
                <a:cubicBezTo>
                  <a:pt x="457" y="129"/>
                  <a:pt x="458" y="129"/>
                  <a:pt x="458" y="127"/>
                </a:cubicBezTo>
                <a:cubicBezTo>
                  <a:pt x="459" y="128"/>
                  <a:pt x="460" y="127"/>
                  <a:pt x="460" y="127"/>
                </a:cubicBezTo>
                <a:cubicBezTo>
                  <a:pt x="461" y="127"/>
                  <a:pt x="461" y="128"/>
                  <a:pt x="461" y="129"/>
                </a:cubicBezTo>
                <a:cubicBezTo>
                  <a:pt x="460" y="129"/>
                  <a:pt x="459" y="128"/>
                  <a:pt x="459" y="129"/>
                </a:cubicBezTo>
                <a:cubicBezTo>
                  <a:pt x="459" y="130"/>
                  <a:pt x="459" y="130"/>
                  <a:pt x="459" y="131"/>
                </a:cubicBezTo>
                <a:cubicBezTo>
                  <a:pt x="459" y="131"/>
                  <a:pt x="459" y="131"/>
                  <a:pt x="459" y="131"/>
                </a:cubicBezTo>
                <a:cubicBezTo>
                  <a:pt x="459" y="132"/>
                  <a:pt x="460" y="132"/>
                  <a:pt x="461" y="132"/>
                </a:cubicBezTo>
                <a:cubicBezTo>
                  <a:pt x="462" y="132"/>
                  <a:pt x="462" y="133"/>
                  <a:pt x="462" y="134"/>
                </a:cubicBezTo>
                <a:cubicBezTo>
                  <a:pt x="462" y="133"/>
                  <a:pt x="461" y="133"/>
                  <a:pt x="460" y="133"/>
                </a:cubicBezTo>
                <a:cubicBezTo>
                  <a:pt x="460" y="134"/>
                  <a:pt x="460" y="136"/>
                  <a:pt x="459" y="135"/>
                </a:cubicBezTo>
                <a:cubicBezTo>
                  <a:pt x="459" y="137"/>
                  <a:pt x="459" y="137"/>
                  <a:pt x="461" y="137"/>
                </a:cubicBezTo>
                <a:cubicBezTo>
                  <a:pt x="461" y="137"/>
                  <a:pt x="461" y="139"/>
                  <a:pt x="461" y="139"/>
                </a:cubicBezTo>
                <a:cubicBezTo>
                  <a:pt x="462" y="139"/>
                  <a:pt x="463" y="139"/>
                  <a:pt x="463" y="138"/>
                </a:cubicBezTo>
                <a:cubicBezTo>
                  <a:pt x="464" y="138"/>
                  <a:pt x="464" y="138"/>
                  <a:pt x="464" y="137"/>
                </a:cubicBezTo>
                <a:cubicBezTo>
                  <a:pt x="464" y="137"/>
                  <a:pt x="465" y="137"/>
                  <a:pt x="465" y="137"/>
                </a:cubicBezTo>
                <a:cubicBezTo>
                  <a:pt x="465" y="136"/>
                  <a:pt x="466" y="136"/>
                  <a:pt x="466" y="135"/>
                </a:cubicBezTo>
                <a:cubicBezTo>
                  <a:pt x="467" y="136"/>
                  <a:pt x="467" y="136"/>
                  <a:pt x="468" y="135"/>
                </a:cubicBezTo>
                <a:cubicBezTo>
                  <a:pt x="468" y="135"/>
                  <a:pt x="468" y="135"/>
                  <a:pt x="469" y="134"/>
                </a:cubicBezTo>
                <a:cubicBezTo>
                  <a:pt x="469" y="135"/>
                  <a:pt x="469" y="136"/>
                  <a:pt x="469" y="136"/>
                </a:cubicBezTo>
                <a:cubicBezTo>
                  <a:pt x="469" y="137"/>
                  <a:pt x="468" y="137"/>
                  <a:pt x="468" y="137"/>
                </a:cubicBezTo>
                <a:cubicBezTo>
                  <a:pt x="467" y="138"/>
                  <a:pt x="468" y="139"/>
                  <a:pt x="468" y="139"/>
                </a:cubicBezTo>
                <a:cubicBezTo>
                  <a:pt x="468" y="141"/>
                  <a:pt x="470" y="139"/>
                  <a:pt x="470" y="141"/>
                </a:cubicBezTo>
                <a:cubicBezTo>
                  <a:pt x="471" y="142"/>
                  <a:pt x="471" y="142"/>
                  <a:pt x="473" y="142"/>
                </a:cubicBezTo>
                <a:cubicBezTo>
                  <a:pt x="472" y="143"/>
                  <a:pt x="472" y="143"/>
                  <a:pt x="472" y="144"/>
                </a:cubicBezTo>
                <a:cubicBezTo>
                  <a:pt x="472" y="144"/>
                  <a:pt x="473" y="144"/>
                  <a:pt x="473" y="144"/>
                </a:cubicBezTo>
                <a:cubicBezTo>
                  <a:pt x="473" y="145"/>
                  <a:pt x="472" y="146"/>
                  <a:pt x="473" y="146"/>
                </a:cubicBezTo>
                <a:cubicBezTo>
                  <a:pt x="473" y="147"/>
                  <a:pt x="473" y="148"/>
                  <a:pt x="474" y="148"/>
                </a:cubicBezTo>
                <a:cubicBezTo>
                  <a:pt x="474" y="148"/>
                  <a:pt x="474" y="149"/>
                  <a:pt x="474" y="150"/>
                </a:cubicBezTo>
                <a:cubicBezTo>
                  <a:pt x="474" y="150"/>
                  <a:pt x="473" y="149"/>
                  <a:pt x="473" y="149"/>
                </a:cubicBezTo>
                <a:cubicBezTo>
                  <a:pt x="473" y="150"/>
                  <a:pt x="472" y="150"/>
                  <a:pt x="472" y="150"/>
                </a:cubicBezTo>
                <a:cubicBezTo>
                  <a:pt x="471" y="150"/>
                  <a:pt x="472" y="151"/>
                  <a:pt x="471" y="151"/>
                </a:cubicBezTo>
                <a:cubicBezTo>
                  <a:pt x="470" y="153"/>
                  <a:pt x="473" y="153"/>
                  <a:pt x="474" y="154"/>
                </a:cubicBezTo>
                <a:cubicBezTo>
                  <a:pt x="473" y="154"/>
                  <a:pt x="472" y="155"/>
                  <a:pt x="472" y="154"/>
                </a:cubicBezTo>
                <a:cubicBezTo>
                  <a:pt x="472" y="154"/>
                  <a:pt x="471" y="154"/>
                  <a:pt x="471" y="154"/>
                </a:cubicBezTo>
                <a:cubicBezTo>
                  <a:pt x="470" y="154"/>
                  <a:pt x="471" y="155"/>
                  <a:pt x="471" y="155"/>
                </a:cubicBezTo>
                <a:cubicBezTo>
                  <a:pt x="470" y="155"/>
                  <a:pt x="470" y="156"/>
                  <a:pt x="469" y="156"/>
                </a:cubicBezTo>
                <a:cubicBezTo>
                  <a:pt x="469" y="156"/>
                  <a:pt x="469" y="157"/>
                  <a:pt x="469" y="157"/>
                </a:cubicBezTo>
                <a:cubicBezTo>
                  <a:pt x="468" y="157"/>
                  <a:pt x="469" y="157"/>
                  <a:pt x="469" y="158"/>
                </a:cubicBezTo>
                <a:cubicBezTo>
                  <a:pt x="469" y="158"/>
                  <a:pt x="468" y="158"/>
                  <a:pt x="468" y="158"/>
                </a:cubicBezTo>
                <a:cubicBezTo>
                  <a:pt x="468" y="159"/>
                  <a:pt x="468" y="159"/>
                  <a:pt x="467" y="159"/>
                </a:cubicBezTo>
                <a:cubicBezTo>
                  <a:pt x="467" y="159"/>
                  <a:pt x="467" y="159"/>
                  <a:pt x="467" y="159"/>
                </a:cubicBezTo>
                <a:cubicBezTo>
                  <a:pt x="467" y="159"/>
                  <a:pt x="466" y="160"/>
                  <a:pt x="465" y="160"/>
                </a:cubicBezTo>
                <a:cubicBezTo>
                  <a:pt x="465" y="161"/>
                  <a:pt x="466" y="161"/>
                  <a:pt x="467" y="162"/>
                </a:cubicBezTo>
                <a:cubicBezTo>
                  <a:pt x="467" y="163"/>
                  <a:pt x="468" y="162"/>
                  <a:pt x="468" y="163"/>
                </a:cubicBezTo>
                <a:cubicBezTo>
                  <a:pt x="469" y="164"/>
                  <a:pt x="469" y="165"/>
                  <a:pt x="470" y="166"/>
                </a:cubicBezTo>
                <a:cubicBezTo>
                  <a:pt x="470" y="166"/>
                  <a:pt x="471" y="167"/>
                  <a:pt x="471" y="167"/>
                </a:cubicBezTo>
                <a:cubicBezTo>
                  <a:pt x="472" y="168"/>
                  <a:pt x="471" y="168"/>
                  <a:pt x="470" y="169"/>
                </a:cubicBezTo>
                <a:cubicBezTo>
                  <a:pt x="470" y="168"/>
                  <a:pt x="468" y="169"/>
                  <a:pt x="468" y="169"/>
                </a:cubicBezTo>
                <a:cubicBezTo>
                  <a:pt x="467" y="169"/>
                  <a:pt x="464" y="169"/>
                  <a:pt x="464" y="170"/>
                </a:cubicBezTo>
                <a:cubicBezTo>
                  <a:pt x="464" y="170"/>
                  <a:pt x="462" y="170"/>
                  <a:pt x="462" y="169"/>
                </a:cubicBezTo>
                <a:cubicBezTo>
                  <a:pt x="462" y="169"/>
                  <a:pt x="460" y="169"/>
                  <a:pt x="461" y="170"/>
                </a:cubicBezTo>
                <a:cubicBezTo>
                  <a:pt x="460" y="170"/>
                  <a:pt x="459" y="170"/>
                  <a:pt x="459" y="169"/>
                </a:cubicBezTo>
                <a:cubicBezTo>
                  <a:pt x="458" y="170"/>
                  <a:pt x="458" y="169"/>
                  <a:pt x="458" y="170"/>
                </a:cubicBezTo>
                <a:cubicBezTo>
                  <a:pt x="458" y="171"/>
                  <a:pt x="457" y="170"/>
                  <a:pt x="457" y="170"/>
                </a:cubicBezTo>
                <a:cubicBezTo>
                  <a:pt x="456" y="170"/>
                  <a:pt x="456" y="170"/>
                  <a:pt x="456" y="171"/>
                </a:cubicBezTo>
                <a:cubicBezTo>
                  <a:pt x="455" y="171"/>
                  <a:pt x="453" y="171"/>
                  <a:pt x="454" y="170"/>
                </a:cubicBezTo>
                <a:cubicBezTo>
                  <a:pt x="453" y="170"/>
                  <a:pt x="453" y="171"/>
                  <a:pt x="453" y="171"/>
                </a:cubicBezTo>
                <a:cubicBezTo>
                  <a:pt x="452" y="171"/>
                  <a:pt x="452" y="170"/>
                  <a:pt x="452" y="170"/>
                </a:cubicBezTo>
                <a:cubicBezTo>
                  <a:pt x="451" y="170"/>
                  <a:pt x="449" y="170"/>
                  <a:pt x="449" y="171"/>
                </a:cubicBezTo>
                <a:cubicBezTo>
                  <a:pt x="449" y="171"/>
                  <a:pt x="449" y="172"/>
                  <a:pt x="449" y="172"/>
                </a:cubicBezTo>
                <a:cubicBezTo>
                  <a:pt x="448" y="173"/>
                  <a:pt x="448" y="174"/>
                  <a:pt x="448" y="175"/>
                </a:cubicBezTo>
                <a:cubicBezTo>
                  <a:pt x="448" y="175"/>
                  <a:pt x="448" y="175"/>
                  <a:pt x="448" y="175"/>
                </a:cubicBezTo>
                <a:cubicBezTo>
                  <a:pt x="448" y="176"/>
                  <a:pt x="448" y="176"/>
                  <a:pt x="447" y="177"/>
                </a:cubicBezTo>
                <a:cubicBezTo>
                  <a:pt x="446" y="178"/>
                  <a:pt x="447" y="178"/>
                  <a:pt x="448" y="179"/>
                </a:cubicBezTo>
                <a:cubicBezTo>
                  <a:pt x="448" y="180"/>
                  <a:pt x="448" y="180"/>
                  <a:pt x="449" y="180"/>
                </a:cubicBezTo>
                <a:cubicBezTo>
                  <a:pt x="449" y="180"/>
                  <a:pt x="450" y="180"/>
                  <a:pt x="450" y="181"/>
                </a:cubicBezTo>
                <a:cubicBezTo>
                  <a:pt x="450" y="181"/>
                  <a:pt x="450" y="181"/>
                  <a:pt x="451" y="180"/>
                </a:cubicBezTo>
                <a:cubicBezTo>
                  <a:pt x="452" y="180"/>
                  <a:pt x="451" y="181"/>
                  <a:pt x="452" y="181"/>
                </a:cubicBezTo>
                <a:cubicBezTo>
                  <a:pt x="453" y="181"/>
                  <a:pt x="455" y="181"/>
                  <a:pt x="455" y="180"/>
                </a:cubicBezTo>
                <a:cubicBezTo>
                  <a:pt x="455" y="179"/>
                  <a:pt x="457" y="180"/>
                  <a:pt x="457" y="179"/>
                </a:cubicBezTo>
                <a:cubicBezTo>
                  <a:pt x="457" y="178"/>
                  <a:pt x="457" y="179"/>
                  <a:pt x="458" y="178"/>
                </a:cubicBezTo>
                <a:cubicBezTo>
                  <a:pt x="459" y="177"/>
                  <a:pt x="459" y="176"/>
                  <a:pt x="460" y="178"/>
                </a:cubicBezTo>
                <a:cubicBezTo>
                  <a:pt x="461" y="178"/>
                  <a:pt x="461" y="178"/>
                  <a:pt x="461" y="179"/>
                </a:cubicBezTo>
                <a:cubicBezTo>
                  <a:pt x="462" y="179"/>
                  <a:pt x="462" y="178"/>
                  <a:pt x="463" y="178"/>
                </a:cubicBezTo>
                <a:cubicBezTo>
                  <a:pt x="464" y="177"/>
                  <a:pt x="462" y="176"/>
                  <a:pt x="462" y="176"/>
                </a:cubicBezTo>
                <a:cubicBezTo>
                  <a:pt x="461" y="176"/>
                  <a:pt x="461" y="176"/>
                  <a:pt x="461" y="175"/>
                </a:cubicBezTo>
                <a:cubicBezTo>
                  <a:pt x="461" y="175"/>
                  <a:pt x="461" y="175"/>
                  <a:pt x="462" y="175"/>
                </a:cubicBezTo>
                <a:cubicBezTo>
                  <a:pt x="462" y="174"/>
                  <a:pt x="462" y="174"/>
                  <a:pt x="463" y="174"/>
                </a:cubicBezTo>
                <a:cubicBezTo>
                  <a:pt x="463" y="174"/>
                  <a:pt x="463" y="175"/>
                  <a:pt x="463" y="176"/>
                </a:cubicBezTo>
                <a:cubicBezTo>
                  <a:pt x="463" y="176"/>
                  <a:pt x="464" y="176"/>
                  <a:pt x="464" y="176"/>
                </a:cubicBezTo>
                <a:cubicBezTo>
                  <a:pt x="465" y="177"/>
                  <a:pt x="465" y="176"/>
                  <a:pt x="466" y="176"/>
                </a:cubicBezTo>
                <a:cubicBezTo>
                  <a:pt x="466" y="176"/>
                  <a:pt x="465" y="175"/>
                  <a:pt x="465" y="175"/>
                </a:cubicBezTo>
                <a:cubicBezTo>
                  <a:pt x="465" y="175"/>
                  <a:pt x="466" y="175"/>
                  <a:pt x="466" y="175"/>
                </a:cubicBezTo>
                <a:cubicBezTo>
                  <a:pt x="466" y="175"/>
                  <a:pt x="466" y="176"/>
                  <a:pt x="466" y="176"/>
                </a:cubicBezTo>
                <a:cubicBezTo>
                  <a:pt x="466" y="176"/>
                  <a:pt x="467" y="176"/>
                  <a:pt x="467" y="177"/>
                </a:cubicBezTo>
                <a:cubicBezTo>
                  <a:pt x="468" y="177"/>
                  <a:pt x="468" y="178"/>
                  <a:pt x="468" y="178"/>
                </a:cubicBezTo>
                <a:cubicBezTo>
                  <a:pt x="468" y="178"/>
                  <a:pt x="469" y="177"/>
                  <a:pt x="469" y="177"/>
                </a:cubicBezTo>
                <a:cubicBezTo>
                  <a:pt x="469" y="177"/>
                  <a:pt x="470" y="177"/>
                  <a:pt x="470" y="177"/>
                </a:cubicBezTo>
                <a:cubicBezTo>
                  <a:pt x="471" y="177"/>
                  <a:pt x="470" y="178"/>
                  <a:pt x="471" y="179"/>
                </a:cubicBezTo>
                <a:cubicBezTo>
                  <a:pt x="472" y="179"/>
                  <a:pt x="472" y="180"/>
                  <a:pt x="472" y="180"/>
                </a:cubicBezTo>
                <a:cubicBezTo>
                  <a:pt x="472" y="181"/>
                  <a:pt x="472" y="181"/>
                  <a:pt x="473" y="181"/>
                </a:cubicBezTo>
                <a:cubicBezTo>
                  <a:pt x="474" y="181"/>
                  <a:pt x="474" y="181"/>
                  <a:pt x="474" y="182"/>
                </a:cubicBezTo>
                <a:cubicBezTo>
                  <a:pt x="474" y="183"/>
                  <a:pt x="474" y="184"/>
                  <a:pt x="474" y="185"/>
                </a:cubicBezTo>
                <a:cubicBezTo>
                  <a:pt x="475" y="185"/>
                  <a:pt x="475" y="185"/>
                  <a:pt x="475" y="184"/>
                </a:cubicBezTo>
                <a:cubicBezTo>
                  <a:pt x="476" y="184"/>
                  <a:pt x="476" y="185"/>
                  <a:pt x="476" y="186"/>
                </a:cubicBezTo>
                <a:cubicBezTo>
                  <a:pt x="477" y="185"/>
                  <a:pt x="477" y="186"/>
                  <a:pt x="477" y="184"/>
                </a:cubicBezTo>
                <a:cubicBezTo>
                  <a:pt x="478" y="184"/>
                  <a:pt x="478" y="185"/>
                  <a:pt x="479" y="185"/>
                </a:cubicBezTo>
                <a:cubicBezTo>
                  <a:pt x="479" y="185"/>
                  <a:pt x="480" y="185"/>
                  <a:pt x="480" y="185"/>
                </a:cubicBezTo>
                <a:cubicBezTo>
                  <a:pt x="480" y="186"/>
                  <a:pt x="480" y="187"/>
                  <a:pt x="479" y="187"/>
                </a:cubicBezTo>
                <a:cubicBezTo>
                  <a:pt x="478" y="187"/>
                  <a:pt x="477" y="187"/>
                  <a:pt x="476" y="188"/>
                </a:cubicBezTo>
                <a:cubicBezTo>
                  <a:pt x="477" y="188"/>
                  <a:pt x="479" y="188"/>
                  <a:pt x="480" y="189"/>
                </a:cubicBezTo>
                <a:cubicBezTo>
                  <a:pt x="480" y="190"/>
                  <a:pt x="481" y="188"/>
                  <a:pt x="482" y="189"/>
                </a:cubicBezTo>
                <a:cubicBezTo>
                  <a:pt x="482" y="190"/>
                  <a:pt x="484" y="190"/>
                  <a:pt x="485" y="189"/>
                </a:cubicBezTo>
                <a:cubicBezTo>
                  <a:pt x="486" y="189"/>
                  <a:pt x="486" y="188"/>
                  <a:pt x="486" y="188"/>
                </a:cubicBezTo>
                <a:cubicBezTo>
                  <a:pt x="487" y="188"/>
                  <a:pt x="487" y="188"/>
                  <a:pt x="487" y="189"/>
                </a:cubicBezTo>
                <a:cubicBezTo>
                  <a:pt x="488" y="188"/>
                  <a:pt x="491" y="189"/>
                  <a:pt x="491" y="189"/>
                </a:cubicBezTo>
                <a:cubicBezTo>
                  <a:pt x="492" y="189"/>
                  <a:pt x="492" y="189"/>
                  <a:pt x="493" y="188"/>
                </a:cubicBezTo>
                <a:cubicBezTo>
                  <a:pt x="493" y="189"/>
                  <a:pt x="493" y="189"/>
                  <a:pt x="494" y="189"/>
                </a:cubicBezTo>
                <a:cubicBezTo>
                  <a:pt x="494" y="189"/>
                  <a:pt x="495" y="189"/>
                  <a:pt x="495" y="189"/>
                </a:cubicBezTo>
                <a:cubicBezTo>
                  <a:pt x="496" y="189"/>
                  <a:pt x="497" y="189"/>
                  <a:pt x="498" y="189"/>
                </a:cubicBezTo>
                <a:cubicBezTo>
                  <a:pt x="498" y="190"/>
                  <a:pt x="499" y="190"/>
                  <a:pt x="500" y="190"/>
                </a:cubicBezTo>
                <a:cubicBezTo>
                  <a:pt x="500" y="190"/>
                  <a:pt x="500" y="190"/>
                  <a:pt x="500" y="190"/>
                </a:cubicBezTo>
                <a:cubicBezTo>
                  <a:pt x="501" y="190"/>
                  <a:pt x="501" y="190"/>
                  <a:pt x="501" y="190"/>
                </a:cubicBezTo>
                <a:cubicBezTo>
                  <a:pt x="501" y="190"/>
                  <a:pt x="502" y="190"/>
                  <a:pt x="502" y="190"/>
                </a:cubicBezTo>
                <a:cubicBezTo>
                  <a:pt x="502" y="191"/>
                  <a:pt x="503" y="191"/>
                  <a:pt x="504" y="191"/>
                </a:cubicBezTo>
                <a:cubicBezTo>
                  <a:pt x="505" y="191"/>
                  <a:pt x="505" y="191"/>
                  <a:pt x="505" y="190"/>
                </a:cubicBezTo>
                <a:cubicBezTo>
                  <a:pt x="505" y="189"/>
                  <a:pt x="505" y="188"/>
                  <a:pt x="506" y="188"/>
                </a:cubicBezTo>
                <a:cubicBezTo>
                  <a:pt x="504" y="187"/>
                  <a:pt x="502" y="187"/>
                  <a:pt x="501" y="187"/>
                </a:cubicBezTo>
                <a:cubicBezTo>
                  <a:pt x="501" y="186"/>
                  <a:pt x="501" y="186"/>
                  <a:pt x="501" y="185"/>
                </a:cubicBezTo>
                <a:cubicBezTo>
                  <a:pt x="501" y="185"/>
                  <a:pt x="500" y="185"/>
                  <a:pt x="500" y="185"/>
                </a:cubicBezTo>
                <a:cubicBezTo>
                  <a:pt x="500" y="185"/>
                  <a:pt x="501" y="185"/>
                  <a:pt x="500" y="184"/>
                </a:cubicBezTo>
                <a:cubicBezTo>
                  <a:pt x="499" y="184"/>
                  <a:pt x="497" y="183"/>
                  <a:pt x="496" y="184"/>
                </a:cubicBezTo>
                <a:cubicBezTo>
                  <a:pt x="495" y="184"/>
                  <a:pt x="496" y="184"/>
                  <a:pt x="496" y="183"/>
                </a:cubicBezTo>
                <a:cubicBezTo>
                  <a:pt x="494" y="183"/>
                  <a:pt x="493" y="182"/>
                  <a:pt x="492" y="181"/>
                </a:cubicBezTo>
                <a:cubicBezTo>
                  <a:pt x="491" y="180"/>
                  <a:pt x="491" y="180"/>
                  <a:pt x="490" y="179"/>
                </a:cubicBezTo>
                <a:cubicBezTo>
                  <a:pt x="489" y="179"/>
                  <a:pt x="489" y="178"/>
                  <a:pt x="489" y="178"/>
                </a:cubicBezTo>
                <a:cubicBezTo>
                  <a:pt x="489" y="178"/>
                  <a:pt x="489" y="178"/>
                  <a:pt x="489" y="178"/>
                </a:cubicBezTo>
                <a:cubicBezTo>
                  <a:pt x="489" y="177"/>
                  <a:pt x="490" y="177"/>
                  <a:pt x="491" y="177"/>
                </a:cubicBezTo>
                <a:cubicBezTo>
                  <a:pt x="491" y="178"/>
                  <a:pt x="494" y="178"/>
                  <a:pt x="494" y="178"/>
                </a:cubicBezTo>
                <a:cubicBezTo>
                  <a:pt x="495" y="178"/>
                  <a:pt x="495" y="179"/>
                  <a:pt x="496" y="179"/>
                </a:cubicBezTo>
                <a:cubicBezTo>
                  <a:pt x="496" y="178"/>
                  <a:pt x="496" y="178"/>
                  <a:pt x="495" y="177"/>
                </a:cubicBezTo>
                <a:cubicBezTo>
                  <a:pt x="497" y="177"/>
                  <a:pt x="498" y="179"/>
                  <a:pt x="500" y="179"/>
                </a:cubicBezTo>
                <a:cubicBezTo>
                  <a:pt x="500" y="179"/>
                  <a:pt x="502" y="178"/>
                  <a:pt x="503" y="178"/>
                </a:cubicBezTo>
                <a:cubicBezTo>
                  <a:pt x="503" y="178"/>
                  <a:pt x="503" y="179"/>
                  <a:pt x="503" y="179"/>
                </a:cubicBezTo>
                <a:cubicBezTo>
                  <a:pt x="503" y="179"/>
                  <a:pt x="503" y="179"/>
                  <a:pt x="504" y="179"/>
                </a:cubicBezTo>
                <a:cubicBezTo>
                  <a:pt x="505" y="179"/>
                  <a:pt x="504" y="179"/>
                  <a:pt x="504" y="180"/>
                </a:cubicBezTo>
                <a:cubicBezTo>
                  <a:pt x="505" y="180"/>
                  <a:pt x="505" y="180"/>
                  <a:pt x="506" y="179"/>
                </a:cubicBezTo>
                <a:cubicBezTo>
                  <a:pt x="506" y="180"/>
                  <a:pt x="506" y="180"/>
                  <a:pt x="507" y="180"/>
                </a:cubicBezTo>
                <a:cubicBezTo>
                  <a:pt x="507" y="181"/>
                  <a:pt x="507" y="180"/>
                  <a:pt x="507" y="181"/>
                </a:cubicBezTo>
                <a:cubicBezTo>
                  <a:pt x="507" y="181"/>
                  <a:pt x="507" y="181"/>
                  <a:pt x="507" y="182"/>
                </a:cubicBezTo>
                <a:cubicBezTo>
                  <a:pt x="508" y="182"/>
                  <a:pt x="508" y="182"/>
                  <a:pt x="509" y="182"/>
                </a:cubicBezTo>
                <a:cubicBezTo>
                  <a:pt x="509" y="182"/>
                  <a:pt x="510" y="181"/>
                  <a:pt x="509" y="181"/>
                </a:cubicBezTo>
                <a:cubicBezTo>
                  <a:pt x="509" y="181"/>
                  <a:pt x="509" y="181"/>
                  <a:pt x="508" y="181"/>
                </a:cubicBezTo>
                <a:cubicBezTo>
                  <a:pt x="508" y="181"/>
                  <a:pt x="508" y="180"/>
                  <a:pt x="507" y="179"/>
                </a:cubicBezTo>
                <a:cubicBezTo>
                  <a:pt x="507" y="178"/>
                  <a:pt x="506" y="179"/>
                  <a:pt x="506" y="179"/>
                </a:cubicBezTo>
                <a:cubicBezTo>
                  <a:pt x="505" y="178"/>
                  <a:pt x="506" y="178"/>
                  <a:pt x="506" y="178"/>
                </a:cubicBezTo>
                <a:cubicBezTo>
                  <a:pt x="507" y="178"/>
                  <a:pt x="507" y="178"/>
                  <a:pt x="508" y="178"/>
                </a:cubicBezTo>
                <a:cubicBezTo>
                  <a:pt x="508" y="177"/>
                  <a:pt x="507" y="176"/>
                  <a:pt x="507" y="175"/>
                </a:cubicBezTo>
                <a:cubicBezTo>
                  <a:pt x="508" y="175"/>
                  <a:pt x="508" y="175"/>
                  <a:pt x="509" y="176"/>
                </a:cubicBezTo>
                <a:cubicBezTo>
                  <a:pt x="509" y="175"/>
                  <a:pt x="509" y="174"/>
                  <a:pt x="510" y="174"/>
                </a:cubicBezTo>
                <a:cubicBezTo>
                  <a:pt x="509" y="174"/>
                  <a:pt x="508" y="172"/>
                  <a:pt x="508" y="172"/>
                </a:cubicBezTo>
                <a:cubicBezTo>
                  <a:pt x="508" y="171"/>
                  <a:pt x="508" y="171"/>
                  <a:pt x="507" y="170"/>
                </a:cubicBezTo>
                <a:cubicBezTo>
                  <a:pt x="506" y="171"/>
                  <a:pt x="507" y="172"/>
                  <a:pt x="507" y="172"/>
                </a:cubicBezTo>
                <a:cubicBezTo>
                  <a:pt x="506" y="172"/>
                  <a:pt x="506" y="172"/>
                  <a:pt x="506" y="171"/>
                </a:cubicBezTo>
                <a:cubicBezTo>
                  <a:pt x="506" y="170"/>
                  <a:pt x="504" y="171"/>
                  <a:pt x="505" y="171"/>
                </a:cubicBezTo>
                <a:cubicBezTo>
                  <a:pt x="503" y="171"/>
                  <a:pt x="505" y="170"/>
                  <a:pt x="504" y="170"/>
                </a:cubicBezTo>
                <a:cubicBezTo>
                  <a:pt x="503" y="170"/>
                  <a:pt x="503" y="169"/>
                  <a:pt x="502" y="169"/>
                </a:cubicBezTo>
                <a:cubicBezTo>
                  <a:pt x="502" y="169"/>
                  <a:pt x="502" y="169"/>
                  <a:pt x="501" y="169"/>
                </a:cubicBezTo>
                <a:cubicBezTo>
                  <a:pt x="500" y="169"/>
                  <a:pt x="500" y="168"/>
                  <a:pt x="500" y="168"/>
                </a:cubicBezTo>
                <a:cubicBezTo>
                  <a:pt x="500" y="167"/>
                  <a:pt x="499" y="167"/>
                  <a:pt x="499" y="167"/>
                </a:cubicBezTo>
                <a:cubicBezTo>
                  <a:pt x="499" y="166"/>
                  <a:pt x="499" y="165"/>
                  <a:pt x="498" y="165"/>
                </a:cubicBezTo>
                <a:cubicBezTo>
                  <a:pt x="498" y="165"/>
                  <a:pt x="498" y="163"/>
                  <a:pt x="498" y="163"/>
                </a:cubicBezTo>
                <a:cubicBezTo>
                  <a:pt x="497" y="163"/>
                  <a:pt x="498" y="163"/>
                  <a:pt x="497" y="163"/>
                </a:cubicBezTo>
                <a:cubicBezTo>
                  <a:pt x="497" y="163"/>
                  <a:pt x="496" y="164"/>
                  <a:pt x="496" y="164"/>
                </a:cubicBezTo>
                <a:cubicBezTo>
                  <a:pt x="495" y="163"/>
                  <a:pt x="495" y="163"/>
                  <a:pt x="495" y="162"/>
                </a:cubicBezTo>
                <a:cubicBezTo>
                  <a:pt x="494" y="162"/>
                  <a:pt x="494" y="162"/>
                  <a:pt x="494" y="161"/>
                </a:cubicBezTo>
                <a:cubicBezTo>
                  <a:pt x="494" y="161"/>
                  <a:pt x="494" y="161"/>
                  <a:pt x="494" y="161"/>
                </a:cubicBezTo>
                <a:cubicBezTo>
                  <a:pt x="494" y="161"/>
                  <a:pt x="494" y="160"/>
                  <a:pt x="494" y="160"/>
                </a:cubicBezTo>
                <a:cubicBezTo>
                  <a:pt x="494" y="160"/>
                  <a:pt x="494" y="160"/>
                  <a:pt x="495" y="160"/>
                </a:cubicBezTo>
                <a:cubicBezTo>
                  <a:pt x="495" y="159"/>
                  <a:pt x="495" y="160"/>
                  <a:pt x="496" y="161"/>
                </a:cubicBezTo>
                <a:cubicBezTo>
                  <a:pt x="496" y="161"/>
                  <a:pt x="497" y="161"/>
                  <a:pt x="497" y="161"/>
                </a:cubicBezTo>
                <a:cubicBezTo>
                  <a:pt x="497" y="160"/>
                  <a:pt x="497" y="160"/>
                  <a:pt x="497" y="160"/>
                </a:cubicBezTo>
                <a:cubicBezTo>
                  <a:pt x="497" y="159"/>
                  <a:pt x="497" y="159"/>
                  <a:pt x="496" y="158"/>
                </a:cubicBezTo>
                <a:cubicBezTo>
                  <a:pt x="496" y="158"/>
                  <a:pt x="496" y="158"/>
                  <a:pt x="496" y="158"/>
                </a:cubicBezTo>
                <a:cubicBezTo>
                  <a:pt x="496" y="157"/>
                  <a:pt x="496" y="157"/>
                  <a:pt x="496" y="156"/>
                </a:cubicBezTo>
                <a:cubicBezTo>
                  <a:pt x="496" y="156"/>
                  <a:pt x="495" y="156"/>
                  <a:pt x="495" y="156"/>
                </a:cubicBezTo>
                <a:cubicBezTo>
                  <a:pt x="495" y="155"/>
                  <a:pt x="496" y="156"/>
                  <a:pt x="496" y="156"/>
                </a:cubicBezTo>
                <a:cubicBezTo>
                  <a:pt x="497" y="157"/>
                  <a:pt x="497" y="158"/>
                  <a:pt x="497" y="158"/>
                </a:cubicBezTo>
                <a:cubicBezTo>
                  <a:pt x="497" y="158"/>
                  <a:pt x="498" y="158"/>
                  <a:pt x="498" y="158"/>
                </a:cubicBezTo>
                <a:cubicBezTo>
                  <a:pt x="498" y="158"/>
                  <a:pt x="498" y="157"/>
                  <a:pt x="498" y="157"/>
                </a:cubicBezTo>
                <a:cubicBezTo>
                  <a:pt x="498" y="157"/>
                  <a:pt x="498" y="156"/>
                  <a:pt x="498" y="155"/>
                </a:cubicBezTo>
                <a:cubicBezTo>
                  <a:pt x="498" y="155"/>
                  <a:pt x="497" y="155"/>
                  <a:pt x="497" y="155"/>
                </a:cubicBezTo>
                <a:cubicBezTo>
                  <a:pt x="498" y="155"/>
                  <a:pt x="499" y="155"/>
                  <a:pt x="499" y="155"/>
                </a:cubicBezTo>
                <a:cubicBezTo>
                  <a:pt x="499" y="155"/>
                  <a:pt x="500" y="155"/>
                  <a:pt x="500" y="155"/>
                </a:cubicBezTo>
                <a:cubicBezTo>
                  <a:pt x="500" y="156"/>
                  <a:pt x="499" y="157"/>
                  <a:pt x="501" y="157"/>
                </a:cubicBezTo>
                <a:cubicBezTo>
                  <a:pt x="501" y="158"/>
                  <a:pt x="501" y="158"/>
                  <a:pt x="501" y="159"/>
                </a:cubicBezTo>
                <a:cubicBezTo>
                  <a:pt x="502" y="159"/>
                  <a:pt x="501" y="160"/>
                  <a:pt x="502" y="160"/>
                </a:cubicBezTo>
                <a:cubicBezTo>
                  <a:pt x="502" y="160"/>
                  <a:pt x="503" y="160"/>
                  <a:pt x="503" y="160"/>
                </a:cubicBezTo>
                <a:cubicBezTo>
                  <a:pt x="503" y="161"/>
                  <a:pt x="504" y="160"/>
                  <a:pt x="504" y="160"/>
                </a:cubicBezTo>
                <a:cubicBezTo>
                  <a:pt x="504" y="160"/>
                  <a:pt x="504" y="161"/>
                  <a:pt x="504" y="161"/>
                </a:cubicBezTo>
                <a:cubicBezTo>
                  <a:pt x="505" y="161"/>
                  <a:pt x="505" y="161"/>
                  <a:pt x="506" y="161"/>
                </a:cubicBezTo>
                <a:cubicBezTo>
                  <a:pt x="507" y="161"/>
                  <a:pt x="506" y="161"/>
                  <a:pt x="507" y="161"/>
                </a:cubicBezTo>
                <a:cubicBezTo>
                  <a:pt x="507" y="161"/>
                  <a:pt x="508" y="160"/>
                  <a:pt x="508" y="160"/>
                </a:cubicBezTo>
                <a:cubicBezTo>
                  <a:pt x="508" y="161"/>
                  <a:pt x="508" y="161"/>
                  <a:pt x="507" y="162"/>
                </a:cubicBezTo>
                <a:cubicBezTo>
                  <a:pt x="506" y="162"/>
                  <a:pt x="506" y="162"/>
                  <a:pt x="507" y="162"/>
                </a:cubicBezTo>
                <a:cubicBezTo>
                  <a:pt x="507" y="162"/>
                  <a:pt x="508" y="163"/>
                  <a:pt x="508" y="162"/>
                </a:cubicBezTo>
                <a:cubicBezTo>
                  <a:pt x="508" y="162"/>
                  <a:pt x="509" y="162"/>
                  <a:pt x="509" y="162"/>
                </a:cubicBezTo>
                <a:cubicBezTo>
                  <a:pt x="509" y="163"/>
                  <a:pt x="509" y="163"/>
                  <a:pt x="508" y="163"/>
                </a:cubicBezTo>
                <a:cubicBezTo>
                  <a:pt x="509" y="163"/>
                  <a:pt x="510" y="163"/>
                  <a:pt x="511" y="163"/>
                </a:cubicBezTo>
                <a:cubicBezTo>
                  <a:pt x="511" y="164"/>
                  <a:pt x="510" y="164"/>
                  <a:pt x="510" y="165"/>
                </a:cubicBezTo>
                <a:cubicBezTo>
                  <a:pt x="511" y="165"/>
                  <a:pt x="512" y="165"/>
                  <a:pt x="513" y="165"/>
                </a:cubicBezTo>
                <a:cubicBezTo>
                  <a:pt x="514" y="166"/>
                  <a:pt x="511" y="165"/>
                  <a:pt x="511" y="166"/>
                </a:cubicBezTo>
                <a:cubicBezTo>
                  <a:pt x="511" y="167"/>
                  <a:pt x="512" y="168"/>
                  <a:pt x="513" y="167"/>
                </a:cubicBezTo>
                <a:cubicBezTo>
                  <a:pt x="514" y="166"/>
                  <a:pt x="513" y="167"/>
                  <a:pt x="514" y="167"/>
                </a:cubicBezTo>
                <a:cubicBezTo>
                  <a:pt x="514" y="168"/>
                  <a:pt x="514" y="167"/>
                  <a:pt x="514" y="168"/>
                </a:cubicBezTo>
                <a:cubicBezTo>
                  <a:pt x="514" y="168"/>
                  <a:pt x="515" y="168"/>
                  <a:pt x="515" y="168"/>
                </a:cubicBezTo>
                <a:cubicBezTo>
                  <a:pt x="515" y="168"/>
                  <a:pt x="516" y="168"/>
                  <a:pt x="516" y="168"/>
                </a:cubicBezTo>
                <a:cubicBezTo>
                  <a:pt x="516" y="169"/>
                  <a:pt x="517" y="169"/>
                  <a:pt x="517" y="169"/>
                </a:cubicBezTo>
                <a:cubicBezTo>
                  <a:pt x="518" y="169"/>
                  <a:pt x="517" y="168"/>
                  <a:pt x="518" y="168"/>
                </a:cubicBezTo>
                <a:cubicBezTo>
                  <a:pt x="518" y="168"/>
                  <a:pt x="518" y="168"/>
                  <a:pt x="518" y="168"/>
                </a:cubicBezTo>
                <a:cubicBezTo>
                  <a:pt x="519" y="168"/>
                  <a:pt x="519" y="167"/>
                  <a:pt x="519" y="167"/>
                </a:cubicBezTo>
                <a:cubicBezTo>
                  <a:pt x="518" y="167"/>
                  <a:pt x="518" y="165"/>
                  <a:pt x="518" y="165"/>
                </a:cubicBezTo>
                <a:cubicBezTo>
                  <a:pt x="518" y="164"/>
                  <a:pt x="517" y="164"/>
                  <a:pt x="516" y="164"/>
                </a:cubicBezTo>
                <a:cubicBezTo>
                  <a:pt x="517" y="163"/>
                  <a:pt x="517" y="162"/>
                  <a:pt x="517" y="162"/>
                </a:cubicBezTo>
                <a:cubicBezTo>
                  <a:pt x="518" y="162"/>
                  <a:pt x="517" y="163"/>
                  <a:pt x="518" y="163"/>
                </a:cubicBezTo>
                <a:cubicBezTo>
                  <a:pt x="519" y="163"/>
                  <a:pt x="520" y="164"/>
                  <a:pt x="519" y="163"/>
                </a:cubicBezTo>
                <a:cubicBezTo>
                  <a:pt x="520" y="163"/>
                  <a:pt x="521" y="163"/>
                  <a:pt x="521" y="163"/>
                </a:cubicBezTo>
                <a:cubicBezTo>
                  <a:pt x="521" y="162"/>
                  <a:pt x="521" y="162"/>
                  <a:pt x="520" y="162"/>
                </a:cubicBezTo>
                <a:cubicBezTo>
                  <a:pt x="520" y="161"/>
                  <a:pt x="520" y="161"/>
                  <a:pt x="520" y="160"/>
                </a:cubicBezTo>
                <a:cubicBezTo>
                  <a:pt x="520" y="161"/>
                  <a:pt x="521" y="161"/>
                  <a:pt x="521" y="161"/>
                </a:cubicBezTo>
                <a:cubicBezTo>
                  <a:pt x="521" y="160"/>
                  <a:pt x="520" y="160"/>
                  <a:pt x="521" y="159"/>
                </a:cubicBezTo>
                <a:cubicBezTo>
                  <a:pt x="521" y="158"/>
                  <a:pt x="521" y="158"/>
                  <a:pt x="522" y="158"/>
                </a:cubicBezTo>
                <a:cubicBezTo>
                  <a:pt x="522" y="158"/>
                  <a:pt x="523" y="158"/>
                  <a:pt x="523" y="158"/>
                </a:cubicBezTo>
                <a:cubicBezTo>
                  <a:pt x="524" y="157"/>
                  <a:pt x="523" y="156"/>
                  <a:pt x="522" y="156"/>
                </a:cubicBezTo>
                <a:cubicBezTo>
                  <a:pt x="523" y="155"/>
                  <a:pt x="523" y="155"/>
                  <a:pt x="524" y="155"/>
                </a:cubicBezTo>
                <a:cubicBezTo>
                  <a:pt x="524" y="155"/>
                  <a:pt x="525" y="156"/>
                  <a:pt x="525" y="156"/>
                </a:cubicBezTo>
                <a:cubicBezTo>
                  <a:pt x="525" y="158"/>
                  <a:pt x="526" y="157"/>
                  <a:pt x="527" y="157"/>
                </a:cubicBezTo>
                <a:cubicBezTo>
                  <a:pt x="527" y="156"/>
                  <a:pt x="526" y="156"/>
                  <a:pt x="526" y="156"/>
                </a:cubicBezTo>
                <a:cubicBezTo>
                  <a:pt x="527" y="155"/>
                  <a:pt x="526" y="154"/>
                  <a:pt x="526" y="154"/>
                </a:cubicBezTo>
                <a:cubicBezTo>
                  <a:pt x="526" y="154"/>
                  <a:pt x="527" y="154"/>
                  <a:pt x="528" y="154"/>
                </a:cubicBezTo>
                <a:cubicBezTo>
                  <a:pt x="528" y="154"/>
                  <a:pt x="529" y="153"/>
                  <a:pt x="528" y="153"/>
                </a:cubicBezTo>
                <a:cubicBezTo>
                  <a:pt x="527" y="152"/>
                  <a:pt x="527" y="151"/>
                  <a:pt x="526" y="150"/>
                </a:cubicBezTo>
                <a:cubicBezTo>
                  <a:pt x="525" y="150"/>
                  <a:pt x="524" y="150"/>
                  <a:pt x="524" y="149"/>
                </a:cubicBezTo>
                <a:cubicBezTo>
                  <a:pt x="523" y="149"/>
                  <a:pt x="524" y="150"/>
                  <a:pt x="524" y="151"/>
                </a:cubicBezTo>
                <a:cubicBezTo>
                  <a:pt x="523" y="151"/>
                  <a:pt x="523" y="151"/>
                  <a:pt x="522" y="151"/>
                </a:cubicBezTo>
                <a:cubicBezTo>
                  <a:pt x="522" y="151"/>
                  <a:pt x="522" y="152"/>
                  <a:pt x="521" y="152"/>
                </a:cubicBezTo>
                <a:cubicBezTo>
                  <a:pt x="521" y="152"/>
                  <a:pt x="521" y="151"/>
                  <a:pt x="521" y="151"/>
                </a:cubicBezTo>
                <a:cubicBezTo>
                  <a:pt x="520" y="151"/>
                  <a:pt x="521" y="151"/>
                  <a:pt x="520" y="151"/>
                </a:cubicBezTo>
                <a:cubicBezTo>
                  <a:pt x="520" y="151"/>
                  <a:pt x="520" y="151"/>
                  <a:pt x="520" y="152"/>
                </a:cubicBezTo>
                <a:cubicBezTo>
                  <a:pt x="520" y="153"/>
                  <a:pt x="520" y="153"/>
                  <a:pt x="519" y="153"/>
                </a:cubicBezTo>
                <a:cubicBezTo>
                  <a:pt x="519" y="152"/>
                  <a:pt x="519" y="151"/>
                  <a:pt x="519" y="151"/>
                </a:cubicBezTo>
                <a:cubicBezTo>
                  <a:pt x="519" y="150"/>
                  <a:pt x="520" y="150"/>
                  <a:pt x="520" y="149"/>
                </a:cubicBezTo>
                <a:cubicBezTo>
                  <a:pt x="519" y="150"/>
                  <a:pt x="519" y="149"/>
                  <a:pt x="518" y="149"/>
                </a:cubicBezTo>
                <a:cubicBezTo>
                  <a:pt x="518" y="150"/>
                  <a:pt x="518" y="150"/>
                  <a:pt x="518" y="151"/>
                </a:cubicBezTo>
                <a:cubicBezTo>
                  <a:pt x="518" y="152"/>
                  <a:pt x="517" y="152"/>
                  <a:pt x="517" y="151"/>
                </a:cubicBezTo>
                <a:cubicBezTo>
                  <a:pt x="517" y="151"/>
                  <a:pt x="517" y="151"/>
                  <a:pt x="516" y="151"/>
                </a:cubicBezTo>
                <a:cubicBezTo>
                  <a:pt x="516" y="150"/>
                  <a:pt x="515" y="150"/>
                  <a:pt x="514" y="151"/>
                </a:cubicBezTo>
                <a:cubicBezTo>
                  <a:pt x="514" y="150"/>
                  <a:pt x="514" y="150"/>
                  <a:pt x="514" y="150"/>
                </a:cubicBezTo>
                <a:cubicBezTo>
                  <a:pt x="513" y="150"/>
                  <a:pt x="513" y="150"/>
                  <a:pt x="512" y="150"/>
                </a:cubicBezTo>
                <a:cubicBezTo>
                  <a:pt x="512" y="150"/>
                  <a:pt x="512" y="150"/>
                  <a:pt x="512" y="150"/>
                </a:cubicBezTo>
                <a:cubicBezTo>
                  <a:pt x="512" y="149"/>
                  <a:pt x="512" y="149"/>
                  <a:pt x="513" y="149"/>
                </a:cubicBezTo>
                <a:cubicBezTo>
                  <a:pt x="513" y="149"/>
                  <a:pt x="514" y="148"/>
                  <a:pt x="513" y="148"/>
                </a:cubicBezTo>
                <a:cubicBezTo>
                  <a:pt x="513" y="148"/>
                  <a:pt x="513" y="147"/>
                  <a:pt x="513" y="147"/>
                </a:cubicBezTo>
                <a:cubicBezTo>
                  <a:pt x="513" y="147"/>
                  <a:pt x="513" y="147"/>
                  <a:pt x="512" y="146"/>
                </a:cubicBezTo>
                <a:cubicBezTo>
                  <a:pt x="512" y="146"/>
                  <a:pt x="512" y="146"/>
                  <a:pt x="511" y="146"/>
                </a:cubicBezTo>
                <a:cubicBezTo>
                  <a:pt x="511" y="146"/>
                  <a:pt x="511" y="145"/>
                  <a:pt x="511" y="145"/>
                </a:cubicBezTo>
                <a:cubicBezTo>
                  <a:pt x="510" y="145"/>
                  <a:pt x="510" y="145"/>
                  <a:pt x="510" y="146"/>
                </a:cubicBezTo>
                <a:cubicBezTo>
                  <a:pt x="510" y="147"/>
                  <a:pt x="510" y="148"/>
                  <a:pt x="509" y="148"/>
                </a:cubicBezTo>
                <a:cubicBezTo>
                  <a:pt x="509" y="147"/>
                  <a:pt x="509" y="147"/>
                  <a:pt x="509" y="146"/>
                </a:cubicBezTo>
                <a:cubicBezTo>
                  <a:pt x="509" y="146"/>
                  <a:pt x="508" y="146"/>
                  <a:pt x="509" y="145"/>
                </a:cubicBezTo>
                <a:cubicBezTo>
                  <a:pt x="510" y="144"/>
                  <a:pt x="510" y="144"/>
                  <a:pt x="509" y="143"/>
                </a:cubicBezTo>
                <a:cubicBezTo>
                  <a:pt x="508" y="144"/>
                  <a:pt x="508" y="144"/>
                  <a:pt x="507" y="144"/>
                </a:cubicBezTo>
                <a:cubicBezTo>
                  <a:pt x="507" y="145"/>
                  <a:pt x="507" y="146"/>
                  <a:pt x="507" y="146"/>
                </a:cubicBezTo>
                <a:cubicBezTo>
                  <a:pt x="507" y="146"/>
                  <a:pt x="506" y="147"/>
                  <a:pt x="506" y="146"/>
                </a:cubicBezTo>
                <a:cubicBezTo>
                  <a:pt x="506" y="146"/>
                  <a:pt x="506" y="145"/>
                  <a:pt x="506" y="145"/>
                </a:cubicBezTo>
                <a:cubicBezTo>
                  <a:pt x="506" y="145"/>
                  <a:pt x="506" y="144"/>
                  <a:pt x="506" y="144"/>
                </a:cubicBezTo>
                <a:cubicBezTo>
                  <a:pt x="505" y="144"/>
                  <a:pt x="505" y="148"/>
                  <a:pt x="504" y="146"/>
                </a:cubicBezTo>
                <a:cubicBezTo>
                  <a:pt x="504" y="145"/>
                  <a:pt x="503" y="146"/>
                  <a:pt x="503" y="146"/>
                </a:cubicBezTo>
                <a:cubicBezTo>
                  <a:pt x="502" y="147"/>
                  <a:pt x="503" y="147"/>
                  <a:pt x="501" y="147"/>
                </a:cubicBezTo>
                <a:cubicBezTo>
                  <a:pt x="502" y="146"/>
                  <a:pt x="502" y="145"/>
                  <a:pt x="503" y="144"/>
                </a:cubicBezTo>
                <a:cubicBezTo>
                  <a:pt x="502" y="144"/>
                  <a:pt x="502" y="144"/>
                  <a:pt x="501" y="144"/>
                </a:cubicBezTo>
                <a:cubicBezTo>
                  <a:pt x="501" y="144"/>
                  <a:pt x="501" y="144"/>
                  <a:pt x="501" y="145"/>
                </a:cubicBezTo>
                <a:cubicBezTo>
                  <a:pt x="501" y="145"/>
                  <a:pt x="501" y="145"/>
                  <a:pt x="501" y="145"/>
                </a:cubicBezTo>
                <a:cubicBezTo>
                  <a:pt x="501" y="143"/>
                  <a:pt x="501" y="144"/>
                  <a:pt x="500" y="144"/>
                </a:cubicBezTo>
                <a:cubicBezTo>
                  <a:pt x="499" y="143"/>
                  <a:pt x="501" y="143"/>
                  <a:pt x="499" y="143"/>
                </a:cubicBezTo>
                <a:cubicBezTo>
                  <a:pt x="499" y="143"/>
                  <a:pt x="499" y="143"/>
                  <a:pt x="498" y="143"/>
                </a:cubicBezTo>
                <a:cubicBezTo>
                  <a:pt x="498" y="142"/>
                  <a:pt x="499" y="142"/>
                  <a:pt x="499" y="141"/>
                </a:cubicBezTo>
                <a:cubicBezTo>
                  <a:pt x="499" y="141"/>
                  <a:pt x="499" y="141"/>
                  <a:pt x="498" y="141"/>
                </a:cubicBezTo>
                <a:cubicBezTo>
                  <a:pt x="497" y="141"/>
                  <a:pt x="497" y="141"/>
                  <a:pt x="497" y="142"/>
                </a:cubicBezTo>
                <a:cubicBezTo>
                  <a:pt x="496" y="142"/>
                  <a:pt x="497" y="140"/>
                  <a:pt x="497" y="140"/>
                </a:cubicBezTo>
                <a:cubicBezTo>
                  <a:pt x="496" y="139"/>
                  <a:pt x="495" y="140"/>
                  <a:pt x="494" y="140"/>
                </a:cubicBezTo>
                <a:cubicBezTo>
                  <a:pt x="493" y="140"/>
                  <a:pt x="493" y="139"/>
                  <a:pt x="492" y="139"/>
                </a:cubicBezTo>
                <a:cubicBezTo>
                  <a:pt x="493" y="137"/>
                  <a:pt x="490" y="139"/>
                  <a:pt x="491" y="137"/>
                </a:cubicBezTo>
                <a:cubicBezTo>
                  <a:pt x="492" y="138"/>
                  <a:pt x="493" y="138"/>
                  <a:pt x="494" y="137"/>
                </a:cubicBezTo>
                <a:cubicBezTo>
                  <a:pt x="495" y="137"/>
                  <a:pt x="495" y="135"/>
                  <a:pt x="496" y="136"/>
                </a:cubicBezTo>
                <a:cubicBezTo>
                  <a:pt x="495" y="135"/>
                  <a:pt x="495" y="134"/>
                  <a:pt x="494" y="134"/>
                </a:cubicBezTo>
                <a:cubicBezTo>
                  <a:pt x="494" y="133"/>
                  <a:pt x="493" y="133"/>
                  <a:pt x="493" y="132"/>
                </a:cubicBezTo>
                <a:cubicBezTo>
                  <a:pt x="494" y="132"/>
                  <a:pt x="494" y="132"/>
                  <a:pt x="495" y="133"/>
                </a:cubicBezTo>
                <a:cubicBezTo>
                  <a:pt x="495" y="133"/>
                  <a:pt x="494" y="133"/>
                  <a:pt x="495" y="133"/>
                </a:cubicBezTo>
                <a:cubicBezTo>
                  <a:pt x="496" y="133"/>
                  <a:pt x="497" y="133"/>
                  <a:pt x="499" y="133"/>
                </a:cubicBezTo>
                <a:cubicBezTo>
                  <a:pt x="499" y="133"/>
                  <a:pt x="499" y="133"/>
                  <a:pt x="499" y="133"/>
                </a:cubicBezTo>
                <a:cubicBezTo>
                  <a:pt x="499" y="132"/>
                  <a:pt x="498" y="131"/>
                  <a:pt x="496" y="131"/>
                </a:cubicBezTo>
                <a:cubicBezTo>
                  <a:pt x="496" y="131"/>
                  <a:pt x="496" y="131"/>
                  <a:pt x="496" y="131"/>
                </a:cubicBezTo>
                <a:cubicBezTo>
                  <a:pt x="496" y="131"/>
                  <a:pt x="495" y="131"/>
                  <a:pt x="495" y="130"/>
                </a:cubicBezTo>
                <a:cubicBezTo>
                  <a:pt x="495" y="130"/>
                  <a:pt x="493" y="130"/>
                  <a:pt x="493" y="130"/>
                </a:cubicBezTo>
                <a:cubicBezTo>
                  <a:pt x="493" y="130"/>
                  <a:pt x="493" y="131"/>
                  <a:pt x="493" y="131"/>
                </a:cubicBezTo>
                <a:cubicBezTo>
                  <a:pt x="493" y="131"/>
                  <a:pt x="492" y="130"/>
                  <a:pt x="492" y="130"/>
                </a:cubicBezTo>
                <a:cubicBezTo>
                  <a:pt x="492" y="129"/>
                  <a:pt x="492" y="129"/>
                  <a:pt x="491" y="129"/>
                </a:cubicBezTo>
                <a:cubicBezTo>
                  <a:pt x="491" y="129"/>
                  <a:pt x="491" y="128"/>
                  <a:pt x="491" y="128"/>
                </a:cubicBezTo>
                <a:cubicBezTo>
                  <a:pt x="492" y="128"/>
                  <a:pt x="493" y="128"/>
                  <a:pt x="494" y="128"/>
                </a:cubicBezTo>
                <a:cubicBezTo>
                  <a:pt x="494" y="128"/>
                  <a:pt x="494" y="128"/>
                  <a:pt x="495" y="128"/>
                </a:cubicBezTo>
                <a:cubicBezTo>
                  <a:pt x="495" y="127"/>
                  <a:pt x="496" y="128"/>
                  <a:pt x="496" y="127"/>
                </a:cubicBezTo>
                <a:cubicBezTo>
                  <a:pt x="496" y="127"/>
                  <a:pt x="496" y="126"/>
                  <a:pt x="497" y="126"/>
                </a:cubicBezTo>
                <a:cubicBezTo>
                  <a:pt x="497" y="124"/>
                  <a:pt x="496" y="124"/>
                  <a:pt x="494" y="123"/>
                </a:cubicBezTo>
                <a:cubicBezTo>
                  <a:pt x="494" y="122"/>
                  <a:pt x="493" y="123"/>
                  <a:pt x="493" y="123"/>
                </a:cubicBezTo>
                <a:cubicBezTo>
                  <a:pt x="493" y="124"/>
                  <a:pt x="493" y="124"/>
                  <a:pt x="493" y="125"/>
                </a:cubicBezTo>
                <a:cubicBezTo>
                  <a:pt x="492" y="126"/>
                  <a:pt x="492" y="125"/>
                  <a:pt x="491" y="126"/>
                </a:cubicBezTo>
                <a:cubicBezTo>
                  <a:pt x="491" y="124"/>
                  <a:pt x="491" y="124"/>
                  <a:pt x="489" y="124"/>
                </a:cubicBezTo>
                <a:cubicBezTo>
                  <a:pt x="489" y="124"/>
                  <a:pt x="488" y="124"/>
                  <a:pt x="489" y="123"/>
                </a:cubicBezTo>
                <a:cubicBezTo>
                  <a:pt x="489" y="123"/>
                  <a:pt x="490" y="123"/>
                  <a:pt x="490" y="122"/>
                </a:cubicBezTo>
                <a:cubicBezTo>
                  <a:pt x="491" y="122"/>
                  <a:pt x="491" y="122"/>
                  <a:pt x="492" y="122"/>
                </a:cubicBezTo>
                <a:cubicBezTo>
                  <a:pt x="492" y="121"/>
                  <a:pt x="490" y="122"/>
                  <a:pt x="489" y="120"/>
                </a:cubicBezTo>
                <a:cubicBezTo>
                  <a:pt x="489" y="119"/>
                  <a:pt x="489" y="119"/>
                  <a:pt x="488" y="119"/>
                </a:cubicBezTo>
                <a:cubicBezTo>
                  <a:pt x="487" y="119"/>
                  <a:pt x="487" y="119"/>
                  <a:pt x="486" y="120"/>
                </a:cubicBezTo>
                <a:cubicBezTo>
                  <a:pt x="485" y="120"/>
                  <a:pt x="486" y="121"/>
                  <a:pt x="485" y="121"/>
                </a:cubicBezTo>
                <a:cubicBezTo>
                  <a:pt x="484" y="121"/>
                  <a:pt x="484" y="121"/>
                  <a:pt x="484" y="121"/>
                </a:cubicBezTo>
                <a:cubicBezTo>
                  <a:pt x="484" y="120"/>
                  <a:pt x="485" y="120"/>
                  <a:pt x="486" y="119"/>
                </a:cubicBezTo>
                <a:cubicBezTo>
                  <a:pt x="485" y="119"/>
                  <a:pt x="484" y="119"/>
                  <a:pt x="483" y="119"/>
                </a:cubicBezTo>
                <a:cubicBezTo>
                  <a:pt x="483" y="120"/>
                  <a:pt x="482" y="121"/>
                  <a:pt x="482" y="121"/>
                </a:cubicBezTo>
                <a:cubicBezTo>
                  <a:pt x="481" y="121"/>
                  <a:pt x="481" y="121"/>
                  <a:pt x="481" y="120"/>
                </a:cubicBezTo>
                <a:cubicBezTo>
                  <a:pt x="481" y="120"/>
                  <a:pt x="481" y="119"/>
                  <a:pt x="481" y="119"/>
                </a:cubicBezTo>
                <a:cubicBezTo>
                  <a:pt x="482" y="119"/>
                  <a:pt x="482" y="119"/>
                  <a:pt x="483" y="118"/>
                </a:cubicBezTo>
                <a:cubicBezTo>
                  <a:pt x="484" y="118"/>
                  <a:pt x="484" y="117"/>
                  <a:pt x="483" y="117"/>
                </a:cubicBezTo>
                <a:cubicBezTo>
                  <a:pt x="482" y="117"/>
                  <a:pt x="482" y="117"/>
                  <a:pt x="481" y="117"/>
                </a:cubicBezTo>
                <a:cubicBezTo>
                  <a:pt x="481" y="117"/>
                  <a:pt x="481" y="117"/>
                  <a:pt x="481" y="116"/>
                </a:cubicBezTo>
                <a:cubicBezTo>
                  <a:pt x="481" y="116"/>
                  <a:pt x="481" y="117"/>
                  <a:pt x="480" y="117"/>
                </a:cubicBezTo>
                <a:cubicBezTo>
                  <a:pt x="480" y="117"/>
                  <a:pt x="481" y="117"/>
                  <a:pt x="481" y="118"/>
                </a:cubicBezTo>
                <a:cubicBezTo>
                  <a:pt x="480" y="118"/>
                  <a:pt x="480" y="118"/>
                  <a:pt x="480" y="118"/>
                </a:cubicBezTo>
                <a:cubicBezTo>
                  <a:pt x="479" y="118"/>
                  <a:pt x="480" y="119"/>
                  <a:pt x="479" y="119"/>
                </a:cubicBezTo>
                <a:cubicBezTo>
                  <a:pt x="479" y="118"/>
                  <a:pt x="479" y="118"/>
                  <a:pt x="479" y="118"/>
                </a:cubicBezTo>
                <a:cubicBezTo>
                  <a:pt x="478" y="118"/>
                  <a:pt x="478" y="118"/>
                  <a:pt x="477" y="118"/>
                </a:cubicBezTo>
                <a:cubicBezTo>
                  <a:pt x="478" y="117"/>
                  <a:pt x="478" y="118"/>
                  <a:pt x="478" y="117"/>
                </a:cubicBezTo>
                <a:close/>
                <a:moveTo>
                  <a:pt x="1482" y="92"/>
                </a:moveTo>
                <a:cubicBezTo>
                  <a:pt x="1482" y="93"/>
                  <a:pt x="1482" y="93"/>
                  <a:pt x="1482" y="94"/>
                </a:cubicBezTo>
                <a:cubicBezTo>
                  <a:pt x="1482" y="94"/>
                  <a:pt x="1483" y="94"/>
                  <a:pt x="1483" y="95"/>
                </a:cubicBezTo>
                <a:cubicBezTo>
                  <a:pt x="1483" y="95"/>
                  <a:pt x="1483" y="95"/>
                  <a:pt x="1484" y="94"/>
                </a:cubicBezTo>
                <a:cubicBezTo>
                  <a:pt x="1485" y="94"/>
                  <a:pt x="1484" y="93"/>
                  <a:pt x="1484" y="92"/>
                </a:cubicBezTo>
                <a:cubicBezTo>
                  <a:pt x="1484" y="92"/>
                  <a:pt x="1483" y="92"/>
                  <a:pt x="1482" y="92"/>
                </a:cubicBezTo>
                <a:cubicBezTo>
                  <a:pt x="1482" y="92"/>
                  <a:pt x="1482" y="92"/>
                  <a:pt x="1482" y="92"/>
                </a:cubicBezTo>
                <a:close/>
                <a:moveTo>
                  <a:pt x="1350" y="92"/>
                </a:moveTo>
                <a:cubicBezTo>
                  <a:pt x="1350" y="93"/>
                  <a:pt x="1349" y="94"/>
                  <a:pt x="1349" y="95"/>
                </a:cubicBezTo>
                <a:cubicBezTo>
                  <a:pt x="1350" y="95"/>
                  <a:pt x="1351" y="94"/>
                  <a:pt x="1352" y="94"/>
                </a:cubicBezTo>
                <a:cubicBezTo>
                  <a:pt x="1352" y="93"/>
                  <a:pt x="1353" y="92"/>
                  <a:pt x="1353" y="91"/>
                </a:cubicBezTo>
                <a:cubicBezTo>
                  <a:pt x="1353" y="91"/>
                  <a:pt x="1352" y="91"/>
                  <a:pt x="1352" y="91"/>
                </a:cubicBezTo>
                <a:cubicBezTo>
                  <a:pt x="1352" y="92"/>
                  <a:pt x="1351" y="92"/>
                  <a:pt x="1350" y="92"/>
                </a:cubicBezTo>
                <a:cubicBezTo>
                  <a:pt x="1350" y="93"/>
                  <a:pt x="1350" y="92"/>
                  <a:pt x="1350" y="92"/>
                </a:cubicBezTo>
                <a:close/>
                <a:moveTo>
                  <a:pt x="450" y="96"/>
                </a:moveTo>
                <a:cubicBezTo>
                  <a:pt x="450" y="95"/>
                  <a:pt x="450" y="95"/>
                  <a:pt x="450" y="95"/>
                </a:cubicBezTo>
                <a:cubicBezTo>
                  <a:pt x="450" y="92"/>
                  <a:pt x="450" y="95"/>
                  <a:pt x="450" y="94"/>
                </a:cubicBezTo>
                <a:cubicBezTo>
                  <a:pt x="449" y="93"/>
                  <a:pt x="450" y="92"/>
                  <a:pt x="449" y="92"/>
                </a:cubicBezTo>
                <a:cubicBezTo>
                  <a:pt x="448" y="92"/>
                  <a:pt x="448" y="92"/>
                  <a:pt x="448" y="92"/>
                </a:cubicBezTo>
                <a:cubicBezTo>
                  <a:pt x="448" y="92"/>
                  <a:pt x="448" y="92"/>
                  <a:pt x="448" y="92"/>
                </a:cubicBezTo>
                <a:cubicBezTo>
                  <a:pt x="447" y="92"/>
                  <a:pt x="447" y="92"/>
                  <a:pt x="446" y="91"/>
                </a:cubicBezTo>
                <a:cubicBezTo>
                  <a:pt x="446" y="92"/>
                  <a:pt x="446" y="92"/>
                  <a:pt x="446" y="92"/>
                </a:cubicBezTo>
                <a:cubicBezTo>
                  <a:pt x="445" y="92"/>
                  <a:pt x="445" y="92"/>
                  <a:pt x="445" y="92"/>
                </a:cubicBezTo>
                <a:cubicBezTo>
                  <a:pt x="444" y="92"/>
                  <a:pt x="445" y="92"/>
                  <a:pt x="444" y="92"/>
                </a:cubicBezTo>
                <a:cubicBezTo>
                  <a:pt x="444" y="92"/>
                  <a:pt x="444" y="92"/>
                  <a:pt x="443" y="92"/>
                </a:cubicBezTo>
                <a:cubicBezTo>
                  <a:pt x="443" y="92"/>
                  <a:pt x="443" y="92"/>
                  <a:pt x="443" y="92"/>
                </a:cubicBezTo>
                <a:cubicBezTo>
                  <a:pt x="443" y="93"/>
                  <a:pt x="442" y="92"/>
                  <a:pt x="442" y="93"/>
                </a:cubicBezTo>
                <a:cubicBezTo>
                  <a:pt x="442" y="93"/>
                  <a:pt x="441" y="94"/>
                  <a:pt x="441" y="93"/>
                </a:cubicBezTo>
                <a:cubicBezTo>
                  <a:pt x="441" y="93"/>
                  <a:pt x="440" y="93"/>
                  <a:pt x="440" y="93"/>
                </a:cubicBezTo>
                <a:cubicBezTo>
                  <a:pt x="440" y="93"/>
                  <a:pt x="440" y="93"/>
                  <a:pt x="440" y="92"/>
                </a:cubicBezTo>
                <a:cubicBezTo>
                  <a:pt x="440" y="92"/>
                  <a:pt x="438" y="92"/>
                  <a:pt x="438" y="92"/>
                </a:cubicBezTo>
                <a:cubicBezTo>
                  <a:pt x="437" y="92"/>
                  <a:pt x="437" y="92"/>
                  <a:pt x="436" y="92"/>
                </a:cubicBezTo>
                <a:cubicBezTo>
                  <a:pt x="436" y="93"/>
                  <a:pt x="436" y="93"/>
                  <a:pt x="435" y="93"/>
                </a:cubicBezTo>
                <a:cubicBezTo>
                  <a:pt x="434" y="93"/>
                  <a:pt x="435" y="93"/>
                  <a:pt x="435" y="93"/>
                </a:cubicBezTo>
                <a:cubicBezTo>
                  <a:pt x="434" y="94"/>
                  <a:pt x="434" y="93"/>
                  <a:pt x="433" y="94"/>
                </a:cubicBezTo>
                <a:cubicBezTo>
                  <a:pt x="433" y="94"/>
                  <a:pt x="432" y="95"/>
                  <a:pt x="432" y="95"/>
                </a:cubicBezTo>
                <a:cubicBezTo>
                  <a:pt x="431" y="96"/>
                  <a:pt x="432" y="96"/>
                  <a:pt x="432" y="96"/>
                </a:cubicBezTo>
                <a:cubicBezTo>
                  <a:pt x="432" y="96"/>
                  <a:pt x="431" y="96"/>
                  <a:pt x="431" y="97"/>
                </a:cubicBezTo>
                <a:cubicBezTo>
                  <a:pt x="432" y="98"/>
                  <a:pt x="432" y="98"/>
                  <a:pt x="431" y="99"/>
                </a:cubicBezTo>
                <a:cubicBezTo>
                  <a:pt x="431" y="99"/>
                  <a:pt x="431" y="100"/>
                  <a:pt x="431" y="100"/>
                </a:cubicBezTo>
                <a:cubicBezTo>
                  <a:pt x="430" y="100"/>
                  <a:pt x="431" y="101"/>
                  <a:pt x="431" y="101"/>
                </a:cubicBezTo>
                <a:cubicBezTo>
                  <a:pt x="431" y="102"/>
                  <a:pt x="432" y="103"/>
                  <a:pt x="433" y="104"/>
                </a:cubicBezTo>
                <a:cubicBezTo>
                  <a:pt x="434" y="104"/>
                  <a:pt x="435" y="104"/>
                  <a:pt x="436" y="103"/>
                </a:cubicBezTo>
                <a:cubicBezTo>
                  <a:pt x="437" y="102"/>
                  <a:pt x="437" y="103"/>
                  <a:pt x="438" y="103"/>
                </a:cubicBezTo>
                <a:cubicBezTo>
                  <a:pt x="440" y="103"/>
                  <a:pt x="441" y="103"/>
                  <a:pt x="442" y="103"/>
                </a:cubicBezTo>
                <a:cubicBezTo>
                  <a:pt x="442" y="103"/>
                  <a:pt x="442" y="103"/>
                  <a:pt x="442" y="103"/>
                </a:cubicBezTo>
                <a:cubicBezTo>
                  <a:pt x="443" y="103"/>
                  <a:pt x="443" y="102"/>
                  <a:pt x="443" y="102"/>
                </a:cubicBezTo>
                <a:cubicBezTo>
                  <a:pt x="443" y="102"/>
                  <a:pt x="444" y="102"/>
                  <a:pt x="444" y="102"/>
                </a:cubicBezTo>
                <a:cubicBezTo>
                  <a:pt x="444" y="102"/>
                  <a:pt x="445" y="100"/>
                  <a:pt x="445" y="100"/>
                </a:cubicBezTo>
                <a:cubicBezTo>
                  <a:pt x="446" y="100"/>
                  <a:pt x="447" y="101"/>
                  <a:pt x="447" y="100"/>
                </a:cubicBezTo>
                <a:cubicBezTo>
                  <a:pt x="449" y="99"/>
                  <a:pt x="448" y="100"/>
                  <a:pt x="450" y="100"/>
                </a:cubicBezTo>
                <a:cubicBezTo>
                  <a:pt x="451" y="100"/>
                  <a:pt x="452" y="99"/>
                  <a:pt x="452" y="98"/>
                </a:cubicBezTo>
                <a:cubicBezTo>
                  <a:pt x="452" y="97"/>
                  <a:pt x="451" y="98"/>
                  <a:pt x="451" y="97"/>
                </a:cubicBezTo>
                <a:cubicBezTo>
                  <a:pt x="451" y="96"/>
                  <a:pt x="451" y="97"/>
                  <a:pt x="451" y="96"/>
                </a:cubicBezTo>
                <a:cubicBezTo>
                  <a:pt x="451" y="96"/>
                  <a:pt x="451" y="96"/>
                  <a:pt x="450" y="96"/>
                </a:cubicBezTo>
                <a:cubicBezTo>
                  <a:pt x="450" y="95"/>
                  <a:pt x="450" y="96"/>
                  <a:pt x="450" y="96"/>
                </a:cubicBezTo>
                <a:close/>
                <a:moveTo>
                  <a:pt x="497" y="683"/>
                </a:moveTo>
                <a:cubicBezTo>
                  <a:pt x="496" y="682"/>
                  <a:pt x="495" y="681"/>
                  <a:pt x="495" y="680"/>
                </a:cubicBezTo>
                <a:cubicBezTo>
                  <a:pt x="496" y="680"/>
                  <a:pt x="496" y="680"/>
                  <a:pt x="496" y="681"/>
                </a:cubicBezTo>
                <a:cubicBezTo>
                  <a:pt x="496" y="681"/>
                  <a:pt x="496" y="682"/>
                  <a:pt x="496" y="682"/>
                </a:cubicBezTo>
                <a:cubicBezTo>
                  <a:pt x="496" y="682"/>
                  <a:pt x="497" y="682"/>
                  <a:pt x="497" y="683"/>
                </a:cubicBezTo>
                <a:cubicBezTo>
                  <a:pt x="496" y="683"/>
                  <a:pt x="497" y="683"/>
                  <a:pt x="497" y="683"/>
                </a:cubicBezTo>
                <a:close/>
                <a:moveTo>
                  <a:pt x="488" y="667"/>
                </a:moveTo>
                <a:cubicBezTo>
                  <a:pt x="488" y="667"/>
                  <a:pt x="488" y="667"/>
                  <a:pt x="488" y="667"/>
                </a:cubicBezTo>
                <a:cubicBezTo>
                  <a:pt x="487" y="667"/>
                  <a:pt x="487" y="666"/>
                  <a:pt x="486" y="666"/>
                </a:cubicBezTo>
                <a:cubicBezTo>
                  <a:pt x="486" y="666"/>
                  <a:pt x="485" y="665"/>
                  <a:pt x="485" y="665"/>
                </a:cubicBezTo>
                <a:cubicBezTo>
                  <a:pt x="484" y="664"/>
                  <a:pt x="484" y="664"/>
                  <a:pt x="483" y="665"/>
                </a:cubicBezTo>
                <a:cubicBezTo>
                  <a:pt x="483" y="664"/>
                  <a:pt x="483" y="664"/>
                  <a:pt x="483" y="663"/>
                </a:cubicBezTo>
                <a:cubicBezTo>
                  <a:pt x="483" y="662"/>
                  <a:pt x="483" y="662"/>
                  <a:pt x="484" y="662"/>
                </a:cubicBezTo>
                <a:cubicBezTo>
                  <a:pt x="485" y="661"/>
                  <a:pt x="484" y="662"/>
                  <a:pt x="485" y="662"/>
                </a:cubicBezTo>
                <a:cubicBezTo>
                  <a:pt x="485" y="662"/>
                  <a:pt x="485" y="663"/>
                  <a:pt x="485" y="663"/>
                </a:cubicBezTo>
                <a:cubicBezTo>
                  <a:pt x="486" y="663"/>
                  <a:pt x="485" y="664"/>
                  <a:pt x="485" y="664"/>
                </a:cubicBezTo>
                <a:cubicBezTo>
                  <a:pt x="485" y="665"/>
                  <a:pt x="486" y="665"/>
                  <a:pt x="487" y="665"/>
                </a:cubicBezTo>
                <a:cubicBezTo>
                  <a:pt x="487" y="665"/>
                  <a:pt x="487" y="665"/>
                  <a:pt x="488" y="666"/>
                </a:cubicBezTo>
                <a:cubicBezTo>
                  <a:pt x="488" y="666"/>
                  <a:pt x="488" y="666"/>
                  <a:pt x="488" y="667"/>
                </a:cubicBezTo>
                <a:close/>
                <a:moveTo>
                  <a:pt x="475" y="896"/>
                </a:moveTo>
                <a:cubicBezTo>
                  <a:pt x="474" y="896"/>
                  <a:pt x="474" y="896"/>
                  <a:pt x="474" y="895"/>
                </a:cubicBezTo>
                <a:cubicBezTo>
                  <a:pt x="474" y="895"/>
                  <a:pt x="475" y="895"/>
                  <a:pt x="475" y="894"/>
                </a:cubicBezTo>
                <a:cubicBezTo>
                  <a:pt x="475" y="893"/>
                  <a:pt x="475" y="893"/>
                  <a:pt x="476" y="893"/>
                </a:cubicBezTo>
                <a:cubicBezTo>
                  <a:pt x="476" y="893"/>
                  <a:pt x="475" y="893"/>
                  <a:pt x="476" y="893"/>
                </a:cubicBezTo>
                <a:cubicBezTo>
                  <a:pt x="476" y="893"/>
                  <a:pt x="476" y="893"/>
                  <a:pt x="476" y="893"/>
                </a:cubicBezTo>
                <a:cubicBezTo>
                  <a:pt x="478" y="894"/>
                  <a:pt x="476" y="895"/>
                  <a:pt x="475" y="896"/>
                </a:cubicBezTo>
                <a:close/>
                <a:moveTo>
                  <a:pt x="473" y="891"/>
                </a:moveTo>
                <a:cubicBezTo>
                  <a:pt x="474" y="892"/>
                  <a:pt x="475" y="892"/>
                  <a:pt x="476" y="892"/>
                </a:cubicBezTo>
                <a:cubicBezTo>
                  <a:pt x="475" y="893"/>
                  <a:pt x="473" y="892"/>
                  <a:pt x="473" y="891"/>
                </a:cubicBezTo>
                <a:cubicBezTo>
                  <a:pt x="473" y="892"/>
                  <a:pt x="473" y="891"/>
                  <a:pt x="473" y="891"/>
                </a:cubicBezTo>
                <a:close/>
                <a:moveTo>
                  <a:pt x="470" y="895"/>
                </a:moveTo>
                <a:cubicBezTo>
                  <a:pt x="470" y="894"/>
                  <a:pt x="471" y="893"/>
                  <a:pt x="472" y="893"/>
                </a:cubicBezTo>
                <a:cubicBezTo>
                  <a:pt x="472" y="894"/>
                  <a:pt x="472" y="894"/>
                  <a:pt x="472" y="895"/>
                </a:cubicBezTo>
                <a:cubicBezTo>
                  <a:pt x="471" y="895"/>
                  <a:pt x="471" y="895"/>
                  <a:pt x="470" y="895"/>
                </a:cubicBezTo>
                <a:cubicBezTo>
                  <a:pt x="470" y="894"/>
                  <a:pt x="470" y="895"/>
                  <a:pt x="470" y="895"/>
                </a:cubicBezTo>
                <a:close/>
                <a:moveTo>
                  <a:pt x="414" y="514"/>
                </a:moveTo>
                <a:cubicBezTo>
                  <a:pt x="413" y="514"/>
                  <a:pt x="412" y="513"/>
                  <a:pt x="411" y="513"/>
                </a:cubicBezTo>
                <a:cubicBezTo>
                  <a:pt x="410" y="513"/>
                  <a:pt x="410" y="513"/>
                  <a:pt x="410" y="512"/>
                </a:cubicBezTo>
                <a:cubicBezTo>
                  <a:pt x="409" y="512"/>
                  <a:pt x="409" y="510"/>
                  <a:pt x="408" y="511"/>
                </a:cubicBezTo>
                <a:cubicBezTo>
                  <a:pt x="408" y="510"/>
                  <a:pt x="408" y="509"/>
                  <a:pt x="409" y="508"/>
                </a:cubicBezTo>
                <a:cubicBezTo>
                  <a:pt x="409" y="508"/>
                  <a:pt x="410" y="509"/>
                  <a:pt x="410" y="509"/>
                </a:cubicBezTo>
                <a:cubicBezTo>
                  <a:pt x="411" y="511"/>
                  <a:pt x="412" y="509"/>
                  <a:pt x="412" y="511"/>
                </a:cubicBezTo>
                <a:cubicBezTo>
                  <a:pt x="412" y="511"/>
                  <a:pt x="413" y="512"/>
                  <a:pt x="413" y="512"/>
                </a:cubicBezTo>
                <a:cubicBezTo>
                  <a:pt x="414" y="513"/>
                  <a:pt x="414" y="513"/>
                  <a:pt x="414" y="514"/>
                </a:cubicBezTo>
                <a:cubicBezTo>
                  <a:pt x="412" y="513"/>
                  <a:pt x="414" y="514"/>
                  <a:pt x="414" y="514"/>
                </a:cubicBezTo>
                <a:close/>
                <a:moveTo>
                  <a:pt x="407" y="507"/>
                </a:moveTo>
                <a:cubicBezTo>
                  <a:pt x="406" y="507"/>
                  <a:pt x="405" y="506"/>
                  <a:pt x="405" y="505"/>
                </a:cubicBezTo>
                <a:cubicBezTo>
                  <a:pt x="406" y="505"/>
                  <a:pt x="407" y="505"/>
                  <a:pt x="407" y="506"/>
                </a:cubicBezTo>
                <a:cubicBezTo>
                  <a:pt x="408" y="506"/>
                  <a:pt x="407" y="507"/>
                  <a:pt x="407" y="507"/>
                </a:cubicBezTo>
                <a:cubicBezTo>
                  <a:pt x="406" y="507"/>
                  <a:pt x="407" y="507"/>
                  <a:pt x="407" y="507"/>
                </a:cubicBezTo>
                <a:close/>
                <a:moveTo>
                  <a:pt x="350" y="275"/>
                </a:moveTo>
                <a:cubicBezTo>
                  <a:pt x="349" y="275"/>
                  <a:pt x="349" y="275"/>
                  <a:pt x="348" y="275"/>
                </a:cubicBezTo>
                <a:cubicBezTo>
                  <a:pt x="348" y="275"/>
                  <a:pt x="347" y="272"/>
                  <a:pt x="347" y="271"/>
                </a:cubicBezTo>
                <a:cubicBezTo>
                  <a:pt x="347" y="270"/>
                  <a:pt x="347" y="270"/>
                  <a:pt x="347" y="269"/>
                </a:cubicBezTo>
                <a:cubicBezTo>
                  <a:pt x="346" y="269"/>
                  <a:pt x="346" y="269"/>
                  <a:pt x="346" y="268"/>
                </a:cubicBezTo>
                <a:cubicBezTo>
                  <a:pt x="345" y="268"/>
                  <a:pt x="345" y="268"/>
                  <a:pt x="345" y="267"/>
                </a:cubicBezTo>
                <a:cubicBezTo>
                  <a:pt x="345" y="267"/>
                  <a:pt x="344" y="267"/>
                  <a:pt x="344" y="267"/>
                </a:cubicBezTo>
                <a:cubicBezTo>
                  <a:pt x="343" y="266"/>
                  <a:pt x="343" y="264"/>
                  <a:pt x="344" y="264"/>
                </a:cubicBezTo>
                <a:cubicBezTo>
                  <a:pt x="345" y="263"/>
                  <a:pt x="346" y="265"/>
                  <a:pt x="346" y="266"/>
                </a:cubicBezTo>
                <a:cubicBezTo>
                  <a:pt x="346" y="266"/>
                  <a:pt x="347" y="266"/>
                  <a:pt x="347" y="266"/>
                </a:cubicBezTo>
                <a:cubicBezTo>
                  <a:pt x="347" y="266"/>
                  <a:pt x="347" y="267"/>
                  <a:pt x="348" y="268"/>
                </a:cubicBezTo>
                <a:cubicBezTo>
                  <a:pt x="348" y="269"/>
                  <a:pt x="348" y="269"/>
                  <a:pt x="349" y="269"/>
                </a:cubicBezTo>
                <a:cubicBezTo>
                  <a:pt x="349" y="269"/>
                  <a:pt x="349" y="270"/>
                  <a:pt x="349" y="271"/>
                </a:cubicBezTo>
                <a:cubicBezTo>
                  <a:pt x="349" y="272"/>
                  <a:pt x="350" y="272"/>
                  <a:pt x="351" y="273"/>
                </a:cubicBezTo>
                <a:cubicBezTo>
                  <a:pt x="351" y="274"/>
                  <a:pt x="350" y="274"/>
                  <a:pt x="350" y="275"/>
                </a:cubicBezTo>
                <a:close/>
                <a:moveTo>
                  <a:pt x="343" y="264"/>
                </a:moveTo>
                <a:cubicBezTo>
                  <a:pt x="342" y="264"/>
                  <a:pt x="341" y="264"/>
                  <a:pt x="341" y="264"/>
                </a:cubicBezTo>
                <a:cubicBezTo>
                  <a:pt x="341" y="264"/>
                  <a:pt x="340" y="263"/>
                  <a:pt x="340" y="263"/>
                </a:cubicBezTo>
                <a:cubicBezTo>
                  <a:pt x="340" y="262"/>
                  <a:pt x="340" y="262"/>
                  <a:pt x="340" y="261"/>
                </a:cubicBezTo>
                <a:cubicBezTo>
                  <a:pt x="341" y="260"/>
                  <a:pt x="340" y="260"/>
                  <a:pt x="340" y="259"/>
                </a:cubicBezTo>
                <a:cubicBezTo>
                  <a:pt x="340" y="257"/>
                  <a:pt x="339" y="258"/>
                  <a:pt x="339" y="257"/>
                </a:cubicBezTo>
                <a:cubicBezTo>
                  <a:pt x="338" y="256"/>
                  <a:pt x="338" y="256"/>
                  <a:pt x="337" y="256"/>
                </a:cubicBezTo>
                <a:cubicBezTo>
                  <a:pt x="337" y="256"/>
                  <a:pt x="337" y="256"/>
                  <a:pt x="337" y="255"/>
                </a:cubicBezTo>
                <a:cubicBezTo>
                  <a:pt x="338" y="255"/>
                  <a:pt x="339" y="255"/>
                  <a:pt x="340" y="255"/>
                </a:cubicBezTo>
                <a:cubicBezTo>
                  <a:pt x="340" y="254"/>
                  <a:pt x="339" y="253"/>
                  <a:pt x="340" y="253"/>
                </a:cubicBezTo>
                <a:cubicBezTo>
                  <a:pt x="341" y="254"/>
                  <a:pt x="341" y="255"/>
                  <a:pt x="341" y="255"/>
                </a:cubicBezTo>
                <a:cubicBezTo>
                  <a:pt x="341" y="256"/>
                  <a:pt x="342" y="256"/>
                  <a:pt x="342" y="256"/>
                </a:cubicBezTo>
                <a:cubicBezTo>
                  <a:pt x="343" y="257"/>
                  <a:pt x="343" y="258"/>
                  <a:pt x="343" y="259"/>
                </a:cubicBezTo>
                <a:cubicBezTo>
                  <a:pt x="343" y="260"/>
                  <a:pt x="342" y="262"/>
                  <a:pt x="343" y="264"/>
                </a:cubicBezTo>
                <a:cubicBezTo>
                  <a:pt x="341" y="264"/>
                  <a:pt x="343" y="264"/>
                  <a:pt x="343" y="264"/>
                </a:cubicBezTo>
                <a:close/>
                <a:moveTo>
                  <a:pt x="344" y="253"/>
                </a:moveTo>
                <a:cubicBezTo>
                  <a:pt x="344" y="253"/>
                  <a:pt x="344" y="253"/>
                  <a:pt x="344" y="253"/>
                </a:cubicBezTo>
                <a:cubicBezTo>
                  <a:pt x="345" y="252"/>
                  <a:pt x="345" y="252"/>
                  <a:pt x="345" y="251"/>
                </a:cubicBezTo>
                <a:cubicBezTo>
                  <a:pt x="346" y="251"/>
                  <a:pt x="346" y="249"/>
                  <a:pt x="346" y="249"/>
                </a:cubicBezTo>
                <a:cubicBezTo>
                  <a:pt x="347" y="249"/>
                  <a:pt x="348" y="249"/>
                  <a:pt x="349" y="249"/>
                </a:cubicBezTo>
                <a:cubicBezTo>
                  <a:pt x="349" y="248"/>
                  <a:pt x="349" y="248"/>
                  <a:pt x="349" y="247"/>
                </a:cubicBezTo>
                <a:cubicBezTo>
                  <a:pt x="349" y="247"/>
                  <a:pt x="349" y="246"/>
                  <a:pt x="350" y="246"/>
                </a:cubicBezTo>
                <a:cubicBezTo>
                  <a:pt x="350" y="247"/>
                  <a:pt x="350" y="248"/>
                  <a:pt x="350" y="248"/>
                </a:cubicBezTo>
                <a:cubicBezTo>
                  <a:pt x="350" y="248"/>
                  <a:pt x="351" y="248"/>
                  <a:pt x="351" y="248"/>
                </a:cubicBezTo>
                <a:cubicBezTo>
                  <a:pt x="351" y="249"/>
                  <a:pt x="350" y="250"/>
                  <a:pt x="350" y="251"/>
                </a:cubicBezTo>
                <a:cubicBezTo>
                  <a:pt x="351" y="251"/>
                  <a:pt x="351" y="252"/>
                  <a:pt x="351" y="252"/>
                </a:cubicBezTo>
                <a:cubicBezTo>
                  <a:pt x="351" y="252"/>
                  <a:pt x="351" y="252"/>
                  <a:pt x="351" y="252"/>
                </a:cubicBezTo>
                <a:cubicBezTo>
                  <a:pt x="351" y="253"/>
                  <a:pt x="351" y="254"/>
                  <a:pt x="352" y="254"/>
                </a:cubicBezTo>
                <a:cubicBezTo>
                  <a:pt x="352" y="255"/>
                  <a:pt x="352" y="255"/>
                  <a:pt x="352" y="256"/>
                </a:cubicBezTo>
                <a:cubicBezTo>
                  <a:pt x="352" y="256"/>
                  <a:pt x="353" y="256"/>
                  <a:pt x="353" y="257"/>
                </a:cubicBezTo>
                <a:cubicBezTo>
                  <a:pt x="353" y="257"/>
                  <a:pt x="353" y="257"/>
                  <a:pt x="353" y="257"/>
                </a:cubicBezTo>
                <a:cubicBezTo>
                  <a:pt x="353" y="258"/>
                  <a:pt x="353" y="258"/>
                  <a:pt x="354" y="258"/>
                </a:cubicBezTo>
                <a:cubicBezTo>
                  <a:pt x="354" y="258"/>
                  <a:pt x="354" y="259"/>
                  <a:pt x="354" y="259"/>
                </a:cubicBezTo>
                <a:cubicBezTo>
                  <a:pt x="356" y="260"/>
                  <a:pt x="355" y="260"/>
                  <a:pt x="355" y="261"/>
                </a:cubicBezTo>
                <a:cubicBezTo>
                  <a:pt x="355" y="261"/>
                  <a:pt x="355" y="261"/>
                  <a:pt x="355" y="262"/>
                </a:cubicBezTo>
                <a:cubicBezTo>
                  <a:pt x="355" y="262"/>
                  <a:pt x="355" y="262"/>
                  <a:pt x="356" y="262"/>
                </a:cubicBezTo>
                <a:cubicBezTo>
                  <a:pt x="356" y="262"/>
                  <a:pt x="356" y="263"/>
                  <a:pt x="356" y="264"/>
                </a:cubicBezTo>
                <a:cubicBezTo>
                  <a:pt x="356" y="264"/>
                  <a:pt x="357" y="264"/>
                  <a:pt x="357" y="264"/>
                </a:cubicBezTo>
                <a:cubicBezTo>
                  <a:pt x="357" y="265"/>
                  <a:pt x="357" y="265"/>
                  <a:pt x="358" y="266"/>
                </a:cubicBezTo>
                <a:cubicBezTo>
                  <a:pt x="359" y="266"/>
                  <a:pt x="359" y="266"/>
                  <a:pt x="360" y="266"/>
                </a:cubicBezTo>
                <a:cubicBezTo>
                  <a:pt x="360" y="267"/>
                  <a:pt x="360" y="268"/>
                  <a:pt x="359" y="268"/>
                </a:cubicBezTo>
                <a:cubicBezTo>
                  <a:pt x="359" y="269"/>
                  <a:pt x="359" y="269"/>
                  <a:pt x="359" y="270"/>
                </a:cubicBezTo>
                <a:cubicBezTo>
                  <a:pt x="359" y="271"/>
                  <a:pt x="359" y="270"/>
                  <a:pt x="360" y="270"/>
                </a:cubicBezTo>
                <a:cubicBezTo>
                  <a:pt x="360" y="271"/>
                  <a:pt x="360" y="271"/>
                  <a:pt x="360" y="272"/>
                </a:cubicBezTo>
                <a:cubicBezTo>
                  <a:pt x="360" y="272"/>
                  <a:pt x="360" y="272"/>
                  <a:pt x="360" y="272"/>
                </a:cubicBezTo>
                <a:cubicBezTo>
                  <a:pt x="360" y="272"/>
                  <a:pt x="358" y="272"/>
                  <a:pt x="358" y="272"/>
                </a:cubicBezTo>
                <a:cubicBezTo>
                  <a:pt x="358" y="273"/>
                  <a:pt x="359" y="273"/>
                  <a:pt x="358" y="273"/>
                </a:cubicBezTo>
                <a:cubicBezTo>
                  <a:pt x="356" y="273"/>
                  <a:pt x="357" y="273"/>
                  <a:pt x="356" y="272"/>
                </a:cubicBezTo>
                <a:cubicBezTo>
                  <a:pt x="356" y="271"/>
                  <a:pt x="355" y="269"/>
                  <a:pt x="356" y="269"/>
                </a:cubicBezTo>
                <a:cubicBezTo>
                  <a:pt x="356" y="268"/>
                  <a:pt x="356" y="268"/>
                  <a:pt x="356" y="268"/>
                </a:cubicBezTo>
                <a:cubicBezTo>
                  <a:pt x="356" y="268"/>
                  <a:pt x="356" y="267"/>
                  <a:pt x="356" y="266"/>
                </a:cubicBezTo>
                <a:cubicBezTo>
                  <a:pt x="356" y="266"/>
                  <a:pt x="353" y="266"/>
                  <a:pt x="355" y="266"/>
                </a:cubicBezTo>
                <a:cubicBezTo>
                  <a:pt x="355" y="265"/>
                  <a:pt x="355" y="264"/>
                  <a:pt x="354" y="264"/>
                </a:cubicBezTo>
                <a:cubicBezTo>
                  <a:pt x="352" y="264"/>
                  <a:pt x="352" y="264"/>
                  <a:pt x="352" y="262"/>
                </a:cubicBezTo>
                <a:cubicBezTo>
                  <a:pt x="352" y="262"/>
                  <a:pt x="353" y="262"/>
                  <a:pt x="353" y="261"/>
                </a:cubicBezTo>
                <a:cubicBezTo>
                  <a:pt x="352" y="261"/>
                  <a:pt x="352" y="261"/>
                  <a:pt x="352" y="260"/>
                </a:cubicBezTo>
                <a:cubicBezTo>
                  <a:pt x="351" y="260"/>
                  <a:pt x="351" y="261"/>
                  <a:pt x="350" y="260"/>
                </a:cubicBezTo>
                <a:cubicBezTo>
                  <a:pt x="349" y="259"/>
                  <a:pt x="349" y="259"/>
                  <a:pt x="348" y="258"/>
                </a:cubicBezTo>
                <a:cubicBezTo>
                  <a:pt x="347" y="258"/>
                  <a:pt x="345" y="257"/>
                  <a:pt x="346" y="256"/>
                </a:cubicBezTo>
                <a:cubicBezTo>
                  <a:pt x="346" y="255"/>
                  <a:pt x="347" y="255"/>
                  <a:pt x="347" y="255"/>
                </a:cubicBezTo>
                <a:cubicBezTo>
                  <a:pt x="347" y="255"/>
                  <a:pt x="345" y="255"/>
                  <a:pt x="345" y="255"/>
                </a:cubicBezTo>
                <a:cubicBezTo>
                  <a:pt x="345" y="255"/>
                  <a:pt x="344" y="253"/>
                  <a:pt x="344" y="253"/>
                </a:cubicBezTo>
                <a:close/>
                <a:moveTo>
                  <a:pt x="333" y="222"/>
                </a:moveTo>
                <a:cubicBezTo>
                  <a:pt x="332" y="222"/>
                  <a:pt x="333" y="222"/>
                  <a:pt x="333" y="223"/>
                </a:cubicBezTo>
                <a:cubicBezTo>
                  <a:pt x="332" y="224"/>
                  <a:pt x="331" y="223"/>
                  <a:pt x="332" y="225"/>
                </a:cubicBezTo>
                <a:cubicBezTo>
                  <a:pt x="332" y="225"/>
                  <a:pt x="333" y="225"/>
                  <a:pt x="332" y="226"/>
                </a:cubicBezTo>
                <a:cubicBezTo>
                  <a:pt x="332" y="226"/>
                  <a:pt x="331" y="226"/>
                  <a:pt x="331" y="227"/>
                </a:cubicBezTo>
                <a:cubicBezTo>
                  <a:pt x="331" y="227"/>
                  <a:pt x="332" y="228"/>
                  <a:pt x="331" y="228"/>
                </a:cubicBezTo>
                <a:cubicBezTo>
                  <a:pt x="330" y="228"/>
                  <a:pt x="331" y="230"/>
                  <a:pt x="330" y="230"/>
                </a:cubicBezTo>
                <a:cubicBezTo>
                  <a:pt x="330" y="231"/>
                  <a:pt x="329" y="231"/>
                  <a:pt x="328" y="231"/>
                </a:cubicBezTo>
                <a:cubicBezTo>
                  <a:pt x="328" y="231"/>
                  <a:pt x="328" y="230"/>
                  <a:pt x="328" y="230"/>
                </a:cubicBezTo>
                <a:cubicBezTo>
                  <a:pt x="328" y="230"/>
                  <a:pt x="328" y="228"/>
                  <a:pt x="328" y="228"/>
                </a:cubicBezTo>
                <a:cubicBezTo>
                  <a:pt x="328" y="226"/>
                  <a:pt x="327" y="226"/>
                  <a:pt x="327" y="225"/>
                </a:cubicBezTo>
                <a:cubicBezTo>
                  <a:pt x="328" y="225"/>
                  <a:pt x="328" y="225"/>
                  <a:pt x="328" y="225"/>
                </a:cubicBezTo>
                <a:cubicBezTo>
                  <a:pt x="328" y="224"/>
                  <a:pt x="328" y="224"/>
                  <a:pt x="329" y="223"/>
                </a:cubicBezTo>
                <a:cubicBezTo>
                  <a:pt x="329" y="223"/>
                  <a:pt x="329" y="223"/>
                  <a:pt x="329" y="222"/>
                </a:cubicBezTo>
                <a:cubicBezTo>
                  <a:pt x="329" y="221"/>
                  <a:pt x="330" y="222"/>
                  <a:pt x="330" y="221"/>
                </a:cubicBezTo>
                <a:cubicBezTo>
                  <a:pt x="330" y="220"/>
                  <a:pt x="331" y="220"/>
                  <a:pt x="332" y="220"/>
                </a:cubicBezTo>
                <a:cubicBezTo>
                  <a:pt x="332" y="221"/>
                  <a:pt x="332" y="221"/>
                  <a:pt x="334" y="221"/>
                </a:cubicBezTo>
                <a:cubicBezTo>
                  <a:pt x="333" y="221"/>
                  <a:pt x="333" y="222"/>
                  <a:pt x="333" y="222"/>
                </a:cubicBezTo>
                <a:close/>
                <a:moveTo>
                  <a:pt x="326" y="233"/>
                </a:moveTo>
                <a:cubicBezTo>
                  <a:pt x="326" y="234"/>
                  <a:pt x="325" y="233"/>
                  <a:pt x="325" y="233"/>
                </a:cubicBezTo>
                <a:cubicBezTo>
                  <a:pt x="325" y="233"/>
                  <a:pt x="325" y="232"/>
                  <a:pt x="325" y="232"/>
                </a:cubicBezTo>
                <a:cubicBezTo>
                  <a:pt x="325" y="232"/>
                  <a:pt x="325" y="232"/>
                  <a:pt x="325" y="232"/>
                </a:cubicBezTo>
                <a:cubicBezTo>
                  <a:pt x="326" y="232"/>
                  <a:pt x="326" y="232"/>
                  <a:pt x="327" y="232"/>
                </a:cubicBezTo>
                <a:cubicBezTo>
                  <a:pt x="326" y="232"/>
                  <a:pt x="326" y="233"/>
                  <a:pt x="326" y="233"/>
                </a:cubicBezTo>
                <a:close/>
                <a:moveTo>
                  <a:pt x="327" y="216"/>
                </a:moveTo>
                <a:cubicBezTo>
                  <a:pt x="328" y="217"/>
                  <a:pt x="328" y="217"/>
                  <a:pt x="328" y="218"/>
                </a:cubicBezTo>
                <a:cubicBezTo>
                  <a:pt x="327" y="219"/>
                  <a:pt x="327" y="221"/>
                  <a:pt x="326" y="219"/>
                </a:cubicBezTo>
                <a:cubicBezTo>
                  <a:pt x="326" y="219"/>
                  <a:pt x="325" y="218"/>
                  <a:pt x="325" y="218"/>
                </a:cubicBezTo>
                <a:cubicBezTo>
                  <a:pt x="325" y="217"/>
                  <a:pt x="327" y="217"/>
                  <a:pt x="327" y="216"/>
                </a:cubicBezTo>
                <a:cubicBezTo>
                  <a:pt x="327" y="216"/>
                  <a:pt x="327" y="216"/>
                  <a:pt x="327" y="216"/>
                </a:cubicBezTo>
                <a:close/>
                <a:moveTo>
                  <a:pt x="306" y="208"/>
                </a:moveTo>
                <a:cubicBezTo>
                  <a:pt x="306" y="207"/>
                  <a:pt x="305" y="208"/>
                  <a:pt x="304" y="208"/>
                </a:cubicBezTo>
                <a:cubicBezTo>
                  <a:pt x="303" y="210"/>
                  <a:pt x="303" y="209"/>
                  <a:pt x="302" y="210"/>
                </a:cubicBezTo>
                <a:cubicBezTo>
                  <a:pt x="301" y="210"/>
                  <a:pt x="300" y="210"/>
                  <a:pt x="300" y="211"/>
                </a:cubicBezTo>
                <a:cubicBezTo>
                  <a:pt x="299" y="211"/>
                  <a:pt x="299" y="212"/>
                  <a:pt x="298" y="212"/>
                </a:cubicBezTo>
                <a:cubicBezTo>
                  <a:pt x="298" y="212"/>
                  <a:pt x="298" y="212"/>
                  <a:pt x="298" y="212"/>
                </a:cubicBezTo>
                <a:cubicBezTo>
                  <a:pt x="297" y="212"/>
                  <a:pt x="297" y="213"/>
                  <a:pt x="296" y="213"/>
                </a:cubicBezTo>
                <a:cubicBezTo>
                  <a:pt x="296" y="213"/>
                  <a:pt x="295" y="214"/>
                  <a:pt x="294" y="214"/>
                </a:cubicBezTo>
                <a:cubicBezTo>
                  <a:pt x="293" y="215"/>
                  <a:pt x="293" y="216"/>
                  <a:pt x="292" y="216"/>
                </a:cubicBezTo>
                <a:cubicBezTo>
                  <a:pt x="292" y="217"/>
                  <a:pt x="292" y="218"/>
                  <a:pt x="292" y="218"/>
                </a:cubicBezTo>
                <a:cubicBezTo>
                  <a:pt x="291" y="218"/>
                  <a:pt x="290" y="218"/>
                  <a:pt x="289" y="218"/>
                </a:cubicBezTo>
                <a:cubicBezTo>
                  <a:pt x="289" y="218"/>
                  <a:pt x="289" y="217"/>
                  <a:pt x="288" y="217"/>
                </a:cubicBezTo>
                <a:cubicBezTo>
                  <a:pt x="288" y="217"/>
                  <a:pt x="288" y="216"/>
                  <a:pt x="288" y="216"/>
                </a:cubicBezTo>
                <a:cubicBezTo>
                  <a:pt x="288" y="216"/>
                  <a:pt x="290" y="215"/>
                  <a:pt x="290" y="215"/>
                </a:cubicBezTo>
                <a:cubicBezTo>
                  <a:pt x="291" y="213"/>
                  <a:pt x="291" y="213"/>
                  <a:pt x="293" y="212"/>
                </a:cubicBezTo>
                <a:cubicBezTo>
                  <a:pt x="293" y="212"/>
                  <a:pt x="295" y="210"/>
                  <a:pt x="295" y="210"/>
                </a:cubicBezTo>
                <a:cubicBezTo>
                  <a:pt x="295" y="208"/>
                  <a:pt x="296" y="208"/>
                  <a:pt x="297" y="207"/>
                </a:cubicBezTo>
                <a:cubicBezTo>
                  <a:pt x="298" y="207"/>
                  <a:pt x="299" y="207"/>
                  <a:pt x="300" y="208"/>
                </a:cubicBezTo>
                <a:cubicBezTo>
                  <a:pt x="300" y="208"/>
                  <a:pt x="300" y="209"/>
                  <a:pt x="300" y="208"/>
                </a:cubicBezTo>
                <a:cubicBezTo>
                  <a:pt x="300" y="208"/>
                  <a:pt x="300" y="208"/>
                  <a:pt x="301" y="208"/>
                </a:cubicBezTo>
                <a:cubicBezTo>
                  <a:pt x="301" y="208"/>
                  <a:pt x="302" y="208"/>
                  <a:pt x="302" y="208"/>
                </a:cubicBezTo>
                <a:cubicBezTo>
                  <a:pt x="302" y="208"/>
                  <a:pt x="302" y="207"/>
                  <a:pt x="303" y="207"/>
                </a:cubicBezTo>
                <a:cubicBezTo>
                  <a:pt x="303" y="207"/>
                  <a:pt x="305" y="207"/>
                  <a:pt x="305" y="208"/>
                </a:cubicBezTo>
                <a:cubicBezTo>
                  <a:pt x="305" y="208"/>
                  <a:pt x="306" y="207"/>
                  <a:pt x="307" y="208"/>
                </a:cubicBezTo>
                <a:cubicBezTo>
                  <a:pt x="308" y="208"/>
                  <a:pt x="309" y="208"/>
                  <a:pt x="309" y="208"/>
                </a:cubicBezTo>
                <a:cubicBezTo>
                  <a:pt x="309" y="209"/>
                  <a:pt x="307" y="209"/>
                  <a:pt x="306" y="208"/>
                </a:cubicBezTo>
                <a:close/>
                <a:moveTo>
                  <a:pt x="287" y="188"/>
                </a:moveTo>
                <a:cubicBezTo>
                  <a:pt x="287" y="189"/>
                  <a:pt x="287" y="189"/>
                  <a:pt x="286" y="190"/>
                </a:cubicBezTo>
                <a:cubicBezTo>
                  <a:pt x="286" y="190"/>
                  <a:pt x="286" y="190"/>
                  <a:pt x="285" y="190"/>
                </a:cubicBezTo>
                <a:cubicBezTo>
                  <a:pt x="285" y="190"/>
                  <a:pt x="284" y="191"/>
                  <a:pt x="284" y="191"/>
                </a:cubicBezTo>
                <a:cubicBezTo>
                  <a:pt x="284" y="192"/>
                  <a:pt x="283" y="191"/>
                  <a:pt x="283" y="192"/>
                </a:cubicBezTo>
                <a:cubicBezTo>
                  <a:pt x="283" y="192"/>
                  <a:pt x="284" y="192"/>
                  <a:pt x="283" y="192"/>
                </a:cubicBezTo>
                <a:cubicBezTo>
                  <a:pt x="283" y="193"/>
                  <a:pt x="281" y="194"/>
                  <a:pt x="281" y="194"/>
                </a:cubicBezTo>
                <a:cubicBezTo>
                  <a:pt x="280" y="194"/>
                  <a:pt x="280" y="193"/>
                  <a:pt x="279" y="193"/>
                </a:cubicBezTo>
                <a:cubicBezTo>
                  <a:pt x="278" y="193"/>
                  <a:pt x="277" y="193"/>
                  <a:pt x="277" y="194"/>
                </a:cubicBezTo>
                <a:cubicBezTo>
                  <a:pt x="277" y="194"/>
                  <a:pt x="276" y="195"/>
                  <a:pt x="276" y="195"/>
                </a:cubicBezTo>
                <a:cubicBezTo>
                  <a:pt x="276" y="196"/>
                  <a:pt x="274" y="196"/>
                  <a:pt x="274" y="197"/>
                </a:cubicBezTo>
                <a:cubicBezTo>
                  <a:pt x="274" y="197"/>
                  <a:pt x="273" y="196"/>
                  <a:pt x="272" y="197"/>
                </a:cubicBezTo>
                <a:cubicBezTo>
                  <a:pt x="272" y="197"/>
                  <a:pt x="272" y="197"/>
                  <a:pt x="272" y="197"/>
                </a:cubicBezTo>
                <a:cubicBezTo>
                  <a:pt x="271" y="197"/>
                  <a:pt x="270" y="197"/>
                  <a:pt x="270" y="197"/>
                </a:cubicBezTo>
                <a:cubicBezTo>
                  <a:pt x="269" y="197"/>
                  <a:pt x="269" y="197"/>
                  <a:pt x="268" y="197"/>
                </a:cubicBezTo>
                <a:cubicBezTo>
                  <a:pt x="268" y="197"/>
                  <a:pt x="266" y="198"/>
                  <a:pt x="266" y="198"/>
                </a:cubicBezTo>
                <a:cubicBezTo>
                  <a:pt x="266" y="198"/>
                  <a:pt x="266" y="197"/>
                  <a:pt x="265" y="197"/>
                </a:cubicBezTo>
                <a:cubicBezTo>
                  <a:pt x="264" y="197"/>
                  <a:pt x="265" y="197"/>
                  <a:pt x="264" y="196"/>
                </a:cubicBezTo>
                <a:cubicBezTo>
                  <a:pt x="264" y="195"/>
                  <a:pt x="264" y="195"/>
                  <a:pt x="263" y="195"/>
                </a:cubicBezTo>
                <a:cubicBezTo>
                  <a:pt x="263" y="195"/>
                  <a:pt x="262" y="195"/>
                  <a:pt x="262" y="195"/>
                </a:cubicBezTo>
                <a:cubicBezTo>
                  <a:pt x="262" y="195"/>
                  <a:pt x="260" y="194"/>
                  <a:pt x="260" y="194"/>
                </a:cubicBezTo>
                <a:cubicBezTo>
                  <a:pt x="260" y="194"/>
                  <a:pt x="259" y="193"/>
                  <a:pt x="259" y="193"/>
                </a:cubicBezTo>
                <a:cubicBezTo>
                  <a:pt x="258" y="193"/>
                  <a:pt x="258" y="193"/>
                  <a:pt x="258" y="192"/>
                </a:cubicBezTo>
                <a:cubicBezTo>
                  <a:pt x="259" y="192"/>
                  <a:pt x="259" y="192"/>
                  <a:pt x="260" y="192"/>
                </a:cubicBezTo>
                <a:cubicBezTo>
                  <a:pt x="260" y="193"/>
                  <a:pt x="260" y="193"/>
                  <a:pt x="260" y="193"/>
                </a:cubicBezTo>
                <a:cubicBezTo>
                  <a:pt x="261" y="193"/>
                  <a:pt x="262" y="192"/>
                  <a:pt x="262" y="193"/>
                </a:cubicBezTo>
                <a:cubicBezTo>
                  <a:pt x="264" y="193"/>
                  <a:pt x="266" y="191"/>
                  <a:pt x="268" y="190"/>
                </a:cubicBezTo>
                <a:cubicBezTo>
                  <a:pt x="269" y="190"/>
                  <a:pt x="269" y="189"/>
                  <a:pt x="270" y="189"/>
                </a:cubicBezTo>
                <a:cubicBezTo>
                  <a:pt x="271" y="189"/>
                  <a:pt x="272" y="189"/>
                  <a:pt x="272" y="189"/>
                </a:cubicBezTo>
                <a:cubicBezTo>
                  <a:pt x="273" y="188"/>
                  <a:pt x="273" y="188"/>
                  <a:pt x="272" y="187"/>
                </a:cubicBezTo>
                <a:cubicBezTo>
                  <a:pt x="272" y="187"/>
                  <a:pt x="272" y="187"/>
                  <a:pt x="271" y="187"/>
                </a:cubicBezTo>
                <a:cubicBezTo>
                  <a:pt x="271" y="186"/>
                  <a:pt x="270" y="186"/>
                  <a:pt x="270" y="185"/>
                </a:cubicBezTo>
                <a:cubicBezTo>
                  <a:pt x="270" y="185"/>
                  <a:pt x="270" y="184"/>
                  <a:pt x="270" y="184"/>
                </a:cubicBezTo>
                <a:cubicBezTo>
                  <a:pt x="269" y="184"/>
                  <a:pt x="270" y="184"/>
                  <a:pt x="270" y="184"/>
                </a:cubicBezTo>
                <a:cubicBezTo>
                  <a:pt x="269" y="183"/>
                  <a:pt x="269" y="184"/>
                  <a:pt x="269" y="183"/>
                </a:cubicBezTo>
                <a:cubicBezTo>
                  <a:pt x="269" y="183"/>
                  <a:pt x="269" y="183"/>
                  <a:pt x="269" y="182"/>
                </a:cubicBezTo>
                <a:cubicBezTo>
                  <a:pt x="269" y="182"/>
                  <a:pt x="268" y="181"/>
                  <a:pt x="267" y="180"/>
                </a:cubicBezTo>
                <a:cubicBezTo>
                  <a:pt x="268" y="180"/>
                  <a:pt x="268" y="180"/>
                  <a:pt x="269" y="180"/>
                </a:cubicBezTo>
                <a:cubicBezTo>
                  <a:pt x="269" y="180"/>
                  <a:pt x="269" y="181"/>
                  <a:pt x="270" y="181"/>
                </a:cubicBezTo>
                <a:cubicBezTo>
                  <a:pt x="270" y="181"/>
                  <a:pt x="270" y="181"/>
                  <a:pt x="271" y="181"/>
                </a:cubicBezTo>
                <a:cubicBezTo>
                  <a:pt x="271" y="181"/>
                  <a:pt x="271" y="181"/>
                  <a:pt x="272" y="181"/>
                </a:cubicBezTo>
                <a:cubicBezTo>
                  <a:pt x="272" y="182"/>
                  <a:pt x="271" y="182"/>
                  <a:pt x="272" y="182"/>
                </a:cubicBezTo>
                <a:cubicBezTo>
                  <a:pt x="274" y="182"/>
                  <a:pt x="274" y="182"/>
                  <a:pt x="274" y="183"/>
                </a:cubicBezTo>
                <a:cubicBezTo>
                  <a:pt x="273" y="183"/>
                  <a:pt x="273" y="185"/>
                  <a:pt x="274" y="185"/>
                </a:cubicBezTo>
                <a:cubicBezTo>
                  <a:pt x="274" y="185"/>
                  <a:pt x="274" y="186"/>
                  <a:pt x="274" y="186"/>
                </a:cubicBezTo>
                <a:cubicBezTo>
                  <a:pt x="275" y="187"/>
                  <a:pt x="275" y="187"/>
                  <a:pt x="276" y="187"/>
                </a:cubicBezTo>
                <a:cubicBezTo>
                  <a:pt x="278" y="187"/>
                  <a:pt x="280" y="187"/>
                  <a:pt x="282" y="187"/>
                </a:cubicBezTo>
                <a:cubicBezTo>
                  <a:pt x="283" y="187"/>
                  <a:pt x="283" y="187"/>
                  <a:pt x="284" y="186"/>
                </a:cubicBezTo>
                <a:cubicBezTo>
                  <a:pt x="285" y="186"/>
                  <a:pt x="285" y="186"/>
                  <a:pt x="286" y="185"/>
                </a:cubicBezTo>
                <a:cubicBezTo>
                  <a:pt x="286" y="185"/>
                  <a:pt x="286" y="185"/>
                  <a:pt x="286" y="185"/>
                </a:cubicBezTo>
                <a:cubicBezTo>
                  <a:pt x="286" y="184"/>
                  <a:pt x="286" y="184"/>
                  <a:pt x="287" y="184"/>
                </a:cubicBezTo>
                <a:cubicBezTo>
                  <a:pt x="288" y="183"/>
                  <a:pt x="289" y="183"/>
                  <a:pt x="290" y="182"/>
                </a:cubicBezTo>
                <a:cubicBezTo>
                  <a:pt x="290" y="181"/>
                  <a:pt x="291" y="181"/>
                  <a:pt x="291" y="181"/>
                </a:cubicBezTo>
                <a:cubicBezTo>
                  <a:pt x="292" y="181"/>
                  <a:pt x="291" y="180"/>
                  <a:pt x="292" y="180"/>
                </a:cubicBezTo>
                <a:cubicBezTo>
                  <a:pt x="292" y="180"/>
                  <a:pt x="293" y="180"/>
                  <a:pt x="293" y="180"/>
                </a:cubicBezTo>
                <a:cubicBezTo>
                  <a:pt x="294" y="180"/>
                  <a:pt x="293" y="180"/>
                  <a:pt x="294" y="180"/>
                </a:cubicBezTo>
                <a:cubicBezTo>
                  <a:pt x="295" y="180"/>
                  <a:pt x="298" y="180"/>
                  <a:pt x="298" y="181"/>
                </a:cubicBezTo>
                <a:cubicBezTo>
                  <a:pt x="297" y="181"/>
                  <a:pt x="296" y="181"/>
                  <a:pt x="295" y="180"/>
                </a:cubicBezTo>
                <a:cubicBezTo>
                  <a:pt x="295" y="181"/>
                  <a:pt x="296" y="182"/>
                  <a:pt x="296" y="182"/>
                </a:cubicBezTo>
                <a:cubicBezTo>
                  <a:pt x="295" y="182"/>
                  <a:pt x="294" y="182"/>
                  <a:pt x="294" y="184"/>
                </a:cubicBezTo>
                <a:cubicBezTo>
                  <a:pt x="294" y="184"/>
                  <a:pt x="294" y="184"/>
                  <a:pt x="293" y="184"/>
                </a:cubicBezTo>
                <a:cubicBezTo>
                  <a:pt x="293" y="184"/>
                  <a:pt x="292" y="184"/>
                  <a:pt x="292" y="185"/>
                </a:cubicBezTo>
                <a:cubicBezTo>
                  <a:pt x="292" y="185"/>
                  <a:pt x="292" y="185"/>
                  <a:pt x="291" y="186"/>
                </a:cubicBezTo>
                <a:cubicBezTo>
                  <a:pt x="291" y="186"/>
                  <a:pt x="290" y="187"/>
                  <a:pt x="290" y="187"/>
                </a:cubicBezTo>
                <a:cubicBezTo>
                  <a:pt x="289" y="187"/>
                  <a:pt x="289" y="187"/>
                  <a:pt x="289" y="187"/>
                </a:cubicBezTo>
                <a:cubicBezTo>
                  <a:pt x="288" y="187"/>
                  <a:pt x="288" y="187"/>
                  <a:pt x="288" y="188"/>
                </a:cubicBezTo>
                <a:cubicBezTo>
                  <a:pt x="287" y="188"/>
                  <a:pt x="287" y="188"/>
                  <a:pt x="287" y="188"/>
                </a:cubicBezTo>
                <a:close/>
                <a:moveTo>
                  <a:pt x="283" y="336"/>
                </a:moveTo>
                <a:cubicBezTo>
                  <a:pt x="282" y="336"/>
                  <a:pt x="281" y="334"/>
                  <a:pt x="280" y="333"/>
                </a:cubicBezTo>
                <a:cubicBezTo>
                  <a:pt x="280" y="333"/>
                  <a:pt x="279" y="333"/>
                  <a:pt x="280" y="332"/>
                </a:cubicBezTo>
                <a:cubicBezTo>
                  <a:pt x="280" y="331"/>
                  <a:pt x="280" y="330"/>
                  <a:pt x="280" y="330"/>
                </a:cubicBezTo>
                <a:cubicBezTo>
                  <a:pt x="281" y="330"/>
                  <a:pt x="280" y="332"/>
                  <a:pt x="281" y="332"/>
                </a:cubicBezTo>
                <a:cubicBezTo>
                  <a:pt x="282" y="332"/>
                  <a:pt x="282" y="332"/>
                  <a:pt x="282" y="332"/>
                </a:cubicBezTo>
                <a:cubicBezTo>
                  <a:pt x="283" y="332"/>
                  <a:pt x="283" y="331"/>
                  <a:pt x="283" y="331"/>
                </a:cubicBezTo>
                <a:cubicBezTo>
                  <a:pt x="283" y="332"/>
                  <a:pt x="283" y="333"/>
                  <a:pt x="284" y="333"/>
                </a:cubicBezTo>
                <a:cubicBezTo>
                  <a:pt x="285" y="334"/>
                  <a:pt x="284" y="335"/>
                  <a:pt x="283" y="336"/>
                </a:cubicBezTo>
                <a:close/>
                <a:moveTo>
                  <a:pt x="257" y="163"/>
                </a:moveTo>
                <a:cubicBezTo>
                  <a:pt x="256" y="165"/>
                  <a:pt x="254" y="164"/>
                  <a:pt x="252" y="164"/>
                </a:cubicBezTo>
                <a:cubicBezTo>
                  <a:pt x="252" y="164"/>
                  <a:pt x="252" y="164"/>
                  <a:pt x="252" y="164"/>
                </a:cubicBezTo>
                <a:cubicBezTo>
                  <a:pt x="251" y="163"/>
                  <a:pt x="251" y="163"/>
                  <a:pt x="250" y="163"/>
                </a:cubicBezTo>
                <a:cubicBezTo>
                  <a:pt x="250" y="163"/>
                  <a:pt x="249" y="164"/>
                  <a:pt x="249" y="164"/>
                </a:cubicBezTo>
                <a:cubicBezTo>
                  <a:pt x="249" y="165"/>
                  <a:pt x="249" y="165"/>
                  <a:pt x="251" y="166"/>
                </a:cubicBezTo>
                <a:cubicBezTo>
                  <a:pt x="251" y="166"/>
                  <a:pt x="252" y="167"/>
                  <a:pt x="253" y="167"/>
                </a:cubicBezTo>
                <a:cubicBezTo>
                  <a:pt x="254" y="167"/>
                  <a:pt x="253" y="167"/>
                  <a:pt x="253" y="168"/>
                </a:cubicBezTo>
                <a:cubicBezTo>
                  <a:pt x="253" y="168"/>
                  <a:pt x="253" y="167"/>
                  <a:pt x="252" y="167"/>
                </a:cubicBezTo>
                <a:cubicBezTo>
                  <a:pt x="251" y="167"/>
                  <a:pt x="251" y="167"/>
                  <a:pt x="251" y="167"/>
                </a:cubicBezTo>
                <a:cubicBezTo>
                  <a:pt x="249" y="167"/>
                  <a:pt x="247" y="168"/>
                  <a:pt x="245" y="168"/>
                </a:cubicBezTo>
                <a:cubicBezTo>
                  <a:pt x="245" y="168"/>
                  <a:pt x="244" y="168"/>
                  <a:pt x="244" y="169"/>
                </a:cubicBezTo>
                <a:cubicBezTo>
                  <a:pt x="244" y="169"/>
                  <a:pt x="244" y="169"/>
                  <a:pt x="243" y="169"/>
                </a:cubicBezTo>
                <a:cubicBezTo>
                  <a:pt x="242" y="170"/>
                  <a:pt x="242" y="170"/>
                  <a:pt x="242" y="171"/>
                </a:cubicBezTo>
                <a:cubicBezTo>
                  <a:pt x="242" y="171"/>
                  <a:pt x="241" y="171"/>
                  <a:pt x="241" y="171"/>
                </a:cubicBezTo>
                <a:cubicBezTo>
                  <a:pt x="241" y="170"/>
                  <a:pt x="241" y="170"/>
                  <a:pt x="241" y="169"/>
                </a:cubicBezTo>
                <a:cubicBezTo>
                  <a:pt x="241" y="169"/>
                  <a:pt x="242" y="169"/>
                  <a:pt x="242" y="169"/>
                </a:cubicBezTo>
                <a:cubicBezTo>
                  <a:pt x="242" y="169"/>
                  <a:pt x="243" y="169"/>
                  <a:pt x="243" y="168"/>
                </a:cubicBezTo>
                <a:cubicBezTo>
                  <a:pt x="243" y="168"/>
                  <a:pt x="244" y="168"/>
                  <a:pt x="244" y="167"/>
                </a:cubicBezTo>
                <a:cubicBezTo>
                  <a:pt x="245" y="167"/>
                  <a:pt x="248" y="166"/>
                  <a:pt x="248" y="166"/>
                </a:cubicBezTo>
                <a:cubicBezTo>
                  <a:pt x="248" y="165"/>
                  <a:pt x="246" y="165"/>
                  <a:pt x="245" y="165"/>
                </a:cubicBezTo>
                <a:cubicBezTo>
                  <a:pt x="245" y="165"/>
                  <a:pt x="244" y="165"/>
                  <a:pt x="243" y="165"/>
                </a:cubicBezTo>
                <a:cubicBezTo>
                  <a:pt x="243" y="165"/>
                  <a:pt x="243" y="165"/>
                  <a:pt x="243" y="165"/>
                </a:cubicBezTo>
                <a:cubicBezTo>
                  <a:pt x="242" y="166"/>
                  <a:pt x="241" y="166"/>
                  <a:pt x="241" y="167"/>
                </a:cubicBezTo>
                <a:cubicBezTo>
                  <a:pt x="241" y="167"/>
                  <a:pt x="241" y="167"/>
                  <a:pt x="240" y="168"/>
                </a:cubicBezTo>
                <a:cubicBezTo>
                  <a:pt x="240" y="168"/>
                  <a:pt x="240" y="169"/>
                  <a:pt x="240" y="169"/>
                </a:cubicBezTo>
                <a:cubicBezTo>
                  <a:pt x="240" y="170"/>
                  <a:pt x="239" y="170"/>
                  <a:pt x="239" y="170"/>
                </a:cubicBezTo>
                <a:cubicBezTo>
                  <a:pt x="238" y="170"/>
                  <a:pt x="237" y="170"/>
                  <a:pt x="235" y="169"/>
                </a:cubicBezTo>
                <a:cubicBezTo>
                  <a:pt x="234" y="169"/>
                  <a:pt x="234" y="169"/>
                  <a:pt x="234" y="168"/>
                </a:cubicBezTo>
                <a:cubicBezTo>
                  <a:pt x="233" y="168"/>
                  <a:pt x="232" y="168"/>
                  <a:pt x="233" y="167"/>
                </a:cubicBezTo>
                <a:cubicBezTo>
                  <a:pt x="233" y="167"/>
                  <a:pt x="233" y="167"/>
                  <a:pt x="234" y="167"/>
                </a:cubicBezTo>
                <a:cubicBezTo>
                  <a:pt x="234" y="165"/>
                  <a:pt x="233" y="165"/>
                  <a:pt x="234" y="164"/>
                </a:cubicBezTo>
                <a:cubicBezTo>
                  <a:pt x="234" y="164"/>
                  <a:pt x="236" y="163"/>
                  <a:pt x="236" y="163"/>
                </a:cubicBezTo>
                <a:cubicBezTo>
                  <a:pt x="236" y="162"/>
                  <a:pt x="236" y="162"/>
                  <a:pt x="236" y="161"/>
                </a:cubicBezTo>
                <a:cubicBezTo>
                  <a:pt x="235" y="161"/>
                  <a:pt x="234" y="160"/>
                  <a:pt x="234" y="159"/>
                </a:cubicBezTo>
                <a:cubicBezTo>
                  <a:pt x="236" y="159"/>
                  <a:pt x="238" y="160"/>
                  <a:pt x="240" y="160"/>
                </a:cubicBezTo>
                <a:cubicBezTo>
                  <a:pt x="240" y="160"/>
                  <a:pt x="240" y="159"/>
                  <a:pt x="240" y="159"/>
                </a:cubicBezTo>
                <a:cubicBezTo>
                  <a:pt x="240" y="158"/>
                  <a:pt x="239" y="160"/>
                  <a:pt x="239" y="158"/>
                </a:cubicBezTo>
                <a:cubicBezTo>
                  <a:pt x="238" y="157"/>
                  <a:pt x="238" y="157"/>
                  <a:pt x="236" y="157"/>
                </a:cubicBezTo>
                <a:cubicBezTo>
                  <a:pt x="236" y="157"/>
                  <a:pt x="235" y="157"/>
                  <a:pt x="234" y="157"/>
                </a:cubicBezTo>
                <a:cubicBezTo>
                  <a:pt x="234" y="157"/>
                  <a:pt x="234" y="156"/>
                  <a:pt x="234" y="156"/>
                </a:cubicBezTo>
                <a:cubicBezTo>
                  <a:pt x="233" y="156"/>
                  <a:pt x="233" y="156"/>
                  <a:pt x="232" y="156"/>
                </a:cubicBezTo>
                <a:cubicBezTo>
                  <a:pt x="232" y="156"/>
                  <a:pt x="232" y="156"/>
                  <a:pt x="232" y="156"/>
                </a:cubicBezTo>
                <a:cubicBezTo>
                  <a:pt x="231" y="156"/>
                  <a:pt x="231" y="156"/>
                  <a:pt x="230" y="156"/>
                </a:cubicBezTo>
                <a:cubicBezTo>
                  <a:pt x="230" y="157"/>
                  <a:pt x="229" y="156"/>
                  <a:pt x="228" y="156"/>
                </a:cubicBezTo>
                <a:cubicBezTo>
                  <a:pt x="228" y="156"/>
                  <a:pt x="228" y="155"/>
                  <a:pt x="228" y="155"/>
                </a:cubicBezTo>
                <a:cubicBezTo>
                  <a:pt x="229" y="155"/>
                  <a:pt x="230" y="155"/>
                  <a:pt x="231" y="155"/>
                </a:cubicBezTo>
                <a:cubicBezTo>
                  <a:pt x="232" y="154"/>
                  <a:pt x="232" y="154"/>
                  <a:pt x="233" y="154"/>
                </a:cubicBezTo>
                <a:cubicBezTo>
                  <a:pt x="233" y="154"/>
                  <a:pt x="234" y="155"/>
                  <a:pt x="235" y="155"/>
                </a:cubicBezTo>
                <a:cubicBezTo>
                  <a:pt x="235" y="155"/>
                  <a:pt x="237" y="154"/>
                  <a:pt x="237" y="154"/>
                </a:cubicBezTo>
                <a:cubicBezTo>
                  <a:pt x="237" y="154"/>
                  <a:pt x="238" y="154"/>
                  <a:pt x="239" y="154"/>
                </a:cubicBezTo>
                <a:cubicBezTo>
                  <a:pt x="240" y="154"/>
                  <a:pt x="239" y="153"/>
                  <a:pt x="240" y="153"/>
                </a:cubicBezTo>
                <a:cubicBezTo>
                  <a:pt x="240" y="153"/>
                  <a:pt x="241" y="153"/>
                  <a:pt x="241" y="153"/>
                </a:cubicBezTo>
                <a:cubicBezTo>
                  <a:pt x="241" y="153"/>
                  <a:pt x="245" y="152"/>
                  <a:pt x="245" y="152"/>
                </a:cubicBezTo>
                <a:cubicBezTo>
                  <a:pt x="246" y="152"/>
                  <a:pt x="246" y="152"/>
                  <a:pt x="247" y="152"/>
                </a:cubicBezTo>
                <a:cubicBezTo>
                  <a:pt x="247" y="152"/>
                  <a:pt x="248" y="152"/>
                  <a:pt x="248" y="152"/>
                </a:cubicBezTo>
                <a:cubicBezTo>
                  <a:pt x="249" y="152"/>
                  <a:pt x="249" y="152"/>
                  <a:pt x="249" y="152"/>
                </a:cubicBezTo>
                <a:cubicBezTo>
                  <a:pt x="250" y="152"/>
                  <a:pt x="250" y="153"/>
                  <a:pt x="251" y="153"/>
                </a:cubicBezTo>
                <a:cubicBezTo>
                  <a:pt x="251" y="153"/>
                  <a:pt x="253" y="153"/>
                  <a:pt x="253" y="154"/>
                </a:cubicBezTo>
                <a:cubicBezTo>
                  <a:pt x="252" y="154"/>
                  <a:pt x="251" y="154"/>
                  <a:pt x="250" y="154"/>
                </a:cubicBezTo>
                <a:cubicBezTo>
                  <a:pt x="249" y="154"/>
                  <a:pt x="248" y="154"/>
                  <a:pt x="248" y="155"/>
                </a:cubicBezTo>
                <a:cubicBezTo>
                  <a:pt x="247" y="155"/>
                  <a:pt x="247" y="155"/>
                  <a:pt x="246" y="155"/>
                </a:cubicBezTo>
                <a:cubicBezTo>
                  <a:pt x="247" y="156"/>
                  <a:pt x="247" y="156"/>
                  <a:pt x="248" y="156"/>
                </a:cubicBezTo>
                <a:cubicBezTo>
                  <a:pt x="249" y="156"/>
                  <a:pt x="250" y="157"/>
                  <a:pt x="251" y="157"/>
                </a:cubicBezTo>
                <a:cubicBezTo>
                  <a:pt x="252" y="157"/>
                  <a:pt x="253" y="158"/>
                  <a:pt x="254" y="158"/>
                </a:cubicBezTo>
                <a:cubicBezTo>
                  <a:pt x="255" y="158"/>
                  <a:pt x="256" y="158"/>
                  <a:pt x="257" y="157"/>
                </a:cubicBezTo>
                <a:cubicBezTo>
                  <a:pt x="258" y="157"/>
                  <a:pt x="258" y="157"/>
                  <a:pt x="259" y="158"/>
                </a:cubicBezTo>
                <a:cubicBezTo>
                  <a:pt x="259" y="159"/>
                  <a:pt x="258" y="160"/>
                  <a:pt x="258" y="161"/>
                </a:cubicBezTo>
                <a:cubicBezTo>
                  <a:pt x="257" y="161"/>
                  <a:pt x="257" y="161"/>
                  <a:pt x="257" y="162"/>
                </a:cubicBezTo>
                <a:cubicBezTo>
                  <a:pt x="257" y="162"/>
                  <a:pt x="258" y="163"/>
                  <a:pt x="258" y="163"/>
                </a:cubicBezTo>
                <a:cubicBezTo>
                  <a:pt x="258" y="163"/>
                  <a:pt x="257" y="163"/>
                  <a:pt x="257" y="163"/>
                </a:cubicBezTo>
                <a:cubicBezTo>
                  <a:pt x="257" y="164"/>
                  <a:pt x="257" y="163"/>
                  <a:pt x="257" y="163"/>
                </a:cubicBezTo>
                <a:close/>
                <a:moveTo>
                  <a:pt x="257" y="180"/>
                </a:moveTo>
                <a:cubicBezTo>
                  <a:pt x="257" y="181"/>
                  <a:pt x="255" y="180"/>
                  <a:pt x="255" y="180"/>
                </a:cubicBezTo>
                <a:cubicBezTo>
                  <a:pt x="253" y="180"/>
                  <a:pt x="252" y="182"/>
                  <a:pt x="251" y="182"/>
                </a:cubicBezTo>
                <a:cubicBezTo>
                  <a:pt x="250" y="182"/>
                  <a:pt x="250" y="182"/>
                  <a:pt x="250" y="181"/>
                </a:cubicBezTo>
                <a:cubicBezTo>
                  <a:pt x="250" y="181"/>
                  <a:pt x="250" y="181"/>
                  <a:pt x="249" y="181"/>
                </a:cubicBezTo>
                <a:cubicBezTo>
                  <a:pt x="249" y="181"/>
                  <a:pt x="248" y="181"/>
                  <a:pt x="248" y="181"/>
                </a:cubicBezTo>
                <a:cubicBezTo>
                  <a:pt x="247" y="181"/>
                  <a:pt x="247" y="180"/>
                  <a:pt x="247" y="180"/>
                </a:cubicBezTo>
                <a:cubicBezTo>
                  <a:pt x="247" y="180"/>
                  <a:pt x="246" y="181"/>
                  <a:pt x="245" y="181"/>
                </a:cubicBezTo>
                <a:cubicBezTo>
                  <a:pt x="245" y="180"/>
                  <a:pt x="244" y="180"/>
                  <a:pt x="244" y="180"/>
                </a:cubicBezTo>
                <a:cubicBezTo>
                  <a:pt x="243" y="180"/>
                  <a:pt x="244" y="180"/>
                  <a:pt x="244" y="180"/>
                </a:cubicBezTo>
                <a:cubicBezTo>
                  <a:pt x="245" y="180"/>
                  <a:pt x="246" y="179"/>
                  <a:pt x="247" y="179"/>
                </a:cubicBezTo>
                <a:cubicBezTo>
                  <a:pt x="248" y="179"/>
                  <a:pt x="247" y="178"/>
                  <a:pt x="248" y="178"/>
                </a:cubicBezTo>
                <a:cubicBezTo>
                  <a:pt x="249" y="178"/>
                  <a:pt x="250" y="178"/>
                  <a:pt x="251" y="178"/>
                </a:cubicBezTo>
                <a:cubicBezTo>
                  <a:pt x="252" y="178"/>
                  <a:pt x="252" y="178"/>
                  <a:pt x="252" y="179"/>
                </a:cubicBezTo>
                <a:cubicBezTo>
                  <a:pt x="252" y="179"/>
                  <a:pt x="252" y="180"/>
                  <a:pt x="252" y="180"/>
                </a:cubicBezTo>
                <a:cubicBezTo>
                  <a:pt x="254" y="180"/>
                  <a:pt x="256" y="179"/>
                  <a:pt x="257" y="179"/>
                </a:cubicBezTo>
                <a:cubicBezTo>
                  <a:pt x="257" y="180"/>
                  <a:pt x="257" y="180"/>
                  <a:pt x="257" y="180"/>
                </a:cubicBezTo>
                <a:close/>
                <a:moveTo>
                  <a:pt x="235" y="295"/>
                </a:moveTo>
                <a:cubicBezTo>
                  <a:pt x="234" y="295"/>
                  <a:pt x="234" y="296"/>
                  <a:pt x="233" y="296"/>
                </a:cubicBezTo>
                <a:cubicBezTo>
                  <a:pt x="233" y="297"/>
                  <a:pt x="233" y="297"/>
                  <a:pt x="232" y="297"/>
                </a:cubicBezTo>
                <a:cubicBezTo>
                  <a:pt x="232" y="296"/>
                  <a:pt x="233" y="295"/>
                  <a:pt x="234" y="295"/>
                </a:cubicBezTo>
                <a:cubicBezTo>
                  <a:pt x="235" y="295"/>
                  <a:pt x="235" y="295"/>
                  <a:pt x="235" y="295"/>
                </a:cubicBezTo>
                <a:cubicBezTo>
                  <a:pt x="234" y="295"/>
                  <a:pt x="235" y="295"/>
                  <a:pt x="235" y="295"/>
                </a:cubicBezTo>
                <a:close/>
                <a:moveTo>
                  <a:pt x="205" y="253"/>
                </a:moveTo>
                <a:cubicBezTo>
                  <a:pt x="204" y="253"/>
                  <a:pt x="205" y="252"/>
                  <a:pt x="205" y="253"/>
                </a:cubicBezTo>
                <a:close/>
                <a:moveTo>
                  <a:pt x="196" y="133"/>
                </a:moveTo>
                <a:cubicBezTo>
                  <a:pt x="194" y="133"/>
                  <a:pt x="196" y="131"/>
                  <a:pt x="196" y="133"/>
                </a:cubicBezTo>
                <a:close/>
                <a:moveTo>
                  <a:pt x="174" y="212"/>
                </a:moveTo>
                <a:cubicBezTo>
                  <a:pt x="174" y="212"/>
                  <a:pt x="173" y="212"/>
                  <a:pt x="173" y="212"/>
                </a:cubicBezTo>
                <a:cubicBezTo>
                  <a:pt x="173" y="211"/>
                  <a:pt x="173" y="211"/>
                  <a:pt x="174" y="211"/>
                </a:cubicBezTo>
                <a:cubicBezTo>
                  <a:pt x="174" y="211"/>
                  <a:pt x="174" y="210"/>
                  <a:pt x="174" y="211"/>
                </a:cubicBezTo>
                <a:cubicBezTo>
                  <a:pt x="174" y="211"/>
                  <a:pt x="174" y="211"/>
                  <a:pt x="174" y="212"/>
                </a:cubicBezTo>
                <a:close/>
                <a:moveTo>
                  <a:pt x="171" y="217"/>
                </a:moveTo>
                <a:cubicBezTo>
                  <a:pt x="171" y="217"/>
                  <a:pt x="171" y="217"/>
                  <a:pt x="171" y="217"/>
                </a:cubicBezTo>
                <a:cubicBezTo>
                  <a:pt x="171" y="216"/>
                  <a:pt x="170" y="216"/>
                  <a:pt x="170" y="216"/>
                </a:cubicBezTo>
                <a:cubicBezTo>
                  <a:pt x="170" y="215"/>
                  <a:pt x="169" y="215"/>
                  <a:pt x="169" y="215"/>
                </a:cubicBezTo>
                <a:cubicBezTo>
                  <a:pt x="168" y="215"/>
                  <a:pt x="168" y="215"/>
                  <a:pt x="167" y="215"/>
                </a:cubicBezTo>
                <a:cubicBezTo>
                  <a:pt x="167" y="215"/>
                  <a:pt x="167" y="214"/>
                  <a:pt x="167" y="213"/>
                </a:cubicBezTo>
                <a:cubicBezTo>
                  <a:pt x="167" y="213"/>
                  <a:pt x="167" y="213"/>
                  <a:pt x="167" y="213"/>
                </a:cubicBezTo>
                <a:cubicBezTo>
                  <a:pt x="168" y="213"/>
                  <a:pt x="170" y="213"/>
                  <a:pt x="170" y="214"/>
                </a:cubicBezTo>
                <a:cubicBezTo>
                  <a:pt x="170" y="215"/>
                  <a:pt x="171" y="216"/>
                  <a:pt x="171" y="217"/>
                </a:cubicBezTo>
                <a:close/>
                <a:moveTo>
                  <a:pt x="65" y="211"/>
                </a:moveTo>
                <a:cubicBezTo>
                  <a:pt x="65" y="211"/>
                  <a:pt x="65" y="212"/>
                  <a:pt x="65" y="210"/>
                </a:cubicBezTo>
                <a:cubicBezTo>
                  <a:pt x="65" y="211"/>
                  <a:pt x="65" y="211"/>
                  <a:pt x="65" y="211"/>
                </a:cubicBezTo>
                <a:close/>
                <a:moveTo>
                  <a:pt x="366" y="105"/>
                </a:moveTo>
                <a:cubicBezTo>
                  <a:pt x="366" y="104"/>
                  <a:pt x="366" y="104"/>
                  <a:pt x="366" y="103"/>
                </a:cubicBezTo>
                <a:cubicBezTo>
                  <a:pt x="367" y="103"/>
                  <a:pt x="367" y="103"/>
                  <a:pt x="368" y="104"/>
                </a:cubicBezTo>
                <a:cubicBezTo>
                  <a:pt x="368" y="104"/>
                  <a:pt x="367" y="104"/>
                  <a:pt x="366" y="105"/>
                </a:cubicBezTo>
                <a:cubicBezTo>
                  <a:pt x="366" y="104"/>
                  <a:pt x="366" y="105"/>
                  <a:pt x="366" y="105"/>
                </a:cubicBezTo>
                <a:close/>
                <a:moveTo>
                  <a:pt x="381" y="298"/>
                </a:moveTo>
                <a:cubicBezTo>
                  <a:pt x="381" y="298"/>
                  <a:pt x="382" y="298"/>
                  <a:pt x="382" y="297"/>
                </a:cubicBezTo>
                <a:cubicBezTo>
                  <a:pt x="382" y="297"/>
                  <a:pt x="382" y="297"/>
                  <a:pt x="382" y="296"/>
                </a:cubicBezTo>
                <a:cubicBezTo>
                  <a:pt x="383" y="296"/>
                  <a:pt x="383" y="296"/>
                  <a:pt x="384" y="296"/>
                </a:cubicBezTo>
                <a:cubicBezTo>
                  <a:pt x="384" y="295"/>
                  <a:pt x="385" y="295"/>
                  <a:pt x="385" y="295"/>
                </a:cubicBezTo>
                <a:cubicBezTo>
                  <a:pt x="386" y="295"/>
                  <a:pt x="386" y="294"/>
                  <a:pt x="387" y="294"/>
                </a:cubicBezTo>
                <a:cubicBezTo>
                  <a:pt x="387" y="293"/>
                  <a:pt x="388" y="293"/>
                  <a:pt x="388" y="293"/>
                </a:cubicBezTo>
                <a:cubicBezTo>
                  <a:pt x="389" y="293"/>
                  <a:pt x="388" y="293"/>
                  <a:pt x="389" y="293"/>
                </a:cubicBezTo>
                <a:cubicBezTo>
                  <a:pt x="390" y="292"/>
                  <a:pt x="390" y="291"/>
                  <a:pt x="391" y="291"/>
                </a:cubicBezTo>
                <a:cubicBezTo>
                  <a:pt x="391" y="291"/>
                  <a:pt x="391" y="292"/>
                  <a:pt x="392" y="291"/>
                </a:cubicBezTo>
                <a:cubicBezTo>
                  <a:pt x="392" y="290"/>
                  <a:pt x="392" y="290"/>
                  <a:pt x="392" y="290"/>
                </a:cubicBezTo>
                <a:cubicBezTo>
                  <a:pt x="393" y="290"/>
                  <a:pt x="392" y="289"/>
                  <a:pt x="392" y="289"/>
                </a:cubicBezTo>
                <a:cubicBezTo>
                  <a:pt x="392" y="288"/>
                  <a:pt x="393" y="288"/>
                  <a:pt x="393" y="288"/>
                </a:cubicBezTo>
                <a:cubicBezTo>
                  <a:pt x="393" y="288"/>
                  <a:pt x="394" y="288"/>
                  <a:pt x="395" y="288"/>
                </a:cubicBezTo>
                <a:cubicBezTo>
                  <a:pt x="395" y="287"/>
                  <a:pt x="396" y="288"/>
                  <a:pt x="396" y="287"/>
                </a:cubicBezTo>
                <a:cubicBezTo>
                  <a:pt x="396" y="286"/>
                  <a:pt x="396" y="286"/>
                  <a:pt x="397" y="286"/>
                </a:cubicBezTo>
                <a:cubicBezTo>
                  <a:pt x="397" y="286"/>
                  <a:pt x="397" y="287"/>
                  <a:pt x="397" y="287"/>
                </a:cubicBezTo>
                <a:cubicBezTo>
                  <a:pt x="397" y="287"/>
                  <a:pt x="397" y="287"/>
                  <a:pt x="398" y="287"/>
                </a:cubicBezTo>
                <a:cubicBezTo>
                  <a:pt x="398" y="286"/>
                  <a:pt x="398" y="287"/>
                  <a:pt x="398" y="286"/>
                </a:cubicBezTo>
                <a:cubicBezTo>
                  <a:pt x="397" y="285"/>
                  <a:pt x="398" y="285"/>
                  <a:pt x="398" y="285"/>
                </a:cubicBezTo>
                <a:cubicBezTo>
                  <a:pt x="399" y="285"/>
                  <a:pt x="400" y="285"/>
                  <a:pt x="401" y="285"/>
                </a:cubicBezTo>
                <a:cubicBezTo>
                  <a:pt x="401" y="285"/>
                  <a:pt x="402" y="285"/>
                  <a:pt x="402" y="285"/>
                </a:cubicBezTo>
                <a:cubicBezTo>
                  <a:pt x="403" y="285"/>
                  <a:pt x="403" y="286"/>
                  <a:pt x="404" y="285"/>
                </a:cubicBezTo>
                <a:cubicBezTo>
                  <a:pt x="404" y="285"/>
                  <a:pt x="405" y="285"/>
                  <a:pt x="405" y="285"/>
                </a:cubicBezTo>
                <a:cubicBezTo>
                  <a:pt x="405" y="286"/>
                  <a:pt x="405" y="286"/>
                  <a:pt x="406" y="287"/>
                </a:cubicBezTo>
                <a:cubicBezTo>
                  <a:pt x="406" y="287"/>
                  <a:pt x="406" y="287"/>
                  <a:pt x="406" y="287"/>
                </a:cubicBezTo>
                <a:cubicBezTo>
                  <a:pt x="406" y="287"/>
                  <a:pt x="406" y="288"/>
                  <a:pt x="406" y="288"/>
                </a:cubicBezTo>
                <a:cubicBezTo>
                  <a:pt x="406" y="289"/>
                  <a:pt x="406" y="288"/>
                  <a:pt x="406" y="289"/>
                </a:cubicBezTo>
                <a:cubicBezTo>
                  <a:pt x="406" y="289"/>
                  <a:pt x="406" y="289"/>
                  <a:pt x="407" y="289"/>
                </a:cubicBezTo>
                <a:cubicBezTo>
                  <a:pt x="408" y="290"/>
                  <a:pt x="408" y="291"/>
                  <a:pt x="409" y="291"/>
                </a:cubicBezTo>
                <a:cubicBezTo>
                  <a:pt x="409" y="292"/>
                  <a:pt x="407" y="291"/>
                  <a:pt x="409" y="292"/>
                </a:cubicBezTo>
                <a:cubicBezTo>
                  <a:pt x="410" y="292"/>
                  <a:pt x="410" y="292"/>
                  <a:pt x="411" y="292"/>
                </a:cubicBezTo>
                <a:cubicBezTo>
                  <a:pt x="411" y="291"/>
                  <a:pt x="413" y="292"/>
                  <a:pt x="413" y="293"/>
                </a:cubicBezTo>
                <a:cubicBezTo>
                  <a:pt x="412" y="294"/>
                  <a:pt x="413" y="295"/>
                  <a:pt x="415" y="296"/>
                </a:cubicBezTo>
                <a:cubicBezTo>
                  <a:pt x="414" y="296"/>
                  <a:pt x="414" y="296"/>
                  <a:pt x="414" y="297"/>
                </a:cubicBezTo>
                <a:cubicBezTo>
                  <a:pt x="414" y="298"/>
                  <a:pt x="414" y="298"/>
                  <a:pt x="415" y="298"/>
                </a:cubicBezTo>
                <a:cubicBezTo>
                  <a:pt x="415" y="299"/>
                  <a:pt x="415" y="300"/>
                  <a:pt x="415" y="300"/>
                </a:cubicBezTo>
                <a:cubicBezTo>
                  <a:pt x="415" y="302"/>
                  <a:pt x="416" y="301"/>
                  <a:pt x="417" y="301"/>
                </a:cubicBezTo>
                <a:cubicBezTo>
                  <a:pt x="418" y="302"/>
                  <a:pt x="418" y="303"/>
                  <a:pt x="419" y="303"/>
                </a:cubicBezTo>
                <a:cubicBezTo>
                  <a:pt x="420" y="303"/>
                  <a:pt x="420" y="304"/>
                  <a:pt x="420" y="303"/>
                </a:cubicBezTo>
                <a:cubicBezTo>
                  <a:pt x="420" y="303"/>
                  <a:pt x="421" y="304"/>
                  <a:pt x="421" y="304"/>
                </a:cubicBezTo>
                <a:cubicBezTo>
                  <a:pt x="421" y="304"/>
                  <a:pt x="424" y="303"/>
                  <a:pt x="424" y="304"/>
                </a:cubicBezTo>
                <a:cubicBezTo>
                  <a:pt x="424" y="304"/>
                  <a:pt x="424" y="304"/>
                  <a:pt x="424" y="304"/>
                </a:cubicBezTo>
                <a:cubicBezTo>
                  <a:pt x="425" y="304"/>
                  <a:pt x="424" y="304"/>
                  <a:pt x="425" y="304"/>
                </a:cubicBezTo>
                <a:cubicBezTo>
                  <a:pt x="425" y="304"/>
                  <a:pt x="426" y="304"/>
                  <a:pt x="426" y="304"/>
                </a:cubicBezTo>
                <a:cubicBezTo>
                  <a:pt x="427" y="304"/>
                  <a:pt x="427" y="304"/>
                  <a:pt x="428" y="305"/>
                </a:cubicBezTo>
                <a:cubicBezTo>
                  <a:pt x="429" y="306"/>
                  <a:pt x="430" y="305"/>
                  <a:pt x="431" y="305"/>
                </a:cubicBezTo>
                <a:cubicBezTo>
                  <a:pt x="432" y="305"/>
                  <a:pt x="432" y="305"/>
                  <a:pt x="433" y="305"/>
                </a:cubicBezTo>
                <a:cubicBezTo>
                  <a:pt x="433" y="305"/>
                  <a:pt x="433" y="305"/>
                  <a:pt x="433" y="305"/>
                </a:cubicBezTo>
                <a:cubicBezTo>
                  <a:pt x="433" y="306"/>
                  <a:pt x="433" y="306"/>
                  <a:pt x="433" y="306"/>
                </a:cubicBezTo>
                <a:cubicBezTo>
                  <a:pt x="434" y="306"/>
                  <a:pt x="434" y="306"/>
                  <a:pt x="434" y="306"/>
                </a:cubicBezTo>
                <a:cubicBezTo>
                  <a:pt x="434" y="306"/>
                  <a:pt x="435" y="307"/>
                  <a:pt x="435" y="307"/>
                </a:cubicBezTo>
                <a:cubicBezTo>
                  <a:pt x="435" y="307"/>
                  <a:pt x="435" y="307"/>
                  <a:pt x="435" y="307"/>
                </a:cubicBezTo>
                <a:cubicBezTo>
                  <a:pt x="435" y="308"/>
                  <a:pt x="436" y="307"/>
                  <a:pt x="437" y="307"/>
                </a:cubicBezTo>
                <a:cubicBezTo>
                  <a:pt x="437" y="309"/>
                  <a:pt x="437" y="310"/>
                  <a:pt x="437" y="311"/>
                </a:cubicBezTo>
                <a:cubicBezTo>
                  <a:pt x="438" y="312"/>
                  <a:pt x="438" y="312"/>
                  <a:pt x="439" y="312"/>
                </a:cubicBezTo>
                <a:cubicBezTo>
                  <a:pt x="439" y="312"/>
                  <a:pt x="438" y="313"/>
                  <a:pt x="438" y="314"/>
                </a:cubicBezTo>
                <a:cubicBezTo>
                  <a:pt x="438" y="313"/>
                  <a:pt x="437" y="313"/>
                  <a:pt x="436" y="314"/>
                </a:cubicBezTo>
                <a:cubicBezTo>
                  <a:pt x="436" y="314"/>
                  <a:pt x="437" y="315"/>
                  <a:pt x="437" y="315"/>
                </a:cubicBezTo>
                <a:cubicBezTo>
                  <a:pt x="437" y="315"/>
                  <a:pt x="437" y="316"/>
                  <a:pt x="436" y="316"/>
                </a:cubicBezTo>
                <a:cubicBezTo>
                  <a:pt x="436" y="316"/>
                  <a:pt x="435" y="316"/>
                  <a:pt x="435" y="315"/>
                </a:cubicBezTo>
                <a:cubicBezTo>
                  <a:pt x="435" y="314"/>
                  <a:pt x="433" y="315"/>
                  <a:pt x="433" y="314"/>
                </a:cubicBezTo>
                <a:cubicBezTo>
                  <a:pt x="433" y="314"/>
                  <a:pt x="432" y="314"/>
                  <a:pt x="432" y="314"/>
                </a:cubicBezTo>
                <a:cubicBezTo>
                  <a:pt x="432" y="313"/>
                  <a:pt x="432" y="314"/>
                  <a:pt x="432" y="313"/>
                </a:cubicBezTo>
                <a:cubicBezTo>
                  <a:pt x="431" y="312"/>
                  <a:pt x="431" y="314"/>
                  <a:pt x="430" y="314"/>
                </a:cubicBezTo>
                <a:cubicBezTo>
                  <a:pt x="430" y="314"/>
                  <a:pt x="429" y="315"/>
                  <a:pt x="429" y="316"/>
                </a:cubicBezTo>
                <a:cubicBezTo>
                  <a:pt x="429" y="315"/>
                  <a:pt x="428" y="316"/>
                  <a:pt x="428" y="316"/>
                </a:cubicBezTo>
                <a:cubicBezTo>
                  <a:pt x="428" y="317"/>
                  <a:pt x="428" y="318"/>
                  <a:pt x="428" y="319"/>
                </a:cubicBezTo>
                <a:cubicBezTo>
                  <a:pt x="428" y="319"/>
                  <a:pt x="428" y="319"/>
                  <a:pt x="428" y="319"/>
                </a:cubicBezTo>
                <a:cubicBezTo>
                  <a:pt x="428" y="320"/>
                  <a:pt x="428" y="321"/>
                  <a:pt x="428" y="323"/>
                </a:cubicBezTo>
                <a:cubicBezTo>
                  <a:pt x="427" y="323"/>
                  <a:pt x="426" y="323"/>
                  <a:pt x="425" y="324"/>
                </a:cubicBezTo>
                <a:cubicBezTo>
                  <a:pt x="424" y="323"/>
                  <a:pt x="424" y="319"/>
                  <a:pt x="423" y="318"/>
                </a:cubicBezTo>
                <a:cubicBezTo>
                  <a:pt x="422" y="318"/>
                  <a:pt x="422" y="318"/>
                  <a:pt x="421" y="318"/>
                </a:cubicBezTo>
                <a:cubicBezTo>
                  <a:pt x="421" y="318"/>
                  <a:pt x="421" y="318"/>
                  <a:pt x="420" y="319"/>
                </a:cubicBezTo>
                <a:cubicBezTo>
                  <a:pt x="420" y="319"/>
                  <a:pt x="419" y="320"/>
                  <a:pt x="418" y="320"/>
                </a:cubicBezTo>
                <a:cubicBezTo>
                  <a:pt x="417" y="319"/>
                  <a:pt x="420" y="316"/>
                  <a:pt x="420" y="315"/>
                </a:cubicBezTo>
                <a:cubicBezTo>
                  <a:pt x="421" y="313"/>
                  <a:pt x="420" y="313"/>
                  <a:pt x="420" y="312"/>
                </a:cubicBezTo>
                <a:cubicBezTo>
                  <a:pt x="420" y="311"/>
                  <a:pt x="419" y="312"/>
                  <a:pt x="419" y="311"/>
                </a:cubicBezTo>
                <a:cubicBezTo>
                  <a:pt x="419" y="311"/>
                  <a:pt x="420" y="310"/>
                  <a:pt x="420" y="310"/>
                </a:cubicBezTo>
                <a:cubicBezTo>
                  <a:pt x="419" y="310"/>
                  <a:pt x="419" y="309"/>
                  <a:pt x="419" y="309"/>
                </a:cubicBezTo>
                <a:cubicBezTo>
                  <a:pt x="418" y="308"/>
                  <a:pt x="418" y="308"/>
                  <a:pt x="417" y="308"/>
                </a:cubicBezTo>
                <a:cubicBezTo>
                  <a:pt x="417" y="308"/>
                  <a:pt x="416" y="308"/>
                  <a:pt x="416" y="308"/>
                </a:cubicBezTo>
                <a:cubicBezTo>
                  <a:pt x="415" y="307"/>
                  <a:pt x="415" y="306"/>
                  <a:pt x="414" y="307"/>
                </a:cubicBezTo>
                <a:cubicBezTo>
                  <a:pt x="413" y="307"/>
                  <a:pt x="413" y="307"/>
                  <a:pt x="413" y="308"/>
                </a:cubicBezTo>
                <a:cubicBezTo>
                  <a:pt x="413" y="309"/>
                  <a:pt x="413" y="309"/>
                  <a:pt x="412" y="309"/>
                </a:cubicBezTo>
                <a:cubicBezTo>
                  <a:pt x="411" y="309"/>
                  <a:pt x="410" y="310"/>
                  <a:pt x="410" y="311"/>
                </a:cubicBezTo>
                <a:cubicBezTo>
                  <a:pt x="410" y="312"/>
                  <a:pt x="409" y="311"/>
                  <a:pt x="408" y="311"/>
                </a:cubicBezTo>
                <a:cubicBezTo>
                  <a:pt x="407" y="311"/>
                  <a:pt x="407" y="315"/>
                  <a:pt x="407" y="316"/>
                </a:cubicBezTo>
                <a:cubicBezTo>
                  <a:pt x="407" y="317"/>
                  <a:pt x="407" y="316"/>
                  <a:pt x="406" y="317"/>
                </a:cubicBezTo>
                <a:cubicBezTo>
                  <a:pt x="405" y="317"/>
                  <a:pt x="406" y="319"/>
                  <a:pt x="406" y="320"/>
                </a:cubicBezTo>
                <a:cubicBezTo>
                  <a:pt x="406" y="321"/>
                  <a:pt x="406" y="321"/>
                  <a:pt x="406" y="322"/>
                </a:cubicBezTo>
                <a:cubicBezTo>
                  <a:pt x="406" y="324"/>
                  <a:pt x="406" y="322"/>
                  <a:pt x="406" y="322"/>
                </a:cubicBezTo>
                <a:cubicBezTo>
                  <a:pt x="406" y="322"/>
                  <a:pt x="406" y="323"/>
                  <a:pt x="406" y="323"/>
                </a:cubicBezTo>
                <a:cubicBezTo>
                  <a:pt x="406" y="323"/>
                  <a:pt x="407" y="323"/>
                  <a:pt x="407" y="323"/>
                </a:cubicBezTo>
                <a:cubicBezTo>
                  <a:pt x="407" y="325"/>
                  <a:pt x="407" y="326"/>
                  <a:pt x="406" y="327"/>
                </a:cubicBezTo>
                <a:cubicBezTo>
                  <a:pt x="405" y="329"/>
                  <a:pt x="405" y="329"/>
                  <a:pt x="405" y="330"/>
                </a:cubicBezTo>
                <a:cubicBezTo>
                  <a:pt x="405" y="331"/>
                  <a:pt x="403" y="332"/>
                  <a:pt x="402" y="332"/>
                </a:cubicBezTo>
                <a:cubicBezTo>
                  <a:pt x="400" y="332"/>
                  <a:pt x="400" y="330"/>
                  <a:pt x="400" y="328"/>
                </a:cubicBezTo>
                <a:cubicBezTo>
                  <a:pt x="400" y="328"/>
                  <a:pt x="399" y="328"/>
                  <a:pt x="399" y="328"/>
                </a:cubicBezTo>
                <a:cubicBezTo>
                  <a:pt x="399" y="327"/>
                  <a:pt x="399" y="326"/>
                  <a:pt x="399" y="326"/>
                </a:cubicBezTo>
                <a:cubicBezTo>
                  <a:pt x="399" y="326"/>
                  <a:pt x="399" y="326"/>
                  <a:pt x="399" y="326"/>
                </a:cubicBezTo>
                <a:cubicBezTo>
                  <a:pt x="399" y="325"/>
                  <a:pt x="399" y="325"/>
                  <a:pt x="399" y="325"/>
                </a:cubicBezTo>
                <a:cubicBezTo>
                  <a:pt x="399" y="324"/>
                  <a:pt x="399" y="325"/>
                  <a:pt x="399" y="325"/>
                </a:cubicBezTo>
                <a:cubicBezTo>
                  <a:pt x="399" y="324"/>
                  <a:pt x="399" y="324"/>
                  <a:pt x="399" y="323"/>
                </a:cubicBezTo>
                <a:cubicBezTo>
                  <a:pt x="399" y="322"/>
                  <a:pt x="400" y="324"/>
                  <a:pt x="399" y="322"/>
                </a:cubicBezTo>
                <a:cubicBezTo>
                  <a:pt x="400" y="322"/>
                  <a:pt x="399" y="321"/>
                  <a:pt x="399" y="321"/>
                </a:cubicBezTo>
                <a:cubicBezTo>
                  <a:pt x="400" y="321"/>
                  <a:pt x="400" y="318"/>
                  <a:pt x="400" y="318"/>
                </a:cubicBezTo>
                <a:cubicBezTo>
                  <a:pt x="400" y="318"/>
                  <a:pt x="400" y="318"/>
                  <a:pt x="400" y="318"/>
                </a:cubicBezTo>
                <a:cubicBezTo>
                  <a:pt x="400" y="317"/>
                  <a:pt x="401" y="317"/>
                  <a:pt x="401" y="316"/>
                </a:cubicBezTo>
                <a:cubicBezTo>
                  <a:pt x="402" y="314"/>
                  <a:pt x="402" y="313"/>
                  <a:pt x="402" y="311"/>
                </a:cubicBezTo>
                <a:cubicBezTo>
                  <a:pt x="401" y="311"/>
                  <a:pt x="401" y="312"/>
                  <a:pt x="400" y="313"/>
                </a:cubicBezTo>
                <a:cubicBezTo>
                  <a:pt x="400" y="314"/>
                  <a:pt x="400" y="315"/>
                  <a:pt x="398" y="315"/>
                </a:cubicBezTo>
                <a:cubicBezTo>
                  <a:pt x="398" y="313"/>
                  <a:pt x="399" y="313"/>
                  <a:pt x="400" y="312"/>
                </a:cubicBezTo>
                <a:cubicBezTo>
                  <a:pt x="401" y="311"/>
                  <a:pt x="401" y="311"/>
                  <a:pt x="401" y="310"/>
                </a:cubicBezTo>
                <a:cubicBezTo>
                  <a:pt x="401" y="309"/>
                  <a:pt x="401" y="310"/>
                  <a:pt x="401" y="309"/>
                </a:cubicBezTo>
                <a:cubicBezTo>
                  <a:pt x="402" y="308"/>
                  <a:pt x="402" y="308"/>
                  <a:pt x="402" y="307"/>
                </a:cubicBezTo>
                <a:cubicBezTo>
                  <a:pt x="402" y="307"/>
                  <a:pt x="402" y="307"/>
                  <a:pt x="402" y="307"/>
                </a:cubicBezTo>
                <a:cubicBezTo>
                  <a:pt x="403" y="307"/>
                  <a:pt x="403" y="307"/>
                  <a:pt x="403" y="306"/>
                </a:cubicBezTo>
                <a:cubicBezTo>
                  <a:pt x="404" y="305"/>
                  <a:pt x="404" y="307"/>
                  <a:pt x="404" y="307"/>
                </a:cubicBezTo>
                <a:cubicBezTo>
                  <a:pt x="406" y="307"/>
                  <a:pt x="404" y="306"/>
                  <a:pt x="406" y="305"/>
                </a:cubicBezTo>
                <a:cubicBezTo>
                  <a:pt x="407" y="305"/>
                  <a:pt x="408" y="306"/>
                  <a:pt x="409" y="305"/>
                </a:cubicBezTo>
                <a:cubicBezTo>
                  <a:pt x="409" y="305"/>
                  <a:pt x="409" y="305"/>
                  <a:pt x="409" y="305"/>
                </a:cubicBezTo>
                <a:cubicBezTo>
                  <a:pt x="410" y="304"/>
                  <a:pt x="410" y="304"/>
                  <a:pt x="411" y="304"/>
                </a:cubicBezTo>
                <a:cubicBezTo>
                  <a:pt x="412" y="305"/>
                  <a:pt x="413" y="305"/>
                  <a:pt x="414" y="305"/>
                </a:cubicBezTo>
                <a:cubicBezTo>
                  <a:pt x="414" y="304"/>
                  <a:pt x="414" y="304"/>
                  <a:pt x="415" y="304"/>
                </a:cubicBezTo>
                <a:cubicBezTo>
                  <a:pt x="416" y="304"/>
                  <a:pt x="416" y="305"/>
                  <a:pt x="416" y="305"/>
                </a:cubicBezTo>
                <a:cubicBezTo>
                  <a:pt x="416" y="305"/>
                  <a:pt x="417" y="305"/>
                  <a:pt x="417" y="305"/>
                </a:cubicBezTo>
                <a:cubicBezTo>
                  <a:pt x="417" y="304"/>
                  <a:pt x="417" y="304"/>
                  <a:pt x="416" y="303"/>
                </a:cubicBezTo>
                <a:cubicBezTo>
                  <a:pt x="416" y="302"/>
                  <a:pt x="416" y="302"/>
                  <a:pt x="415" y="302"/>
                </a:cubicBezTo>
                <a:cubicBezTo>
                  <a:pt x="414" y="302"/>
                  <a:pt x="413" y="302"/>
                  <a:pt x="413" y="303"/>
                </a:cubicBezTo>
                <a:cubicBezTo>
                  <a:pt x="413" y="301"/>
                  <a:pt x="413" y="300"/>
                  <a:pt x="412" y="299"/>
                </a:cubicBezTo>
                <a:cubicBezTo>
                  <a:pt x="411" y="300"/>
                  <a:pt x="411" y="300"/>
                  <a:pt x="409" y="301"/>
                </a:cubicBezTo>
                <a:cubicBezTo>
                  <a:pt x="408" y="301"/>
                  <a:pt x="407" y="301"/>
                  <a:pt x="407" y="302"/>
                </a:cubicBezTo>
                <a:cubicBezTo>
                  <a:pt x="406" y="302"/>
                  <a:pt x="404" y="302"/>
                  <a:pt x="404" y="302"/>
                </a:cubicBezTo>
                <a:cubicBezTo>
                  <a:pt x="403" y="302"/>
                  <a:pt x="403" y="302"/>
                  <a:pt x="402" y="302"/>
                </a:cubicBezTo>
                <a:cubicBezTo>
                  <a:pt x="401" y="302"/>
                  <a:pt x="401" y="302"/>
                  <a:pt x="401" y="301"/>
                </a:cubicBezTo>
                <a:cubicBezTo>
                  <a:pt x="401" y="300"/>
                  <a:pt x="400" y="300"/>
                  <a:pt x="400" y="298"/>
                </a:cubicBezTo>
                <a:cubicBezTo>
                  <a:pt x="398" y="298"/>
                  <a:pt x="397" y="299"/>
                  <a:pt x="396" y="299"/>
                </a:cubicBezTo>
                <a:cubicBezTo>
                  <a:pt x="396" y="299"/>
                  <a:pt x="396" y="299"/>
                  <a:pt x="395" y="299"/>
                </a:cubicBezTo>
                <a:cubicBezTo>
                  <a:pt x="396" y="298"/>
                  <a:pt x="396" y="297"/>
                  <a:pt x="396" y="297"/>
                </a:cubicBezTo>
                <a:cubicBezTo>
                  <a:pt x="397" y="297"/>
                  <a:pt x="396" y="297"/>
                  <a:pt x="397" y="297"/>
                </a:cubicBezTo>
                <a:cubicBezTo>
                  <a:pt x="398" y="297"/>
                  <a:pt x="398" y="296"/>
                  <a:pt x="399" y="296"/>
                </a:cubicBezTo>
                <a:cubicBezTo>
                  <a:pt x="399" y="294"/>
                  <a:pt x="399" y="294"/>
                  <a:pt x="397" y="295"/>
                </a:cubicBezTo>
                <a:cubicBezTo>
                  <a:pt x="397" y="295"/>
                  <a:pt x="396" y="296"/>
                  <a:pt x="395" y="296"/>
                </a:cubicBezTo>
                <a:cubicBezTo>
                  <a:pt x="394" y="296"/>
                  <a:pt x="395" y="296"/>
                  <a:pt x="394" y="297"/>
                </a:cubicBezTo>
                <a:cubicBezTo>
                  <a:pt x="394" y="297"/>
                  <a:pt x="394" y="297"/>
                  <a:pt x="394" y="297"/>
                </a:cubicBezTo>
                <a:cubicBezTo>
                  <a:pt x="393" y="298"/>
                  <a:pt x="393" y="298"/>
                  <a:pt x="392" y="299"/>
                </a:cubicBezTo>
                <a:cubicBezTo>
                  <a:pt x="391" y="299"/>
                  <a:pt x="391" y="299"/>
                  <a:pt x="390" y="299"/>
                </a:cubicBezTo>
                <a:cubicBezTo>
                  <a:pt x="389" y="299"/>
                  <a:pt x="389" y="299"/>
                  <a:pt x="388" y="300"/>
                </a:cubicBezTo>
                <a:cubicBezTo>
                  <a:pt x="388" y="301"/>
                  <a:pt x="387" y="300"/>
                  <a:pt x="387" y="300"/>
                </a:cubicBezTo>
                <a:cubicBezTo>
                  <a:pt x="386" y="300"/>
                  <a:pt x="386" y="301"/>
                  <a:pt x="386" y="300"/>
                </a:cubicBezTo>
                <a:cubicBezTo>
                  <a:pt x="386" y="299"/>
                  <a:pt x="385" y="300"/>
                  <a:pt x="385" y="299"/>
                </a:cubicBezTo>
                <a:cubicBezTo>
                  <a:pt x="384" y="299"/>
                  <a:pt x="382" y="299"/>
                  <a:pt x="381" y="299"/>
                </a:cubicBezTo>
                <a:cubicBezTo>
                  <a:pt x="381" y="299"/>
                  <a:pt x="380" y="299"/>
                  <a:pt x="380" y="299"/>
                </a:cubicBezTo>
                <a:cubicBezTo>
                  <a:pt x="380" y="299"/>
                  <a:pt x="380" y="298"/>
                  <a:pt x="381" y="298"/>
                </a:cubicBezTo>
                <a:close/>
                <a:moveTo>
                  <a:pt x="395" y="278"/>
                </a:moveTo>
                <a:cubicBezTo>
                  <a:pt x="395" y="277"/>
                  <a:pt x="395" y="277"/>
                  <a:pt x="396" y="276"/>
                </a:cubicBezTo>
                <a:cubicBezTo>
                  <a:pt x="397" y="275"/>
                  <a:pt x="398" y="276"/>
                  <a:pt x="399" y="277"/>
                </a:cubicBezTo>
                <a:cubicBezTo>
                  <a:pt x="399" y="278"/>
                  <a:pt x="399" y="278"/>
                  <a:pt x="400" y="279"/>
                </a:cubicBezTo>
                <a:cubicBezTo>
                  <a:pt x="400" y="279"/>
                  <a:pt x="400" y="280"/>
                  <a:pt x="400" y="280"/>
                </a:cubicBezTo>
                <a:cubicBezTo>
                  <a:pt x="400" y="281"/>
                  <a:pt x="400" y="281"/>
                  <a:pt x="399" y="281"/>
                </a:cubicBezTo>
                <a:cubicBezTo>
                  <a:pt x="398" y="281"/>
                  <a:pt x="398" y="281"/>
                  <a:pt x="398" y="281"/>
                </a:cubicBezTo>
                <a:cubicBezTo>
                  <a:pt x="398" y="280"/>
                  <a:pt x="397" y="281"/>
                  <a:pt x="396" y="281"/>
                </a:cubicBezTo>
                <a:cubicBezTo>
                  <a:pt x="396" y="280"/>
                  <a:pt x="396" y="280"/>
                  <a:pt x="396" y="279"/>
                </a:cubicBezTo>
                <a:cubicBezTo>
                  <a:pt x="395" y="279"/>
                  <a:pt x="396" y="280"/>
                  <a:pt x="396" y="280"/>
                </a:cubicBezTo>
                <a:cubicBezTo>
                  <a:pt x="395" y="281"/>
                  <a:pt x="395" y="280"/>
                  <a:pt x="395" y="279"/>
                </a:cubicBezTo>
                <a:cubicBezTo>
                  <a:pt x="395" y="279"/>
                  <a:pt x="395" y="278"/>
                  <a:pt x="395" y="278"/>
                </a:cubicBezTo>
                <a:close/>
                <a:moveTo>
                  <a:pt x="434" y="302"/>
                </a:moveTo>
                <a:cubicBezTo>
                  <a:pt x="434" y="302"/>
                  <a:pt x="436" y="302"/>
                  <a:pt x="436" y="302"/>
                </a:cubicBezTo>
                <a:cubicBezTo>
                  <a:pt x="437" y="302"/>
                  <a:pt x="437" y="302"/>
                  <a:pt x="438" y="302"/>
                </a:cubicBezTo>
                <a:cubicBezTo>
                  <a:pt x="438" y="302"/>
                  <a:pt x="438" y="304"/>
                  <a:pt x="437" y="304"/>
                </a:cubicBezTo>
                <a:cubicBezTo>
                  <a:pt x="436" y="304"/>
                  <a:pt x="437" y="303"/>
                  <a:pt x="436" y="303"/>
                </a:cubicBezTo>
                <a:cubicBezTo>
                  <a:pt x="435" y="303"/>
                  <a:pt x="433" y="303"/>
                  <a:pt x="434" y="302"/>
                </a:cubicBezTo>
                <a:close/>
                <a:moveTo>
                  <a:pt x="440" y="314"/>
                </a:moveTo>
                <a:cubicBezTo>
                  <a:pt x="441" y="314"/>
                  <a:pt x="440" y="315"/>
                  <a:pt x="440" y="315"/>
                </a:cubicBezTo>
                <a:cubicBezTo>
                  <a:pt x="440" y="316"/>
                  <a:pt x="439" y="318"/>
                  <a:pt x="439" y="317"/>
                </a:cubicBezTo>
                <a:cubicBezTo>
                  <a:pt x="438" y="316"/>
                  <a:pt x="439" y="315"/>
                  <a:pt x="440" y="314"/>
                </a:cubicBezTo>
                <a:close/>
                <a:moveTo>
                  <a:pt x="441" y="319"/>
                </a:moveTo>
                <a:cubicBezTo>
                  <a:pt x="443" y="319"/>
                  <a:pt x="445" y="319"/>
                  <a:pt x="447" y="319"/>
                </a:cubicBezTo>
                <a:cubicBezTo>
                  <a:pt x="448" y="319"/>
                  <a:pt x="448" y="320"/>
                  <a:pt x="449" y="320"/>
                </a:cubicBezTo>
                <a:cubicBezTo>
                  <a:pt x="449" y="320"/>
                  <a:pt x="449" y="320"/>
                  <a:pt x="449" y="320"/>
                </a:cubicBezTo>
                <a:cubicBezTo>
                  <a:pt x="450" y="320"/>
                  <a:pt x="450" y="320"/>
                  <a:pt x="450" y="319"/>
                </a:cubicBezTo>
                <a:cubicBezTo>
                  <a:pt x="451" y="319"/>
                  <a:pt x="451" y="319"/>
                  <a:pt x="451" y="318"/>
                </a:cubicBezTo>
                <a:cubicBezTo>
                  <a:pt x="451" y="319"/>
                  <a:pt x="450" y="319"/>
                  <a:pt x="449" y="319"/>
                </a:cubicBezTo>
                <a:cubicBezTo>
                  <a:pt x="449" y="319"/>
                  <a:pt x="449" y="318"/>
                  <a:pt x="449" y="318"/>
                </a:cubicBezTo>
                <a:cubicBezTo>
                  <a:pt x="448" y="318"/>
                  <a:pt x="448" y="318"/>
                  <a:pt x="448" y="318"/>
                </a:cubicBezTo>
                <a:cubicBezTo>
                  <a:pt x="445" y="316"/>
                  <a:pt x="449" y="317"/>
                  <a:pt x="450" y="316"/>
                </a:cubicBezTo>
                <a:cubicBezTo>
                  <a:pt x="450" y="317"/>
                  <a:pt x="452" y="317"/>
                  <a:pt x="452" y="317"/>
                </a:cubicBezTo>
                <a:cubicBezTo>
                  <a:pt x="453" y="317"/>
                  <a:pt x="453" y="317"/>
                  <a:pt x="454" y="316"/>
                </a:cubicBezTo>
                <a:cubicBezTo>
                  <a:pt x="455" y="316"/>
                  <a:pt x="456" y="314"/>
                  <a:pt x="457" y="314"/>
                </a:cubicBezTo>
                <a:cubicBezTo>
                  <a:pt x="457" y="315"/>
                  <a:pt x="457" y="316"/>
                  <a:pt x="457" y="316"/>
                </a:cubicBezTo>
                <a:cubicBezTo>
                  <a:pt x="456" y="317"/>
                  <a:pt x="456" y="317"/>
                  <a:pt x="455" y="317"/>
                </a:cubicBezTo>
                <a:cubicBezTo>
                  <a:pt x="455" y="317"/>
                  <a:pt x="455" y="318"/>
                  <a:pt x="455" y="318"/>
                </a:cubicBezTo>
                <a:cubicBezTo>
                  <a:pt x="455" y="318"/>
                  <a:pt x="456" y="319"/>
                  <a:pt x="455" y="319"/>
                </a:cubicBezTo>
                <a:cubicBezTo>
                  <a:pt x="455" y="319"/>
                  <a:pt x="454" y="320"/>
                  <a:pt x="454" y="320"/>
                </a:cubicBezTo>
                <a:cubicBezTo>
                  <a:pt x="454" y="320"/>
                  <a:pt x="455" y="321"/>
                  <a:pt x="455" y="321"/>
                </a:cubicBezTo>
                <a:cubicBezTo>
                  <a:pt x="454" y="321"/>
                  <a:pt x="455" y="322"/>
                  <a:pt x="454" y="322"/>
                </a:cubicBezTo>
                <a:cubicBezTo>
                  <a:pt x="453" y="322"/>
                  <a:pt x="452" y="322"/>
                  <a:pt x="452" y="322"/>
                </a:cubicBezTo>
                <a:cubicBezTo>
                  <a:pt x="451" y="322"/>
                  <a:pt x="451" y="322"/>
                  <a:pt x="451" y="323"/>
                </a:cubicBezTo>
                <a:cubicBezTo>
                  <a:pt x="450" y="323"/>
                  <a:pt x="449" y="323"/>
                  <a:pt x="449" y="323"/>
                </a:cubicBezTo>
                <a:cubicBezTo>
                  <a:pt x="448" y="323"/>
                  <a:pt x="448" y="323"/>
                  <a:pt x="447" y="323"/>
                </a:cubicBezTo>
                <a:cubicBezTo>
                  <a:pt x="446" y="323"/>
                  <a:pt x="446" y="323"/>
                  <a:pt x="446" y="323"/>
                </a:cubicBezTo>
                <a:cubicBezTo>
                  <a:pt x="446" y="323"/>
                  <a:pt x="446" y="323"/>
                  <a:pt x="446" y="323"/>
                </a:cubicBezTo>
                <a:cubicBezTo>
                  <a:pt x="444" y="322"/>
                  <a:pt x="444" y="323"/>
                  <a:pt x="443" y="323"/>
                </a:cubicBezTo>
                <a:cubicBezTo>
                  <a:pt x="442" y="323"/>
                  <a:pt x="441" y="323"/>
                  <a:pt x="440" y="323"/>
                </a:cubicBezTo>
                <a:cubicBezTo>
                  <a:pt x="440" y="324"/>
                  <a:pt x="441" y="324"/>
                  <a:pt x="441" y="325"/>
                </a:cubicBezTo>
                <a:cubicBezTo>
                  <a:pt x="441" y="326"/>
                  <a:pt x="441" y="326"/>
                  <a:pt x="440" y="326"/>
                </a:cubicBezTo>
                <a:cubicBezTo>
                  <a:pt x="440" y="326"/>
                  <a:pt x="440" y="326"/>
                  <a:pt x="440" y="327"/>
                </a:cubicBezTo>
                <a:cubicBezTo>
                  <a:pt x="440" y="327"/>
                  <a:pt x="439" y="328"/>
                  <a:pt x="439" y="328"/>
                </a:cubicBezTo>
                <a:cubicBezTo>
                  <a:pt x="438" y="329"/>
                  <a:pt x="438" y="329"/>
                  <a:pt x="438" y="329"/>
                </a:cubicBezTo>
                <a:cubicBezTo>
                  <a:pt x="437" y="329"/>
                  <a:pt x="437" y="329"/>
                  <a:pt x="437" y="329"/>
                </a:cubicBezTo>
                <a:cubicBezTo>
                  <a:pt x="437" y="329"/>
                  <a:pt x="436" y="329"/>
                  <a:pt x="436" y="329"/>
                </a:cubicBezTo>
                <a:cubicBezTo>
                  <a:pt x="436" y="329"/>
                  <a:pt x="436" y="330"/>
                  <a:pt x="436" y="330"/>
                </a:cubicBezTo>
                <a:cubicBezTo>
                  <a:pt x="436" y="330"/>
                  <a:pt x="435" y="329"/>
                  <a:pt x="435" y="330"/>
                </a:cubicBezTo>
                <a:cubicBezTo>
                  <a:pt x="434" y="330"/>
                  <a:pt x="435" y="330"/>
                  <a:pt x="434" y="330"/>
                </a:cubicBezTo>
                <a:cubicBezTo>
                  <a:pt x="434" y="330"/>
                  <a:pt x="433" y="331"/>
                  <a:pt x="433" y="331"/>
                </a:cubicBezTo>
                <a:cubicBezTo>
                  <a:pt x="432" y="331"/>
                  <a:pt x="435" y="331"/>
                  <a:pt x="432" y="331"/>
                </a:cubicBezTo>
                <a:cubicBezTo>
                  <a:pt x="432" y="331"/>
                  <a:pt x="431" y="331"/>
                  <a:pt x="430" y="331"/>
                </a:cubicBezTo>
                <a:cubicBezTo>
                  <a:pt x="429" y="331"/>
                  <a:pt x="429" y="333"/>
                  <a:pt x="428" y="334"/>
                </a:cubicBezTo>
                <a:cubicBezTo>
                  <a:pt x="427" y="334"/>
                  <a:pt x="427" y="334"/>
                  <a:pt x="426" y="334"/>
                </a:cubicBezTo>
                <a:cubicBezTo>
                  <a:pt x="426" y="334"/>
                  <a:pt x="425" y="334"/>
                  <a:pt x="425" y="334"/>
                </a:cubicBezTo>
                <a:cubicBezTo>
                  <a:pt x="425" y="334"/>
                  <a:pt x="425" y="335"/>
                  <a:pt x="425" y="335"/>
                </a:cubicBezTo>
                <a:cubicBezTo>
                  <a:pt x="425" y="335"/>
                  <a:pt x="424" y="335"/>
                  <a:pt x="423" y="335"/>
                </a:cubicBezTo>
                <a:cubicBezTo>
                  <a:pt x="423" y="335"/>
                  <a:pt x="423" y="335"/>
                  <a:pt x="422" y="335"/>
                </a:cubicBezTo>
                <a:cubicBezTo>
                  <a:pt x="422" y="335"/>
                  <a:pt x="422" y="335"/>
                  <a:pt x="422" y="334"/>
                </a:cubicBezTo>
                <a:cubicBezTo>
                  <a:pt x="422" y="334"/>
                  <a:pt x="421" y="334"/>
                  <a:pt x="422" y="334"/>
                </a:cubicBezTo>
                <a:cubicBezTo>
                  <a:pt x="423" y="334"/>
                  <a:pt x="423" y="333"/>
                  <a:pt x="423" y="333"/>
                </a:cubicBezTo>
                <a:cubicBezTo>
                  <a:pt x="422" y="333"/>
                  <a:pt x="422" y="333"/>
                  <a:pt x="422" y="333"/>
                </a:cubicBezTo>
                <a:cubicBezTo>
                  <a:pt x="421" y="333"/>
                  <a:pt x="421" y="332"/>
                  <a:pt x="421" y="332"/>
                </a:cubicBezTo>
                <a:cubicBezTo>
                  <a:pt x="421" y="332"/>
                  <a:pt x="420" y="332"/>
                  <a:pt x="420" y="333"/>
                </a:cubicBezTo>
                <a:cubicBezTo>
                  <a:pt x="420" y="332"/>
                  <a:pt x="420" y="331"/>
                  <a:pt x="420" y="331"/>
                </a:cubicBezTo>
                <a:cubicBezTo>
                  <a:pt x="420" y="330"/>
                  <a:pt x="421" y="330"/>
                  <a:pt x="421" y="330"/>
                </a:cubicBezTo>
                <a:cubicBezTo>
                  <a:pt x="422" y="330"/>
                  <a:pt x="423" y="328"/>
                  <a:pt x="423" y="327"/>
                </a:cubicBezTo>
                <a:cubicBezTo>
                  <a:pt x="423" y="326"/>
                  <a:pt x="423" y="326"/>
                  <a:pt x="424" y="326"/>
                </a:cubicBezTo>
                <a:cubicBezTo>
                  <a:pt x="424" y="327"/>
                  <a:pt x="424" y="328"/>
                  <a:pt x="423" y="328"/>
                </a:cubicBezTo>
                <a:cubicBezTo>
                  <a:pt x="422" y="329"/>
                  <a:pt x="422" y="330"/>
                  <a:pt x="423" y="330"/>
                </a:cubicBezTo>
                <a:cubicBezTo>
                  <a:pt x="423" y="330"/>
                  <a:pt x="424" y="330"/>
                  <a:pt x="425" y="330"/>
                </a:cubicBezTo>
                <a:cubicBezTo>
                  <a:pt x="424" y="330"/>
                  <a:pt x="427" y="329"/>
                  <a:pt x="426" y="330"/>
                </a:cubicBezTo>
                <a:cubicBezTo>
                  <a:pt x="426" y="329"/>
                  <a:pt x="426" y="329"/>
                  <a:pt x="426" y="329"/>
                </a:cubicBezTo>
                <a:cubicBezTo>
                  <a:pt x="427" y="329"/>
                  <a:pt x="428" y="329"/>
                  <a:pt x="428" y="328"/>
                </a:cubicBezTo>
                <a:cubicBezTo>
                  <a:pt x="428" y="328"/>
                  <a:pt x="429" y="327"/>
                  <a:pt x="429" y="327"/>
                </a:cubicBezTo>
                <a:cubicBezTo>
                  <a:pt x="430" y="327"/>
                  <a:pt x="430" y="327"/>
                  <a:pt x="430" y="327"/>
                </a:cubicBezTo>
                <a:cubicBezTo>
                  <a:pt x="431" y="326"/>
                  <a:pt x="432" y="326"/>
                  <a:pt x="433" y="326"/>
                </a:cubicBezTo>
                <a:cubicBezTo>
                  <a:pt x="434" y="326"/>
                  <a:pt x="435" y="324"/>
                  <a:pt x="436" y="324"/>
                </a:cubicBezTo>
                <a:cubicBezTo>
                  <a:pt x="437" y="324"/>
                  <a:pt x="438" y="324"/>
                  <a:pt x="438" y="324"/>
                </a:cubicBezTo>
                <a:cubicBezTo>
                  <a:pt x="439" y="324"/>
                  <a:pt x="440" y="324"/>
                  <a:pt x="439" y="323"/>
                </a:cubicBezTo>
                <a:cubicBezTo>
                  <a:pt x="439" y="322"/>
                  <a:pt x="438" y="323"/>
                  <a:pt x="438" y="322"/>
                </a:cubicBezTo>
                <a:cubicBezTo>
                  <a:pt x="437" y="322"/>
                  <a:pt x="439" y="321"/>
                  <a:pt x="439" y="321"/>
                </a:cubicBezTo>
                <a:cubicBezTo>
                  <a:pt x="439" y="321"/>
                  <a:pt x="439" y="320"/>
                  <a:pt x="439" y="320"/>
                </a:cubicBezTo>
                <a:cubicBezTo>
                  <a:pt x="440" y="320"/>
                  <a:pt x="441" y="320"/>
                  <a:pt x="441" y="319"/>
                </a:cubicBezTo>
                <a:close/>
                <a:moveTo>
                  <a:pt x="382" y="406"/>
                </a:moveTo>
                <a:cubicBezTo>
                  <a:pt x="382" y="406"/>
                  <a:pt x="381" y="405"/>
                  <a:pt x="381" y="404"/>
                </a:cubicBezTo>
                <a:cubicBezTo>
                  <a:pt x="382" y="404"/>
                  <a:pt x="382" y="404"/>
                  <a:pt x="382" y="405"/>
                </a:cubicBezTo>
                <a:cubicBezTo>
                  <a:pt x="382" y="406"/>
                  <a:pt x="382" y="406"/>
                  <a:pt x="382" y="406"/>
                </a:cubicBezTo>
                <a:cubicBezTo>
                  <a:pt x="382" y="406"/>
                  <a:pt x="382" y="406"/>
                  <a:pt x="382" y="406"/>
                </a:cubicBezTo>
                <a:close/>
                <a:moveTo>
                  <a:pt x="462" y="233"/>
                </a:moveTo>
                <a:cubicBezTo>
                  <a:pt x="463" y="233"/>
                  <a:pt x="464" y="234"/>
                  <a:pt x="464" y="234"/>
                </a:cubicBezTo>
                <a:cubicBezTo>
                  <a:pt x="465" y="234"/>
                  <a:pt x="465" y="235"/>
                  <a:pt x="464" y="235"/>
                </a:cubicBezTo>
                <a:cubicBezTo>
                  <a:pt x="464" y="235"/>
                  <a:pt x="464" y="235"/>
                  <a:pt x="463" y="235"/>
                </a:cubicBezTo>
                <a:cubicBezTo>
                  <a:pt x="461" y="235"/>
                  <a:pt x="462" y="234"/>
                  <a:pt x="462" y="233"/>
                </a:cubicBezTo>
                <a:cubicBezTo>
                  <a:pt x="464" y="233"/>
                  <a:pt x="462" y="233"/>
                  <a:pt x="462" y="233"/>
                </a:cubicBezTo>
                <a:close/>
                <a:moveTo>
                  <a:pt x="467" y="308"/>
                </a:moveTo>
                <a:cubicBezTo>
                  <a:pt x="467" y="309"/>
                  <a:pt x="466" y="309"/>
                  <a:pt x="465" y="310"/>
                </a:cubicBezTo>
                <a:cubicBezTo>
                  <a:pt x="465" y="310"/>
                  <a:pt x="464" y="311"/>
                  <a:pt x="464" y="311"/>
                </a:cubicBezTo>
                <a:cubicBezTo>
                  <a:pt x="463" y="311"/>
                  <a:pt x="463" y="311"/>
                  <a:pt x="464" y="310"/>
                </a:cubicBezTo>
                <a:cubicBezTo>
                  <a:pt x="464" y="310"/>
                  <a:pt x="465" y="310"/>
                  <a:pt x="465" y="309"/>
                </a:cubicBezTo>
                <a:cubicBezTo>
                  <a:pt x="465" y="309"/>
                  <a:pt x="463" y="309"/>
                  <a:pt x="463" y="308"/>
                </a:cubicBezTo>
                <a:cubicBezTo>
                  <a:pt x="463" y="308"/>
                  <a:pt x="464" y="308"/>
                  <a:pt x="464" y="308"/>
                </a:cubicBezTo>
                <a:cubicBezTo>
                  <a:pt x="465" y="308"/>
                  <a:pt x="467" y="308"/>
                  <a:pt x="466" y="309"/>
                </a:cubicBezTo>
                <a:cubicBezTo>
                  <a:pt x="467" y="309"/>
                  <a:pt x="467" y="309"/>
                  <a:pt x="467" y="308"/>
                </a:cubicBezTo>
                <a:cubicBezTo>
                  <a:pt x="467" y="310"/>
                  <a:pt x="467" y="308"/>
                  <a:pt x="467" y="308"/>
                </a:cubicBezTo>
                <a:close/>
                <a:moveTo>
                  <a:pt x="467" y="272"/>
                </a:moveTo>
                <a:cubicBezTo>
                  <a:pt x="468" y="272"/>
                  <a:pt x="468" y="272"/>
                  <a:pt x="469" y="271"/>
                </a:cubicBezTo>
                <a:cubicBezTo>
                  <a:pt x="470" y="270"/>
                  <a:pt x="470" y="270"/>
                  <a:pt x="471" y="269"/>
                </a:cubicBezTo>
                <a:cubicBezTo>
                  <a:pt x="472" y="269"/>
                  <a:pt x="472" y="268"/>
                  <a:pt x="473" y="268"/>
                </a:cubicBezTo>
                <a:cubicBezTo>
                  <a:pt x="473" y="268"/>
                  <a:pt x="474" y="268"/>
                  <a:pt x="474" y="269"/>
                </a:cubicBezTo>
                <a:cubicBezTo>
                  <a:pt x="473" y="270"/>
                  <a:pt x="473" y="270"/>
                  <a:pt x="472" y="271"/>
                </a:cubicBezTo>
                <a:cubicBezTo>
                  <a:pt x="472" y="271"/>
                  <a:pt x="471" y="271"/>
                  <a:pt x="471" y="272"/>
                </a:cubicBezTo>
                <a:cubicBezTo>
                  <a:pt x="471" y="272"/>
                  <a:pt x="471" y="272"/>
                  <a:pt x="470" y="272"/>
                </a:cubicBezTo>
                <a:cubicBezTo>
                  <a:pt x="470" y="272"/>
                  <a:pt x="471" y="272"/>
                  <a:pt x="470" y="273"/>
                </a:cubicBezTo>
                <a:cubicBezTo>
                  <a:pt x="470" y="273"/>
                  <a:pt x="470" y="273"/>
                  <a:pt x="470" y="273"/>
                </a:cubicBezTo>
                <a:cubicBezTo>
                  <a:pt x="469" y="273"/>
                  <a:pt x="467" y="273"/>
                  <a:pt x="467" y="272"/>
                </a:cubicBezTo>
                <a:cubicBezTo>
                  <a:pt x="467" y="272"/>
                  <a:pt x="467" y="272"/>
                  <a:pt x="467" y="272"/>
                </a:cubicBezTo>
                <a:close/>
                <a:moveTo>
                  <a:pt x="468" y="238"/>
                </a:moveTo>
                <a:cubicBezTo>
                  <a:pt x="468" y="238"/>
                  <a:pt x="469" y="237"/>
                  <a:pt x="469" y="237"/>
                </a:cubicBezTo>
                <a:cubicBezTo>
                  <a:pt x="469" y="238"/>
                  <a:pt x="469" y="238"/>
                  <a:pt x="469" y="239"/>
                </a:cubicBezTo>
                <a:cubicBezTo>
                  <a:pt x="468" y="239"/>
                  <a:pt x="468" y="239"/>
                  <a:pt x="468" y="238"/>
                </a:cubicBezTo>
                <a:close/>
                <a:moveTo>
                  <a:pt x="470" y="245"/>
                </a:moveTo>
                <a:cubicBezTo>
                  <a:pt x="470" y="245"/>
                  <a:pt x="469" y="246"/>
                  <a:pt x="469" y="245"/>
                </a:cubicBezTo>
                <a:cubicBezTo>
                  <a:pt x="469" y="245"/>
                  <a:pt x="469" y="245"/>
                  <a:pt x="469" y="245"/>
                </a:cubicBezTo>
                <a:cubicBezTo>
                  <a:pt x="470" y="245"/>
                  <a:pt x="470" y="245"/>
                  <a:pt x="470" y="245"/>
                </a:cubicBezTo>
                <a:cubicBezTo>
                  <a:pt x="470" y="245"/>
                  <a:pt x="470" y="245"/>
                  <a:pt x="470" y="245"/>
                </a:cubicBezTo>
                <a:close/>
                <a:moveTo>
                  <a:pt x="474" y="270"/>
                </a:moveTo>
                <a:cubicBezTo>
                  <a:pt x="475" y="270"/>
                  <a:pt x="476" y="270"/>
                  <a:pt x="476" y="270"/>
                </a:cubicBezTo>
                <a:cubicBezTo>
                  <a:pt x="477" y="271"/>
                  <a:pt x="476" y="270"/>
                  <a:pt x="475" y="271"/>
                </a:cubicBezTo>
                <a:cubicBezTo>
                  <a:pt x="475" y="271"/>
                  <a:pt x="475" y="271"/>
                  <a:pt x="474" y="271"/>
                </a:cubicBezTo>
                <a:cubicBezTo>
                  <a:pt x="474" y="271"/>
                  <a:pt x="474" y="270"/>
                  <a:pt x="474" y="270"/>
                </a:cubicBezTo>
                <a:cubicBezTo>
                  <a:pt x="475" y="270"/>
                  <a:pt x="474" y="270"/>
                  <a:pt x="474" y="270"/>
                </a:cubicBezTo>
                <a:close/>
                <a:moveTo>
                  <a:pt x="469" y="316"/>
                </a:moveTo>
                <a:cubicBezTo>
                  <a:pt x="469" y="316"/>
                  <a:pt x="469" y="316"/>
                  <a:pt x="469" y="316"/>
                </a:cubicBezTo>
                <a:cubicBezTo>
                  <a:pt x="469" y="315"/>
                  <a:pt x="469" y="312"/>
                  <a:pt x="469" y="313"/>
                </a:cubicBezTo>
                <a:cubicBezTo>
                  <a:pt x="470" y="314"/>
                  <a:pt x="469" y="315"/>
                  <a:pt x="469" y="316"/>
                </a:cubicBezTo>
                <a:close/>
                <a:moveTo>
                  <a:pt x="488" y="257"/>
                </a:moveTo>
                <a:cubicBezTo>
                  <a:pt x="489" y="258"/>
                  <a:pt x="489" y="258"/>
                  <a:pt x="489" y="259"/>
                </a:cubicBezTo>
                <a:cubicBezTo>
                  <a:pt x="488" y="260"/>
                  <a:pt x="488" y="260"/>
                  <a:pt x="488" y="261"/>
                </a:cubicBezTo>
                <a:cubicBezTo>
                  <a:pt x="487" y="260"/>
                  <a:pt x="487" y="260"/>
                  <a:pt x="486" y="261"/>
                </a:cubicBezTo>
                <a:cubicBezTo>
                  <a:pt x="486" y="261"/>
                  <a:pt x="486" y="261"/>
                  <a:pt x="485" y="261"/>
                </a:cubicBezTo>
                <a:cubicBezTo>
                  <a:pt x="486" y="259"/>
                  <a:pt x="487" y="258"/>
                  <a:pt x="488" y="257"/>
                </a:cubicBezTo>
                <a:cubicBezTo>
                  <a:pt x="488" y="257"/>
                  <a:pt x="488" y="257"/>
                  <a:pt x="488" y="257"/>
                </a:cubicBezTo>
                <a:close/>
                <a:moveTo>
                  <a:pt x="491" y="250"/>
                </a:moveTo>
                <a:cubicBezTo>
                  <a:pt x="492" y="250"/>
                  <a:pt x="492" y="250"/>
                  <a:pt x="492" y="248"/>
                </a:cubicBezTo>
                <a:cubicBezTo>
                  <a:pt x="492" y="248"/>
                  <a:pt x="493" y="248"/>
                  <a:pt x="493" y="248"/>
                </a:cubicBezTo>
                <a:cubicBezTo>
                  <a:pt x="493" y="249"/>
                  <a:pt x="493" y="250"/>
                  <a:pt x="493" y="250"/>
                </a:cubicBezTo>
                <a:cubicBezTo>
                  <a:pt x="493" y="251"/>
                  <a:pt x="492" y="251"/>
                  <a:pt x="492" y="251"/>
                </a:cubicBezTo>
                <a:cubicBezTo>
                  <a:pt x="492" y="251"/>
                  <a:pt x="492" y="252"/>
                  <a:pt x="492" y="252"/>
                </a:cubicBezTo>
                <a:cubicBezTo>
                  <a:pt x="492" y="252"/>
                  <a:pt x="492" y="252"/>
                  <a:pt x="491" y="252"/>
                </a:cubicBezTo>
                <a:cubicBezTo>
                  <a:pt x="491" y="252"/>
                  <a:pt x="491" y="253"/>
                  <a:pt x="491" y="253"/>
                </a:cubicBezTo>
                <a:cubicBezTo>
                  <a:pt x="490" y="253"/>
                  <a:pt x="491" y="251"/>
                  <a:pt x="491" y="250"/>
                </a:cubicBezTo>
                <a:cubicBezTo>
                  <a:pt x="491" y="250"/>
                  <a:pt x="491" y="250"/>
                  <a:pt x="491" y="250"/>
                </a:cubicBezTo>
                <a:close/>
                <a:moveTo>
                  <a:pt x="503" y="243"/>
                </a:moveTo>
                <a:cubicBezTo>
                  <a:pt x="503" y="243"/>
                  <a:pt x="503" y="243"/>
                  <a:pt x="503" y="244"/>
                </a:cubicBezTo>
                <a:cubicBezTo>
                  <a:pt x="503" y="244"/>
                  <a:pt x="502" y="242"/>
                  <a:pt x="502" y="242"/>
                </a:cubicBezTo>
                <a:cubicBezTo>
                  <a:pt x="502" y="242"/>
                  <a:pt x="502" y="242"/>
                  <a:pt x="503" y="243"/>
                </a:cubicBezTo>
                <a:close/>
                <a:moveTo>
                  <a:pt x="514" y="254"/>
                </a:moveTo>
                <a:cubicBezTo>
                  <a:pt x="514" y="256"/>
                  <a:pt x="513" y="256"/>
                  <a:pt x="512" y="256"/>
                </a:cubicBezTo>
                <a:cubicBezTo>
                  <a:pt x="512" y="255"/>
                  <a:pt x="511" y="254"/>
                  <a:pt x="511" y="253"/>
                </a:cubicBezTo>
                <a:cubicBezTo>
                  <a:pt x="512" y="253"/>
                  <a:pt x="512" y="254"/>
                  <a:pt x="514" y="254"/>
                </a:cubicBezTo>
                <a:close/>
                <a:moveTo>
                  <a:pt x="495" y="305"/>
                </a:moveTo>
                <a:cubicBezTo>
                  <a:pt x="496" y="305"/>
                  <a:pt x="494" y="307"/>
                  <a:pt x="495" y="305"/>
                </a:cubicBezTo>
                <a:close/>
                <a:moveTo>
                  <a:pt x="652" y="621"/>
                </a:moveTo>
                <a:cubicBezTo>
                  <a:pt x="652" y="620"/>
                  <a:pt x="653" y="616"/>
                  <a:pt x="651" y="616"/>
                </a:cubicBezTo>
                <a:cubicBezTo>
                  <a:pt x="651" y="615"/>
                  <a:pt x="652" y="615"/>
                  <a:pt x="652" y="613"/>
                </a:cubicBezTo>
                <a:cubicBezTo>
                  <a:pt x="651" y="612"/>
                  <a:pt x="650" y="612"/>
                  <a:pt x="650" y="610"/>
                </a:cubicBezTo>
                <a:cubicBezTo>
                  <a:pt x="650" y="610"/>
                  <a:pt x="649" y="610"/>
                  <a:pt x="649" y="609"/>
                </a:cubicBezTo>
                <a:cubicBezTo>
                  <a:pt x="649" y="609"/>
                  <a:pt x="649" y="609"/>
                  <a:pt x="649" y="609"/>
                </a:cubicBezTo>
                <a:cubicBezTo>
                  <a:pt x="649" y="608"/>
                  <a:pt x="649" y="609"/>
                  <a:pt x="649" y="608"/>
                </a:cubicBezTo>
                <a:cubicBezTo>
                  <a:pt x="648" y="608"/>
                  <a:pt x="649" y="607"/>
                  <a:pt x="648" y="607"/>
                </a:cubicBezTo>
                <a:cubicBezTo>
                  <a:pt x="648" y="606"/>
                  <a:pt x="648" y="607"/>
                  <a:pt x="648" y="606"/>
                </a:cubicBezTo>
                <a:cubicBezTo>
                  <a:pt x="648" y="606"/>
                  <a:pt x="647" y="606"/>
                  <a:pt x="647" y="606"/>
                </a:cubicBezTo>
                <a:cubicBezTo>
                  <a:pt x="646" y="605"/>
                  <a:pt x="645" y="604"/>
                  <a:pt x="644" y="605"/>
                </a:cubicBezTo>
                <a:cubicBezTo>
                  <a:pt x="643" y="605"/>
                  <a:pt x="643" y="605"/>
                  <a:pt x="643" y="605"/>
                </a:cubicBezTo>
                <a:cubicBezTo>
                  <a:pt x="643" y="604"/>
                  <a:pt x="643" y="604"/>
                  <a:pt x="643" y="604"/>
                </a:cubicBezTo>
                <a:cubicBezTo>
                  <a:pt x="642" y="604"/>
                  <a:pt x="641" y="604"/>
                  <a:pt x="641" y="604"/>
                </a:cubicBezTo>
                <a:cubicBezTo>
                  <a:pt x="640" y="604"/>
                  <a:pt x="640" y="605"/>
                  <a:pt x="640" y="605"/>
                </a:cubicBezTo>
                <a:cubicBezTo>
                  <a:pt x="640" y="604"/>
                  <a:pt x="640" y="604"/>
                  <a:pt x="640" y="604"/>
                </a:cubicBezTo>
                <a:cubicBezTo>
                  <a:pt x="639" y="603"/>
                  <a:pt x="639" y="603"/>
                  <a:pt x="638" y="602"/>
                </a:cubicBezTo>
                <a:cubicBezTo>
                  <a:pt x="638" y="601"/>
                  <a:pt x="638" y="601"/>
                  <a:pt x="637" y="601"/>
                </a:cubicBezTo>
                <a:cubicBezTo>
                  <a:pt x="637" y="601"/>
                  <a:pt x="637" y="600"/>
                  <a:pt x="636" y="600"/>
                </a:cubicBezTo>
                <a:cubicBezTo>
                  <a:pt x="635" y="599"/>
                  <a:pt x="634" y="598"/>
                  <a:pt x="634" y="598"/>
                </a:cubicBezTo>
                <a:cubicBezTo>
                  <a:pt x="633" y="597"/>
                  <a:pt x="633" y="597"/>
                  <a:pt x="633" y="597"/>
                </a:cubicBezTo>
                <a:cubicBezTo>
                  <a:pt x="632" y="597"/>
                  <a:pt x="632" y="596"/>
                  <a:pt x="632" y="596"/>
                </a:cubicBezTo>
                <a:cubicBezTo>
                  <a:pt x="632" y="596"/>
                  <a:pt x="631" y="596"/>
                  <a:pt x="631" y="596"/>
                </a:cubicBezTo>
                <a:cubicBezTo>
                  <a:pt x="631" y="595"/>
                  <a:pt x="631" y="595"/>
                  <a:pt x="630" y="595"/>
                </a:cubicBezTo>
                <a:cubicBezTo>
                  <a:pt x="630" y="595"/>
                  <a:pt x="630" y="595"/>
                  <a:pt x="630" y="595"/>
                </a:cubicBezTo>
                <a:cubicBezTo>
                  <a:pt x="630" y="595"/>
                  <a:pt x="629" y="595"/>
                  <a:pt x="629" y="595"/>
                </a:cubicBezTo>
                <a:cubicBezTo>
                  <a:pt x="629" y="595"/>
                  <a:pt x="629" y="595"/>
                  <a:pt x="629" y="595"/>
                </a:cubicBezTo>
                <a:cubicBezTo>
                  <a:pt x="629" y="595"/>
                  <a:pt x="628" y="595"/>
                  <a:pt x="628" y="595"/>
                </a:cubicBezTo>
                <a:cubicBezTo>
                  <a:pt x="628" y="595"/>
                  <a:pt x="628" y="594"/>
                  <a:pt x="628" y="594"/>
                </a:cubicBezTo>
                <a:cubicBezTo>
                  <a:pt x="627" y="594"/>
                  <a:pt x="627" y="593"/>
                  <a:pt x="626" y="593"/>
                </a:cubicBezTo>
                <a:cubicBezTo>
                  <a:pt x="625" y="593"/>
                  <a:pt x="624" y="594"/>
                  <a:pt x="624" y="594"/>
                </a:cubicBezTo>
                <a:cubicBezTo>
                  <a:pt x="623" y="594"/>
                  <a:pt x="623" y="593"/>
                  <a:pt x="623" y="593"/>
                </a:cubicBezTo>
                <a:cubicBezTo>
                  <a:pt x="622" y="593"/>
                  <a:pt x="622" y="593"/>
                  <a:pt x="622" y="593"/>
                </a:cubicBezTo>
                <a:cubicBezTo>
                  <a:pt x="621" y="593"/>
                  <a:pt x="622" y="593"/>
                  <a:pt x="621" y="593"/>
                </a:cubicBezTo>
                <a:cubicBezTo>
                  <a:pt x="621" y="593"/>
                  <a:pt x="620" y="593"/>
                  <a:pt x="620" y="593"/>
                </a:cubicBezTo>
                <a:cubicBezTo>
                  <a:pt x="620" y="593"/>
                  <a:pt x="619" y="593"/>
                  <a:pt x="619" y="593"/>
                </a:cubicBezTo>
                <a:cubicBezTo>
                  <a:pt x="619" y="593"/>
                  <a:pt x="619" y="592"/>
                  <a:pt x="618" y="592"/>
                </a:cubicBezTo>
                <a:cubicBezTo>
                  <a:pt x="618" y="592"/>
                  <a:pt x="616" y="591"/>
                  <a:pt x="616" y="593"/>
                </a:cubicBezTo>
                <a:cubicBezTo>
                  <a:pt x="616" y="593"/>
                  <a:pt x="616" y="593"/>
                  <a:pt x="615" y="593"/>
                </a:cubicBezTo>
                <a:cubicBezTo>
                  <a:pt x="615" y="593"/>
                  <a:pt x="615" y="592"/>
                  <a:pt x="615" y="592"/>
                </a:cubicBezTo>
                <a:cubicBezTo>
                  <a:pt x="614" y="592"/>
                  <a:pt x="614" y="590"/>
                  <a:pt x="613" y="590"/>
                </a:cubicBezTo>
                <a:cubicBezTo>
                  <a:pt x="613" y="590"/>
                  <a:pt x="611" y="590"/>
                  <a:pt x="611" y="590"/>
                </a:cubicBezTo>
                <a:cubicBezTo>
                  <a:pt x="611" y="591"/>
                  <a:pt x="611" y="590"/>
                  <a:pt x="610" y="590"/>
                </a:cubicBezTo>
                <a:cubicBezTo>
                  <a:pt x="609" y="590"/>
                  <a:pt x="609" y="593"/>
                  <a:pt x="608" y="593"/>
                </a:cubicBezTo>
                <a:cubicBezTo>
                  <a:pt x="608" y="593"/>
                  <a:pt x="606" y="593"/>
                  <a:pt x="606" y="592"/>
                </a:cubicBezTo>
                <a:cubicBezTo>
                  <a:pt x="606" y="592"/>
                  <a:pt x="607" y="591"/>
                  <a:pt x="606" y="591"/>
                </a:cubicBezTo>
                <a:cubicBezTo>
                  <a:pt x="606" y="591"/>
                  <a:pt x="606" y="590"/>
                  <a:pt x="606" y="590"/>
                </a:cubicBezTo>
                <a:cubicBezTo>
                  <a:pt x="606" y="590"/>
                  <a:pt x="605" y="590"/>
                  <a:pt x="605" y="590"/>
                </a:cubicBezTo>
                <a:cubicBezTo>
                  <a:pt x="605" y="589"/>
                  <a:pt x="606" y="589"/>
                  <a:pt x="606" y="589"/>
                </a:cubicBezTo>
                <a:cubicBezTo>
                  <a:pt x="605" y="588"/>
                  <a:pt x="605" y="588"/>
                  <a:pt x="604" y="587"/>
                </a:cubicBezTo>
                <a:cubicBezTo>
                  <a:pt x="604" y="586"/>
                  <a:pt x="604" y="586"/>
                  <a:pt x="604" y="585"/>
                </a:cubicBezTo>
                <a:cubicBezTo>
                  <a:pt x="603" y="585"/>
                  <a:pt x="603" y="585"/>
                  <a:pt x="602" y="585"/>
                </a:cubicBezTo>
                <a:cubicBezTo>
                  <a:pt x="601" y="585"/>
                  <a:pt x="601" y="586"/>
                  <a:pt x="601" y="586"/>
                </a:cubicBezTo>
                <a:cubicBezTo>
                  <a:pt x="601" y="586"/>
                  <a:pt x="601" y="585"/>
                  <a:pt x="601" y="585"/>
                </a:cubicBezTo>
                <a:cubicBezTo>
                  <a:pt x="601" y="584"/>
                  <a:pt x="601" y="583"/>
                  <a:pt x="600" y="584"/>
                </a:cubicBezTo>
                <a:cubicBezTo>
                  <a:pt x="599" y="584"/>
                  <a:pt x="598" y="583"/>
                  <a:pt x="598" y="582"/>
                </a:cubicBezTo>
                <a:cubicBezTo>
                  <a:pt x="598" y="582"/>
                  <a:pt x="597" y="583"/>
                  <a:pt x="596" y="582"/>
                </a:cubicBezTo>
                <a:cubicBezTo>
                  <a:pt x="596" y="581"/>
                  <a:pt x="596" y="582"/>
                  <a:pt x="595" y="582"/>
                </a:cubicBezTo>
                <a:cubicBezTo>
                  <a:pt x="595" y="580"/>
                  <a:pt x="594" y="580"/>
                  <a:pt x="593" y="580"/>
                </a:cubicBezTo>
                <a:cubicBezTo>
                  <a:pt x="591" y="580"/>
                  <a:pt x="590" y="580"/>
                  <a:pt x="589" y="580"/>
                </a:cubicBezTo>
                <a:cubicBezTo>
                  <a:pt x="589" y="580"/>
                  <a:pt x="589" y="581"/>
                  <a:pt x="589" y="581"/>
                </a:cubicBezTo>
                <a:cubicBezTo>
                  <a:pt x="588" y="582"/>
                  <a:pt x="586" y="582"/>
                  <a:pt x="587" y="583"/>
                </a:cubicBezTo>
                <a:cubicBezTo>
                  <a:pt x="587" y="583"/>
                  <a:pt x="588" y="584"/>
                  <a:pt x="587" y="584"/>
                </a:cubicBezTo>
                <a:cubicBezTo>
                  <a:pt x="587" y="584"/>
                  <a:pt x="586" y="584"/>
                  <a:pt x="586" y="584"/>
                </a:cubicBezTo>
                <a:cubicBezTo>
                  <a:pt x="586" y="584"/>
                  <a:pt x="585" y="586"/>
                  <a:pt x="584" y="586"/>
                </a:cubicBezTo>
                <a:cubicBezTo>
                  <a:pt x="584" y="586"/>
                  <a:pt x="584" y="587"/>
                  <a:pt x="584" y="587"/>
                </a:cubicBezTo>
                <a:cubicBezTo>
                  <a:pt x="583" y="587"/>
                  <a:pt x="583" y="587"/>
                  <a:pt x="583" y="587"/>
                </a:cubicBezTo>
                <a:cubicBezTo>
                  <a:pt x="583" y="586"/>
                  <a:pt x="581" y="587"/>
                  <a:pt x="581" y="587"/>
                </a:cubicBezTo>
                <a:cubicBezTo>
                  <a:pt x="581" y="586"/>
                  <a:pt x="581" y="586"/>
                  <a:pt x="580" y="586"/>
                </a:cubicBezTo>
                <a:cubicBezTo>
                  <a:pt x="580" y="586"/>
                  <a:pt x="579" y="586"/>
                  <a:pt x="579" y="586"/>
                </a:cubicBezTo>
                <a:cubicBezTo>
                  <a:pt x="579" y="586"/>
                  <a:pt x="579" y="587"/>
                  <a:pt x="579" y="587"/>
                </a:cubicBezTo>
                <a:cubicBezTo>
                  <a:pt x="579" y="587"/>
                  <a:pt x="578" y="587"/>
                  <a:pt x="577" y="587"/>
                </a:cubicBezTo>
                <a:cubicBezTo>
                  <a:pt x="577" y="587"/>
                  <a:pt x="575" y="585"/>
                  <a:pt x="575" y="584"/>
                </a:cubicBezTo>
                <a:cubicBezTo>
                  <a:pt x="575" y="583"/>
                  <a:pt x="575" y="584"/>
                  <a:pt x="575" y="583"/>
                </a:cubicBezTo>
                <a:cubicBezTo>
                  <a:pt x="575" y="583"/>
                  <a:pt x="575" y="583"/>
                  <a:pt x="575" y="582"/>
                </a:cubicBezTo>
                <a:cubicBezTo>
                  <a:pt x="575" y="582"/>
                  <a:pt x="574" y="582"/>
                  <a:pt x="574" y="582"/>
                </a:cubicBezTo>
                <a:cubicBezTo>
                  <a:pt x="574" y="581"/>
                  <a:pt x="573" y="582"/>
                  <a:pt x="574" y="582"/>
                </a:cubicBezTo>
                <a:cubicBezTo>
                  <a:pt x="573" y="583"/>
                  <a:pt x="573" y="583"/>
                  <a:pt x="572" y="583"/>
                </a:cubicBezTo>
                <a:cubicBezTo>
                  <a:pt x="571" y="584"/>
                  <a:pt x="571" y="583"/>
                  <a:pt x="572" y="584"/>
                </a:cubicBezTo>
                <a:cubicBezTo>
                  <a:pt x="571" y="584"/>
                  <a:pt x="572" y="589"/>
                  <a:pt x="570" y="589"/>
                </a:cubicBezTo>
                <a:cubicBezTo>
                  <a:pt x="570" y="589"/>
                  <a:pt x="570" y="588"/>
                  <a:pt x="570" y="588"/>
                </a:cubicBezTo>
                <a:cubicBezTo>
                  <a:pt x="570" y="587"/>
                  <a:pt x="571" y="589"/>
                  <a:pt x="571" y="587"/>
                </a:cubicBezTo>
                <a:cubicBezTo>
                  <a:pt x="571" y="586"/>
                  <a:pt x="571" y="585"/>
                  <a:pt x="570" y="584"/>
                </a:cubicBezTo>
                <a:cubicBezTo>
                  <a:pt x="570" y="583"/>
                  <a:pt x="570" y="583"/>
                  <a:pt x="569" y="583"/>
                </a:cubicBezTo>
                <a:cubicBezTo>
                  <a:pt x="568" y="583"/>
                  <a:pt x="568" y="584"/>
                  <a:pt x="567" y="584"/>
                </a:cubicBezTo>
                <a:cubicBezTo>
                  <a:pt x="567" y="584"/>
                  <a:pt x="567" y="584"/>
                  <a:pt x="566" y="584"/>
                </a:cubicBezTo>
                <a:cubicBezTo>
                  <a:pt x="566" y="584"/>
                  <a:pt x="566" y="584"/>
                  <a:pt x="566" y="584"/>
                </a:cubicBezTo>
                <a:cubicBezTo>
                  <a:pt x="566" y="584"/>
                  <a:pt x="566" y="584"/>
                  <a:pt x="566" y="584"/>
                </a:cubicBezTo>
                <a:cubicBezTo>
                  <a:pt x="566" y="584"/>
                  <a:pt x="566" y="584"/>
                  <a:pt x="566" y="584"/>
                </a:cubicBezTo>
                <a:cubicBezTo>
                  <a:pt x="566" y="585"/>
                  <a:pt x="565" y="585"/>
                  <a:pt x="565" y="585"/>
                </a:cubicBezTo>
                <a:cubicBezTo>
                  <a:pt x="564" y="585"/>
                  <a:pt x="564" y="585"/>
                  <a:pt x="563" y="585"/>
                </a:cubicBezTo>
                <a:cubicBezTo>
                  <a:pt x="561" y="585"/>
                  <a:pt x="563" y="585"/>
                  <a:pt x="563" y="585"/>
                </a:cubicBezTo>
                <a:cubicBezTo>
                  <a:pt x="562" y="585"/>
                  <a:pt x="562" y="585"/>
                  <a:pt x="562" y="585"/>
                </a:cubicBezTo>
                <a:cubicBezTo>
                  <a:pt x="561" y="586"/>
                  <a:pt x="563" y="585"/>
                  <a:pt x="561" y="586"/>
                </a:cubicBezTo>
                <a:cubicBezTo>
                  <a:pt x="560" y="586"/>
                  <a:pt x="561" y="586"/>
                  <a:pt x="561" y="587"/>
                </a:cubicBezTo>
                <a:cubicBezTo>
                  <a:pt x="560" y="588"/>
                  <a:pt x="559" y="589"/>
                  <a:pt x="558" y="589"/>
                </a:cubicBezTo>
                <a:cubicBezTo>
                  <a:pt x="557" y="589"/>
                  <a:pt x="555" y="589"/>
                  <a:pt x="553" y="589"/>
                </a:cubicBezTo>
                <a:cubicBezTo>
                  <a:pt x="552" y="589"/>
                  <a:pt x="551" y="589"/>
                  <a:pt x="551" y="589"/>
                </a:cubicBezTo>
                <a:cubicBezTo>
                  <a:pt x="550" y="589"/>
                  <a:pt x="550" y="589"/>
                  <a:pt x="550" y="589"/>
                </a:cubicBezTo>
                <a:cubicBezTo>
                  <a:pt x="551" y="589"/>
                  <a:pt x="552" y="588"/>
                  <a:pt x="553" y="588"/>
                </a:cubicBezTo>
                <a:cubicBezTo>
                  <a:pt x="554" y="588"/>
                  <a:pt x="554" y="589"/>
                  <a:pt x="555" y="589"/>
                </a:cubicBezTo>
                <a:cubicBezTo>
                  <a:pt x="556" y="589"/>
                  <a:pt x="557" y="589"/>
                  <a:pt x="558" y="589"/>
                </a:cubicBezTo>
                <a:cubicBezTo>
                  <a:pt x="559" y="589"/>
                  <a:pt x="560" y="587"/>
                  <a:pt x="560" y="586"/>
                </a:cubicBezTo>
                <a:cubicBezTo>
                  <a:pt x="560" y="586"/>
                  <a:pt x="561" y="585"/>
                  <a:pt x="561" y="585"/>
                </a:cubicBezTo>
                <a:cubicBezTo>
                  <a:pt x="562" y="585"/>
                  <a:pt x="561" y="585"/>
                  <a:pt x="562" y="585"/>
                </a:cubicBezTo>
                <a:cubicBezTo>
                  <a:pt x="562" y="585"/>
                  <a:pt x="563" y="585"/>
                  <a:pt x="563" y="585"/>
                </a:cubicBezTo>
                <a:cubicBezTo>
                  <a:pt x="563" y="585"/>
                  <a:pt x="563" y="584"/>
                  <a:pt x="563" y="584"/>
                </a:cubicBezTo>
                <a:cubicBezTo>
                  <a:pt x="564" y="584"/>
                  <a:pt x="565" y="584"/>
                  <a:pt x="565" y="584"/>
                </a:cubicBezTo>
                <a:cubicBezTo>
                  <a:pt x="565" y="584"/>
                  <a:pt x="566" y="584"/>
                  <a:pt x="566" y="584"/>
                </a:cubicBezTo>
                <a:cubicBezTo>
                  <a:pt x="567" y="584"/>
                  <a:pt x="567" y="583"/>
                  <a:pt x="568" y="583"/>
                </a:cubicBezTo>
                <a:cubicBezTo>
                  <a:pt x="569" y="582"/>
                  <a:pt x="569" y="583"/>
                  <a:pt x="570" y="582"/>
                </a:cubicBezTo>
                <a:cubicBezTo>
                  <a:pt x="570" y="581"/>
                  <a:pt x="570" y="580"/>
                  <a:pt x="570" y="580"/>
                </a:cubicBezTo>
                <a:cubicBezTo>
                  <a:pt x="571" y="579"/>
                  <a:pt x="571" y="579"/>
                  <a:pt x="571" y="578"/>
                </a:cubicBezTo>
                <a:cubicBezTo>
                  <a:pt x="572" y="578"/>
                  <a:pt x="572" y="578"/>
                  <a:pt x="572" y="578"/>
                </a:cubicBezTo>
                <a:cubicBezTo>
                  <a:pt x="572" y="578"/>
                  <a:pt x="572" y="578"/>
                  <a:pt x="572" y="577"/>
                </a:cubicBezTo>
                <a:cubicBezTo>
                  <a:pt x="572" y="577"/>
                  <a:pt x="572" y="578"/>
                  <a:pt x="572" y="577"/>
                </a:cubicBezTo>
                <a:cubicBezTo>
                  <a:pt x="572" y="577"/>
                  <a:pt x="572" y="577"/>
                  <a:pt x="572" y="576"/>
                </a:cubicBezTo>
                <a:cubicBezTo>
                  <a:pt x="572" y="576"/>
                  <a:pt x="573" y="576"/>
                  <a:pt x="573" y="576"/>
                </a:cubicBezTo>
                <a:cubicBezTo>
                  <a:pt x="573" y="576"/>
                  <a:pt x="573" y="576"/>
                  <a:pt x="574" y="576"/>
                </a:cubicBezTo>
                <a:cubicBezTo>
                  <a:pt x="574" y="575"/>
                  <a:pt x="575" y="573"/>
                  <a:pt x="576" y="573"/>
                </a:cubicBezTo>
                <a:cubicBezTo>
                  <a:pt x="576" y="573"/>
                  <a:pt x="576" y="574"/>
                  <a:pt x="576" y="574"/>
                </a:cubicBezTo>
                <a:cubicBezTo>
                  <a:pt x="575" y="575"/>
                  <a:pt x="575" y="575"/>
                  <a:pt x="576" y="576"/>
                </a:cubicBezTo>
                <a:cubicBezTo>
                  <a:pt x="576" y="577"/>
                  <a:pt x="577" y="576"/>
                  <a:pt x="578" y="576"/>
                </a:cubicBezTo>
                <a:cubicBezTo>
                  <a:pt x="579" y="576"/>
                  <a:pt x="578" y="576"/>
                  <a:pt x="579" y="576"/>
                </a:cubicBezTo>
                <a:cubicBezTo>
                  <a:pt x="580" y="576"/>
                  <a:pt x="578" y="575"/>
                  <a:pt x="579" y="575"/>
                </a:cubicBezTo>
                <a:cubicBezTo>
                  <a:pt x="578" y="575"/>
                  <a:pt x="578" y="575"/>
                  <a:pt x="578" y="574"/>
                </a:cubicBezTo>
                <a:cubicBezTo>
                  <a:pt x="578" y="573"/>
                  <a:pt x="578" y="573"/>
                  <a:pt x="578" y="572"/>
                </a:cubicBezTo>
                <a:cubicBezTo>
                  <a:pt x="578" y="573"/>
                  <a:pt x="578" y="573"/>
                  <a:pt x="579" y="573"/>
                </a:cubicBezTo>
                <a:cubicBezTo>
                  <a:pt x="579" y="572"/>
                  <a:pt x="580" y="571"/>
                  <a:pt x="580" y="570"/>
                </a:cubicBezTo>
                <a:cubicBezTo>
                  <a:pt x="579" y="570"/>
                  <a:pt x="579" y="570"/>
                  <a:pt x="578" y="570"/>
                </a:cubicBezTo>
                <a:cubicBezTo>
                  <a:pt x="578" y="571"/>
                  <a:pt x="578" y="571"/>
                  <a:pt x="577" y="571"/>
                </a:cubicBezTo>
                <a:cubicBezTo>
                  <a:pt x="577" y="571"/>
                  <a:pt x="577" y="572"/>
                  <a:pt x="578" y="572"/>
                </a:cubicBezTo>
                <a:cubicBezTo>
                  <a:pt x="577" y="572"/>
                  <a:pt x="577" y="572"/>
                  <a:pt x="576" y="572"/>
                </a:cubicBezTo>
                <a:cubicBezTo>
                  <a:pt x="576" y="572"/>
                  <a:pt x="579" y="569"/>
                  <a:pt x="577" y="569"/>
                </a:cubicBezTo>
                <a:cubicBezTo>
                  <a:pt x="575" y="568"/>
                  <a:pt x="578" y="568"/>
                  <a:pt x="579" y="567"/>
                </a:cubicBezTo>
                <a:cubicBezTo>
                  <a:pt x="579" y="566"/>
                  <a:pt x="579" y="565"/>
                  <a:pt x="578" y="565"/>
                </a:cubicBezTo>
                <a:cubicBezTo>
                  <a:pt x="577" y="565"/>
                  <a:pt x="576" y="565"/>
                  <a:pt x="576" y="565"/>
                </a:cubicBezTo>
                <a:cubicBezTo>
                  <a:pt x="576" y="565"/>
                  <a:pt x="576" y="565"/>
                  <a:pt x="576" y="565"/>
                </a:cubicBezTo>
                <a:cubicBezTo>
                  <a:pt x="576" y="564"/>
                  <a:pt x="576" y="562"/>
                  <a:pt x="575" y="561"/>
                </a:cubicBezTo>
                <a:cubicBezTo>
                  <a:pt x="575" y="561"/>
                  <a:pt x="575" y="560"/>
                  <a:pt x="575" y="560"/>
                </a:cubicBezTo>
                <a:cubicBezTo>
                  <a:pt x="575" y="560"/>
                  <a:pt x="575" y="559"/>
                  <a:pt x="575" y="558"/>
                </a:cubicBezTo>
                <a:cubicBezTo>
                  <a:pt x="574" y="558"/>
                  <a:pt x="575" y="556"/>
                  <a:pt x="574" y="556"/>
                </a:cubicBezTo>
                <a:cubicBezTo>
                  <a:pt x="573" y="556"/>
                  <a:pt x="573" y="553"/>
                  <a:pt x="573" y="552"/>
                </a:cubicBezTo>
                <a:cubicBezTo>
                  <a:pt x="572" y="552"/>
                  <a:pt x="572" y="552"/>
                  <a:pt x="571" y="551"/>
                </a:cubicBezTo>
                <a:cubicBezTo>
                  <a:pt x="571" y="550"/>
                  <a:pt x="571" y="550"/>
                  <a:pt x="570" y="549"/>
                </a:cubicBezTo>
                <a:cubicBezTo>
                  <a:pt x="569" y="549"/>
                  <a:pt x="568" y="549"/>
                  <a:pt x="568" y="548"/>
                </a:cubicBezTo>
                <a:cubicBezTo>
                  <a:pt x="568" y="548"/>
                  <a:pt x="568" y="548"/>
                  <a:pt x="568" y="548"/>
                </a:cubicBezTo>
                <a:cubicBezTo>
                  <a:pt x="568" y="548"/>
                  <a:pt x="567" y="547"/>
                  <a:pt x="567" y="547"/>
                </a:cubicBezTo>
                <a:cubicBezTo>
                  <a:pt x="567" y="547"/>
                  <a:pt x="567" y="547"/>
                  <a:pt x="567" y="547"/>
                </a:cubicBezTo>
                <a:cubicBezTo>
                  <a:pt x="567" y="546"/>
                  <a:pt x="567" y="546"/>
                  <a:pt x="567" y="546"/>
                </a:cubicBezTo>
                <a:cubicBezTo>
                  <a:pt x="566" y="546"/>
                  <a:pt x="567" y="545"/>
                  <a:pt x="566" y="545"/>
                </a:cubicBezTo>
                <a:cubicBezTo>
                  <a:pt x="566" y="545"/>
                  <a:pt x="565" y="544"/>
                  <a:pt x="564" y="544"/>
                </a:cubicBezTo>
                <a:cubicBezTo>
                  <a:pt x="564" y="544"/>
                  <a:pt x="563" y="543"/>
                  <a:pt x="562" y="543"/>
                </a:cubicBezTo>
                <a:cubicBezTo>
                  <a:pt x="562" y="543"/>
                  <a:pt x="562" y="543"/>
                  <a:pt x="561" y="543"/>
                </a:cubicBezTo>
                <a:cubicBezTo>
                  <a:pt x="561" y="543"/>
                  <a:pt x="560" y="543"/>
                  <a:pt x="560" y="543"/>
                </a:cubicBezTo>
                <a:cubicBezTo>
                  <a:pt x="559" y="543"/>
                  <a:pt x="559" y="542"/>
                  <a:pt x="559" y="542"/>
                </a:cubicBezTo>
                <a:cubicBezTo>
                  <a:pt x="558" y="542"/>
                  <a:pt x="559" y="543"/>
                  <a:pt x="558" y="543"/>
                </a:cubicBezTo>
                <a:cubicBezTo>
                  <a:pt x="558" y="543"/>
                  <a:pt x="558" y="542"/>
                  <a:pt x="559" y="541"/>
                </a:cubicBezTo>
                <a:cubicBezTo>
                  <a:pt x="557" y="541"/>
                  <a:pt x="556" y="541"/>
                  <a:pt x="555" y="540"/>
                </a:cubicBezTo>
                <a:cubicBezTo>
                  <a:pt x="555" y="541"/>
                  <a:pt x="555" y="541"/>
                  <a:pt x="555" y="541"/>
                </a:cubicBezTo>
                <a:cubicBezTo>
                  <a:pt x="555" y="541"/>
                  <a:pt x="554" y="541"/>
                  <a:pt x="554" y="541"/>
                </a:cubicBezTo>
                <a:cubicBezTo>
                  <a:pt x="554" y="542"/>
                  <a:pt x="551" y="542"/>
                  <a:pt x="551" y="542"/>
                </a:cubicBezTo>
                <a:cubicBezTo>
                  <a:pt x="551" y="541"/>
                  <a:pt x="549" y="542"/>
                  <a:pt x="549" y="541"/>
                </a:cubicBezTo>
                <a:cubicBezTo>
                  <a:pt x="548" y="541"/>
                  <a:pt x="548" y="541"/>
                  <a:pt x="548" y="541"/>
                </a:cubicBezTo>
                <a:cubicBezTo>
                  <a:pt x="547" y="541"/>
                  <a:pt x="547" y="541"/>
                  <a:pt x="546" y="541"/>
                </a:cubicBezTo>
                <a:cubicBezTo>
                  <a:pt x="546" y="542"/>
                  <a:pt x="546" y="543"/>
                  <a:pt x="546" y="543"/>
                </a:cubicBezTo>
                <a:cubicBezTo>
                  <a:pt x="546" y="542"/>
                  <a:pt x="545" y="542"/>
                  <a:pt x="545" y="541"/>
                </a:cubicBezTo>
                <a:cubicBezTo>
                  <a:pt x="545" y="540"/>
                  <a:pt x="545" y="540"/>
                  <a:pt x="544" y="539"/>
                </a:cubicBezTo>
                <a:cubicBezTo>
                  <a:pt x="544" y="539"/>
                  <a:pt x="542" y="539"/>
                  <a:pt x="542" y="538"/>
                </a:cubicBezTo>
                <a:cubicBezTo>
                  <a:pt x="542" y="538"/>
                  <a:pt x="541" y="538"/>
                  <a:pt x="541" y="537"/>
                </a:cubicBezTo>
                <a:cubicBezTo>
                  <a:pt x="540" y="537"/>
                  <a:pt x="539" y="538"/>
                  <a:pt x="539" y="537"/>
                </a:cubicBezTo>
                <a:cubicBezTo>
                  <a:pt x="539" y="537"/>
                  <a:pt x="539" y="537"/>
                  <a:pt x="539" y="537"/>
                </a:cubicBezTo>
                <a:cubicBezTo>
                  <a:pt x="538" y="538"/>
                  <a:pt x="538" y="539"/>
                  <a:pt x="538" y="541"/>
                </a:cubicBezTo>
                <a:cubicBezTo>
                  <a:pt x="537" y="541"/>
                  <a:pt x="537" y="540"/>
                  <a:pt x="537" y="540"/>
                </a:cubicBezTo>
                <a:cubicBezTo>
                  <a:pt x="537" y="539"/>
                  <a:pt x="536" y="541"/>
                  <a:pt x="536" y="541"/>
                </a:cubicBezTo>
                <a:cubicBezTo>
                  <a:pt x="536" y="540"/>
                  <a:pt x="535" y="539"/>
                  <a:pt x="536" y="538"/>
                </a:cubicBezTo>
                <a:cubicBezTo>
                  <a:pt x="537" y="538"/>
                  <a:pt x="537" y="538"/>
                  <a:pt x="537" y="537"/>
                </a:cubicBezTo>
                <a:cubicBezTo>
                  <a:pt x="538" y="536"/>
                  <a:pt x="538" y="536"/>
                  <a:pt x="538" y="535"/>
                </a:cubicBezTo>
                <a:cubicBezTo>
                  <a:pt x="538" y="534"/>
                  <a:pt x="538" y="534"/>
                  <a:pt x="538" y="533"/>
                </a:cubicBezTo>
                <a:cubicBezTo>
                  <a:pt x="538" y="533"/>
                  <a:pt x="537" y="533"/>
                  <a:pt x="537" y="533"/>
                </a:cubicBezTo>
                <a:cubicBezTo>
                  <a:pt x="537" y="533"/>
                  <a:pt x="537" y="533"/>
                  <a:pt x="536" y="533"/>
                </a:cubicBezTo>
                <a:cubicBezTo>
                  <a:pt x="535" y="532"/>
                  <a:pt x="536" y="532"/>
                  <a:pt x="536" y="532"/>
                </a:cubicBezTo>
                <a:cubicBezTo>
                  <a:pt x="536" y="532"/>
                  <a:pt x="536" y="532"/>
                  <a:pt x="536" y="532"/>
                </a:cubicBezTo>
                <a:cubicBezTo>
                  <a:pt x="535" y="531"/>
                  <a:pt x="535" y="531"/>
                  <a:pt x="535" y="531"/>
                </a:cubicBezTo>
                <a:cubicBezTo>
                  <a:pt x="534" y="530"/>
                  <a:pt x="533" y="531"/>
                  <a:pt x="533" y="530"/>
                </a:cubicBezTo>
                <a:cubicBezTo>
                  <a:pt x="533" y="530"/>
                  <a:pt x="533" y="530"/>
                  <a:pt x="533" y="530"/>
                </a:cubicBezTo>
                <a:cubicBezTo>
                  <a:pt x="532" y="530"/>
                  <a:pt x="533" y="529"/>
                  <a:pt x="532" y="529"/>
                </a:cubicBezTo>
                <a:cubicBezTo>
                  <a:pt x="532" y="529"/>
                  <a:pt x="532" y="528"/>
                  <a:pt x="532" y="528"/>
                </a:cubicBezTo>
                <a:cubicBezTo>
                  <a:pt x="531" y="528"/>
                  <a:pt x="531" y="529"/>
                  <a:pt x="531" y="529"/>
                </a:cubicBezTo>
                <a:cubicBezTo>
                  <a:pt x="531" y="528"/>
                  <a:pt x="531" y="529"/>
                  <a:pt x="530" y="529"/>
                </a:cubicBezTo>
                <a:cubicBezTo>
                  <a:pt x="530" y="529"/>
                  <a:pt x="530" y="528"/>
                  <a:pt x="529" y="528"/>
                </a:cubicBezTo>
                <a:cubicBezTo>
                  <a:pt x="529" y="528"/>
                  <a:pt x="528" y="528"/>
                  <a:pt x="528" y="528"/>
                </a:cubicBezTo>
                <a:cubicBezTo>
                  <a:pt x="527" y="529"/>
                  <a:pt x="526" y="528"/>
                  <a:pt x="525" y="528"/>
                </a:cubicBezTo>
                <a:cubicBezTo>
                  <a:pt x="525" y="529"/>
                  <a:pt x="524" y="529"/>
                  <a:pt x="523" y="529"/>
                </a:cubicBezTo>
                <a:cubicBezTo>
                  <a:pt x="522" y="529"/>
                  <a:pt x="522" y="529"/>
                  <a:pt x="521" y="529"/>
                </a:cubicBezTo>
                <a:cubicBezTo>
                  <a:pt x="520" y="530"/>
                  <a:pt x="520" y="530"/>
                  <a:pt x="519" y="530"/>
                </a:cubicBezTo>
                <a:cubicBezTo>
                  <a:pt x="519" y="530"/>
                  <a:pt x="520" y="530"/>
                  <a:pt x="520" y="529"/>
                </a:cubicBezTo>
                <a:cubicBezTo>
                  <a:pt x="520" y="529"/>
                  <a:pt x="520" y="529"/>
                  <a:pt x="520" y="528"/>
                </a:cubicBezTo>
                <a:cubicBezTo>
                  <a:pt x="520" y="528"/>
                  <a:pt x="521" y="528"/>
                  <a:pt x="521" y="528"/>
                </a:cubicBezTo>
                <a:cubicBezTo>
                  <a:pt x="521" y="528"/>
                  <a:pt x="522" y="528"/>
                  <a:pt x="522" y="528"/>
                </a:cubicBezTo>
                <a:cubicBezTo>
                  <a:pt x="523" y="528"/>
                  <a:pt x="524" y="528"/>
                  <a:pt x="524" y="528"/>
                </a:cubicBezTo>
                <a:cubicBezTo>
                  <a:pt x="524" y="528"/>
                  <a:pt x="525" y="527"/>
                  <a:pt x="525" y="527"/>
                </a:cubicBezTo>
                <a:cubicBezTo>
                  <a:pt x="526" y="527"/>
                  <a:pt x="526" y="526"/>
                  <a:pt x="526" y="525"/>
                </a:cubicBezTo>
                <a:cubicBezTo>
                  <a:pt x="526" y="525"/>
                  <a:pt x="526" y="524"/>
                  <a:pt x="527" y="524"/>
                </a:cubicBezTo>
                <a:cubicBezTo>
                  <a:pt x="527" y="523"/>
                  <a:pt x="526" y="522"/>
                  <a:pt x="526" y="522"/>
                </a:cubicBezTo>
                <a:cubicBezTo>
                  <a:pt x="525" y="522"/>
                  <a:pt x="524" y="521"/>
                  <a:pt x="524" y="523"/>
                </a:cubicBezTo>
                <a:cubicBezTo>
                  <a:pt x="523" y="522"/>
                  <a:pt x="522" y="522"/>
                  <a:pt x="522" y="521"/>
                </a:cubicBezTo>
                <a:cubicBezTo>
                  <a:pt x="521" y="521"/>
                  <a:pt x="521" y="522"/>
                  <a:pt x="520" y="522"/>
                </a:cubicBezTo>
                <a:cubicBezTo>
                  <a:pt x="520" y="522"/>
                  <a:pt x="520" y="520"/>
                  <a:pt x="519" y="520"/>
                </a:cubicBezTo>
                <a:cubicBezTo>
                  <a:pt x="519" y="520"/>
                  <a:pt x="518" y="519"/>
                  <a:pt x="518" y="519"/>
                </a:cubicBezTo>
                <a:cubicBezTo>
                  <a:pt x="519" y="518"/>
                  <a:pt x="520" y="519"/>
                  <a:pt x="521" y="518"/>
                </a:cubicBezTo>
                <a:cubicBezTo>
                  <a:pt x="521" y="516"/>
                  <a:pt x="519" y="517"/>
                  <a:pt x="519" y="517"/>
                </a:cubicBezTo>
                <a:cubicBezTo>
                  <a:pt x="518" y="517"/>
                  <a:pt x="517" y="517"/>
                  <a:pt x="516" y="517"/>
                </a:cubicBezTo>
                <a:cubicBezTo>
                  <a:pt x="515" y="517"/>
                  <a:pt x="514" y="517"/>
                  <a:pt x="514" y="517"/>
                </a:cubicBezTo>
                <a:cubicBezTo>
                  <a:pt x="514" y="518"/>
                  <a:pt x="514" y="518"/>
                  <a:pt x="515" y="518"/>
                </a:cubicBezTo>
                <a:cubicBezTo>
                  <a:pt x="515" y="518"/>
                  <a:pt x="514" y="518"/>
                  <a:pt x="514" y="518"/>
                </a:cubicBezTo>
                <a:cubicBezTo>
                  <a:pt x="513" y="518"/>
                  <a:pt x="513" y="518"/>
                  <a:pt x="512" y="518"/>
                </a:cubicBezTo>
                <a:cubicBezTo>
                  <a:pt x="512" y="518"/>
                  <a:pt x="512" y="518"/>
                  <a:pt x="512" y="518"/>
                </a:cubicBezTo>
                <a:cubicBezTo>
                  <a:pt x="512" y="518"/>
                  <a:pt x="510" y="519"/>
                  <a:pt x="510" y="519"/>
                </a:cubicBezTo>
                <a:cubicBezTo>
                  <a:pt x="510" y="520"/>
                  <a:pt x="509" y="520"/>
                  <a:pt x="508" y="520"/>
                </a:cubicBezTo>
                <a:cubicBezTo>
                  <a:pt x="507" y="520"/>
                  <a:pt x="506" y="520"/>
                  <a:pt x="504" y="520"/>
                </a:cubicBezTo>
                <a:cubicBezTo>
                  <a:pt x="505" y="519"/>
                  <a:pt x="502" y="520"/>
                  <a:pt x="502" y="519"/>
                </a:cubicBezTo>
                <a:cubicBezTo>
                  <a:pt x="502" y="518"/>
                  <a:pt x="502" y="518"/>
                  <a:pt x="502" y="518"/>
                </a:cubicBezTo>
                <a:cubicBezTo>
                  <a:pt x="502" y="517"/>
                  <a:pt x="500" y="517"/>
                  <a:pt x="500" y="517"/>
                </a:cubicBezTo>
                <a:cubicBezTo>
                  <a:pt x="498" y="517"/>
                  <a:pt x="496" y="517"/>
                  <a:pt x="495" y="518"/>
                </a:cubicBezTo>
                <a:cubicBezTo>
                  <a:pt x="493" y="518"/>
                  <a:pt x="492" y="519"/>
                  <a:pt x="492" y="517"/>
                </a:cubicBezTo>
                <a:cubicBezTo>
                  <a:pt x="492" y="517"/>
                  <a:pt x="493" y="516"/>
                  <a:pt x="493" y="516"/>
                </a:cubicBezTo>
                <a:cubicBezTo>
                  <a:pt x="492" y="515"/>
                  <a:pt x="492" y="515"/>
                  <a:pt x="492" y="515"/>
                </a:cubicBezTo>
                <a:cubicBezTo>
                  <a:pt x="492" y="514"/>
                  <a:pt x="491" y="514"/>
                  <a:pt x="491" y="514"/>
                </a:cubicBezTo>
                <a:cubicBezTo>
                  <a:pt x="490" y="514"/>
                  <a:pt x="490" y="513"/>
                  <a:pt x="489" y="512"/>
                </a:cubicBezTo>
                <a:cubicBezTo>
                  <a:pt x="487" y="512"/>
                  <a:pt x="485" y="513"/>
                  <a:pt x="484" y="511"/>
                </a:cubicBezTo>
                <a:cubicBezTo>
                  <a:pt x="484" y="510"/>
                  <a:pt x="484" y="509"/>
                  <a:pt x="484" y="509"/>
                </a:cubicBezTo>
                <a:cubicBezTo>
                  <a:pt x="483" y="509"/>
                  <a:pt x="482" y="510"/>
                  <a:pt x="482" y="510"/>
                </a:cubicBezTo>
                <a:cubicBezTo>
                  <a:pt x="482" y="511"/>
                  <a:pt x="482" y="512"/>
                  <a:pt x="483" y="512"/>
                </a:cubicBezTo>
                <a:cubicBezTo>
                  <a:pt x="483" y="512"/>
                  <a:pt x="483" y="512"/>
                  <a:pt x="484" y="512"/>
                </a:cubicBezTo>
                <a:cubicBezTo>
                  <a:pt x="485" y="512"/>
                  <a:pt x="484" y="512"/>
                  <a:pt x="485" y="513"/>
                </a:cubicBezTo>
                <a:cubicBezTo>
                  <a:pt x="485" y="514"/>
                  <a:pt x="484" y="513"/>
                  <a:pt x="483" y="513"/>
                </a:cubicBezTo>
                <a:cubicBezTo>
                  <a:pt x="481" y="514"/>
                  <a:pt x="480" y="515"/>
                  <a:pt x="478" y="515"/>
                </a:cubicBezTo>
                <a:cubicBezTo>
                  <a:pt x="477" y="515"/>
                  <a:pt x="478" y="517"/>
                  <a:pt x="477" y="517"/>
                </a:cubicBezTo>
                <a:cubicBezTo>
                  <a:pt x="477" y="518"/>
                  <a:pt x="478" y="519"/>
                  <a:pt x="478" y="520"/>
                </a:cubicBezTo>
                <a:cubicBezTo>
                  <a:pt x="479" y="520"/>
                  <a:pt x="479" y="519"/>
                  <a:pt x="479" y="520"/>
                </a:cubicBezTo>
                <a:cubicBezTo>
                  <a:pt x="479" y="520"/>
                  <a:pt x="479" y="521"/>
                  <a:pt x="480" y="521"/>
                </a:cubicBezTo>
                <a:cubicBezTo>
                  <a:pt x="479" y="521"/>
                  <a:pt x="479" y="522"/>
                  <a:pt x="479" y="522"/>
                </a:cubicBezTo>
                <a:cubicBezTo>
                  <a:pt x="480" y="522"/>
                  <a:pt x="480" y="523"/>
                  <a:pt x="480" y="524"/>
                </a:cubicBezTo>
                <a:cubicBezTo>
                  <a:pt x="480" y="525"/>
                  <a:pt x="479" y="525"/>
                  <a:pt x="478" y="525"/>
                </a:cubicBezTo>
                <a:cubicBezTo>
                  <a:pt x="478" y="526"/>
                  <a:pt x="477" y="526"/>
                  <a:pt x="477" y="526"/>
                </a:cubicBezTo>
                <a:cubicBezTo>
                  <a:pt x="477" y="526"/>
                  <a:pt x="477" y="526"/>
                  <a:pt x="477" y="526"/>
                </a:cubicBezTo>
                <a:cubicBezTo>
                  <a:pt x="476" y="527"/>
                  <a:pt x="476" y="526"/>
                  <a:pt x="476" y="526"/>
                </a:cubicBezTo>
                <a:cubicBezTo>
                  <a:pt x="476" y="525"/>
                  <a:pt x="476" y="525"/>
                  <a:pt x="476" y="525"/>
                </a:cubicBezTo>
                <a:cubicBezTo>
                  <a:pt x="475" y="525"/>
                  <a:pt x="475" y="524"/>
                  <a:pt x="475" y="524"/>
                </a:cubicBezTo>
                <a:cubicBezTo>
                  <a:pt x="475" y="523"/>
                  <a:pt x="475" y="523"/>
                  <a:pt x="474" y="523"/>
                </a:cubicBezTo>
                <a:cubicBezTo>
                  <a:pt x="474" y="523"/>
                  <a:pt x="474" y="522"/>
                  <a:pt x="474" y="522"/>
                </a:cubicBezTo>
                <a:cubicBezTo>
                  <a:pt x="475" y="521"/>
                  <a:pt x="474" y="521"/>
                  <a:pt x="474" y="521"/>
                </a:cubicBezTo>
                <a:cubicBezTo>
                  <a:pt x="474" y="520"/>
                  <a:pt x="474" y="520"/>
                  <a:pt x="475" y="519"/>
                </a:cubicBezTo>
                <a:cubicBezTo>
                  <a:pt x="476" y="518"/>
                  <a:pt x="477" y="519"/>
                  <a:pt x="477" y="517"/>
                </a:cubicBezTo>
                <a:cubicBezTo>
                  <a:pt x="476" y="517"/>
                  <a:pt x="476" y="517"/>
                  <a:pt x="476" y="516"/>
                </a:cubicBezTo>
                <a:cubicBezTo>
                  <a:pt x="476" y="516"/>
                  <a:pt x="476" y="516"/>
                  <a:pt x="476" y="515"/>
                </a:cubicBezTo>
                <a:cubicBezTo>
                  <a:pt x="475" y="514"/>
                  <a:pt x="475" y="514"/>
                  <a:pt x="474" y="514"/>
                </a:cubicBezTo>
                <a:cubicBezTo>
                  <a:pt x="474" y="513"/>
                  <a:pt x="474" y="513"/>
                  <a:pt x="475" y="512"/>
                </a:cubicBezTo>
                <a:cubicBezTo>
                  <a:pt x="476" y="512"/>
                  <a:pt x="476" y="512"/>
                  <a:pt x="476" y="511"/>
                </a:cubicBezTo>
                <a:cubicBezTo>
                  <a:pt x="476" y="511"/>
                  <a:pt x="477" y="511"/>
                  <a:pt x="478" y="510"/>
                </a:cubicBezTo>
                <a:cubicBezTo>
                  <a:pt x="478" y="510"/>
                  <a:pt x="478" y="509"/>
                  <a:pt x="478" y="509"/>
                </a:cubicBezTo>
                <a:cubicBezTo>
                  <a:pt x="477" y="509"/>
                  <a:pt x="476" y="508"/>
                  <a:pt x="476" y="508"/>
                </a:cubicBezTo>
                <a:cubicBezTo>
                  <a:pt x="475" y="508"/>
                  <a:pt x="476" y="508"/>
                  <a:pt x="475" y="508"/>
                </a:cubicBezTo>
                <a:cubicBezTo>
                  <a:pt x="475" y="508"/>
                  <a:pt x="475" y="508"/>
                  <a:pt x="474" y="508"/>
                </a:cubicBezTo>
                <a:cubicBezTo>
                  <a:pt x="474" y="509"/>
                  <a:pt x="473" y="508"/>
                  <a:pt x="473" y="510"/>
                </a:cubicBezTo>
                <a:cubicBezTo>
                  <a:pt x="473" y="511"/>
                  <a:pt x="473" y="511"/>
                  <a:pt x="472" y="511"/>
                </a:cubicBezTo>
                <a:cubicBezTo>
                  <a:pt x="472" y="511"/>
                  <a:pt x="472" y="512"/>
                  <a:pt x="472" y="512"/>
                </a:cubicBezTo>
                <a:cubicBezTo>
                  <a:pt x="471" y="512"/>
                  <a:pt x="471" y="511"/>
                  <a:pt x="471" y="512"/>
                </a:cubicBezTo>
                <a:cubicBezTo>
                  <a:pt x="471" y="512"/>
                  <a:pt x="470" y="512"/>
                  <a:pt x="470" y="512"/>
                </a:cubicBezTo>
                <a:cubicBezTo>
                  <a:pt x="470" y="512"/>
                  <a:pt x="470" y="512"/>
                  <a:pt x="469" y="512"/>
                </a:cubicBezTo>
                <a:cubicBezTo>
                  <a:pt x="469" y="512"/>
                  <a:pt x="470" y="513"/>
                  <a:pt x="469" y="513"/>
                </a:cubicBezTo>
                <a:cubicBezTo>
                  <a:pt x="468" y="513"/>
                  <a:pt x="468" y="514"/>
                  <a:pt x="467" y="514"/>
                </a:cubicBezTo>
                <a:cubicBezTo>
                  <a:pt x="466" y="515"/>
                  <a:pt x="465" y="515"/>
                  <a:pt x="464" y="515"/>
                </a:cubicBezTo>
                <a:cubicBezTo>
                  <a:pt x="463" y="515"/>
                  <a:pt x="463" y="515"/>
                  <a:pt x="462" y="516"/>
                </a:cubicBezTo>
                <a:cubicBezTo>
                  <a:pt x="462" y="516"/>
                  <a:pt x="462" y="517"/>
                  <a:pt x="462" y="517"/>
                </a:cubicBezTo>
                <a:cubicBezTo>
                  <a:pt x="461" y="517"/>
                  <a:pt x="462" y="516"/>
                  <a:pt x="461" y="516"/>
                </a:cubicBezTo>
                <a:cubicBezTo>
                  <a:pt x="460" y="516"/>
                  <a:pt x="460" y="517"/>
                  <a:pt x="459" y="517"/>
                </a:cubicBezTo>
                <a:cubicBezTo>
                  <a:pt x="457" y="518"/>
                  <a:pt x="458" y="521"/>
                  <a:pt x="458" y="522"/>
                </a:cubicBezTo>
                <a:cubicBezTo>
                  <a:pt x="457" y="522"/>
                  <a:pt x="457" y="523"/>
                  <a:pt x="456" y="523"/>
                </a:cubicBezTo>
                <a:cubicBezTo>
                  <a:pt x="456" y="523"/>
                  <a:pt x="456" y="524"/>
                  <a:pt x="457" y="525"/>
                </a:cubicBezTo>
                <a:cubicBezTo>
                  <a:pt x="456" y="525"/>
                  <a:pt x="456" y="525"/>
                  <a:pt x="456" y="525"/>
                </a:cubicBezTo>
                <a:cubicBezTo>
                  <a:pt x="456" y="525"/>
                  <a:pt x="455" y="525"/>
                  <a:pt x="455" y="525"/>
                </a:cubicBezTo>
                <a:cubicBezTo>
                  <a:pt x="454" y="526"/>
                  <a:pt x="454" y="526"/>
                  <a:pt x="454" y="527"/>
                </a:cubicBezTo>
                <a:cubicBezTo>
                  <a:pt x="453" y="528"/>
                  <a:pt x="453" y="528"/>
                  <a:pt x="453" y="529"/>
                </a:cubicBezTo>
                <a:cubicBezTo>
                  <a:pt x="453" y="529"/>
                  <a:pt x="453" y="530"/>
                  <a:pt x="453" y="530"/>
                </a:cubicBezTo>
                <a:cubicBezTo>
                  <a:pt x="453" y="530"/>
                  <a:pt x="453" y="531"/>
                  <a:pt x="453" y="531"/>
                </a:cubicBezTo>
                <a:cubicBezTo>
                  <a:pt x="453" y="533"/>
                  <a:pt x="453" y="533"/>
                  <a:pt x="452" y="533"/>
                </a:cubicBezTo>
                <a:cubicBezTo>
                  <a:pt x="451" y="533"/>
                  <a:pt x="451" y="532"/>
                  <a:pt x="451" y="532"/>
                </a:cubicBezTo>
                <a:cubicBezTo>
                  <a:pt x="450" y="531"/>
                  <a:pt x="450" y="531"/>
                  <a:pt x="450" y="531"/>
                </a:cubicBezTo>
                <a:cubicBezTo>
                  <a:pt x="450" y="530"/>
                  <a:pt x="449" y="530"/>
                  <a:pt x="449" y="529"/>
                </a:cubicBezTo>
                <a:cubicBezTo>
                  <a:pt x="448" y="529"/>
                  <a:pt x="447" y="528"/>
                  <a:pt x="447" y="528"/>
                </a:cubicBezTo>
                <a:cubicBezTo>
                  <a:pt x="447" y="528"/>
                  <a:pt x="447" y="527"/>
                  <a:pt x="447" y="527"/>
                </a:cubicBezTo>
                <a:cubicBezTo>
                  <a:pt x="446" y="527"/>
                  <a:pt x="445" y="526"/>
                  <a:pt x="444" y="526"/>
                </a:cubicBezTo>
                <a:cubicBezTo>
                  <a:pt x="444" y="525"/>
                  <a:pt x="444" y="524"/>
                  <a:pt x="444" y="523"/>
                </a:cubicBezTo>
                <a:cubicBezTo>
                  <a:pt x="443" y="523"/>
                  <a:pt x="442" y="523"/>
                  <a:pt x="441" y="523"/>
                </a:cubicBezTo>
                <a:cubicBezTo>
                  <a:pt x="440" y="522"/>
                  <a:pt x="438" y="522"/>
                  <a:pt x="438" y="523"/>
                </a:cubicBezTo>
                <a:cubicBezTo>
                  <a:pt x="438" y="523"/>
                  <a:pt x="438" y="523"/>
                  <a:pt x="438" y="524"/>
                </a:cubicBezTo>
                <a:cubicBezTo>
                  <a:pt x="437" y="524"/>
                  <a:pt x="437" y="524"/>
                  <a:pt x="436" y="524"/>
                </a:cubicBezTo>
                <a:cubicBezTo>
                  <a:pt x="435" y="524"/>
                  <a:pt x="435" y="524"/>
                  <a:pt x="435" y="524"/>
                </a:cubicBezTo>
                <a:cubicBezTo>
                  <a:pt x="434" y="525"/>
                  <a:pt x="434" y="525"/>
                  <a:pt x="434" y="525"/>
                </a:cubicBezTo>
                <a:cubicBezTo>
                  <a:pt x="433" y="525"/>
                  <a:pt x="433" y="525"/>
                  <a:pt x="432" y="526"/>
                </a:cubicBezTo>
                <a:cubicBezTo>
                  <a:pt x="432" y="526"/>
                  <a:pt x="431" y="526"/>
                  <a:pt x="431" y="526"/>
                </a:cubicBezTo>
                <a:cubicBezTo>
                  <a:pt x="431" y="526"/>
                  <a:pt x="431" y="526"/>
                  <a:pt x="431" y="526"/>
                </a:cubicBezTo>
                <a:cubicBezTo>
                  <a:pt x="431" y="526"/>
                  <a:pt x="430" y="526"/>
                  <a:pt x="429" y="526"/>
                </a:cubicBezTo>
                <a:cubicBezTo>
                  <a:pt x="429" y="525"/>
                  <a:pt x="428" y="525"/>
                  <a:pt x="428" y="525"/>
                </a:cubicBezTo>
                <a:cubicBezTo>
                  <a:pt x="428" y="525"/>
                  <a:pt x="428" y="525"/>
                  <a:pt x="428" y="525"/>
                </a:cubicBezTo>
                <a:cubicBezTo>
                  <a:pt x="427" y="525"/>
                  <a:pt x="426" y="525"/>
                  <a:pt x="426" y="525"/>
                </a:cubicBezTo>
                <a:cubicBezTo>
                  <a:pt x="425" y="525"/>
                  <a:pt x="425" y="524"/>
                  <a:pt x="425" y="524"/>
                </a:cubicBezTo>
                <a:cubicBezTo>
                  <a:pt x="425" y="524"/>
                  <a:pt x="425" y="523"/>
                  <a:pt x="425" y="523"/>
                </a:cubicBezTo>
                <a:cubicBezTo>
                  <a:pt x="425" y="523"/>
                  <a:pt x="425" y="523"/>
                  <a:pt x="425" y="523"/>
                </a:cubicBezTo>
                <a:cubicBezTo>
                  <a:pt x="425" y="522"/>
                  <a:pt x="425" y="522"/>
                  <a:pt x="424" y="522"/>
                </a:cubicBezTo>
                <a:cubicBezTo>
                  <a:pt x="424" y="521"/>
                  <a:pt x="423" y="521"/>
                  <a:pt x="423" y="520"/>
                </a:cubicBezTo>
                <a:cubicBezTo>
                  <a:pt x="423" y="520"/>
                  <a:pt x="423" y="520"/>
                  <a:pt x="422" y="520"/>
                </a:cubicBezTo>
                <a:cubicBezTo>
                  <a:pt x="422" y="520"/>
                  <a:pt x="422" y="519"/>
                  <a:pt x="422" y="519"/>
                </a:cubicBezTo>
                <a:cubicBezTo>
                  <a:pt x="421" y="519"/>
                  <a:pt x="421" y="518"/>
                  <a:pt x="421" y="518"/>
                </a:cubicBezTo>
                <a:cubicBezTo>
                  <a:pt x="420" y="517"/>
                  <a:pt x="420" y="518"/>
                  <a:pt x="420" y="517"/>
                </a:cubicBezTo>
                <a:cubicBezTo>
                  <a:pt x="420" y="517"/>
                  <a:pt x="420" y="517"/>
                  <a:pt x="420" y="517"/>
                </a:cubicBezTo>
                <a:cubicBezTo>
                  <a:pt x="419" y="517"/>
                  <a:pt x="419" y="516"/>
                  <a:pt x="419" y="516"/>
                </a:cubicBezTo>
                <a:cubicBezTo>
                  <a:pt x="419" y="515"/>
                  <a:pt x="419" y="514"/>
                  <a:pt x="418" y="514"/>
                </a:cubicBezTo>
                <a:cubicBezTo>
                  <a:pt x="418" y="513"/>
                  <a:pt x="417" y="512"/>
                  <a:pt x="418" y="512"/>
                </a:cubicBezTo>
                <a:cubicBezTo>
                  <a:pt x="419" y="512"/>
                  <a:pt x="419" y="509"/>
                  <a:pt x="418" y="509"/>
                </a:cubicBezTo>
                <a:cubicBezTo>
                  <a:pt x="418" y="508"/>
                  <a:pt x="418" y="505"/>
                  <a:pt x="419" y="505"/>
                </a:cubicBezTo>
                <a:cubicBezTo>
                  <a:pt x="419" y="504"/>
                  <a:pt x="419" y="503"/>
                  <a:pt x="419" y="501"/>
                </a:cubicBezTo>
                <a:cubicBezTo>
                  <a:pt x="419" y="501"/>
                  <a:pt x="419" y="500"/>
                  <a:pt x="419" y="500"/>
                </a:cubicBezTo>
                <a:cubicBezTo>
                  <a:pt x="420" y="500"/>
                  <a:pt x="420" y="500"/>
                  <a:pt x="420" y="500"/>
                </a:cubicBezTo>
                <a:cubicBezTo>
                  <a:pt x="420" y="499"/>
                  <a:pt x="419" y="499"/>
                  <a:pt x="420" y="498"/>
                </a:cubicBezTo>
                <a:cubicBezTo>
                  <a:pt x="420" y="498"/>
                  <a:pt x="420" y="497"/>
                  <a:pt x="420" y="497"/>
                </a:cubicBezTo>
                <a:cubicBezTo>
                  <a:pt x="420" y="497"/>
                  <a:pt x="420" y="497"/>
                  <a:pt x="420" y="497"/>
                </a:cubicBezTo>
                <a:cubicBezTo>
                  <a:pt x="420" y="497"/>
                  <a:pt x="421" y="497"/>
                  <a:pt x="421" y="496"/>
                </a:cubicBezTo>
                <a:cubicBezTo>
                  <a:pt x="421" y="496"/>
                  <a:pt x="421" y="496"/>
                  <a:pt x="421" y="495"/>
                </a:cubicBezTo>
                <a:cubicBezTo>
                  <a:pt x="421" y="495"/>
                  <a:pt x="421" y="495"/>
                  <a:pt x="421" y="495"/>
                </a:cubicBezTo>
                <a:cubicBezTo>
                  <a:pt x="421" y="495"/>
                  <a:pt x="421" y="495"/>
                  <a:pt x="421" y="495"/>
                </a:cubicBezTo>
                <a:cubicBezTo>
                  <a:pt x="421" y="494"/>
                  <a:pt x="421" y="494"/>
                  <a:pt x="421" y="494"/>
                </a:cubicBezTo>
                <a:cubicBezTo>
                  <a:pt x="421" y="493"/>
                  <a:pt x="421" y="492"/>
                  <a:pt x="421" y="492"/>
                </a:cubicBezTo>
                <a:cubicBezTo>
                  <a:pt x="420" y="492"/>
                  <a:pt x="420" y="491"/>
                  <a:pt x="419" y="491"/>
                </a:cubicBezTo>
                <a:cubicBezTo>
                  <a:pt x="418" y="491"/>
                  <a:pt x="417" y="491"/>
                  <a:pt x="417" y="489"/>
                </a:cubicBezTo>
                <a:cubicBezTo>
                  <a:pt x="417" y="488"/>
                  <a:pt x="417" y="489"/>
                  <a:pt x="416" y="488"/>
                </a:cubicBezTo>
                <a:cubicBezTo>
                  <a:pt x="416" y="488"/>
                  <a:pt x="416" y="488"/>
                  <a:pt x="415" y="488"/>
                </a:cubicBezTo>
                <a:cubicBezTo>
                  <a:pt x="415" y="487"/>
                  <a:pt x="412" y="487"/>
                  <a:pt x="411" y="487"/>
                </a:cubicBezTo>
                <a:cubicBezTo>
                  <a:pt x="411" y="487"/>
                  <a:pt x="410" y="487"/>
                  <a:pt x="410" y="487"/>
                </a:cubicBezTo>
                <a:cubicBezTo>
                  <a:pt x="409" y="486"/>
                  <a:pt x="409" y="486"/>
                  <a:pt x="409" y="486"/>
                </a:cubicBezTo>
                <a:cubicBezTo>
                  <a:pt x="408" y="487"/>
                  <a:pt x="408" y="487"/>
                  <a:pt x="407" y="487"/>
                </a:cubicBezTo>
                <a:cubicBezTo>
                  <a:pt x="406" y="487"/>
                  <a:pt x="406" y="487"/>
                  <a:pt x="405" y="487"/>
                </a:cubicBezTo>
                <a:cubicBezTo>
                  <a:pt x="404" y="487"/>
                  <a:pt x="404" y="488"/>
                  <a:pt x="403" y="488"/>
                </a:cubicBezTo>
                <a:cubicBezTo>
                  <a:pt x="403" y="488"/>
                  <a:pt x="402" y="488"/>
                  <a:pt x="402" y="488"/>
                </a:cubicBezTo>
                <a:cubicBezTo>
                  <a:pt x="401" y="488"/>
                  <a:pt x="399" y="488"/>
                  <a:pt x="398" y="488"/>
                </a:cubicBezTo>
                <a:cubicBezTo>
                  <a:pt x="398" y="488"/>
                  <a:pt x="398" y="488"/>
                  <a:pt x="398" y="488"/>
                </a:cubicBezTo>
                <a:cubicBezTo>
                  <a:pt x="397" y="489"/>
                  <a:pt x="397" y="487"/>
                  <a:pt x="396" y="487"/>
                </a:cubicBezTo>
                <a:cubicBezTo>
                  <a:pt x="395" y="488"/>
                  <a:pt x="395" y="488"/>
                  <a:pt x="394" y="488"/>
                </a:cubicBezTo>
                <a:cubicBezTo>
                  <a:pt x="394" y="488"/>
                  <a:pt x="394" y="487"/>
                  <a:pt x="394" y="487"/>
                </a:cubicBezTo>
                <a:cubicBezTo>
                  <a:pt x="395" y="486"/>
                  <a:pt x="395" y="486"/>
                  <a:pt x="395" y="485"/>
                </a:cubicBezTo>
                <a:cubicBezTo>
                  <a:pt x="395" y="485"/>
                  <a:pt x="395" y="485"/>
                  <a:pt x="396" y="485"/>
                </a:cubicBezTo>
                <a:cubicBezTo>
                  <a:pt x="397" y="484"/>
                  <a:pt x="396" y="483"/>
                  <a:pt x="396" y="482"/>
                </a:cubicBezTo>
                <a:cubicBezTo>
                  <a:pt x="397" y="482"/>
                  <a:pt x="397" y="482"/>
                  <a:pt x="397" y="482"/>
                </a:cubicBezTo>
                <a:cubicBezTo>
                  <a:pt x="397" y="482"/>
                  <a:pt x="397" y="481"/>
                  <a:pt x="397" y="481"/>
                </a:cubicBezTo>
                <a:cubicBezTo>
                  <a:pt x="397" y="481"/>
                  <a:pt x="397" y="481"/>
                  <a:pt x="396" y="480"/>
                </a:cubicBezTo>
                <a:cubicBezTo>
                  <a:pt x="397" y="480"/>
                  <a:pt x="397" y="480"/>
                  <a:pt x="397" y="479"/>
                </a:cubicBezTo>
                <a:cubicBezTo>
                  <a:pt x="397" y="479"/>
                  <a:pt x="398" y="479"/>
                  <a:pt x="398" y="479"/>
                </a:cubicBezTo>
                <a:cubicBezTo>
                  <a:pt x="398" y="477"/>
                  <a:pt x="398" y="476"/>
                  <a:pt x="398" y="475"/>
                </a:cubicBezTo>
                <a:cubicBezTo>
                  <a:pt x="397" y="475"/>
                  <a:pt x="398" y="475"/>
                  <a:pt x="398" y="474"/>
                </a:cubicBezTo>
                <a:cubicBezTo>
                  <a:pt x="397" y="474"/>
                  <a:pt x="397" y="474"/>
                  <a:pt x="396" y="474"/>
                </a:cubicBezTo>
                <a:cubicBezTo>
                  <a:pt x="396" y="473"/>
                  <a:pt x="397" y="472"/>
                  <a:pt x="397" y="472"/>
                </a:cubicBezTo>
                <a:cubicBezTo>
                  <a:pt x="397" y="472"/>
                  <a:pt x="398" y="471"/>
                  <a:pt x="398" y="471"/>
                </a:cubicBezTo>
                <a:cubicBezTo>
                  <a:pt x="399" y="471"/>
                  <a:pt x="398" y="472"/>
                  <a:pt x="398" y="473"/>
                </a:cubicBezTo>
                <a:cubicBezTo>
                  <a:pt x="398" y="473"/>
                  <a:pt x="399" y="473"/>
                  <a:pt x="399" y="474"/>
                </a:cubicBezTo>
                <a:cubicBezTo>
                  <a:pt x="399" y="474"/>
                  <a:pt x="400" y="474"/>
                  <a:pt x="400" y="474"/>
                </a:cubicBezTo>
                <a:cubicBezTo>
                  <a:pt x="400" y="473"/>
                  <a:pt x="400" y="472"/>
                  <a:pt x="399" y="471"/>
                </a:cubicBezTo>
                <a:cubicBezTo>
                  <a:pt x="400" y="470"/>
                  <a:pt x="400" y="469"/>
                  <a:pt x="400" y="469"/>
                </a:cubicBezTo>
                <a:cubicBezTo>
                  <a:pt x="401" y="467"/>
                  <a:pt x="401" y="466"/>
                  <a:pt x="401" y="465"/>
                </a:cubicBezTo>
                <a:cubicBezTo>
                  <a:pt x="401" y="465"/>
                  <a:pt x="402" y="465"/>
                  <a:pt x="401" y="465"/>
                </a:cubicBezTo>
                <a:cubicBezTo>
                  <a:pt x="400" y="464"/>
                  <a:pt x="401" y="463"/>
                  <a:pt x="401" y="462"/>
                </a:cubicBezTo>
                <a:cubicBezTo>
                  <a:pt x="402" y="461"/>
                  <a:pt x="401" y="460"/>
                  <a:pt x="402" y="460"/>
                </a:cubicBezTo>
                <a:cubicBezTo>
                  <a:pt x="402" y="460"/>
                  <a:pt x="402" y="459"/>
                  <a:pt x="403" y="459"/>
                </a:cubicBezTo>
                <a:cubicBezTo>
                  <a:pt x="403" y="459"/>
                  <a:pt x="403" y="457"/>
                  <a:pt x="403" y="457"/>
                </a:cubicBezTo>
                <a:cubicBezTo>
                  <a:pt x="403" y="456"/>
                  <a:pt x="403" y="456"/>
                  <a:pt x="403" y="456"/>
                </a:cubicBezTo>
                <a:cubicBezTo>
                  <a:pt x="403" y="455"/>
                  <a:pt x="403" y="455"/>
                  <a:pt x="403" y="454"/>
                </a:cubicBezTo>
                <a:cubicBezTo>
                  <a:pt x="402" y="454"/>
                  <a:pt x="402" y="454"/>
                  <a:pt x="401" y="454"/>
                </a:cubicBezTo>
                <a:cubicBezTo>
                  <a:pt x="401" y="454"/>
                  <a:pt x="401" y="453"/>
                  <a:pt x="401" y="453"/>
                </a:cubicBezTo>
                <a:cubicBezTo>
                  <a:pt x="400" y="453"/>
                  <a:pt x="401" y="453"/>
                  <a:pt x="400" y="453"/>
                </a:cubicBezTo>
                <a:cubicBezTo>
                  <a:pt x="399" y="453"/>
                  <a:pt x="397" y="453"/>
                  <a:pt x="396" y="454"/>
                </a:cubicBezTo>
                <a:cubicBezTo>
                  <a:pt x="396" y="454"/>
                  <a:pt x="395" y="455"/>
                  <a:pt x="395" y="455"/>
                </a:cubicBezTo>
                <a:cubicBezTo>
                  <a:pt x="395" y="455"/>
                  <a:pt x="394" y="455"/>
                  <a:pt x="394" y="455"/>
                </a:cubicBezTo>
                <a:cubicBezTo>
                  <a:pt x="393" y="456"/>
                  <a:pt x="393" y="456"/>
                  <a:pt x="392" y="456"/>
                </a:cubicBezTo>
                <a:cubicBezTo>
                  <a:pt x="392" y="456"/>
                  <a:pt x="392" y="457"/>
                  <a:pt x="392" y="457"/>
                </a:cubicBezTo>
                <a:cubicBezTo>
                  <a:pt x="391" y="457"/>
                  <a:pt x="390" y="457"/>
                  <a:pt x="390" y="457"/>
                </a:cubicBezTo>
                <a:cubicBezTo>
                  <a:pt x="389" y="457"/>
                  <a:pt x="390" y="457"/>
                  <a:pt x="390" y="457"/>
                </a:cubicBezTo>
                <a:cubicBezTo>
                  <a:pt x="388" y="457"/>
                  <a:pt x="388" y="458"/>
                  <a:pt x="388" y="459"/>
                </a:cubicBezTo>
                <a:cubicBezTo>
                  <a:pt x="388" y="461"/>
                  <a:pt x="387" y="462"/>
                  <a:pt x="387" y="464"/>
                </a:cubicBezTo>
                <a:cubicBezTo>
                  <a:pt x="387" y="464"/>
                  <a:pt x="387" y="464"/>
                  <a:pt x="386" y="465"/>
                </a:cubicBezTo>
                <a:cubicBezTo>
                  <a:pt x="386" y="465"/>
                  <a:pt x="386" y="466"/>
                  <a:pt x="386" y="466"/>
                </a:cubicBezTo>
                <a:cubicBezTo>
                  <a:pt x="385" y="466"/>
                  <a:pt x="386" y="468"/>
                  <a:pt x="386" y="468"/>
                </a:cubicBezTo>
                <a:cubicBezTo>
                  <a:pt x="386" y="469"/>
                  <a:pt x="385" y="469"/>
                  <a:pt x="384" y="469"/>
                </a:cubicBezTo>
                <a:cubicBezTo>
                  <a:pt x="384" y="470"/>
                  <a:pt x="383" y="470"/>
                  <a:pt x="383" y="471"/>
                </a:cubicBezTo>
                <a:cubicBezTo>
                  <a:pt x="382" y="472"/>
                  <a:pt x="382" y="472"/>
                  <a:pt x="382" y="472"/>
                </a:cubicBezTo>
                <a:cubicBezTo>
                  <a:pt x="381" y="472"/>
                  <a:pt x="381" y="472"/>
                  <a:pt x="381" y="472"/>
                </a:cubicBezTo>
                <a:cubicBezTo>
                  <a:pt x="380" y="472"/>
                  <a:pt x="380" y="471"/>
                  <a:pt x="380" y="471"/>
                </a:cubicBezTo>
                <a:cubicBezTo>
                  <a:pt x="379" y="471"/>
                  <a:pt x="378" y="471"/>
                  <a:pt x="377" y="471"/>
                </a:cubicBezTo>
                <a:cubicBezTo>
                  <a:pt x="377" y="471"/>
                  <a:pt x="377" y="471"/>
                  <a:pt x="377" y="471"/>
                </a:cubicBezTo>
                <a:cubicBezTo>
                  <a:pt x="376" y="471"/>
                  <a:pt x="375" y="472"/>
                  <a:pt x="375" y="474"/>
                </a:cubicBezTo>
                <a:cubicBezTo>
                  <a:pt x="374" y="473"/>
                  <a:pt x="371" y="473"/>
                  <a:pt x="372" y="474"/>
                </a:cubicBezTo>
                <a:cubicBezTo>
                  <a:pt x="371" y="474"/>
                  <a:pt x="370" y="474"/>
                  <a:pt x="369" y="474"/>
                </a:cubicBezTo>
                <a:cubicBezTo>
                  <a:pt x="368" y="474"/>
                  <a:pt x="367" y="475"/>
                  <a:pt x="367" y="474"/>
                </a:cubicBezTo>
                <a:cubicBezTo>
                  <a:pt x="367" y="473"/>
                  <a:pt x="367" y="473"/>
                  <a:pt x="366" y="472"/>
                </a:cubicBezTo>
                <a:cubicBezTo>
                  <a:pt x="366" y="472"/>
                  <a:pt x="366" y="472"/>
                  <a:pt x="365" y="472"/>
                </a:cubicBezTo>
                <a:cubicBezTo>
                  <a:pt x="364" y="471"/>
                  <a:pt x="365" y="471"/>
                  <a:pt x="365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63" y="471"/>
                  <a:pt x="361" y="472"/>
                  <a:pt x="361" y="470"/>
                </a:cubicBezTo>
                <a:cubicBezTo>
                  <a:pt x="361" y="470"/>
                  <a:pt x="360" y="469"/>
                  <a:pt x="360" y="468"/>
                </a:cubicBezTo>
                <a:cubicBezTo>
                  <a:pt x="359" y="467"/>
                  <a:pt x="359" y="467"/>
                  <a:pt x="359" y="466"/>
                </a:cubicBezTo>
                <a:cubicBezTo>
                  <a:pt x="359" y="464"/>
                  <a:pt x="359" y="465"/>
                  <a:pt x="358" y="465"/>
                </a:cubicBezTo>
                <a:cubicBezTo>
                  <a:pt x="357" y="464"/>
                  <a:pt x="357" y="463"/>
                  <a:pt x="356" y="463"/>
                </a:cubicBezTo>
                <a:cubicBezTo>
                  <a:pt x="356" y="463"/>
                  <a:pt x="356" y="462"/>
                  <a:pt x="356" y="462"/>
                </a:cubicBezTo>
                <a:cubicBezTo>
                  <a:pt x="356" y="462"/>
                  <a:pt x="356" y="462"/>
                  <a:pt x="356" y="462"/>
                </a:cubicBezTo>
                <a:cubicBezTo>
                  <a:pt x="355" y="462"/>
                  <a:pt x="356" y="462"/>
                  <a:pt x="356" y="461"/>
                </a:cubicBezTo>
                <a:cubicBezTo>
                  <a:pt x="355" y="461"/>
                  <a:pt x="355" y="462"/>
                  <a:pt x="355" y="461"/>
                </a:cubicBezTo>
                <a:cubicBezTo>
                  <a:pt x="355" y="461"/>
                  <a:pt x="355" y="460"/>
                  <a:pt x="354" y="460"/>
                </a:cubicBezTo>
                <a:cubicBezTo>
                  <a:pt x="353" y="460"/>
                  <a:pt x="354" y="459"/>
                  <a:pt x="354" y="458"/>
                </a:cubicBezTo>
                <a:cubicBezTo>
                  <a:pt x="354" y="458"/>
                  <a:pt x="353" y="457"/>
                  <a:pt x="353" y="457"/>
                </a:cubicBezTo>
                <a:cubicBezTo>
                  <a:pt x="353" y="456"/>
                  <a:pt x="353" y="456"/>
                  <a:pt x="352" y="455"/>
                </a:cubicBezTo>
                <a:cubicBezTo>
                  <a:pt x="352" y="455"/>
                  <a:pt x="352" y="456"/>
                  <a:pt x="351" y="456"/>
                </a:cubicBezTo>
                <a:cubicBezTo>
                  <a:pt x="351" y="455"/>
                  <a:pt x="351" y="454"/>
                  <a:pt x="352" y="454"/>
                </a:cubicBezTo>
                <a:cubicBezTo>
                  <a:pt x="352" y="453"/>
                  <a:pt x="352" y="451"/>
                  <a:pt x="351" y="450"/>
                </a:cubicBezTo>
                <a:cubicBezTo>
                  <a:pt x="352" y="450"/>
                  <a:pt x="352" y="448"/>
                  <a:pt x="353" y="447"/>
                </a:cubicBezTo>
                <a:cubicBezTo>
                  <a:pt x="352" y="447"/>
                  <a:pt x="352" y="445"/>
                  <a:pt x="352" y="444"/>
                </a:cubicBezTo>
                <a:cubicBezTo>
                  <a:pt x="352" y="444"/>
                  <a:pt x="352" y="444"/>
                  <a:pt x="352" y="443"/>
                </a:cubicBezTo>
                <a:cubicBezTo>
                  <a:pt x="352" y="443"/>
                  <a:pt x="352" y="443"/>
                  <a:pt x="351" y="443"/>
                </a:cubicBezTo>
                <a:cubicBezTo>
                  <a:pt x="351" y="443"/>
                  <a:pt x="351" y="442"/>
                  <a:pt x="351" y="442"/>
                </a:cubicBezTo>
                <a:cubicBezTo>
                  <a:pt x="352" y="440"/>
                  <a:pt x="351" y="438"/>
                  <a:pt x="351" y="437"/>
                </a:cubicBezTo>
                <a:cubicBezTo>
                  <a:pt x="351" y="437"/>
                  <a:pt x="351" y="437"/>
                  <a:pt x="351" y="437"/>
                </a:cubicBezTo>
                <a:cubicBezTo>
                  <a:pt x="351" y="436"/>
                  <a:pt x="351" y="435"/>
                  <a:pt x="351" y="435"/>
                </a:cubicBezTo>
                <a:cubicBezTo>
                  <a:pt x="351" y="434"/>
                  <a:pt x="352" y="434"/>
                  <a:pt x="352" y="434"/>
                </a:cubicBezTo>
                <a:cubicBezTo>
                  <a:pt x="352" y="433"/>
                  <a:pt x="352" y="432"/>
                  <a:pt x="353" y="432"/>
                </a:cubicBezTo>
                <a:cubicBezTo>
                  <a:pt x="354" y="432"/>
                  <a:pt x="354" y="431"/>
                  <a:pt x="355" y="430"/>
                </a:cubicBezTo>
                <a:cubicBezTo>
                  <a:pt x="355" y="429"/>
                  <a:pt x="355" y="429"/>
                  <a:pt x="354" y="429"/>
                </a:cubicBezTo>
                <a:cubicBezTo>
                  <a:pt x="354" y="428"/>
                  <a:pt x="354" y="428"/>
                  <a:pt x="354" y="427"/>
                </a:cubicBezTo>
                <a:cubicBezTo>
                  <a:pt x="354" y="427"/>
                  <a:pt x="354" y="426"/>
                  <a:pt x="354" y="426"/>
                </a:cubicBezTo>
                <a:cubicBezTo>
                  <a:pt x="353" y="426"/>
                  <a:pt x="353" y="427"/>
                  <a:pt x="353" y="426"/>
                </a:cubicBezTo>
                <a:cubicBezTo>
                  <a:pt x="353" y="425"/>
                  <a:pt x="353" y="425"/>
                  <a:pt x="353" y="425"/>
                </a:cubicBezTo>
                <a:cubicBezTo>
                  <a:pt x="353" y="425"/>
                  <a:pt x="353" y="424"/>
                  <a:pt x="353" y="424"/>
                </a:cubicBezTo>
                <a:cubicBezTo>
                  <a:pt x="353" y="424"/>
                  <a:pt x="352" y="424"/>
                  <a:pt x="352" y="424"/>
                </a:cubicBezTo>
                <a:cubicBezTo>
                  <a:pt x="352" y="423"/>
                  <a:pt x="352" y="423"/>
                  <a:pt x="352" y="423"/>
                </a:cubicBezTo>
                <a:cubicBezTo>
                  <a:pt x="352" y="422"/>
                  <a:pt x="352" y="421"/>
                  <a:pt x="352" y="420"/>
                </a:cubicBezTo>
                <a:cubicBezTo>
                  <a:pt x="352" y="420"/>
                  <a:pt x="352" y="420"/>
                  <a:pt x="351" y="420"/>
                </a:cubicBezTo>
                <a:cubicBezTo>
                  <a:pt x="352" y="419"/>
                  <a:pt x="352" y="419"/>
                  <a:pt x="352" y="419"/>
                </a:cubicBezTo>
                <a:cubicBezTo>
                  <a:pt x="353" y="419"/>
                  <a:pt x="353" y="419"/>
                  <a:pt x="353" y="418"/>
                </a:cubicBezTo>
                <a:cubicBezTo>
                  <a:pt x="353" y="417"/>
                  <a:pt x="353" y="416"/>
                  <a:pt x="354" y="416"/>
                </a:cubicBezTo>
                <a:cubicBezTo>
                  <a:pt x="354" y="416"/>
                  <a:pt x="354" y="416"/>
                  <a:pt x="355" y="416"/>
                </a:cubicBezTo>
                <a:cubicBezTo>
                  <a:pt x="355" y="415"/>
                  <a:pt x="355" y="415"/>
                  <a:pt x="355" y="415"/>
                </a:cubicBezTo>
                <a:cubicBezTo>
                  <a:pt x="355" y="415"/>
                  <a:pt x="356" y="415"/>
                  <a:pt x="356" y="415"/>
                </a:cubicBezTo>
                <a:cubicBezTo>
                  <a:pt x="357" y="415"/>
                  <a:pt x="357" y="414"/>
                  <a:pt x="357" y="414"/>
                </a:cubicBezTo>
                <a:cubicBezTo>
                  <a:pt x="358" y="414"/>
                  <a:pt x="358" y="414"/>
                  <a:pt x="358" y="414"/>
                </a:cubicBezTo>
                <a:cubicBezTo>
                  <a:pt x="358" y="413"/>
                  <a:pt x="358" y="413"/>
                  <a:pt x="358" y="412"/>
                </a:cubicBezTo>
                <a:cubicBezTo>
                  <a:pt x="359" y="412"/>
                  <a:pt x="359" y="412"/>
                  <a:pt x="360" y="411"/>
                </a:cubicBezTo>
                <a:cubicBezTo>
                  <a:pt x="360" y="411"/>
                  <a:pt x="361" y="411"/>
                  <a:pt x="362" y="412"/>
                </a:cubicBezTo>
                <a:cubicBezTo>
                  <a:pt x="362" y="411"/>
                  <a:pt x="363" y="411"/>
                  <a:pt x="363" y="410"/>
                </a:cubicBezTo>
                <a:cubicBezTo>
                  <a:pt x="363" y="410"/>
                  <a:pt x="363" y="411"/>
                  <a:pt x="364" y="411"/>
                </a:cubicBezTo>
                <a:cubicBezTo>
                  <a:pt x="364" y="410"/>
                  <a:pt x="363" y="409"/>
                  <a:pt x="364" y="408"/>
                </a:cubicBezTo>
                <a:cubicBezTo>
                  <a:pt x="365" y="408"/>
                  <a:pt x="365" y="407"/>
                  <a:pt x="365" y="406"/>
                </a:cubicBezTo>
                <a:cubicBezTo>
                  <a:pt x="365" y="406"/>
                  <a:pt x="366" y="407"/>
                  <a:pt x="366" y="407"/>
                </a:cubicBezTo>
                <a:cubicBezTo>
                  <a:pt x="367" y="407"/>
                  <a:pt x="367" y="407"/>
                  <a:pt x="367" y="407"/>
                </a:cubicBezTo>
                <a:cubicBezTo>
                  <a:pt x="367" y="407"/>
                  <a:pt x="367" y="407"/>
                  <a:pt x="367" y="407"/>
                </a:cubicBezTo>
                <a:cubicBezTo>
                  <a:pt x="368" y="407"/>
                  <a:pt x="368" y="406"/>
                  <a:pt x="369" y="406"/>
                </a:cubicBezTo>
                <a:cubicBezTo>
                  <a:pt x="370" y="406"/>
                  <a:pt x="371" y="406"/>
                  <a:pt x="371" y="405"/>
                </a:cubicBezTo>
                <a:cubicBezTo>
                  <a:pt x="371" y="405"/>
                  <a:pt x="371" y="406"/>
                  <a:pt x="372" y="405"/>
                </a:cubicBezTo>
                <a:cubicBezTo>
                  <a:pt x="373" y="405"/>
                  <a:pt x="373" y="405"/>
                  <a:pt x="373" y="405"/>
                </a:cubicBezTo>
                <a:cubicBezTo>
                  <a:pt x="374" y="405"/>
                  <a:pt x="374" y="405"/>
                  <a:pt x="374" y="405"/>
                </a:cubicBezTo>
                <a:cubicBezTo>
                  <a:pt x="375" y="405"/>
                  <a:pt x="376" y="405"/>
                  <a:pt x="376" y="406"/>
                </a:cubicBezTo>
                <a:cubicBezTo>
                  <a:pt x="377" y="406"/>
                  <a:pt x="378" y="405"/>
                  <a:pt x="379" y="405"/>
                </a:cubicBezTo>
                <a:cubicBezTo>
                  <a:pt x="379" y="405"/>
                  <a:pt x="379" y="406"/>
                  <a:pt x="379" y="406"/>
                </a:cubicBezTo>
                <a:cubicBezTo>
                  <a:pt x="379" y="407"/>
                  <a:pt x="380" y="406"/>
                  <a:pt x="380" y="407"/>
                </a:cubicBezTo>
                <a:cubicBezTo>
                  <a:pt x="381" y="407"/>
                  <a:pt x="381" y="408"/>
                  <a:pt x="381" y="407"/>
                </a:cubicBezTo>
                <a:cubicBezTo>
                  <a:pt x="382" y="407"/>
                  <a:pt x="382" y="407"/>
                  <a:pt x="383" y="406"/>
                </a:cubicBezTo>
                <a:cubicBezTo>
                  <a:pt x="383" y="407"/>
                  <a:pt x="382" y="407"/>
                  <a:pt x="382" y="407"/>
                </a:cubicBezTo>
                <a:cubicBezTo>
                  <a:pt x="382" y="408"/>
                  <a:pt x="382" y="408"/>
                  <a:pt x="382" y="409"/>
                </a:cubicBezTo>
                <a:cubicBezTo>
                  <a:pt x="382" y="409"/>
                  <a:pt x="383" y="409"/>
                  <a:pt x="383" y="409"/>
                </a:cubicBezTo>
                <a:cubicBezTo>
                  <a:pt x="384" y="410"/>
                  <a:pt x="384" y="410"/>
                  <a:pt x="385" y="410"/>
                </a:cubicBezTo>
                <a:cubicBezTo>
                  <a:pt x="385" y="410"/>
                  <a:pt x="385" y="409"/>
                  <a:pt x="386" y="409"/>
                </a:cubicBezTo>
                <a:cubicBezTo>
                  <a:pt x="386" y="409"/>
                  <a:pt x="386" y="409"/>
                  <a:pt x="387" y="409"/>
                </a:cubicBezTo>
                <a:cubicBezTo>
                  <a:pt x="387" y="408"/>
                  <a:pt x="386" y="408"/>
                  <a:pt x="386" y="407"/>
                </a:cubicBezTo>
                <a:cubicBezTo>
                  <a:pt x="386" y="406"/>
                  <a:pt x="387" y="406"/>
                  <a:pt x="387" y="406"/>
                </a:cubicBezTo>
                <a:cubicBezTo>
                  <a:pt x="388" y="406"/>
                  <a:pt x="389" y="407"/>
                  <a:pt x="390" y="407"/>
                </a:cubicBezTo>
                <a:cubicBezTo>
                  <a:pt x="391" y="407"/>
                  <a:pt x="390" y="408"/>
                  <a:pt x="391" y="408"/>
                </a:cubicBezTo>
                <a:cubicBezTo>
                  <a:pt x="392" y="409"/>
                  <a:pt x="393" y="408"/>
                  <a:pt x="393" y="409"/>
                </a:cubicBezTo>
                <a:cubicBezTo>
                  <a:pt x="393" y="410"/>
                  <a:pt x="393" y="410"/>
                  <a:pt x="394" y="410"/>
                </a:cubicBezTo>
                <a:cubicBezTo>
                  <a:pt x="395" y="410"/>
                  <a:pt x="394" y="409"/>
                  <a:pt x="394" y="408"/>
                </a:cubicBezTo>
                <a:cubicBezTo>
                  <a:pt x="394" y="407"/>
                  <a:pt x="392" y="408"/>
                  <a:pt x="392" y="407"/>
                </a:cubicBezTo>
                <a:cubicBezTo>
                  <a:pt x="392" y="406"/>
                  <a:pt x="393" y="406"/>
                  <a:pt x="394" y="406"/>
                </a:cubicBezTo>
                <a:cubicBezTo>
                  <a:pt x="394" y="405"/>
                  <a:pt x="393" y="405"/>
                  <a:pt x="393" y="404"/>
                </a:cubicBezTo>
                <a:cubicBezTo>
                  <a:pt x="393" y="404"/>
                  <a:pt x="392" y="405"/>
                  <a:pt x="392" y="405"/>
                </a:cubicBezTo>
                <a:cubicBezTo>
                  <a:pt x="392" y="404"/>
                  <a:pt x="391" y="404"/>
                  <a:pt x="391" y="404"/>
                </a:cubicBezTo>
                <a:cubicBezTo>
                  <a:pt x="391" y="404"/>
                  <a:pt x="390" y="404"/>
                  <a:pt x="390" y="404"/>
                </a:cubicBezTo>
                <a:cubicBezTo>
                  <a:pt x="390" y="403"/>
                  <a:pt x="389" y="403"/>
                  <a:pt x="388" y="403"/>
                </a:cubicBezTo>
                <a:cubicBezTo>
                  <a:pt x="389" y="402"/>
                  <a:pt x="390" y="402"/>
                  <a:pt x="391" y="403"/>
                </a:cubicBezTo>
                <a:cubicBezTo>
                  <a:pt x="392" y="403"/>
                  <a:pt x="392" y="402"/>
                  <a:pt x="392" y="402"/>
                </a:cubicBezTo>
                <a:cubicBezTo>
                  <a:pt x="393" y="401"/>
                  <a:pt x="394" y="401"/>
                  <a:pt x="395" y="401"/>
                </a:cubicBezTo>
                <a:cubicBezTo>
                  <a:pt x="395" y="402"/>
                  <a:pt x="396" y="401"/>
                  <a:pt x="396" y="401"/>
                </a:cubicBezTo>
                <a:cubicBezTo>
                  <a:pt x="397" y="402"/>
                  <a:pt x="396" y="402"/>
                  <a:pt x="397" y="402"/>
                </a:cubicBezTo>
                <a:cubicBezTo>
                  <a:pt x="397" y="402"/>
                  <a:pt x="397" y="402"/>
                  <a:pt x="397" y="402"/>
                </a:cubicBezTo>
                <a:cubicBezTo>
                  <a:pt x="398" y="402"/>
                  <a:pt x="399" y="402"/>
                  <a:pt x="399" y="401"/>
                </a:cubicBezTo>
                <a:cubicBezTo>
                  <a:pt x="399" y="401"/>
                  <a:pt x="399" y="400"/>
                  <a:pt x="399" y="400"/>
                </a:cubicBezTo>
                <a:cubicBezTo>
                  <a:pt x="400" y="400"/>
                  <a:pt x="399" y="403"/>
                  <a:pt x="400" y="403"/>
                </a:cubicBezTo>
                <a:cubicBezTo>
                  <a:pt x="400" y="403"/>
                  <a:pt x="401" y="403"/>
                  <a:pt x="401" y="402"/>
                </a:cubicBezTo>
                <a:cubicBezTo>
                  <a:pt x="401" y="401"/>
                  <a:pt x="403" y="402"/>
                  <a:pt x="403" y="401"/>
                </a:cubicBezTo>
                <a:cubicBezTo>
                  <a:pt x="403" y="401"/>
                  <a:pt x="403" y="400"/>
                  <a:pt x="403" y="400"/>
                </a:cubicBezTo>
                <a:cubicBezTo>
                  <a:pt x="404" y="401"/>
                  <a:pt x="404" y="402"/>
                  <a:pt x="405" y="402"/>
                </a:cubicBezTo>
                <a:cubicBezTo>
                  <a:pt x="405" y="402"/>
                  <a:pt x="405" y="401"/>
                  <a:pt x="405" y="401"/>
                </a:cubicBezTo>
                <a:cubicBezTo>
                  <a:pt x="406" y="401"/>
                  <a:pt x="407" y="401"/>
                  <a:pt x="407" y="401"/>
                </a:cubicBezTo>
                <a:cubicBezTo>
                  <a:pt x="407" y="402"/>
                  <a:pt x="407" y="402"/>
                  <a:pt x="407" y="403"/>
                </a:cubicBezTo>
                <a:cubicBezTo>
                  <a:pt x="408" y="403"/>
                  <a:pt x="409" y="404"/>
                  <a:pt x="410" y="404"/>
                </a:cubicBezTo>
                <a:cubicBezTo>
                  <a:pt x="410" y="404"/>
                  <a:pt x="411" y="404"/>
                  <a:pt x="411" y="404"/>
                </a:cubicBezTo>
                <a:cubicBezTo>
                  <a:pt x="411" y="404"/>
                  <a:pt x="411" y="405"/>
                  <a:pt x="412" y="405"/>
                </a:cubicBezTo>
                <a:cubicBezTo>
                  <a:pt x="412" y="405"/>
                  <a:pt x="412" y="405"/>
                  <a:pt x="413" y="405"/>
                </a:cubicBezTo>
                <a:cubicBezTo>
                  <a:pt x="413" y="406"/>
                  <a:pt x="413" y="406"/>
                  <a:pt x="415" y="406"/>
                </a:cubicBezTo>
                <a:cubicBezTo>
                  <a:pt x="415" y="406"/>
                  <a:pt x="415" y="406"/>
                  <a:pt x="415" y="406"/>
                </a:cubicBezTo>
                <a:cubicBezTo>
                  <a:pt x="416" y="406"/>
                  <a:pt x="416" y="406"/>
                  <a:pt x="417" y="405"/>
                </a:cubicBezTo>
                <a:cubicBezTo>
                  <a:pt x="417" y="404"/>
                  <a:pt x="418" y="404"/>
                  <a:pt x="419" y="404"/>
                </a:cubicBezTo>
                <a:cubicBezTo>
                  <a:pt x="420" y="405"/>
                  <a:pt x="420" y="406"/>
                  <a:pt x="420" y="406"/>
                </a:cubicBezTo>
                <a:cubicBezTo>
                  <a:pt x="420" y="407"/>
                  <a:pt x="421" y="407"/>
                  <a:pt x="421" y="408"/>
                </a:cubicBezTo>
                <a:cubicBezTo>
                  <a:pt x="421" y="408"/>
                  <a:pt x="422" y="409"/>
                  <a:pt x="422" y="409"/>
                </a:cubicBezTo>
                <a:cubicBezTo>
                  <a:pt x="423" y="409"/>
                  <a:pt x="423" y="409"/>
                  <a:pt x="423" y="410"/>
                </a:cubicBezTo>
                <a:cubicBezTo>
                  <a:pt x="423" y="411"/>
                  <a:pt x="423" y="413"/>
                  <a:pt x="424" y="414"/>
                </a:cubicBezTo>
                <a:cubicBezTo>
                  <a:pt x="423" y="414"/>
                  <a:pt x="423" y="416"/>
                  <a:pt x="423" y="417"/>
                </a:cubicBezTo>
                <a:cubicBezTo>
                  <a:pt x="423" y="418"/>
                  <a:pt x="423" y="418"/>
                  <a:pt x="424" y="418"/>
                </a:cubicBezTo>
                <a:cubicBezTo>
                  <a:pt x="424" y="418"/>
                  <a:pt x="425" y="416"/>
                  <a:pt x="425" y="416"/>
                </a:cubicBezTo>
                <a:cubicBezTo>
                  <a:pt x="425" y="416"/>
                  <a:pt x="426" y="416"/>
                  <a:pt x="426" y="416"/>
                </a:cubicBezTo>
                <a:cubicBezTo>
                  <a:pt x="426" y="418"/>
                  <a:pt x="426" y="419"/>
                  <a:pt x="425" y="420"/>
                </a:cubicBezTo>
                <a:cubicBezTo>
                  <a:pt x="425" y="421"/>
                  <a:pt x="425" y="422"/>
                  <a:pt x="425" y="422"/>
                </a:cubicBezTo>
                <a:cubicBezTo>
                  <a:pt x="426" y="423"/>
                  <a:pt x="426" y="423"/>
                  <a:pt x="427" y="423"/>
                </a:cubicBezTo>
                <a:cubicBezTo>
                  <a:pt x="428" y="423"/>
                  <a:pt x="428" y="424"/>
                  <a:pt x="428" y="425"/>
                </a:cubicBezTo>
                <a:cubicBezTo>
                  <a:pt x="428" y="425"/>
                  <a:pt x="428" y="425"/>
                  <a:pt x="428" y="425"/>
                </a:cubicBezTo>
                <a:cubicBezTo>
                  <a:pt x="429" y="426"/>
                  <a:pt x="428" y="426"/>
                  <a:pt x="428" y="426"/>
                </a:cubicBezTo>
                <a:cubicBezTo>
                  <a:pt x="428" y="426"/>
                  <a:pt x="429" y="426"/>
                  <a:pt x="429" y="426"/>
                </a:cubicBezTo>
                <a:cubicBezTo>
                  <a:pt x="429" y="427"/>
                  <a:pt x="429" y="427"/>
                  <a:pt x="429" y="427"/>
                </a:cubicBezTo>
                <a:cubicBezTo>
                  <a:pt x="429" y="428"/>
                  <a:pt x="429" y="428"/>
                  <a:pt x="429" y="428"/>
                </a:cubicBezTo>
                <a:cubicBezTo>
                  <a:pt x="430" y="429"/>
                  <a:pt x="430" y="430"/>
                  <a:pt x="431" y="431"/>
                </a:cubicBezTo>
                <a:cubicBezTo>
                  <a:pt x="432" y="431"/>
                  <a:pt x="433" y="432"/>
                  <a:pt x="433" y="433"/>
                </a:cubicBezTo>
                <a:cubicBezTo>
                  <a:pt x="433" y="432"/>
                  <a:pt x="433" y="432"/>
                  <a:pt x="434" y="433"/>
                </a:cubicBezTo>
                <a:cubicBezTo>
                  <a:pt x="434" y="432"/>
                  <a:pt x="434" y="432"/>
                  <a:pt x="434" y="431"/>
                </a:cubicBezTo>
                <a:cubicBezTo>
                  <a:pt x="434" y="431"/>
                  <a:pt x="434" y="431"/>
                  <a:pt x="434" y="431"/>
                </a:cubicBezTo>
                <a:cubicBezTo>
                  <a:pt x="434" y="431"/>
                  <a:pt x="434" y="431"/>
                  <a:pt x="434" y="430"/>
                </a:cubicBezTo>
                <a:cubicBezTo>
                  <a:pt x="434" y="430"/>
                  <a:pt x="435" y="430"/>
                  <a:pt x="435" y="429"/>
                </a:cubicBezTo>
                <a:cubicBezTo>
                  <a:pt x="435" y="428"/>
                  <a:pt x="435" y="429"/>
                  <a:pt x="435" y="428"/>
                </a:cubicBezTo>
                <a:cubicBezTo>
                  <a:pt x="435" y="427"/>
                  <a:pt x="435" y="426"/>
                  <a:pt x="435" y="425"/>
                </a:cubicBezTo>
                <a:cubicBezTo>
                  <a:pt x="435" y="425"/>
                  <a:pt x="436" y="426"/>
                  <a:pt x="436" y="425"/>
                </a:cubicBezTo>
                <a:cubicBezTo>
                  <a:pt x="436" y="425"/>
                  <a:pt x="436" y="425"/>
                  <a:pt x="436" y="424"/>
                </a:cubicBezTo>
                <a:cubicBezTo>
                  <a:pt x="436" y="424"/>
                  <a:pt x="436" y="424"/>
                  <a:pt x="436" y="424"/>
                </a:cubicBezTo>
                <a:cubicBezTo>
                  <a:pt x="436" y="423"/>
                  <a:pt x="436" y="424"/>
                  <a:pt x="436" y="424"/>
                </a:cubicBezTo>
                <a:cubicBezTo>
                  <a:pt x="436" y="423"/>
                  <a:pt x="436" y="422"/>
                  <a:pt x="435" y="421"/>
                </a:cubicBezTo>
                <a:cubicBezTo>
                  <a:pt x="435" y="421"/>
                  <a:pt x="435" y="420"/>
                  <a:pt x="435" y="419"/>
                </a:cubicBezTo>
                <a:cubicBezTo>
                  <a:pt x="435" y="418"/>
                  <a:pt x="435" y="418"/>
                  <a:pt x="434" y="417"/>
                </a:cubicBezTo>
                <a:cubicBezTo>
                  <a:pt x="434" y="417"/>
                  <a:pt x="434" y="417"/>
                  <a:pt x="434" y="416"/>
                </a:cubicBezTo>
                <a:cubicBezTo>
                  <a:pt x="433" y="416"/>
                  <a:pt x="433" y="415"/>
                  <a:pt x="433" y="414"/>
                </a:cubicBezTo>
                <a:cubicBezTo>
                  <a:pt x="433" y="414"/>
                  <a:pt x="433" y="414"/>
                  <a:pt x="433" y="414"/>
                </a:cubicBezTo>
                <a:cubicBezTo>
                  <a:pt x="432" y="413"/>
                  <a:pt x="432" y="413"/>
                  <a:pt x="432" y="411"/>
                </a:cubicBezTo>
                <a:cubicBezTo>
                  <a:pt x="432" y="411"/>
                  <a:pt x="432" y="410"/>
                  <a:pt x="432" y="410"/>
                </a:cubicBezTo>
                <a:cubicBezTo>
                  <a:pt x="432" y="410"/>
                  <a:pt x="431" y="409"/>
                  <a:pt x="431" y="408"/>
                </a:cubicBezTo>
                <a:cubicBezTo>
                  <a:pt x="431" y="407"/>
                  <a:pt x="431" y="408"/>
                  <a:pt x="431" y="407"/>
                </a:cubicBezTo>
                <a:cubicBezTo>
                  <a:pt x="431" y="406"/>
                  <a:pt x="431" y="405"/>
                  <a:pt x="431" y="404"/>
                </a:cubicBezTo>
                <a:cubicBezTo>
                  <a:pt x="430" y="404"/>
                  <a:pt x="430" y="405"/>
                  <a:pt x="430" y="404"/>
                </a:cubicBezTo>
                <a:cubicBezTo>
                  <a:pt x="430" y="404"/>
                  <a:pt x="430" y="403"/>
                  <a:pt x="430" y="403"/>
                </a:cubicBezTo>
                <a:cubicBezTo>
                  <a:pt x="429" y="403"/>
                  <a:pt x="429" y="402"/>
                  <a:pt x="429" y="402"/>
                </a:cubicBezTo>
                <a:cubicBezTo>
                  <a:pt x="429" y="401"/>
                  <a:pt x="430" y="401"/>
                  <a:pt x="430" y="400"/>
                </a:cubicBezTo>
                <a:cubicBezTo>
                  <a:pt x="430" y="400"/>
                  <a:pt x="430" y="399"/>
                  <a:pt x="430" y="398"/>
                </a:cubicBezTo>
                <a:cubicBezTo>
                  <a:pt x="432" y="399"/>
                  <a:pt x="430" y="394"/>
                  <a:pt x="432" y="395"/>
                </a:cubicBezTo>
                <a:cubicBezTo>
                  <a:pt x="431" y="394"/>
                  <a:pt x="431" y="394"/>
                  <a:pt x="431" y="394"/>
                </a:cubicBezTo>
                <a:cubicBezTo>
                  <a:pt x="432" y="393"/>
                  <a:pt x="432" y="393"/>
                  <a:pt x="433" y="393"/>
                </a:cubicBezTo>
                <a:cubicBezTo>
                  <a:pt x="433" y="392"/>
                  <a:pt x="433" y="392"/>
                  <a:pt x="433" y="391"/>
                </a:cubicBezTo>
                <a:cubicBezTo>
                  <a:pt x="434" y="391"/>
                  <a:pt x="435" y="391"/>
                  <a:pt x="435" y="389"/>
                </a:cubicBezTo>
                <a:cubicBezTo>
                  <a:pt x="436" y="389"/>
                  <a:pt x="436" y="389"/>
                  <a:pt x="437" y="389"/>
                </a:cubicBezTo>
                <a:cubicBezTo>
                  <a:pt x="437" y="388"/>
                  <a:pt x="439" y="388"/>
                  <a:pt x="439" y="387"/>
                </a:cubicBezTo>
                <a:cubicBezTo>
                  <a:pt x="439" y="386"/>
                  <a:pt x="439" y="386"/>
                  <a:pt x="440" y="386"/>
                </a:cubicBezTo>
                <a:cubicBezTo>
                  <a:pt x="441" y="386"/>
                  <a:pt x="440" y="383"/>
                  <a:pt x="441" y="384"/>
                </a:cubicBezTo>
                <a:cubicBezTo>
                  <a:pt x="443" y="384"/>
                  <a:pt x="444" y="382"/>
                  <a:pt x="445" y="382"/>
                </a:cubicBezTo>
                <a:cubicBezTo>
                  <a:pt x="446" y="382"/>
                  <a:pt x="446" y="382"/>
                  <a:pt x="446" y="381"/>
                </a:cubicBezTo>
                <a:cubicBezTo>
                  <a:pt x="447" y="381"/>
                  <a:pt x="447" y="381"/>
                  <a:pt x="447" y="381"/>
                </a:cubicBezTo>
                <a:cubicBezTo>
                  <a:pt x="447" y="380"/>
                  <a:pt x="448" y="380"/>
                  <a:pt x="448" y="380"/>
                </a:cubicBezTo>
                <a:cubicBezTo>
                  <a:pt x="449" y="379"/>
                  <a:pt x="448" y="379"/>
                  <a:pt x="449" y="378"/>
                </a:cubicBezTo>
                <a:cubicBezTo>
                  <a:pt x="449" y="378"/>
                  <a:pt x="450" y="377"/>
                  <a:pt x="450" y="377"/>
                </a:cubicBezTo>
                <a:cubicBezTo>
                  <a:pt x="451" y="377"/>
                  <a:pt x="450" y="375"/>
                  <a:pt x="450" y="375"/>
                </a:cubicBezTo>
                <a:cubicBezTo>
                  <a:pt x="450" y="375"/>
                  <a:pt x="451" y="375"/>
                  <a:pt x="451" y="375"/>
                </a:cubicBezTo>
                <a:cubicBezTo>
                  <a:pt x="452" y="375"/>
                  <a:pt x="451" y="374"/>
                  <a:pt x="452" y="374"/>
                </a:cubicBezTo>
                <a:cubicBezTo>
                  <a:pt x="452" y="373"/>
                  <a:pt x="450" y="373"/>
                  <a:pt x="450" y="372"/>
                </a:cubicBezTo>
                <a:cubicBezTo>
                  <a:pt x="451" y="372"/>
                  <a:pt x="452" y="372"/>
                  <a:pt x="453" y="371"/>
                </a:cubicBezTo>
                <a:cubicBezTo>
                  <a:pt x="453" y="373"/>
                  <a:pt x="454" y="373"/>
                  <a:pt x="455" y="372"/>
                </a:cubicBezTo>
                <a:cubicBezTo>
                  <a:pt x="456" y="372"/>
                  <a:pt x="456" y="372"/>
                  <a:pt x="456" y="372"/>
                </a:cubicBezTo>
                <a:cubicBezTo>
                  <a:pt x="456" y="371"/>
                  <a:pt x="455" y="372"/>
                  <a:pt x="455" y="371"/>
                </a:cubicBezTo>
                <a:cubicBezTo>
                  <a:pt x="455" y="371"/>
                  <a:pt x="455" y="370"/>
                  <a:pt x="455" y="370"/>
                </a:cubicBezTo>
                <a:cubicBezTo>
                  <a:pt x="454" y="370"/>
                  <a:pt x="454" y="370"/>
                  <a:pt x="453" y="370"/>
                </a:cubicBezTo>
                <a:cubicBezTo>
                  <a:pt x="452" y="370"/>
                  <a:pt x="452" y="369"/>
                  <a:pt x="453" y="369"/>
                </a:cubicBezTo>
                <a:cubicBezTo>
                  <a:pt x="454" y="368"/>
                  <a:pt x="454" y="368"/>
                  <a:pt x="455" y="368"/>
                </a:cubicBezTo>
                <a:cubicBezTo>
                  <a:pt x="455" y="367"/>
                  <a:pt x="455" y="367"/>
                  <a:pt x="454" y="367"/>
                </a:cubicBezTo>
                <a:cubicBezTo>
                  <a:pt x="454" y="366"/>
                  <a:pt x="455" y="365"/>
                  <a:pt x="455" y="365"/>
                </a:cubicBezTo>
                <a:cubicBezTo>
                  <a:pt x="454" y="365"/>
                  <a:pt x="454" y="365"/>
                  <a:pt x="454" y="365"/>
                </a:cubicBezTo>
                <a:cubicBezTo>
                  <a:pt x="453" y="364"/>
                  <a:pt x="452" y="364"/>
                  <a:pt x="451" y="363"/>
                </a:cubicBezTo>
                <a:cubicBezTo>
                  <a:pt x="451" y="363"/>
                  <a:pt x="451" y="363"/>
                  <a:pt x="451" y="363"/>
                </a:cubicBezTo>
                <a:cubicBezTo>
                  <a:pt x="451" y="362"/>
                  <a:pt x="451" y="362"/>
                  <a:pt x="450" y="362"/>
                </a:cubicBezTo>
                <a:cubicBezTo>
                  <a:pt x="450" y="361"/>
                  <a:pt x="453" y="361"/>
                  <a:pt x="453" y="361"/>
                </a:cubicBezTo>
                <a:cubicBezTo>
                  <a:pt x="453" y="360"/>
                  <a:pt x="452" y="359"/>
                  <a:pt x="451" y="359"/>
                </a:cubicBezTo>
                <a:cubicBezTo>
                  <a:pt x="450" y="358"/>
                  <a:pt x="452" y="358"/>
                  <a:pt x="452" y="358"/>
                </a:cubicBezTo>
                <a:cubicBezTo>
                  <a:pt x="453" y="358"/>
                  <a:pt x="451" y="357"/>
                  <a:pt x="451" y="357"/>
                </a:cubicBezTo>
                <a:cubicBezTo>
                  <a:pt x="451" y="356"/>
                  <a:pt x="451" y="356"/>
                  <a:pt x="450" y="356"/>
                </a:cubicBezTo>
                <a:cubicBezTo>
                  <a:pt x="450" y="356"/>
                  <a:pt x="450" y="356"/>
                  <a:pt x="450" y="355"/>
                </a:cubicBezTo>
                <a:cubicBezTo>
                  <a:pt x="450" y="355"/>
                  <a:pt x="450" y="355"/>
                  <a:pt x="451" y="355"/>
                </a:cubicBezTo>
                <a:cubicBezTo>
                  <a:pt x="451" y="354"/>
                  <a:pt x="450" y="354"/>
                  <a:pt x="450" y="353"/>
                </a:cubicBezTo>
                <a:cubicBezTo>
                  <a:pt x="452" y="353"/>
                  <a:pt x="451" y="349"/>
                  <a:pt x="452" y="350"/>
                </a:cubicBezTo>
                <a:cubicBezTo>
                  <a:pt x="452" y="349"/>
                  <a:pt x="451" y="347"/>
                  <a:pt x="452" y="347"/>
                </a:cubicBezTo>
                <a:cubicBezTo>
                  <a:pt x="453" y="347"/>
                  <a:pt x="453" y="347"/>
                  <a:pt x="454" y="346"/>
                </a:cubicBezTo>
                <a:cubicBezTo>
                  <a:pt x="455" y="346"/>
                  <a:pt x="455" y="346"/>
                  <a:pt x="456" y="347"/>
                </a:cubicBezTo>
                <a:cubicBezTo>
                  <a:pt x="456" y="346"/>
                  <a:pt x="456" y="346"/>
                  <a:pt x="456" y="345"/>
                </a:cubicBezTo>
                <a:cubicBezTo>
                  <a:pt x="457" y="345"/>
                  <a:pt x="457" y="345"/>
                  <a:pt x="457" y="346"/>
                </a:cubicBezTo>
                <a:cubicBezTo>
                  <a:pt x="457" y="347"/>
                  <a:pt x="457" y="347"/>
                  <a:pt x="456" y="347"/>
                </a:cubicBezTo>
                <a:cubicBezTo>
                  <a:pt x="456" y="347"/>
                  <a:pt x="455" y="348"/>
                  <a:pt x="455" y="348"/>
                </a:cubicBezTo>
                <a:cubicBezTo>
                  <a:pt x="455" y="349"/>
                  <a:pt x="454" y="349"/>
                  <a:pt x="454" y="350"/>
                </a:cubicBezTo>
                <a:cubicBezTo>
                  <a:pt x="454" y="350"/>
                  <a:pt x="455" y="350"/>
                  <a:pt x="455" y="350"/>
                </a:cubicBezTo>
                <a:cubicBezTo>
                  <a:pt x="455" y="351"/>
                  <a:pt x="453" y="351"/>
                  <a:pt x="453" y="352"/>
                </a:cubicBezTo>
                <a:cubicBezTo>
                  <a:pt x="453" y="353"/>
                  <a:pt x="454" y="353"/>
                  <a:pt x="453" y="354"/>
                </a:cubicBezTo>
                <a:cubicBezTo>
                  <a:pt x="453" y="354"/>
                  <a:pt x="453" y="355"/>
                  <a:pt x="454" y="355"/>
                </a:cubicBezTo>
                <a:cubicBezTo>
                  <a:pt x="453" y="355"/>
                  <a:pt x="453" y="356"/>
                  <a:pt x="453" y="356"/>
                </a:cubicBezTo>
                <a:cubicBezTo>
                  <a:pt x="454" y="356"/>
                  <a:pt x="454" y="357"/>
                  <a:pt x="454" y="357"/>
                </a:cubicBezTo>
                <a:cubicBezTo>
                  <a:pt x="455" y="357"/>
                  <a:pt x="454" y="356"/>
                  <a:pt x="455" y="356"/>
                </a:cubicBezTo>
                <a:cubicBezTo>
                  <a:pt x="455" y="356"/>
                  <a:pt x="456" y="356"/>
                  <a:pt x="456" y="356"/>
                </a:cubicBezTo>
                <a:cubicBezTo>
                  <a:pt x="456" y="357"/>
                  <a:pt x="456" y="357"/>
                  <a:pt x="456" y="358"/>
                </a:cubicBezTo>
                <a:cubicBezTo>
                  <a:pt x="457" y="357"/>
                  <a:pt x="458" y="357"/>
                  <a:pt x="459" y="357"/>
                </a:cubicBezTo>
                <a:cubicBezTo>
                  <a:pt x="459" y="356"/>
                  <a:pt x="459" y="356"/>
                  <a:pt x="459" y="355"/>
                </a:cubicBezTo>
                <a:cubicBezTo>
                  <a:pt x="459" y="355"/>
                  <a:pt x="459" y="355"/>
                  <a:pt x="459" y="354"/>
                </a:cubicBezTo>
                <a:cubicBezTo>
                  <a:pt x="459" y="354"/>
                  <a:pt x="459" y="355"/>
                  <a:pt x="460" y="354"/>
                </a:cubicBezTo>
                <a:cubicBezTo>
                  <a:pt x="460" y="354"/>
                  <a:pt x="460" y="353"/>
                  <a:pt x="460" y="353"/>
                </a:cubicBezTo>
                <a:cubicBezTo>
                  <a:pt x="460" y="353"/>
                  <a:pt x="459" y="353"/>
                  <a:pt x="459" y="353"/>
                </a:cubicBezTo>
                <a:cubicBezTo>
                  <a:pt x="459" y="352"/>
                  <a:pt x="459" y="352"/>
                  <a:pt x="460" y="352"/>
                </a:cubicBezTo>
                <a:cubicBezTo>
                  <a:pt x="460" y="351"/>
                  <a:pt x="460" y="351"/>
                  <a:pt x="459" y="350"/>
                </a:cubicBezTo>
                <a:cubicBezTo>
                  <a:pt x="458" y="350"/>
                  <a:pt x="458" y="348"/>
                  <a:pt x="458" y="347"/>
                </a:cubicBezTo>
                <a:cubicBezTo>
                  <a:pt x="459" y="348"/>
                  <a:pt x="460" y="348"/>
                  <a:pt x="461" y="349"/>
                </a:cubicBezTo>
                <a:cubicBezTo>
                  <a:pt x="461" y="349"/>
                  <a:pt x="462" y="349"/>
                  <a:pt x="463" y="349"/>
                </a:cubicBezTo>
                <a:cubicBezTo>
                  <a:pt x="463" y="349"/>
                  <a:pt x="464" y="346"/>
                  <a:pt x="465" y="345"/>
                </a:cubicBezTo>
                <a:cubicBezTo>
                  <a:pt x="465" y="345"/>
                  <a:pt x="465" y="345"/>
                  <a:pt x="466" y="345"/>
                </a:cubicBezTo>
                <a:cubicBezTo>
                  <a:pt x="466" y="345"/>
                  <a:pt x="466" y="344"/>
                  <a:pt x="466" y="343"/>
                </a:cubicBezTo>
                <a:cubicBezTo>
                  <a:pt x="467" y="342"/>
                  <a:pt x="467" y="341"/>
                  <a:pt x="466" y="340"/>
                </a:cubicBezTo>
                <a:cubicBezTo>
                  <a:pt x="466" y="340"/>
                  <a:pt x="465" y="340"/>
                  <a:pt x="465" y="340"/>
                </a:cubicBezTo>
                <a:cubicBezTo>
                  <a:pt x="465" y="339"/>
                  <a:pt x="465" y="339"/>
                  <a:pt x="466" y="339"/>
                </a:cubicBezTo>
                <a:cubicBezTo>
                  <a:pt x="466" y="339"/>
                  <a:pt x="466" y="338"/>
                  <a:pt x="467" y="338"/>
                </a:cubicBezTo>
                <a:cubicBezTo>
                  <a:pt x="467" y="338"/>
                  <a:pt x="468" y="337"/>
                  <a:pt x="468" y="337"/>
                </a:cubicBezTo>
                <a:cubicBezTo>
                  <a:pt x="468" y="336"/>
                  <a:pt x="468" y="336"/>
                  <a:pt x="468" y="336"/>
                </a:cubicBezTo>
                <a:cubicBezTo>
                  <a:pt x="469" y="335"/>
                  <a:pt x="469" y="335"/>
                  <a:pt x="469" y="335"/>
                </a:cubicBezTo>
                <a:cubicBezTo>
                  <a:pt x="470" y="335"/>
                  <a:pt x="470" y="335"/>
                  <a:pt x="471" y="334"/>
                </a:cubicBezTo>
                <a:cubicBezTo>
                  <a:pt x="472" y="335"/>
                  <a:pt x="473" y="334"/>
                  <a:pt x="474" y="334"/>
                </a:cubicBezTo>
                <a:cubicBezTo>
                  <a:pt x="474" y="333"/>
                  <a:pt x="476" y="333"/>
                  <a:pt x="477" y="333"/>
                </a:cubicBezTo>
                <a:cubicBezTo>
                  <a:pt x="477" y="333"/>
                  <a:pt x="476" y="334"/>
                  <a:pt x="477" y="334"/>
                </a:cubicBezTo>
                <a:cubicBezTo>
                  <a:pt x="477" y="334"/>
                  <a:pt x="478" y="334"/>
                  <a:pt x="478" y="334"/>
                </a:cubicBezTo>
                <a:cubicBezTo>
                  <a:pt x="478" y="333"/>
                  <a:pt x="478" y="334"/>
                  <a:pt x="478" y="333"/>
                </a:cubicBezTo>
                <a:cubicBezTo>
                  <a:pt x="478" y="332"/>
                  <a:pt x="477" y="332"/>
                  <a:pt x="477" y="332"/>
                </a:cubicBezTo>
                <a:cubicBezTo>
                  <a:pt x="478" y="332"/>
                  <a:pt x="478" y="331"/>
                  <a:pt x="478" y="331"/>
                </a:cubicBezTo>
                <a:cubicBezTo>
                  <a:pt x="479" y="331"/>
                  <a:pt x="480" y="331"/>
                  <a:pt x="480" y="331"/>
                </a:cubicBezTo>
                <a:cubicBezTo>
                  <a:pt x="480" y="332"/>
                  <a:pt x="480" y="332"/>
                  <a:pt x="481" y="332"/>
                </a:cubicBezTo>
                <a:cubicBezTo>
                  <a:pt x="481" y="332"/>
                  <a:pt x="482" y="332"/>
                  <a:pt x="482" y="332"/>
                </a:cubicBezTo>
                <a:cubicBezTo>
                  <a:pt x="482" y="332"/>
                  <a:pt x="482" y="331"/>
                  <a:pt x="482" y="331"/>
                </a:cubicBezTo>
                <a:cubicBezTo>
                  <a:pt x="482" y="331"/>
                  <a:pt x="483" y="331"/>
                  <a:pt x="484" y="331"/>
                </a:cubicBezTo>
                <a:cubicBezTo>
                  <a:pt x="483" y="331"/>
                  <a:pt x="483" y="331"/>
                  <a:pt x="483" y="330"/>
                </a:cubicBezTo>
                <a:cubicBezTo>
                  <a:pt x="482" y="330"/>
                  <a:pt x="482" y="330"/>
                  <a:pt x="481" y="330"/>
                </a:cubicBezTo>
                <a:cubicBezTo>
                  <a:pt x="481" y="330"/>
                  <a:pt x="481" y="329"/>
                  <a:pt x="481" y="329"/>
                </a:cubicBezTo>
                <a:cubicBezTo>
                  <a:pt x="480" y="328"/>
                  <a:pt x="480" y="329"/>
                  <a:pt x="480" y="328"/>
                </a:cubicBezTo>
                <a:cubicBezTo>
                  <a:pt x="480" y="328"/>
                  <a:pt x="482" y="327"/>
                  <a:pt x="482" y="327"/>
                </a:cubicBezTo>
                <a:cubicBezTo>
                  <a:pt x="482" y="326"/>
                  <a:pt x="481" y="326"/>
                  <a:pt x="481" y="325"/>
                </a:cubicBezTo>
                <a:cubicBezTo>
                  <a:pt x="481" y="325"/>
                  <a:pt x="482" y="325"/>
                  <a:pt x="482" y="324"/>
                </a:cubicBezTo>
                <a:cubicBezTo>
                  <a:pt x="483" y="324"/>
                  <a:pt x="482" y="324"/>
                  <a:pt x="482" y="323"/>
                </a:cubicBezTo>
                <a:cubicBezTo>
                  <a:pt x="482" y="323"/>
                  <a:pt x="483" y="323"/>
                  <a:pt x="483" y="323"/>
                </a:cubicBezTo>
                <a:cubicBezTo>
                  <a:pt x="484" y="323"/>
                  <a:pt x="484" y="323"/>
                  <a:pt x="484" y="322"/>
                </a:cubicBezTo>
                <a:cubicBezTo>
                  <a:pt x="484" y="322"/>
                  <a:pt x="483" y="322"/>
                  <a:pt x="483" y="322"/>
                </a:cubicBezTo>
                <a:cubicBezTo>
                  <a:pt x="483" y="321"/>
                  <a:pt x="484" y="320"/>
                  <a:pt x="484" y="319"/>
                </a:cubicBezTo>
                <a:cubicBezTo>
                  <a:pt x="485" y="319"/>
                  <a:pt x="486" y="319"/>
                  <a:pt x="486" y="320"/>
                </a:cubicBezTo>
                <a:cubicBezTo>
                  <a:pt x="487" y="319"/>
                  <a:pt x="486" y="319"/>
                  <a:pt x="487" y="319"/>
                </a:cubicBezTo>
                <a:cubicBezTo>
                  <a:pt x="487" y="320"/>
                  <a:pt x="488" y="320"/>
                  <a:pt x="488" y="319"/>
                </a:cubicBezTo>
                <a:cubicBezTo>
                  <a:pt x="489" y="319"/>
                  <a:pt x="489" y="319"/>
                  <a:pt x="490" y="319"/>
                </a:cubicBezTo>
                <a:cubicBezTo>
                  <a:pt x="490" y="318"/>
                  <a:pt x="490" y="317"/>
                  <a:pt x="491" y="316"/>
                </a:cubicBezTo>
                <a:cubicBezTo>
                  <a:pt x="491" y="316"/>
                  <a:pt x="491" y="315"/>
                  <a:pt x="491" y="315"/>
                </a:cubicBezTo>
                <a:cubicBezTo>
                  <a:pt x="491" y="315"/>
                  <a:pt x="492" y="317"/>
                  <a:pt x="492" y="317"/>
                </a:cubicBezTo>
                <a:cubicBezTo>
                  <a:pt x="492" y="317"/>
                  <a:pt x="493" y="317"/>
                  <a:pt x="492" y="316"/>
                </a:cubicBezTo>
                <a:cubicBezTo>
                  <a:pt x="493" y="316"/>
                  <a:pt x="493" y="316"/>
                  <a:pt x="493" y="316"/>
                </a:cubicBezTo>
                <a:cubicBezTo>
                  <a:pt x="493" y="316"/>
                  <a:pt x="494" y="317"/>
                  <a:pt x="495" y="317"/>
                </a:cubicBezTo>
                <a:cubicBezTo>
                  <a:pt x="495" y="317"/>
                  <a:pt x="495" y="317"/>
                  <a:pt x="495" y="317"/>
                </a:cubicBezTo>
                <a:cubicBezTo>
                  <a:pt x="496" y="317"/>
                  <a:pt x="496" y="316"/>
                  <a:pt x="496" y="316"/>
                </a:cubicBezTo>
                <a:cubicBezTo>
                  <a:pt x="497" y="315"/>
                  <a:pt x="497" y="314"/>
                  <a:pt x="498" y="315"/>
                </a:cubicBezTo>
                <a:cubicBezTo>
                  <a:pt x="498" y="314"/>
                  <a:pt x="497" y="311"/>
                  <a:pt x="497" y="311"/>
                </a:cubicBezTo>
                <a:cubicBezTo>
                  <a:pt x="498" y="310"/>
                  <a:pt x="501" y="312"/>
                  <a:pt x="501" y="312"/>
                </a:cubicBezTo>
                <a:cubicBezTo>
                  <a:pt x="502" y="311"/>
                  <a:pt x="502" y="312"/>
                  <a:pt x="503" y="312"/>
                </a:cubicBezTo>
                <a:cubicBezTo>
                  <a:pt x="503" y="311"/>
                  <a:pt x="502" y="311"/>
                  <a:pt x="503" y="311"/>
                </a:cubicBezTo>
                <a:cubicBezTo>
                  <a:pt x="503" y="311"/>
                  <a:pt x="503" y="311"/>
                  <a:pt x="503" y="311"/>
                </a:cubicBezTo>
                <a:cubicBezTo>
                  <a:pt x="503" y="310"/>
                  <a:pt x="501" y="310"/>
                  <a:pt x="502" y="309"/>
                </a:cubicBezTo>
                <a:cubicBezTo>
                  <a:pt x="503" y="309"/>
                  <a:pt x="503" y="308"/>
                  <a:pt x="504" y="308"/>
                </a:cubicBezTo>
                <a:cubicBezTo>
                  <a:pt x="504" y="308"/>
                  <a:pt x="504" y="309"/>
                  <a:pt x="503" y="310"/>
                </a:cubicBezTo>
                <a:cubicBezTo>
                  <a:pt x="504" y="310"/>
                  <a:pt x="504" y="310"/>
                  <a:pt x="504" y="311"/>
                </a:cubicBezTo>
                <a:cubicBezTo>
                  <a:pt x="505" y="310"/>
                  <a:pt x="505" y="310"/>
                  <a:pt x="505" y="310"/>
                </a:cubicBezTo>
                <a:cubicBezTo>
                  <a:pt x="506" y="309"/>
                  <a:pt x="506" y="309"/>
                  <a:pt x="506" y="309"/>
                </a:cubicBezTo>
                <a:cubicBezTo>
                  <a:pt x="506" y="308"/>
                  <a:pt x="506" y="308"/>
                  <a:pt x="507" y="308"/>
                </a:cubicBezTo>
                <a:cubicBezTo>
                  <a:pt x="508" y="308"/>
                  <a:pt x="508" y="306"/>
                  <a:pt x="508" y="305"/>
                </a:cubicBezTo>
                <a:cubicBezTo>
                  <a:pt x="509" y="305"/>
                  <a:pt x="509" y="305"/>
                  <a:pt x="510" y="305"/>
                </a:cubicBezTo>
                <a:cubicBezTo>
                  <a:pt x="510" y="306"/>
                  <a:pt x="510" y="306"/>
                  <a:pt x="509" y="306"/>
                </a:cubicBezTo>
                <a:cubicBezTo>
                  <a:pt x="509" y="307"/>
                  <a:pt x="509" y="307"/>
                  <a:pt x="510" y="307"/>
                </a:cubicBezTo>
                <a:cubicBezTo>
                  <a:pt x="509" y="307"/>
                  <a:pt x="509" y="308"/>
                  <a:pt x="508" y="308"/>
                </a:cubicBezTo>
                <a:cubicBezTo>
                  <a:pt x="508" y="309"/>
                  <a:pt x="509" y="309"/>
                  <a:pt x="508" y="309"/>
                </a:cubicBezTo>
                <a:cubicBezTo>
                  <a:pt x="508" y="309"/>
                  <a:pt x="508" y="310"/>
                  <a:pt x="508" y="310"/>
                </a:cubicBezTo>
                <a:cubicBezTo>
                  <a:pt x="509" y="309"/>
                  <a:pt x="516" y="308"/>
                  <a:pt x="516" y="309"/>
                </a:cubicBezTo>
                <a:cubicBezTo>
                  <a:pt x="515" y="309"/>
                  <a:pt x="514" y="309"/>
                  <a:pt x="514" y="310"/>
                </a:cubicBezTo>
                <a:cubicBezTo>
                  <a:pt x="514" y="311"/>
                  <a:pt x="514" y="310"/>
                  <a:pt x="513" y="311"/>
                </a:cubicBezTo>
                <a:cubicBezTo>
                  <a:pt x="513" y="311"/>
                  <a:pt x="512" y="311"/>
                  <a:pt x="512" y="312"/>
                </a:cubicBezTo>
                <a:cubicBezTo>
                  <a:pt x="511" y="312"/>
                  <a:pt x="511" y="312"/>
                  <a:pt x="511" y="311"/>
                </a:cubicBezTo>
                <a:cubicBezTo>
                  <a:pt x="510" y="311"/>
                  <a:pt x="508" y="311"/>
                  <a:pt x="508" y="312"/>
                </a:cubicBezTo>
                <a:cubicBezTo>
                  <a:pt x="506" y="312"/>
                  <a:pt x="507" y="312"/>
                  <a:pt x="506" y="313"/>
                </a:cubicBezTo>
                <a:cubicBezTo>
                  <a:pt x="506" y="314"/>
                  <a:pt x="505" y="314"/>
                  <a:pt x="504" y="314"/>
                </a:cubicBezTo>
                <a:cubicBezTo>
                  <a:pt x="504" y="314"/>
                  <a:pt x="504" y="315"/>
                  <a:pt x="504" y="315"/>
                </a:cubicBezTo>
                <a:cubicBezTo>
                  <a:pt x="503" y="315"/>
                  <a:pt x="502" y="316"/>
                  <a:pt x="502" y="317"/>
                </a:cubicBezTo>
                <a:cubicBezTo>
                  <a:pt x="502" y="318"/>
                  <a:pt x="501" y="318"/>
                  <a:pt x="502" y="319"/>
                </a:cubicBezTo>
                <a:cubicBezTo>
                  <a:pt x="502" y="319"/>
                  <a:pt x="502" y="320"/>
                  <a:pt x="502" y="320"/>
                </a:cubicBezTo>
                <a:cubicBezTo>
                  <a:pt x="503" y="320"/>
                  <a:pt x="504" y="320"/>
                  <a:pt x="504" y="320"/>
                </a:cubicBezTo>
                <a:cubicBezTo>
                  <a:pt x="505" y="321"/>
                  <a:pt x="505" y="321"/>
                  <a:pt x="506" y="322"/>
                </a:cubicBezTo>
                <a:cubicBezTo>
                  <a:pt x="507" y="321"/>
                  <a:pt x="507" y="320"/>
                  <a:pt x="508" y="321"/>
                </a:cubicBezTo>
                <a:cubicBezTo>
                  <a:pt x="507" y="321"/>
                  <a:pt x="508" y="322"/>
                  <a:pt x="508" y="322"/>
                </a:cubicBezTo>
                <a:cubicBezTo>
                  <a:pt x="508" y="322"/>
                  <a:pt x="509" y="321"/>
                  <a:pt x="509" y="321"/>
                </a:cubicBezTo>
                <a:cubicBezTo>
                  <a:pt x="510" y="319"/>
                  <a:pt x="510" y="319"/>
                  <a:pt x="512" y="320"/>
                </a:cubicBezTo>
                <a:cubicBezTo>
                  <a:pt x="512" y="319"/>
                  <a:pt x="511" y="318"/>
                  <a:pt x="511" y="318"/>
                </a:cubicBezTo>
                <a:cubicBezTo>
                  <a:pt x="512" y="318"/>
                  <a:pt x="512" y="317"/>
                  <a:pt x="512" y="316"/>
                </a:cubicBezTo>
                <a:cubicBezTo>
                  <a:pt x="512" y="316"/>
                  <a:pt x="512" y="316"/>
                  <a:pt x="513" y="316"/>
                </a:cubicBezTo>
                <a:cubicBezTo>
                  <a:pt x="513" y="315"/>
                  <a:pt x="513" y="315"/>
                  <a:pt x="514" y="315"/>
                </a:cubicBezTo>
                <a:cubicBezTo>
                  <a:pt x="514" y="316"/>
                  <a:pt x="514" y="317"/>
                  <a:pt x="515" y="317"/>
                </a:cubicBezTo>
                <a:cubicBezTo>
                  <a:pt x="515" y="316"/>
                  <a:pt x="515" y="316"/>
                  <a:pt x="515" y="316"/>
                </a:cubicBezTo>
                <a:cubicBezTo>
                  <a:pt x="515" y="315"/>
                  <a:pt x="516" y="315"/>
                  <a:pt x="516" y="315"/>
                </a:cubicBezTo>
                <a:cubicBezTo>
                  <a:pt x="518" y="314"/>
                  <a:pt x="520" y="314"/>
                  <a:pt x="521" y="313"/>
                </a:cubicBezTo>
                <a:cubicBezTo>
                  <a:pt x="522" y="312"/>
                  <a:pt x="522" y="312"/>
                  <a:pt x="523" y="312"/>
                </a:cubicBezTo>
                <a:cubicBezTo>
                  <a:pt x="524" y="311"/>
                  <a:pt x="524" y="310"/>
                  <a:pt x="524" y="310"/>
                </a:cubicBezTo>
                <a:cubicBezTo>
                  <a:pt x="524" y="310"/>
                  <a:pt x="524" y="309"/>
                  <a:pt x="524" y="309"/>
                </a:cubicBezTo>
                <a:cubicBezTo>
                  <a:pt x="525" y="309"/>
                  <a:pt x="525" y="309"/>
                  <a:pt x="525" y="309"/>
                </a:cubicBezTo>
                <a:cubicBezTo>
                  <a:pt x="525" y="308"/>
                  <a:pt x="525" y="308"/>
                  <a:pt x="523" y="308"/>
                </a:cubicBezTo>
                <a:cubicBezTo>
                  <a:pt x="524" y="308"/>
                  <a:pt x="524" y="307"/>
                  <a:pt x="524" y="306"/>
                </a:cubicBezTo>
                <a:cubicBezTo>
                  <a:pt x="523" y="306"/>
                  <a:pt x="522" y="306"/>
                  <a:pt x="521" y="307"/>
                </a:cubicBezTo>
                <a:cubicBezTo>
                  <a:pt x="521" y="307"/>
                  <a:pt x="520" y="309"/>
                  <a:pt x="520" y="309"/>
                </a:cubicBezTo>
                <a:cubicBezTo>
                  <a:pt x="519" y="309"/>
                  <a:pt x="519" y="308"/>
                  <a:pt x="519" y="307"/>
                </a:cubicBezTo>
                <a:cubicBezTo>
                  <a:pt x="518" y="307"/>
                  <a:pt x="518" y="307"/>
                  <a:pt x="517" y="307"/>
                </a:cubicBezTo>
                <a:cubicBezTo>
                  <a:pt x="517" y="306"/>
                  <a:pt x="517" y="307"/>
                  <a:pt x="516" y="307"/>
                </a:cubicBezTo>
                <a:cubicBezTo>
                  <a:pt x="516" y="307"/>
                  <a:pt x="515" y="306"/>
                  <a:pt x="515" y="306"/>
                </a:cubicBezTo>
                <a:cubicBezTo>
                  <a:pt x="515" y="306"/>
                  <a:pt x="514" y="307"/>
                  <a:pt x="514" y="307"/>
                </a:cubicBezTo>
                <a:cubicBezTo>
                  <a:pt x="514" y="307"/>
                  <a:pt x="513" y="306"/>
                  <a:pt x="513" y="306"/>
                </a:cubicBezTo>
                <a:cubicBezTo>
                  <a:pt x="514" y="305"/>
                  <a:pt x="514" y="305"/>
                  <a:pt x="514" y="305"/>
                </a:cubicBezTo>
                <a:cubicBezTo>
                  <a:pt x="515" y="305"/>
                  <a:pt x="515" y="305"/>
                  <a:pt x="515" y="304"/>
                </a:cubicBezTo>
                <a:cubicBezTo>
                  <a:pt x="515" y="304"/>
                  <a:pt x="515" y="304"/>
                  <a:pt x="515" y="304"/>
                </a:cubicBezTo>
                <a:cubicBezTo>
                  <a:pt x="514" y="304"/>
                  <a:pt x="513" y="304"/>
                  <a:pt x="512" y="304"/>
                </a:cubicBezTo>
                <a:cubicBezTo>
                  <a:pt x="513" y="303"/>
                  <a:pt x="512" y="304"/>
                  <a:pt x="511" y="304"/>
                </a:cubicBezTo>
                <a:cubicBezTo>
                  <a:pt x="511" y="304"/>
                  <a:pt x="511" y="303"/>
                  <a:pt x="511" y="303"/>
                </a:cubicBezTo>
                <a:cubicBezTo>
                  <a:pt x="511" y="302"/>
                  <a:pt x="510" y="303"/>
                  <a:pt x="510" y="303"/>
                </a:cubicBezTo>
                <a:cubicBezTo>
                  <a:pt x="510" y="302"/>
                  <a:pt x="510" y="301"/>
                  <a:pt x="510" y="300"/>
                </a:cubicBezTo>
                <a:cubicBezTo>
                  <a:pt x="510" y="300"/>
                  <a:pt x="510" y="300"/>
                  <a:pt x="510" y="300"/>
                </a:cubicBezTo>
                <a:cubicBezTo>
                  <a:pt x="510" y="300"/>
                  <a:pt x="510" y="299"/>
                  <a:pt x="511" y="299"/>
                </a:cubicBezTo>
                <a:cubicBezTo>
                  <a:pt x="511" y="299"/>
                  <a:pt x="511" y="298"/>
                  <a:pt x="511" y="298"/>
                </a:cubicBezTo>
                <a:cubicBezTo>
                  <a:pt x="510" y="298"/>
                  <a:pt x="509" y="298"/>
                  <a:pt x="508" y="298"/>
                </a:cubicBezTo>
                <a:cubicBezTo>
                  <a:pt x="508" y="297"/>
                  <a:pt x="508" y="297"/>
                  <a:pt x="510" y="297"/>
                </a:cubicBezTo>
                <a:cubicBezTo>
                  <a:pt x="509" y="296"/>
                  <a:pt x="509" y="293"/>
                  <a:pt x="510" y="294"/>
                </a:cubicBezTo>
                <a:cubicBezTo>
                  <a:pt x="510" y="293"/>
                  <a:pt x="510" y="294"/>
                  <a:pt x="510" y="293"/>
                </a:cubicBezTo>
                <a:cubicBezTo>
                  <a:pt x="510" y="292"/>
                  <a:pt x="509" y="292"/>
                  <a:pt x="508" y="292"/>
                </a:cubicBezTo>
                <a:cubicBezTo>
                  <a:pt x="507" y="293"/>
                  <a:pt x="507" y="293"/>
                  <a:pt x="506" y="293"/>
                </a:cubicBezTo>
                <a:cubicBezTo>
                  <a:pt x="506" y="293"/>
                  <a:pt x="506" y="293"/>
                  <a:pt x="506" y="294"/>
                </a:cubicBezTo>
                <a:cubicBezTo>
                  <a:pt x="505" y="294"/>
                  <a:pt x="504" y="294"/>
                  <a:pt x="504" y="294"/>
                </a:cubicBezTo>
                <a:cubicBezTo>
                  <a:pt x="504" y="293"/>
                  <a:pt x="503" y="292"/>
                  <a:pt x="504" y="293"/>
                </a:cubicBezTo>
                <a:cubicBezTo>
                  <a:pt x="504" y="292"/>
                  <a:pt x="504" y="291"/>
                  <a:pt x="503" y="291"/>
                </a:cubicBezTo>
                <a:cubicBezTo>
                  <a:pt x="503" y="291"/>
                  <a:pt x="503" y="290"/>
                  <a:pt x="504" y="290"/>
                </a:cubicBezTo>
                <a:cubicBezTo>
                  <a:pt x="504" y="290"/>
                  <a:pt x="504" y="290"/>
                  <a:pt x="504" y="289"/>
                </a:cubicBezTo>
                <a:cubicBezTo>
                  <a:pt x="505" y="290"/>
                  <a:pt x="505" y="291"/>
                  <a:pt x="506" y="292"/>
                </a:cubicBezTo>
                <a:cubicBezTo>
                  <a:pt x="507" y="292"/>
                  <a:pt x="506" y="291"/>
                  <a:pt x="507" y="291"/>
                </a:cubicBezTo>
                <a:cubicBezTo>
                  <a:pt x="508" y="291"/>
                  <a:pt x="508" y="291"/>
                  <a:pt x="508" y="291"/>
                </a:cubicBezTo>
                <a:cubicBezTo>
                  <a:pt x="509" y="290"/>
                  <a:pt x="509" y="289"/>
                  <a:pt x="509" y="288"/>
                </a:cubicBezTo>
                <a:cubicBezTo>
                  <a:pt x="510" y="288"/>
                  <a:pt x="511" y="288"/>
                  <a:pt x="511" y="288"/>
                </a:cubicBezTo>
                <a:cubicBezTo>
                  <a:pt x="511" y="288"/>
                  <a:pt x="511" y="287"/>
                  <a:pt x="511" y="287"/>
                </a:cubicBezTo>
                <a:cubicBezTo>
                  <a:pt x="512" y="287"/>
                  <a:pt x="511" y="285"/>
                  <a:pt x="511" y="284"/>
                </a:cubicBezTo>
                <a:cubicBezTo>
                  <a:pt x="512" y="284"/>
                  <a:pt x="512" y="285"/>
                  <a:pt x="512" y="285"/>
                </a:cubicBezTo>
                <a:cubicBezTo>
                  <a:pt x="512" y="283"/>
                  <a:pt x="511" y="284"/>
                  <a:pt x="511" y="282"/>
                </a:cubicBezTo>
                <a:cubicBezTo>
                  <a:pt x="510" y="281"/>
                  <a:pt x="509" y="281"/>
                  <a:pt x="508" y="281"/>
                </a:cubicBezTo>
                <a:cubicBezTo>
                  <a:pt x="507" y="281"/>
                  <a:pt x="507" y="281"/>
                  <a:pt x="506" y="281"/>
                </a:cubicBezTo>
                <a:cubicBezTo>
                  <a:pt x="506" y="281"/>
                  <a:pt x="506" y="281"/>
                  <a:pt x="505" y="281"/>
                </a:cubicBezTo>
                <a:cubicBezTo>
                  <a:pt x="505" y="281"/>
                  <a:pt x="504" y="281"/>
                  <a:pt x="504" y="281"/>
                </a:cubicBezTo>
                <a:cubicBezTo>
                  <a:pt x="503" y="281"/>
                  <a:pt x="505" y="281"/>
                  <a:pt x="503" y="282"/>
                </a:cubicBezTo>
                <a:cubicBezTo>
                  <a:pt x="503" y="282"/>
                  <a:pt x="502" y="282"/>
                  <a:pt x="501" y="282"/>
                </a:cubicBezTo>
                <a:cubicBezTo>
                  <a:pt x="501" y="282"/>
                  <a:pt x="501" y="282"/>
                  <a:pt x="501" y="282"/>
                </a:cubicBezTo>
                <a:cubicBezTo>
                  <a:pt x="501" y="282"/>
                  <a:pt x="500" y="283"/>
                  <a:pt x="499" y="283"/>
                </a:cubicBezTo>
                <a:cubicBezTo>
                  <a:pt x="499" y="283"/>
                  <a:pt x="500" y="283"/>
                  <a:pt x="499" y="283"/>
                </a:cubicBezTo>
                <a:cubicBezTo>
                  <a:pt x="499" y="283"/>
                  <a:pt x="499" y="283"/>
                  <a:pt x="498" y="284"/>
                </a:cubicBezTo>
                <a:cubicBezTo>
                  <a:pt x="498" y="284"/>
                  <a:pt x="497" y="284"/>
                  <a:pt x="497" y="284"/>
                </a:cubicBezTo>
                <a:cubicBezTo>
                  <a:pt x="496" y="285"/>
                  <a:pt x="496" y="285"/>
                  <a:pt x="495" y="286"/>
                </a:cubicBezTo>
                <a:cubicBezTo>
                  <a:pt x="495" y="286"/>
                  <a:pt x="494" y="285"/>
                  <a:pt x="494" y="286"/>
                </a:cubicBezTo>
                <a:cubicBezTo>
                  <a:pt x="494" y="285"/>
                  <a:pt x="493" y="287"/>
                  <a:pt x="493" y="287"/>
                </a:cubicBezTo>
                <a:cubicBezTo>
                  <a:pt x="493" y="287"/>
                  <a:pt x="492" y="288"/>
                  <a:pt x="492" y="288"/>
                </a:cubicBezTo>
                <a:cubicBezTo>
                  <a:pt x="491" y="288"/>
                  <a:pt x="490" y="289"/>
                  <a:pt x="490" y="289"/>
                </a:cubicBezTo>
                <a:cubicBezTo>
                  <a:pt x="489" y="289"/>
                  <a:pt x="489" y="290"/>
                  <a:pt x="489" y="291"/>
                </a:cubicBezTo>
                <a:cubicBezTo>
                  <a:pt x="489" y="291"/>
                  <a:pt x="488" y="291"/>
                  <a:pt x="488" y="291"/>
                </a:cubicBezTo>
                <a:cubicBezTo>
                  <a:pt x="488" y="292"/>
                  <a:pt x="487" y="291"/>
                  <a:pt x="487" y="291"/>
                </a:cubicBezTo>
                <a:cubicBezTo>
                  <a:pt x="486" y="291"/>
                  <a:pt x="486" y="293"/>
                  <a:pt x="486" y="293"/>
                </a:cubicBezTo>
                <a:cubicBezTo>
                  <a:pt x="486" y="294"/>
                  <a:pt x="485" y="294"/>
                  <a:pt x="485" y="295"/>
                </a:cubicBezTo>
                <a:cubicBezTo>
                  <a:pt x="485" y="295"/>
                  <a:pt x="485" y="296"/>
                  <a:pt x="485" y="296"/>
                </a:cubicBezTo>
                <a:cubicBezTo>
                  <a:pt x="484" y="296"/>
                  <a:pt x="484" y="296"/>
                  <a:pt x="483" y="297"/>
                </a:cubicBezTo>
                <a:cubicBezTo>
                  <a:pt x="483" y="297"/>
                  <a:pt x="483" y="298"/>
                  <a:pt x="482" y="298"/>
                </a:cubicBezTo>
                <a:cubicBezTo>
                  <a:pt x="481" y="299"/>
                  <a:pt x="480" y="299"/>
                  <a:pt x="479" y="299"/>
                </a:cubicBezTo>
                <a:cubicBezTo>
                  <a:pt x="480" y="299"/>
                  <a:pt x="480" y="299"/>
                  <a:pt x="480" y="298"/>
                </a:cubicBezTo>
                <a:cubicBezTo>
                  <a:pt x="480" y="298"/>
                  <a:pt x="481" y="298"/>
                  <a:pt x="481" y="298"/>
                </a:cubicBezTo>
                <a:cubicBezTo>
                  <a:pt x="481" y="298"/>
                  <a:pt x="482" y="298"/>
                  <a:pt x="482" y="298"/>
                </a:cubicBezTo>
                <a:cubicBezTo>
                  <a:pt x="482" y="297"/>
                  <a:pt x="483" y="297"/>
                  <a:pt x="483" y="297"/>
                </a:cubicBezTo>
                <a:cubicBezTo>
                  <a:pt x="483" y="296"/>
                  <a:pt x="484" y="295"/>
                  <a:pt x="484" y="294"/>
                </a:cubicBezTo>
                <a:cubicBezTo>
                  <a:pt x="484" y="294"/>
                  <a:pt x="485" y="294"/>
                  <a:pt x="485" y="294"/>
                </a:cubicBezTo>
                <a:cubicBezTo>
                  <a:pt x="485" y="293"/>
                  <a:pt x="485" y="293"/>
                  <a:pt x="485" y="293"/>
                </a:cubicBezTo>
                <a:cubicBezTo>
                  <a:pt x="485" y="292"/>
                  <a:pt x="486" y="292"/>
                  <a:pt x="486" y="291"/>
                </a:cubicBezTo>
                <a:cubicBezTo>
                  <a:pt x="486" y="290"/>
                  <a:pt x="486" y="290"/>
                  <a:pt x="485" y="290"/>
                </a:cubicBezTo>
                <a:cubicBezTo>
                  <a:pt x="484" y="289"/>
                  <a:pt x="485" y="289"/>
                  <a:pt x="485" y="289"/>
                </a:cubicBezTo>
                <a:cubicBezTo>
                  <a:pt x="486" y="289"/>
                  <a:pt x="486" y="289"/>
                  <a:pt x="487" y="289"/>
                </a:cubicBezTo>
                <a:cubicBezTo>
                  <a:pt x="487" y="289"/>
                  <a:pt x="487" y="288"/>
                  <a:pt x="488" y="288"/>
                </a:cubicBezTo>
                <a:cubicBezTo>
                  <a:pt x="488" y="288"/>
                  <a:pt x="488" y="287"/>
                  <a:pt x="488" y="287"/>
                </a:cubicBezTo>
                <a:cubicBezTo>
                  <a:pt x="489" y="286"/>
                  <a:pt x="489" y="286"/>
                  <a:pt x="490" y="286"/>
                </a:cubicBezTo>
                <a:cubicBezTo>
                  <a:pt x="490" y="286"/>
                  <a:pt x="490" y="285"/>
                  <a:pt x="490" y="285"/>
                </a:cubicBezTo>
                <a:cubicBezTo>
                  <a:pt x="490" y="285"/>
                  <a:pt x="492" y="285"/>
                  <a:pt x="492" y="285"/>
                </a:cubicBezTo>
                <a:cubicBezTo>
                  <a:pt x="491" y="283"/>
                  <a:pt x="495" y="283"/>
                  <a:pt x="495" y="282"/>
                </a:cubicBezTo>
                <a:cubicBezTo>
                  <a:pt x="495" y="281"/>
                  <a:pt x="495" y="281"/>
                  <a:pt x="496" y="281"/>
                </a:cubicBezTo>
                <a:cubicBezTo>
                  <a:pt x="497" y="281"/>
                  <a:pt x="498" y="278"/>
                  <a:pt x="498" y="277"/>
                </a:cubicBezTo>
                <a:cubicBezTo>
                  <a:pt x="498" y="277"/>
                  <a:pt x="499" y="277"/>
                  <a:pt x="499" y="277"/>
                </a:cubicBezTo>
                <a:cubicBezTo>
                  <a:pt x="499" y="277"/>
                  <a:pt x="501" y="276"/>
                  <a:pt x="501" y="275"/>
                </a:cubicBezTo>
                <a:cubicBezTo>
                  <a:pt x="501" y="276"/>
                  <a:pt x="502" y="276"/>
                  <a:pt x="502" y="275"/>
                </a:cubicBezTo>
                <a:cubicBezTo>
                  <a:pt x="503" y="275"/>
                  <a:pt x="505" y="276"/>
                  <a:pt x="506" y="276"/>
                </a:cubicBezTo>
                <a:cubicBezTo>
                  <a:pt x="506" y="275"/>
                  <a:pt x="508" y="276"/>
                  <a:pt x="508" y="276"/>
                </a:cubicBezTo>
                <a:cubicBezTo>
                  <a:pt x="508" y="276"/>
                  <a:pt x="509" y="276"/>
                  <a:pt x="509" y="276"/>
                </a:cubicBezTo>
                <a:cubicBezTo>
                  <a:pt x="510" y="276"/>
                  <a:pt x="509" y="275"/>
                  <a:pt x="510" y="275"/>
                </a:cubicBezTo>
                <a:cubicBezTo>
                  <a:pt x="510" y="274"/>
                  <a:pt x="511" y="275"/>
                  <a:pt x="511" y="275"/>
                </a:cubicBezTo>
                <a:cubicBezTo>
                  <a:pt x="511" y="275"/>
                  <a:pt x="511" y="275"/>
                  <a:pt x="511" y="275"/>
                </a:cubicBezTo>
                <a:cubicBezTo>
                  <a:pt x="512" y="275"/>
                  <a:pt x="511" y="276"/>
                  <a:pt x="512" y="276"/>
                </a:cubicBezTo>
                <a:cubicBezTo>
                  <a:pt x="513" y="276"/>
                  <a:pt x="513" y="276"/>
                  <a:pt x="514" y="276"/>
                </a:cubicBezTo>
                <a:cubicBezTo>
                  <a:pt x="514" y="275"/>
                  <a:pt x="514" y="275"/>
                  <a:pt x="514" y="275"/>
                </a:cubicBezTo>
                <a:cubicBezTo>
                  <a:pt x="515" y="275"/>
                  <a:pt x="516" y="275"/>
                  <a:pt x="516" y="276"/>
                </a:cubicBezTo>
                <a:cubicBezTo>
                  <a:pt x="516" y="275"/>
                  <a:pt x="517" y="275"/>
                  <a:pt x="517" y="275"/>
                </a:cubicBezTo>
                <a:cubicBezTo>
                  <a:pt x="518" y="274"/>
                  <a:pt x="518" y="274"/>
                  <a:pt x="518" y="274"/>
                </a:cubicBezTo>
                <a:cubicBezTo>
                  <a:pt x="520" y="274"/>
                  <a:pt x="518" y="275"/>
                  <a:pt x="519" y="275"/>
                </a:cubicBezTo>
                <a:cubicBezTo>
                  <a:pt x="520" y="275"/>
                  <a:pt x="520" y="276"/>
                  <a:pt x="521" y="276"/>
                </a:cubicBezTo>
                <a:cubicBezTo>
                  <a:pt x="521" y="275"/>
                  <a:pt x="521" y="275"/>
                  <a:pt x="521" y="275"/>
                </a:cubicBezTo>
                <a:cubicBezTo>
                  <a:pt x="521" y="275"/>
                  <a:pt x="522" y="275"/>
                  <a:pt x="522" y="275"/>
                </a:cubicBezTo>
                <a:cubicBezTo>
                  <a:pt x="522" y="275"/>
                  <a:pt x="522" y="275"/>
                  <a:pt x="523" y="275"/>
                </a:cubicBezTo>
                <a:cubicBezTo>
                  <a:pt x="524" y="274"/>
                  <a:pt x="524" y="276"/>
                  <a:pt x="524" y="276"/>
                </a:cubicBezTo>
                <a:cubicBezTo>
                  <a:pt x="525" y="277"/>
                  <a:pt x="526" y="276"/>
                  <a:pt x="526" y="276"/>
                </a:cubicBezTo>
                <a:cubicBezTo>
                  <a:pt x="527" y="275"/>
                  <a:pt x="527" y="274"/>
                  <a:pt x="528" y="275"/>
                </a:cubicBezTo>
                <a:cubicBezTo>
                  <a:pt x="528" y="275"/>
                  <a:pt x="528" y="276"/>
                  <a:pt x="528" y="276"/>
                </a:cubicBezTo>
                <a:cubicBezTo>
                  <a:pt x="529" y="276"/>
                  <a:pt x="529" y="275"/>
                  <a:pt x="529" y="276"/>
                </a:cubicBezTo>
                <a:cubicBezTo>
                  <a:pt x="530" y="276"/>
                  <a:pt x="530" y="275"/>
                  <a:pt x="531" y="275"/>
                </a:cubicBezTo>
                <a:cubicBezTo>
                  <a:pt x="531" y="275"/>
                  <a:pt x="530" y="274"/>
                  <a:pt x="531" y="274"/>
                </a:cubicBezTo>
                <a:cubicBezTo>
                  <a:pt x="532" y="274"/>
                  <a:pt x="532" y="275"/>
                  <a:pt x="533" y="275"/>
                </a:cubicBezTo>
                <a:cubicBezTo>
                  <a:pt x="533" y="274"/>
                  <a:pt x="534" y="275"/>
                  <a:pt x="534" y="273"/>
                </a:cubicBezTo>
                <a:cubicBezTo>
                  <a:pt x="534" y="273"/>
                  <a:pt x="534" y="272"/>
                  <a:pt x="534" y="272"/>
                </a:cubicBezTo>
                <a:cubicBezTo>
                  <a:pt x="534" y="272"/>
                  <a:pt x="535" y="272"/>
                  <a:pt x="535" y="272"/>
                </a:cubicBezTo>
                <a:cubicBezTo>
                  <a:pt x="535" y="273"/>
                  <a:pt x="536" y="272"/>
                  <a:pt x="537" y="272"/>
                </a:cubicBezTo>
                <a:cubicBezTo>
                  <a:pt x="538" y="271"/>
                  <a:pt x="537" y="271"/>
                  <a:pt x="537" y="269"/>
                </a:cubicBezTo>
                <a:cubicBezTo>
                  <a:pt x="538" y="269"/>
                  <a:pt x="538" y="268"/>
                  <a:pt x="538" y="268"/>
                </a:cubicBezTo>
                <a:cubicBezTo>
                  <a:pt x="539" y="267"/>
                  <a:pt x="539" y="267"/>
                  <a:pt x="540" y="267"/>
                </a:cubicBezTo>
                <a:cubicBezTo>
                  <a:pt x="540" y="266"/>
                  <a:pt x="540" y="266"/>
                  <a:pt x="540" y="266"/>
                </a:cubicBezTo>
                <a:cubicBezTo>
                  <a:pt x="541" y="266"/>
                  <a:pt x="543" y="266"/>
                  <a:pt x="543" y="265"/>
                </a:cubicBezTo>
                <a:cubicBezTo>
                  <a:pt x="543" y="264"/>
                  <a:pt x="546" y="265"/>
                  <a:pt x="546" y="265"/>
                </a:cubicBezTo>
                <a:cubicBezTo>
                  <a:pt x="546" y="264"/>
                  <a:pt x="547" y="264"/>
                  <a:pt x="548" y="264"/>
                </a:cubicBezTo>
                <a:cubicBezTo>
                  <a:pt x="548" y="264"/>
                  <a:pt x="549" y="263"/>
                  <a:pt x="550" y="263"/>
                </a:cubicBezTo>
                <a:cubicBezTo>
                  <a:pt x="550" y="263"/>
                  <a:pt x="550" y="262"/>
                  <a:pt x="550" y="262"/>
                </a:cubicBezTo>
                <a:cubicBezTo>
                  <a:pt x="551" y="262"/>
                  <a:pt x="551" y="263"/>
                  <a:pt x="551" y="262"/>
                </a:cubicBezTo>
                <a:cubicBezTo>
                  <a:pt x="551" y="261"/>
                  <a:pt x="551" y="260"/>
                  <a:pt x="552" y="261"/>
                </a:cubicBezTo>
                <a:cubicBezTo>
                  <a:pt x="552" y="259"/>
                  <a:pt x="551" y="258"/>
                  <a:pt x="551" y="257"/>
                </a:cubicBezTo>
                <a:cubicBezTo>
                  <a:pt x="551" y="257"/>
                  <a:pt x="552" y="257"/>
                  <a:pt x="552" y="257"/>
                </a:cubicBezTo>
                <a:cubicBezTo>
                  <a:pt x="552" y="257"/>
                  <a:pt x="552" y="256"/>
                  <a:pt x="552" y="255"/>
                </a:cubicBezTo>
                <a:cubicBezTo>
                  <a:pt x="552" y="255"/>
                  <a:pt x="552" y="255"/>
                  <a:pt x="552" y="254"/>
                </a:cubicBezTo>
                <a:cubicBezTo>
                  <a:pt x="551" y="254"/>
                  <a:pt x="551" y="254"/>
                  <a:pt x="551" y="254"/>
                </a:cubicBezTo>
                <a:cubicBezTo>
                  <a:pt x="551" y="254"/>
                  <a:pt x="550" y="254"/>
                  <a:pt x="550" y="254"/>
                </a:cubicBezTo>
                <a:cubicBezTo>
                  <a:pt x="550" y="255"/>
                  <a:pt x="550" y="256"/>
                  <a:pt x="549" y="255"/>
                </a:cubicBezTo>
                <a:cubicBezTo>
                  <a:pt x="549" y="254"/>
                  <a:pt x="549" y="253"/>
                  <a:pt x="547" y="253"/>
                </a:cubicBezTo>
                <a:cubicBezTo>
                  <a:pt x="547" y="253"/>
                  <a:pt x="546" y="252"/>
                  <a:pt x="546" y="252"/>
                </a:cubicBezTo>
                <a:cubicBezTo>
                  <a:pt x="545" y="251"/>
                  <a:pt x="544" y="251"/>
                  <a:pt x="544" y="251"/>
                </a:cubicBezTo>
                <a:cubicBezTo>
                  <a:pt x="544" y="251"/>
                  <a:pt x="542" y="250"/>
                  <a:pt x="542" y="252"/>
                </a:cubicBezTo>
                <a:cubicBezTo>
                  <a:pt x="541" y="252"/>
                  <a:pt x="541" y="252"/>
                  <a:pt x="540" y="252"/>
                </a:cubicBezTo>
                <a:cubicBezTo>
                  <a:pt x="540" y="252"/>
                  <a:pt x="540" y="252"/>
                  <a:pt x="539" y="252"/>
                </a:cubicBezTo>
                <a:cubicBezTo>
                  <a:pt x="539" y="252"/>
                  <a:pt x="539" y="252"/>
                  <a:pt x="539" y="252"/>
                </a:cubicBezTo>
                <a:cubicBezTo>
                  <a:pt x="538" y="252"/>
                  <a:pt x="538" y="254"/>
                  <a:pt x="536" y="254"/>
                </a:cubicBezTo>
                <a:cubicBezTo>
                  <a:pt x="536" y="254"/>
                  <a:pt x="536" y="254"/>
                  <a:pt x="536" y="254"/>
                </a:cubicBezTo>
                <a:cubicBezTo>
                  <a:pt x="536" y="255"/>
                  <a:pt x="535" y="254"/>
                  <a:pt x="535" y="254"/>
                </a:cubicBezTo>
                <a:cubicBezTo>
                  <a:pt x="534" y="255"/>
                  <a:pt x="534" y="255"/>
                  <a:pt x="533" y="255"/>
                </a:cubicBezTo>
                <a:cubicBezTo>
                  <a:pt x="533" y="256"/>
                  <a:pt x="532" y="257"/>
                  <a:pt x="532" y="257"/>
                </a:cubicBezTo>
                <a:cubicBezTo>
                  <a:pt x="531" y="257"/>
                  <a:pt x="531" y="257"/>
                  <a:pt x="530" y="256"/>
                </a:cubicBezTo>
                <a:cubicBezTo>
                  <a:pt x="530" y="256"/>
                  <a:pt x="530" y="256"/>
                  <a:pt x="530" y="255"/>
                </a:cubicBezTo>
                <a:cubicBezTo>
                  <a:pt x="530" y="254"/>
                  <a:pt x="531" y="254"/>
                  <a:pt x="532" y="254"/>
                </a:cubicBezTo>
                <a:cubicBezTo>
                  <a:pt x="532" y="255"/>
                  <a:pt x="533" y="254"/>
                  <a:pt x="533" y="254"/>
                </a:cubicBezTo>
                <a:cubicBezTo>
                  <a:pt x="533" y="254"/>
                  <a:pt x="534" y="254"/>
                  <a:pt x="534" y="254"/>
                </a:cubicBezTo>
                <a:cubicBezTo>
                  <a:pt x="534" y="254"/>
                  <a:pt x="534" y="254"/>
                  <a:pt x="535" y="253"/>
                </a:cubicBezTo>
                <a:cubicBezTo>
                  <a:pt x="535" y="253"/>
                  <a:pt x="535" y="253"/>
                  <a:pt x="535" y="253"/>
                </a:cubicBezTo>
                <a:cubicBezTo>
                  <a:pt x="536" y="253"/>
                  <a:pt x="536" y="253"/>
                  <a:pt x="537" y="252"/>
                </a:cubicBezTo>
                <a:cubicBezTo>
                  <a:pt x="537" y="252"/>
                  <a:pt x="537" y="252"/>
                  <a:pt x="538" y="252"/>
                </a:cubicBezTo>
                <a:cubicBezTo>
                  <a:pt x="538" y="252"/>
                  <a:pt x="538" y="251"/>
                  <a:pt x="539" y="251"/>
                </a:cubicBezTo>
                <a:cubicBezTo>
                  <a:pt x="539" y="251"/>
                  <a:pt x="539" y="251"/>
                  <a:pt x="539" y="251"/>
                </a:cubicBezTo>
                <a:cubicBezTo>
                  <a:pt x="540" y="250"/>
                  <a:pt x="540" y="252"/>
                  <a:pt x="541" y="250"/>
                </a:cubicBezTo>
                <a:cubicBezTo>
                  <a:pt x="541" y="250"/>
                  <a:pt x="542" y="250"/>
                  <a:pt x="542" y="250"/>
                </a:cubicBezTo>
                <a:cubicBezTo>
                  <a:pt x="542" y="250"/>
                  <a:pt x="541" y="250"/>
                  <a:pt x="542" y="250"/>
                </a:cubicBezTo>
                <a:cubicBezTo>
                  <a:pt x="543" y="250"/>
                  <a:pt x="544" y="249"/>
                  <a:pt x="544" y="249"/>
                </a:cubicBezTo>
                <a:cubicBezTo>
                  <a:pt x="544" y="248"/>
                  <a:pt x="545" y="249"/>
                  <a:pt x="545" y="248"/>
                </a:cubicBezTo>
                <a:cubicBezTo>
                  <a:pt x="545" y="248"/>
                  <a:pt x="544" y="248"/>
                  <a:pt x="544" y="248"/>
                </a:cubicBezTo>
                <a:cubicBezTo>
                  <a:pt x="543" y="248"/>
                  <a:pt x="544" y="248"/>
                  <a:pt x="543" y="248"/>
                </a:cubicBezTo>
                <a:cubicBezTo>
                  <a:pt x="542" y="248"/>
                  <a:pt x="542" y="246"/>
                  <a:pt x="542" y="246"/>
                </a:cubicBezTo>
                <a:cubicBezTo>
                  <a:pt x="542" y="246"/>
                  <a:pt x="542" y="245"/>
                  <a:pt x="542" y="245"/>
                </a:cubicBezTo>
                <a:cubicBezTo>
                  <a:pt x="541" y="245"/>
                  <a:pt x="541" y="247"/>
                  <a:pt x="541" y="247"/>
                </a:cubicBezTo>
                <a:cubicBezTo>
                  <a:pt x="540" y="247"/>
                  <a:pt x="538" y="247"/>
                  <a:pt x="538" y="246"/>
                </a:cubicBezTo>
                <a:cubicBezTo>
                  <a:pt x="538" y="245"/>
                  <a:pt x="537" y="244"/>
                  <a:pt x="537" y="243"/>
                </a:cubicBezTo>
                <a:cubicBezTo>
                  <a:pt x="537" y="244"/>
                  <a:pt x="536" y="244"/>
                  <a:pt x="536" y="244"/>
                </a:cubicBezTo>
                <a:cubicBezTo>
                  <a:pt x="536" y="244"/>
                  <a:pt x="536" y="244"/>
                  <a:pt x="536" y="243"/>
                </a:cubicBezTo>
                <a:cubicBezTo>
                  <a:pt x="535" y="244"/>
                  <a:pt x="534" y="245"/>
                  <a:pt x="534" y="245"/>
                </a:cubicBezTo>
                <a:cubicBezTo>
                  <a:pt x="534" y="245"/>
                  <a:pt x="534" y="244"/>
                  <a:pt x="534" y="243"/>
                </a:cubicBezTo>
                <a:cubicBezTo>
                  <a:pt x="533" y="244"/>
                  <a:pt x="533" y="244"/>
                  <a:pt x="532" y="243"/>
                </a:cubicBezTo>
                <a:cubicBezTo>
                  <a:pt x="532" y="243"/>
                  <a:pt x="531" y="243"/>
                  <a:pt x="530" y="243"/>
                </a:cubicBezTo>
                <a:cubicBezTo>
                  <a:pt x="530" y="243"/>
                  <a:pt x="530" y="242"/>
                  <a:pt x="530" y="241"/>
                </a:cubicBezTo>
                <a:cubicBezTo>
                  <a:pt x="530" y="241"/>
                  <a:pt x="530" y="240"/>
                  <a:pt x="530" y="240"/>
                </a:cubicBezTo>
                <a:cubicBezTo>
                  <a:pt x="529" y="239"/>
                  <a:pt x="528" y="238"/>
                  <a:pt x="527" y="238"/>
                </a:cubicBezTo>
                <a:cubicBezTo>
                  <a:pt x="526" y="238"/>
                  <a:pt x="525" y="238"/>
                  <a:pt x="525" y="238"/>
                </a:cubicBezTo>
                <a:cubicBezTo>
                  <a:pt x="524" y="238"/>
                  <a:pt x="525" y="237"/>
                  <a:pt x="525" y="236"/>
                </a:cubicBezTo>
                <a:cubicBezTo>
                  <a:pt x="525" y="235"/>
                  <a:pt x="524" y="235"/>
                  <a:pt x="523" y="235"/>
                </a:cubicBezTo>
                <a:cubicBezTo>
                  <a:pt x="523" y="235"/>
                  <a:pt x="523" y="235"/>
                  <a:pt x="523" y="234"/>
                </a:cubicBezTo>
                <a:cubicBezTo>
                  <a:pt x="523" y="234"/>
                  <a:pt x="522" y="235"/>
                  <a:pt x="522" y="235"/>
                </a:cubicBezTo>
                <a:cubicBezTo>
                  <a:pt x="521" y="234"/>
                  <a:pt x="522" y="234"/>
                  <a:pt x="522" y="233"/>
                </a:cubicBezTo>
                <a:cubicBezTo>
                  <a:pt x="523" y="232"/>
                  <a:pt x="522" y="232"/>
                  <a:pt x="522" y="232"/>
                </a:cubicBezTo>
                <a:cubicBezTo>
                  <a:pt x="521" y="232"/>
                  <a:pt x="521" y="232"/>
                  <a:pt x="521" y="231"/>
                </a:cubicBezTo>
                <a:cubicBezTo>
                  <a:pt x="522" y="231"/>
                  <a:pt x="524" y="232"/>
                  <a:pt x="524" y="231"/>
                </a:cubicBezTo>
                <a:cubicBezTo>
                  <a:pt x="525" y="230"/>
                  <a:pt x="525" y="232"/>
                  <a:pt x="525" y="232"/>
                </a:cubicBezTo>
                <a:cubicBezTo>
                  <a:pt x="526" y="232"/>
                  <a:pt x="526" y="230"/>
                  <a:pt x="526" y="230"/>
                </a:cubicBezTo>
                <a:cubicBezTo>
                  <a:pt x="525" y="230"/>
                  <a:pt x="526" y="229"/>
                  <a:pt x="525" y="229"/>
                </a:cubicBezTo>
                <a:cubicBezTo>
                  <a:pt x="524" y="229"/>
                  <a:pt x="524" y="229"/>
                  <a:pt x="523" y="228"/>
                </a:cubicBezTo>
                <a:cubicBezTo>
                  <a:pt x="523" y="228"/>
                  <a:pt x="523" y="228"/>
                  <a:pt x="523" y="228"/>
                </a:cubicBezTo>
                <a:cubicBezTo>
                  <a:pt x="523" y="228"/>
                  <a:pt x="523" y="227"/>
                  <a:pt x="522" y="227"/>
                </a:cubicBezTo>
                <a:cubicBezTo>
                  <a:pt x="522" y="227"/>
                  <a:pt x="521" y="228"/>
                  <a:pt x="521" y="227"/>
                </a:cubicBezTo>
                <a:cubicBezTo>
                  <a:pt x="521" y="227"/>
                  <a:pt x="521" y="227"/>
                  <a:pt x="521" y="227"/>
                </a:cubicBezTo>
                <a:cubicBezTo>
                  <a:pt x="522" y="227"/>
                  <a:pt x="522" y="226"/>
                  <a:pt x="522" y="226"/>
                </a:cubicBezTo>
                <a:cubicBezTo>
                  <a:pt x="523" y="225"/>
                  <a:pt x="523" y="225"/>
                  <a:pt x="523" y="225"/>
                </a:cubicBezTo>
                <a:cubicBezTo>
                  <a:pt x="523" y="224"/>
                  <a:pt x="523" y="224"/>
                  <a:pt x="522" y="224"/>
                </a:cubicBezTo>
                <a:cubicBezTo>
                  <a:pt x="522" y="223"/>
                  <a:pt x="521" y="223"/>
                  <a:pt x="521" y="223"/>
                </a:cubicBezTo>
                <a:cubicBezTo>
                  <a:pt x="521" y="222"/>
                  <a:pt x="520" y="223"/>
                  <a:pt x="519" y="223"/>
                </a:cubicBezTo>
                <a:cubicBezTo>
                  <a:pt x="520" y="221"/>
                  <a:pt x="518" y="222"/>
                  <a:pt x="518" y="221"/>
                </a:cubicBezTo>
                <a:cubicBezTo>
                  <a:pt x="518" y="221"/>
                  <a:pt x="519" y="221"/>
                  <a:pt x="519" y="221"/>
                </a:cubicBezTo>
                <a:cubicBezTo>
                  <a:pt x="519" y="220"/>
                  <a:pt x="520" y="220"/>
                  <a:pt x="520" y="219"/>
                </a:cubicBezTo>
                <a:cubicBezTo>
                  <a:pt x="519" y="219"/>
                  <a:pt x="516" y="218"/>
                  <a:pt x="516" y="219"/>
                </a:cubicBezTo>
                <a:cubicBezTo>
                  <a:pt x="516" y="219"/>
                  <a:pt x="516" y="219"/>
                  <a:pt x="515" y="219"/>
                </a:cubicBezTo>
                <a:cubicBezTo>
                  <a:pt x="515" y="218"/>
                  <a:pt x="515" y="218"/>
                  <a:pt x="516" y="218"/>
                </a:cubicBezTo>
                <a:cubicBezTo>
                  <a:pt x="517" y="218"/>
                  <a:pt x="517" y="217"/>
                  <a:pt x="518" y="217"/>
                </a:cubicBezTo>
                <a:cubicBezTo>
                  <a:pt x="518" y="215"/>
                  <a:pt x="517" y="216"/>
                  <a:pt x="516" y="215"/>
                </a:cubicBezTo>
                <a:cubicBezTo>
                  <a:pt x="516" y="215"/>
                  <a:pt x="517" y="214"/>
                  <a:pt x="517" y="214"/>
                </a:cubicBezTo>
                <a:cubicBezTo>
                  <a:pt x="516" y="214"/>
                  <a:pt x="516" y="214"/>
                  <a:pt x="516" y="213"/>
                </a:cubicBezTo>
                <a:cubicBezTo>
                  <a:pt x="516" y="212"/>
                  <a:pt x="514" y="212"/>
                  <a:pt x="514" y="213"/>
                </a:cubicBezTo>
                <a:cubicBezTo>
                  <a:pt x="514" y="213"/>
                  <a:pt x="513" y="213"/>
                  <a:pt x="513" y="212"/>
                </a:cubicBezTo>
                <a:cubicBezTo>
                  <a:pt x="513" y="211"/>
                  <a:pt x="512" y="212"/>
                  <a:pt x="512" y="211"/>
                </a:cubicBezTo>
                <a:cubicBezTo>
                  <a:pt x="512" y="211"/>
                  <a:pt x="513" y="210"/>
                  <a:pt x="512" y="210"/>
                </a:cubicBezTo>
                <a:cubicBezTo>
                  <a:pt x="512" y="209"/>
                  <a:pt x="512" y="209"/>
                  <a:pt x="512" y="209"/>
                </a:cubicBezTo>
                <a:cubicBezTo>
                  <a:pt x="512" y="208"/>
                  <a:pt x="512" y="208"/>
                  <a:pt x="512" y="207"/>
                </a:cubicBezTo>
                <a:cubicBezTo>
                  <a:pt x="512" y="206"/>
                  <a:pt x="511" y="206"/>
                  <a:pt x="511" y="206"/>
                </a:cubicBezTo>
                <a:cubicBezTo>
                  <a:pt x="511" y="205"/>
                  <a:pt x="512" y="204"/>
                  <a:pt x="511" y="204"/>
                </a:cubicBezTo>
                <a:cubicBezTo>
                  <a:pt x="511" y="204"/>
                  <a:pt x="511" y="203"/>
                  <a:pt x="511" y="202"/>
                </a:cubicBezTo>
                <a:cubicBezTo>
                  <a:pt x="511" y="202"/>
                  <a:pt x="510" y="202"/>
                  <a:pt x="509" y="203"/>
                </a:cubicBezTo>
                <a:cubicBezTo>
                  <a:pt x="509" y="203"/>
                  <a:pt x="509" y="204"/>
                  <a:pt x="509" y="205"/>
                </a:cubicBezTo>
                <a:cubicBezTo>
                  <a:pt x="508" y="205"/>
                  <a:pt x="508" y="205"/>
                  <a:pt x="508" y="206"/>
                </a:cubicBezTo>
                <a:cubicBezTo>
                  <a:pt x="508" y="207"/>
                  <a:pt x="508" y="207"/>
                  <a:pt x="507" y="207"/>
                </a:cubicBezTo>
                <a:cubicBezTo>
                  <a:pt x="506" y="208"/>
                  <a:pt x="506" y="208"/>
                  <a:pt x="506" y="209"/>
                </a:cubicBezTo>
                <a:cubicBezTo>
                  <a:pt x="506" y="209"/>
                  <a:pt x="507" y="209"/>
                  <a:pt x="507" y="209"/>
                </a:cubicBezTo>
                <a:cubicBezTo>
                  <a:pt x="507" y="210"/>
                  <a:pt x="506" y="210"/>
                  <a:pt x="506" y="210"/>
                </a:cubicBezTo>
                <a:cubicBezTo>
                  <a:pt x="506" y="210"/>
                  <a:pt x="506" y="211"/>
                  <a:pt x="506" y="211"/>
                </a:cubicBezTo>
                <a:cubicBezTo>
                  <a:pt x="506" y="212"/>
                  <a:pt x="505" y="212"/>
                  <a:pt x="504" y="212"/>
                </a:cubicBezTo>
                <a:cubicBezTo>
                  <a:pt x="503" y="213"/>
                  <a:pt x="504" y="214"/>
                  <a:pt x="504" y="215"/>
                </a:cubicBezTo>
                <a:cubicBezTo>
                  <a:pt x="503" y="215"/>
                  <a:pt x="503" y="214"/>
                  <a:pt x="502" y="214"/>
                </a:cubicBezTo>
                <a:cubicBezTo>
                  <a:pt x="502" y="215"/>
                  <a:pt x="502" y="215"/>
                  <a:pt x="502" y="215"/>
                </a:cubicBezTo>
                <a:cubicBezTo>
                  <a:pt x="502" y="215"/>
                  <a:pt x="502" y="215"/>
                  <a:pt x="501" y="215"/>
                </a:cubicBezTo>
                <a:cubicBezTo>
                  <a:pt x="501" y="216"/>
                  <a:pt x="501" y="216"/>
                  <a:pt x="501" y="216"/>
                </a:cubicBezTo>
                <a:cubicBezTo>
                  <a:pt x="501" y="217"/>
                  <a:pt x="501" y="217"/>
                  <a:pt x="501" y="217"/>
                </a:cubicBezTo>
                <a:cubicBezTo>
                  <a:pt x="501" y="217"/>
                  <a:pt x="501" y="217"/>
                  <a:pt x="501" y="217"/>
                </a:cubicBezTo>
                <a:cubicBezTo>
                  <a:pt x="501" y="218"/>
                  <a:pt x="500" y="217"/>
                  <a:pt x="500" y="218"/>
                </a:cubicBezTo>
                <a:cubicBezTo>
                  <a:pt x="500" y="218"/>
                  <a:pt x="499" y="218"/>
                  <a:pt x="499" y="218"/>
                </a:cubicBezTo>
                <a:cubicBezTo>
                  <a:pt x="499" y="218"/>
                  <a:pt x="498" y="219"/>
                  <a:pt x="498" y="219"/>
                </a:cubicBezTo>
                <a:cubicBezTo>
                  <a:pt x="498" y="218"/>
                  <a:pt x="497" y="217"/>
                  <a:pt x="497" y="217"/>
                </a:cubicBezTo>
                <a:cubicBezTo>
                  <a:pt x="496" y="216"/>
                  <a:pt x="496" y="217"/>
                  <a:pt x="496" y="216"/>
                </a:cubicBezTo>
                <a:cubicBezTo>
                  <a:pt x="496" y="215"/>
                  <a:pt x="496" y="215"/>
                  <a:pt x="495" y="215"/>
                </a:cubicBezTo>
                <a:cubicBezTo>
                  <a:pt x="495" y="216"/>
                  <a:pt x="494" y="216"/>
                  <a:pt x="494" y="217"/>
                </a:cubicBezTo>
                <a:cubicBezTo>
                  <a:pt x="494" y="216"/>
                  <a:pt x="493" y="216"/>
                  <a:pt x="493" y="215"/>
                </a:cubicBezTo>
                <a:cubicBezTo>
                  <a:pt x="493" y="215"/>
                  <a:pt x="493" y="215"/>
                  <a:pt x="493" y="214"/>
                </a:cubicBezTo>
                <a:cubicBezTo>
                  <a:pt x="493" y="214"/>
                  <a:pt x="493" y="214"/>
                  <a:pt x="493" y="214"/>
                </a:cubicBezTo>
                <a:cubicBezTo>
                  <a:pt x="492" y="213"/>
                  <a:pt x="492" y="213"/>
                  <a:pt x="491" y="213"/>
                </a:cubicBezTo>
                <a:cubicBezTo>
                  <a:pt x="490" y="213"/>
                  <a:pt x="489" y="213"/>
                  <a:pt x="490" y="212"/>
                </a:cubicBezTo>
                <a:cubicBezTo>
                  <a:pt x="489" y="212"/>
                  <a:pt x="489" y="213"/>
                  <a:pt x="488" y="212"/>
                </a:cubicBezTo>
                <a:cubicBezTo>
                  <a:pt x="487" y="212"/>
                  <a:pt x="486" y="211"/>
                  <a:pt x="486" y="210"/>
                </a:cubicBezTo>
                <a:cubicBezTo>
                  <a:pt x="486" y="210"/>
                  <a:pt x="487" y="208"/>
                  <a:pt x="487" y="208"/>
                </a:cubicBezTo>
                <a:cubicBezTo>
                  <a:pt x="487" y="207"/>
                  <a:pt x="487" y="206"/>
                  <a:pt x="486" y="206"/>
                </a:cubicBezTo>
                <a:cubicBezTo>
                  <a:pt x="485" y="206"/>
                  <a:pt x="485" y="204"/>
                  <a:pt x="485" y="204"/>
                </a:cubicBezTo>
                <a:cubicBezTo>
                  <a:pt x="486" y="203"/>
                  <a:pt x="486" y="204"/>
                  <a:pt x="486" y="204"/>
                </a:cubicBezTo>
                <a:cubicBezTo>
                  <a:pt x="487" y="204"/>
                  <a:pt x="487" y="203"/>
                  <a:pt x="487" y="203"/>
                </a:cubicBezTo>
                <a:cubicBezTo>
                  <a:pt x="487" y="203"/>
                  <a:pt x="487" y="203"/>
                  <a:pt x="487" y="202"/>
                </a:cubicBezTo>
                <a:cubicBezTo>
                  <a:pt x="487" y="202"/>
                  <a:pt x="486" y="202"/>
                  <a:pt x="486" y="202"/>
                </a:cubicBezTo>
                <a:cubicBezTo>
                  <a:pt x="486" y="201"/>
                  <a:pt x="487" y="201"/>
                  <a:pt x="487" y="200"/>
                </a:cubicBezTo>
                <a:cubicBezTo>
                  <a:pt x="487" y="200"/>
                  <a:pt x="488" y="199"/>
                  <a:pt x="489" y="198"/>
                </a:cubicBezTo>
                <a:cubicBezTo>
                  <a:pt x="488" y="198"/>
                  <a:pt x="488" y="198"/>
                  <a:pt x="488" y="198"/>
                </a:cubicBezTo>
                <a:cubicBezTo>
                  <a:pt x="487" y="198"/>
                  <a:pt x="487" y="199"/>
                  <a:pt x="486" y="199"/>
                </a:cubicBezTo>
                <a:cubicBezTo>
                  <a:pt x="487" y="198"/>
                  <a:pt x="483" y="198"/>
                  <a:pt x="483" y="198"/>
                </a:cubicBezTo>
                <a:cubicBezTo>
                  <a:pt x="483" y="197"/>
                  <a:pt x="483" y="197"/>
                  <a:pt x="484" y="197"/>
                </a:cubicBezTo>
                <a:cubicBezTo>
                  <a:pt x="485" y="197"/>
                  <a:pt x="485" y="197"/>
                  <a:pt x="485" y="196"/>
                </a:cubicBezTo>
                <a:cubicBezTo>
                  <a:pt x="485" y="196"/>
                  <a:pt x="483" y="196"/>
                  <a:pt x="483" y="196"/>
                </a:cubicBezTo>
                <a:cubicBezTo>
                  <a:pt x="483" y="196"/>
                  <a:pt x="483" y="196"/>
                  <a:pt x="482" y="196"/>
                </a:cubicBezTo>
                <a:cubicBezTo>
                  <a:pt x="482" y="196"/>
                  <a:pt x="481" y="195"/>
                  <a:pt x="481" y="196"/>
                </a:cubicBezTo>
                <a:cubicBezTo>
                  <a:pt x="480" y="196"/>
                  <a:pt x="479" y="196"/>
                  <a:pt x="478" y="196"/>
                </a:cubicBezTo>
                <a:cubicBezTo>
                  <a:pt x="477" y="196"/>
                  <a:pt x="477" y="195"/>
                  <a:pt x="477" y="194"/>
                </a:cubicBezTo>
                <a:cubicBezTo>
                  <a:pt x="477" y="194"/>
                  <a:pt x="476" y="194"/>
                  <a:pt x="476" y="194"/>
                </a:cubicBezTo>
                <a:cubicBezTo>
                  <a:pt x="476" y="193"/>
                  <a:pt x="476" y="192"/>
                  <a:pt x="476" y="192"/>
                </a:cubicBezTo>
                <a:cubicBezTo>
                  <a:pt x="475" y="192"/>
                  <a:pt x="475" y="192"/>
                  <a:pt x="474" y="191"/>
                </a:cubicBezTo>
                <a:cubicBezTo>
                  <a:pt x="473" y="191"/>
                  <a:pt x="473" y="191"/>
                  <a:pt x="473" y="190"/>
                </a:cubicBezTo>
                <a:cubicBezTo>
                  <a:pt x="473" y="190"/>
                  <a:pt x="472" y="189"/>
                  <a:pt x="472" y="189"/>
                </a:cubicBezTo>
                <a:cubicBezTo>
                  <a:pt x="472" y="189"/>
                  <a:pt x="471" y="188"/>
                  <a:pt x="471" y="188"/>
                </a:cubicBezTo>
                <a:cubicBezTo>
                  <a:pt x="469" y="188"/>
                  <a:pt x="469" y="187"/>
                  <a:pt x="468" y="187"/>
                </a:cubicBezTo>
                <a:cubicBezTo>
                  <a:pt x="468" y="187"/>
                  <a:pt x="468" y="187"/>
                  <a:pt x="468" y="187"/>
                </a:cubicBezTo>
                <a:cubicBezTo>
                  <a:pt x="467" y="186"/>
                  <a:pt x="467" y="187"/>
                  <a:pt x="467" y="187"/>
                </a:cubicBezTo>
                <a:cubicBezTo>
                  <a:pt x="466" y="188"/>
                  <a:pt x="465" y="188"/>
                  <a:pt x="464" y="189"/>
                </a:cubicBezTo>
                <a:cubicBezTo>
                  <a:pt x="463" y="190"/>
                  <a:pt x="461" y="189"/>
                  <a:pt x="460" y="189"/>
                </a:cubicBezTo>
                <a:cubicBezTo>
                  <a:pt x="459" y="189"/>
                  <a:pt x="457" y="189"/>
                  <a:pt x="455" y="189"/>
                </a:cubicBezTo>
                <a:cubicBezTo>
                  <a:pt x="455" y="189"/>
                  <a:pt x="455" y="189"/>
                  <a:pt x="455" y="189"/>
                </a:cubicBezTo>
                <a:cubicBezTo>
                  <a:pt x="454" y="188"/>
                  <a:pt x="454" y="189"/>
                  <a:pt x="452" y="189"/>
                </a:cubicBezTo>
                <a:cubicBezTo>
                  <a:pt x="452" y="188"/>
                  <a:pt x="451" y="188"/>
                  <a:pt x="450" y="188"/>
                </a:cubicBezTo>
                <a:cubicBezTo>
                  <a:pt x="450" y="188"/>
                  <a:pt x="450" y="188"/>
                  <a:pt x="449" y="188"/>
                </a:cubicBezTo>
                <a:cubicBezTo>
                  <a:pt x="449" y="188"/>
                  <a:pt x="449" y="189"/>
                  <a:pt x="448" y="189"/>
                </a:cubicBezTo>
                <a:cubicBezTo>
                  <a:pt x="448" y="189"/>
                  <a:pt x="447" y="189"/>
                  <a:pt x="447" y="189"/>
                </a:cubicBezTo>
                <a:cubicBezTo>
                  <a:pt x="446" y="189"/>
                  <a:pt x="447" y="191"/>
                  <a:pt x="447" y="191"/>
                </a:cubicBezTo>
                <a:cubicBezTo>
                  <a:pt x="448" y="192"/>
                  <a:pt x="448" y="192"/>
                  <a:pt x="449" y="191"/>
                </a:cubicBezTo>
                <a:cubicBezTo>
                  <a:pt x="449" y="193"/>
                  <a:pt x="449" y="193"/>
                  <a:pt x="448" y="193"/>
                </a:cubicBezTo>
                <a:cubicBezTo>
                  <a:pt x="449" y="194"/>
                  <a:pt x="448" y="194"/>
                  <a:pt x="448" y="196"/>
                </a:cubicBezTo>
                <a:cubicBezTo>
                  <a:pt x="447" y="196"/>
                  <a:pt x="447" y="196"/>
                  <a:pt x="446" y="197"/>
                </a:cubicBezTo>
                <a:cubicBezTo>
                  <a:pt x="446" y="197"/>
                  <a:pt x="447" y="198"/>
                  <a:pt x="446" y="198"/>
                </a:cubicBezTo>
                <a:cubicBezTo>
                  <a:pt x="446" y="199"/>
                  <a:pt x="447" y="199"/>
                  <a:pt x="448" y="199"/>
                </a:cubicBezTo>
                <a:cubicBezTo>
                  <a:pt x="448" y="199"/>
                  <a:pt x="448" y="200"/>
                  <a:pt x="448" y="200"/>
                </a:cubicBezTo>
                <a:cubicBezTo>
                  <a:pt x="447" y="200"/>
                  <a:pt x="447" y="201"/>
                  <a:pt x="447" y="201"/>
                </a:cubicBezTo>
                <a:cubicBezTo>
                  <a:pt x="447" y="202"/>
                  <a:pt x="447" y="204"/>
                  <a:pt x="448" y="204"/>
                </a:cubicBezTo>
                <a:cubicBezTo>
                  <a:pt x="448" y="204"/>
                  <a:pt x="448" y="204"/>
                  <a:pt x="448" y="205"/>
                </a:cubicBezTo>
                <a:cubicBezTo>
                  <a:pt x="448" y="205"/>
                  <a:pt x="448" y="205"/>
                  <a:pt x="448" y="205"/>
                </a:cubicBezTo>
                <a:cubicBezTo>
                  <a:pt x="449" y="205"/>
                  <a:pt x="449" y="205"/>
                  <a:pt x="449" y="206"/>
                </a:cubicBezTo>
                <a:cubicBezTo>
                  <a:pt x="449" y="207"/>
                  <a:pt x="448" y="206"/>
                  <a:pt x="448" y="207"/>
                </a:cubicBezTo>
                <a:cubicBezTo>
                  <a:pt x="448" y="207"/>
                  <a:pt x="448" y="207"/>
                  <a:pt x="448" y="208"/>
                </a:cubicBezTo>
                <a:cubicBezTo>
                  <a:pt x="448" y="207"/>
                  <a:pt x="447" y="207"/>
                  <a:pt x="447" y="207"/>
                </a:cubicBezTo>
                <a:cubicBezTo>
                  <a:pt x="447" y="208"/>
                  <a:pt x="447" y="208"/>
                  <a:pt x="447" y="209"/>
                </a:cubicBezTo>
                <a:cubicBezTo>
                  <a:pt x="447" y="211"/>
                  <a:pt x="446" y="210"/>
                  <a:pt x="445" y="211"/>
                </a:cubicBezTo>
                <a:cubicBezTo>
                  <a:pt x="444" y="211"/>
                  <a:pt x="443" y="211"/>
                  <a:pt x="443" y="212"/>
                </a:cubicBezTo>
                <a:cubicBezTo>
                  <a:pt x="443" y="212"/>
                  <a:pt x="443" y="212"/>
                  <a:pt x="443" y="212"/>
                </a:cubicBezTo>
                <a:cubicBezTo>
                  <a:pt x="442" y="212"/>
                  <a:pt x="442" y="213"/>
                  <a:pt x="442" y="213"/>
                </a:cubicBezTo>
                <a:cubicBezTo>
                  <a:pt x="442" y="215"/>
                  <a:pt x="443" y="215"/>
                  <a:pt x="444" y="215"/>
                </a:cubicBezTo>
                <a:cubicBezTo>
                  <a:pt x="444" y="215"/>
                  <a:pt x="445" y="216"/>
                  <a:pt x="445" y="216"/>
                </a:cubicBezTo>
                <a:cubicBezTo>
                  <a:pt x="445" y="217"/>
                  <a:pt x="445" y="217"/>
                  <a:pt x="446" y="217"/>
                </a:cubicBezTo>
                <a:cubicBezTo>
                  <a:pt x="447" y="218"/>
                  <a:pt x="448" y="217"/>
                  <a:pt x="448" y="218"/>
                </a:cubicBezTo>
                <a:cubicBezTo>
                  <a:pt x="448" y="219"/>
                  <a:pt x="448" y="219"/>
                  <a:pt x="448" y="219"/>
                </a:cubicBezTo>
                <a:cubicBezTo>
                  <a:pt x="449" y="220"/>
                  <a:pt x="449" y="220"/>
                  <a:pt x="449" y="221"/>
                </a:cubicBezTo>
                <a:cubicBezTo>
                  <a:pt x="449" y="222"/>
                  <a:pt x="449" y="222"/>
                  <a:pt x="450" y="223"/>
                </a:cubicBezTo>
                <a:cubicBezTo>
                  <a:pt x="451" y="224"/>
                  <a:pt x="451" y="225"/>
                  <a:pt x="451" y="226"/>
                </a:cubicBezTo>
                <a:cubicBezTo>
                  <a:pt x="452" y="227"/>
                  <a:pt x="452" y="227"/>
                  <a:pt x="452" y="227"/>
                </a:cubicBezTo>
                <a:cubicBezTo>
                  <a:pt x="453" y="227"/>
                  <a:pt x="453" y="227"/>
                  <a:pt x="453" y="227"/>
                </a:cubicBezTo>
                <a:cubicBezTo>
                  <a:pt x="453" y="228"/>
                  <a:pt x="453" y="228"/>
                  <a:pt x="454" y="228"/>
                </a:cubicBezTo>
                <a:cubicBezTo>
                  <a:pt x="453" y="229"/>
                  <a:pt x="452" y="230"/>
                  <a:pt x="452" y="231"/>
                </a:cubicBezTo>
                <a:cubicBezTo>
                  <a:pt x="452" y="232"/>
                  <a:pt x="452" y="234"/>
                  <a:pt x="452" y="234"/>
                </a:cubicBezTo>
                <a:cubicBezTo>
                  <a:pt x="453" y="234"/>
                  <a:pt x="453" y="233"/>
                  <a:pt x="453" y="232"/>
                </a:cubicBezTo>
                <a:cubicBezTo>
                  <a:pt x="453" y="231"/>
                  <a:pt x="454" y="234"/>
                  <a:pt x="454" y="235"/>
                </a:cubicBezTo>
                <a:cubicBezTo>
                  <a:pt x="454" y="235"/>
                  <a:pt x="453" y="235"/>
                  <a:pt x="452" y="235"/>
                </a:cubicBezTo>
                <a:cubicBezTo>
                  <a:pt x="451" y="235"/>
                  <a:pt x="452" y="235"/>
                  <a:pt x="452" y="235"/>
                </a:cubicBezTo>
                <a:cubicBezTo>
                  <a:pt x="451" y="235"/>
                  <a:pt x="451" y="236"/>
                  <a:pt x="451" y="236"/>
                </a:cubicBezTo>
                <a:cubicBezTo>
                  <a:pt x="451" y="237"/>
                  <a:pt x="451" y="237"/>
                  <a:pt x="450" y="238"/>
                </a:cubicBezTo>
                <a:cubicBezTo>
                  <a:pt x="449" y="238"/>
                  <a:pt x="449" y="239"/>
                  <a:pt x="449" y="240"/>
                </a:cubicBezTo>
                <a:cubicBezTo>
                  <a:pt x="448" y="240"/>
                  <a:pt x="447" y="241"/>
                  <a:pt x="446" y="242"/>
                </a:cubicBezTo>
                <a:cubicBezTo>
                  <a:pt x="446" y="242"/>
                  <a:pt x="446" y="242"/>
                  <a:pt x="446" y="243"/>
                </a:cubicBezTo>
                <a:cubicBezTo>
                  <a:pt x="446" y="243"/>
                  <a:pt x="444" y="243"/>
                  <a:pt x="444" y="244"/>
                </a:cubicBezTo>
                <a:cubicBezTo>
                  <a:pt x="443" y="244"/>
                  <a:pt x="440" y="245"/>
                  <a:pt x="440" y="246"/>
                </a:cubicBezTo>
                <a:cubicBezTo>
                  <a:pt x="440" y="247"/>
                  <a:pt x="440" y="248"/>
                  <a:pt x="440" y="249"/>
                </a:cubicBezTo>
                <a:cubicBezTo>
                  <a:pt x="440" y="250"/>
                  <a:pt x="440" y="250"/>
                  <a:pt x="441" y="251"/>
                </a:cubicBezTo>
                <a:cubicBezTo>
                  <a:pt x="441" y="251"/>
                  <a:pt x="442" y="252"/>
                  <a:pt x="442" y="252"/>
                </a:cubicBezTo>
                <a:cubicBezTo>
                  <a:pt x="442" y="254"/>
                  <a:pt x="442" y="255"/>
                  <a:pt x="442" y="257"/>
                </a:cubicBezTo>
                <a:cubicBezTo>
                  <a:pt x="442" y="256"/>
                  <a:pt x="442" y="258"/>
                  <a:pt x="442" y="259"/>
                </a:cubicBezTo>
                <a:cubicBezTo>
                  <a:pt x="442" y="259"/>
                  <a:pt x="444" y="260"/>
                  <a:pt x="442" y="260"/>
                </a:cubicBezTo>
                <a:cubicBezTo>
                  <a:pt x="442" y="261"/>
                  <a:pt x="443" y="261"/>
                  <a:pt x="443" y="262"/>
                </a:cubicBezTo>
                <a:cubicBezTo>
                  <a:pt x="443" y="262"/>
                  <a:pt x="443" y="262"/>
                  <a:pt x="443" y="262"/>
                </a:cubicBezTo>
                <a:cubicBezTo>
                  <a:pt x="443" y="263"/>
                  <a:pt x="443" y="263"/>
                  <a:pt x="442" y="263"/>
                </a:cubicBezTo>
                <a:cubicBezTo>
                  <a:pt x="442" y="264"/>
                  <a:pt x="442" y="265"/>
                  <a:pt x="441" y="265"/>
                </a:cubicBezTo>
                <a:cubicBezTo>
                  <a:pt x="442" y="266"/>
                  <a:pt x="442" y="266"/>
                  <a:pt x="442" y="267"/>
                </a:cubicBezTo>
                <a:cubicBezTo>
                  <a:pt x="441" y="267"/>
                  <a:pt x="442" y="267"/>
                  <a:pt x="441" y="267"/>
                </a:cubicBezTo>
                <a:cubicBezTo>
                  <a:pt x="441" y="267"/>
                  <a:pt x="441" y="267"/>
                  <a:pt x="440" y="267"/>
                </a:cubicBezTo>
                <a:cubicBezTo>
                  <a:pt x="439" y="267"/>
                  <a:pt x="440" y="267"/>
                  <a:pt x="439" y="268"/>
                </a:cubicBezTo>
                <a:cubicBezTo>
                  <a:pt x="438" y="268"/>
                  <a:pt x="439" y="268"/>
                  <a:pt x="439" y="269"/>
                </a:cubicBezTo>
                <a:cubicBezTo>
                  <a:pt x="437" y="269"/>
                  <a:pt x="435" y="269"/>
                  <a:pt x="434" y="269"/>
                </a:cubicBezTo>
                <a:cubicBezTo>
                  <a:pt x="434" y="268"/>
                  <a:pt x="434" y="268"/>
                  <a:pt x="434" y="268"/>
                </a:cubicBezTo>
                <a:cubicBezTo>
                  <a:pt x="434" y="268"/>
                  <a:pt x="433" y="266"/>
                  <a:pt x="432" y="265"/>
                </a:cubicBezTo>
                <a:cubicBezTo>
                  <a:pt x="431" y="265"/>
                  <a:pt x="431" y="265"/>
                  <a:pt x="431" y="264"/>
                </a:cubicBezTo>
                <a:cubicBezTo>
                  <a:pt x="430" y="264"/>
                  <a:pt x="430" y="264"/>
                  <a:pt x="429" y="263"/>
                </a:cubicBezTo>
                <a:cubicBezTo>
                  <a:pt x="429" y="263"/>
                  <a:pt x="430" y="262"/>
                  <a:pt x="429" y="261"/>
                </a:cubicBezTo>
                <a:cubicBezTo>
                  <a:pt x="429" y="261"/>
                  <a:pt x="429" y="260"/>
                  <a:pt x="428" y="260"/>
                </a:cubicBezTo>
                <a:cubicBezTo>
                  <a:pt x="428" y="259"/>
                  <a:pt x="427" y="259"/>
                  <a:pt x="426" y="259"/>
                </a:cubicBezTo>
                <a:cubicBezTo>
                  <a:pt x="427" y="257"/>
                  <a:pt x="427" y="256"/>
                  <a:pt x="427" y="255"/>
                </a:cubicBezTo>
                <a:cubicBezTo>
                  <a:pt x="426" y="255"/>
                  <a:pt x="428" y="250"/>
                  <a:pt x="426" y="250"/>
                </a:cubicBezTo>
                <a:cubicBezTo>
                  <a:pt x="426" y="249"/>
                  <a:pt x="426" y="249"/>
                  <a:pt x="426" y="248"/>
                </a:cubicBezTo>
                <a:cubicBezTo>
                  <a:pt x="426" y="247"/>
                  <a:pt x="426" y="248"/>
                  <a:pt x="426" y="248"/>
                </a:cubicBezTo>
                <a:cubicBezTo>
                  <a:pt x="427" y="246"/>
                  <a:pt x="427" y="245"/>
                  <a:pt x="427" y="243"/>
                </a:cubicBezTo>
                <a:cubicBezTo>
                  <a:pt x="426" y="243"/>
                  <a:pt x="424" y="243"/>
                  <a:pt x="424" y="243"/>
                </a:cubicBezTo>
                <a:cubicBezTo>
                  <a:pt x="424" y="242"/>
                  <a:pt x="423" y="243"/>
                  <a:pt x="423" y="242"/>
                </a:cubicBezTo>
                <a:cubicBezTo>
                  <a:pt x="423" y="242"/>
                  <a:pt x="422" y="242"/>
                  <a:pt x="421" y="242"/>
                </a:cubicBezTo>
                <a:cubicBezTo>
                  <a:pt x="422" y="241"/>
                  <a:pt x="420" y="242"/>
                  <a:pt x="420" y="241"/>
                </a:cubicBezTo>
                <a:cubicBezTo>
                  <a:pt x="419" y="241"/>
                  <a:pt x="418" y="241"/>
                  <a:pt x="417" y="242"/>
                </a:cubicBezTo>
                <a:cubicBezTo>
                  <a:pt x="417" y="242"/>
                  <a:pt x="417" y="241"/>
                  <a:pt x="416" y="241"/>
                </a:cubicBezTo>
                <a:cubicBezTo>
                  <a:pt x="416" y="242"/>
                  <a:pt x="416" y="242"/>
                  <a:pt x="415" y="242"/>
                </a:cubicBezTo>
                <a:cubicBezTo>
                  <a:pt x="415" y="242"/>
                  <a:pt x="414" y="242"/>
                  <a:pt x="414" y="242"/>
                </a:cubicBezTo>
                <a:cubicBezTo>
                  <a:pt x="414" y="242"/>
                  <a:pt x="413" y="241"/>
                  <a:pt x="413" y="241"/>
                </a:cubicBezTo>
                <a:cubicBezTo>
                  <a:pt x="412" y="241"/>
                  <a:pt x="412" y="241"/>
                  <a:pt x="412" y="240"/>
                </a:cubicBezTo>
                <a:cubicBezTo>
                  <a:pt x="412" y="240"/>
                  <a:pt x="411" y="240"/>
                  <a:pt x="411" y="240"/>
                </a:cubicBezTo>
                <a:cubicBezTo>
                  <a:pt x="410" y="240"/>
                  <a:pt x="410" y="240"/>
                  <a:pt x="409" y="239"/>
                </a:cubicBezTo>
                <a:cubicBezTo>
                  <a:pt x="409" y="238"/>
                  <a:pt x="409" y="238"/>
                  <a:pt x="408" y="238"/>
                </a:cubicBezTo>
                <a:cubicBezTo>
                  <a:pt x="407" y="238"/>
                  <a:pt x="406" y="238"/>
                  <a:pt x="405" y="238"/>
                </a:cubicBezTo>
                <a:cubicBezTo>
                  <a:pt x="404" y="237"/>
                  <a:pt x="404" y="237"/>
                  <a:pt x="404" y="236"/>
                </a:cubicBezTo>
                <a:cubicBezTo>
                  <a:pt x="403" y="236"/>
                  <a:pt x="402" y="236"/>
                  <a:pt x="401" y="236"/>
                </a:cubicBezTo>
                <a:cubicBezTo>
                  <a:pt x="401" y="235"/>
                  <a:pt x="400" y="232"/>
                  <a:pt x="399" y="232"/>
                </a:cubicBezTo>
                <a:cubicBezTo>
                  <a:pt x="399" y="232"/>
                  <a:pt x="399" y="231"/>
                  <a:pt x="399" y="231"/>
                </a:cubicBezTo>
                <a:cubicBezTo>
                  <a:pt x="398" y="231"/>
                  <a:pt x="397" y="231"/>
                  <a:pt x="396" y="231"/>
                </a:cubicBezTo>
                <a:cubicBezTo>
                  <a:pt x="396" y="231"/>
                  <a:pt x="395" y="229"/>
                  <a:pt x="395" y="229"/>
                </a:cubicBezTo>
                <a:cubicBezTo>
                  <a:pt x="394" y="229"/>
                  <a:pt x="393" y="229"/>
                  <a:pt x="393" y="229"/>
                </a:cubicBezTo>
                <a:cubicBezTo>
                  <a:pt x="393" y="229"/>
                  <a:pt x="393" y="229"/>
                  <a:pt x="392" y="229"/>
                </a:cubicBezTo>
                <a:cubicBezTo>
                  <a:pt x="392" y="229"/>
                  <a:pt x="391" y="229"/>
                  <a:pt x="391" y="228"/>
                </a:cubicBezTo>
                <a:cubicBezTo>
                  <a:pt x="391" y="228"/>
                  <a:pt x="390" y="227"/>
                  <a:pt x="390" y="227"/>
                </a:cubicBezTo>
                <a:cubicBezTo>
                  <a:pt x="390" y="227"/>
                  <a:pt x="389" y="227"/>
                  <a:pt x="389" y="227"/>
                </a:cubicBezTo>
                <a:cubicBezTo>
                  <a:pt x="389" y="227"/>
                  <a:pt x="387" y="226"/>
                  <a:pt x="387" y="226"/>
                </a:cubicBezTo>
                <a:cubicBezTo>
                  <a:pt x="386" y="226"/>
                  <a:pt x="386" y="226"/>
                  <a:pt x="386" y="225"/>
                </a:cubicBezTo>
                <a:cubicBezTo>
                  <a:pt x="385" y="225"/>
                  <a:pt x="384" y="226"/>
                  <a:pt x="383" y="226"/>
                </a:cubicBezTo>
                <a:cubicBezTo>
                  <a:pt x="383" y="226"/>
                  <a:pt x="383" y="226"/>
                  <a:pt x="383" y="226"/>
                </a:cubicBezTo>
                <a:cubicBezTo>
                  <a:pt x="382" y="226"/>
                  <a:pt x="382" y="226"/>
                  <a:pt x="382" y="226"/>
                </a:cubicBezTo>
                <a:cubicBezTo>
                  <a:pt x="382" y="226"/>
                  <a:pt x="382" y="226"/>
                  <a:pt x="381" y="226"/>
                </a:cubicBezTo>
                <a:cubicBezTo>
                  <a:pt x="380" y="226"/>
                  <a:pt x="380" y="227"/>
                  <a:pt x="379" y="227"/>
                </a:cubicBezTo>
                <a:cubicBezTo>
                  <a:pt x="379" y="227"/>
                  <a:pt x="378" y="226"/>
                  <a:pt x="379" y="225"/>
                </a:cubicBezTo>
                <a:cubicBezTo>
                  <a:pt x="379" y="226"/>
                  <a:pt x="379" y="225"/>
                  <a:pt x="379" y="225"/>
                </a:cubicBezTo>
                <a:cubicBezTo>
                  <a:pt x="379" y="225"/>
                  <a:pt x="378" y="224"/>
                  <a:pt x="378" y="223"/>
                </a:cubicBezTo>
                <a:cubicBezTo>
                  <a:pt x="378" y="223"/>
                  <a:pt x="377" y="223"/>
                  <a:pt x="377" y="222"/>
                </a:cubicBezTo>
                <a:cubicBezTo>
                  <a:pt x="377" y="222"/>
                  <a:pt x="377" y="222"/>
                  <a:pt x="377" y="222"/>
                </a:cubicBezTo>
                <a:cubicBezTo>
                  <a:pt x="377" y="221"/>
                  <a:pt x="377" y="221"/>
                  <a:pt x="377" y="221"/>
                </a:cubicBezTo>
                <a:cubicBezTo>
                  <a:pt x="377" y="221"/>
                  <a:pt x="377" y="220"/>
                  <a:pt x="377" y="220"/>
                </a:cubicBezTo>
                <a:cubicBezTo>
                  <a:pt x="377" y="219"/>
                  <a:pt x="376" y="219"/>
                  <a:pt x="376" y="218"/>
                </a:cubicBezTo>
                <a:cubicBezTo>
                  <a:pt x="376" y="218"/>
                  <a:pt x="376" y="217"/>
                  <a:pt x="375" y="217"/>
                </a:cubicBezTo>
                <a:cubicBezTo>
                  <a:pt x="375" y="217"/>
                  <a:pt x="375" y="216"/>
                  <a:pt x="375" y="216"/>
                </a:cubicBezTo>
                <a:cubicBezTo>
                  <a:pt x="374" y="216"/>
                  <a:pt x="374" y="215"/>
                  <a:pt x="374" y="214"/>
                </a:cubicBezTo>
                <a:cubicBezTo>
                  <a:pt x="372" y="214"/>
                  <a:pt x="371" y="215"/>
                  <a:pt x="370" y="215"/>
                </a:cubicBezTo>
                <a:cubicBezTo>
                  <a:pt x="370" y="214"/>
                  <a:pt x="369" y="214"/>
                  <a:pt x="369" y="215"/>
                </a:cubicBezTo>
                <a:cubicBezTo>
                  <a:pt x="368" y="215"/>
                  <a:pt x="367" y="215"/>
                  <a:pt x="367" y="214"/>
                </a:cubicBezTo>
                <a:cubicBezTo>
                  <a:pt x="366" y="213"/>
                  <a:pt x="366" y="211"/>
                  <a:pt x="366" y="210"/>
                </a:cubicBezTo>
                <a:cubicBezTo>
                  <a:pt x="366" y="210"/>
                  <a:pt x="365" y="210"/>
                  <a:pt x="365" y="210"/>
                </a:cubicBezTo>
                <a:cubicBezTo>
                  <a:pt x="365" y="209"/>
                  <a:pt x="365" y="209"/>
                  <a:pt x="365" y="209"/>
                </a:cubicBezTo>
                <a:cubicBezTo>
                  <a:pt x="365" y="208"/>
                  <a:pt x="366" y="208"/>
                  <a:pt x="366" y="208"/>
                </a:cubicBezTo>
                <a:cubicBezTo>
                  <a:pt x="366" y="207"/>
                  <a:pt x="366" y="207"/>
                  <a:pt x="366" y="206"/>
                </a:cubicBezTo>
                <a:cubicBezTo>
                  <a:pt x="366" y="205"/>
                  <a:pt x="366" y="205"/>
                  <a:pt x="366" y="205"/>
                </a:cubicBezTo>
                <a:cubicBezTo>
                  <a:pt x="366" y="204"/>
                  <a:pt x="366" y="204"/>
                  <a:pt x="366" y="204"/>
                </a:cubicBezTo>
                <a:cubicBezTo>
                  <a:pt x="367" y="204"/>
                  <a:pt x="367" y="203"/>
                  <a:pt x="367" y="203"/>
                </a:cubicBezTo>
                <a:cubicBezTo>
                  <a:pt x="368" y="203"/>
                  <a:pt x="368" y="202"/>
                  <a:pt x="368" y="202"/>
                </a:cubicBezTo>
                <a:cubicBezTo>
                  <a:pt x="368" y="202"/>
                  <a:pt x="367" y="201"/>
                  <a:pt x="367" y="201"/>
                </a:cubicBezTo>
                <a:cubicBezTo>
                  <a:pt x="367" y="200"/>
                  <a:pt x="369" y="200"/>
                  <a:pt x="370" y="200"/>
                </a:cubicBezTo>
                <a:cubicBezTo>
                  <a:pt x="371" y="200"/>
                  <a:pt x="371" y="199"/>
                  <a:pt x="370" y="199"/>
                </a:cubicBezTo>
                <a:cubicBezTo>
                  <a:pt x="370" y="199"/>
                  <a:pt x="370" y="198"/>
                  <a:pt x="370" y="198"/>
                </a:cubicBezTo>
                <a:cubicBezTo>
                  <a:pt x="370" y="197"/>
                  <a:pt x="371" y="197"/>
                  <a:pt x="372" y="196"/>
                </a:cubicBezTo>
                <a:cubicBezTo>
                  <a:pt x="372" y="196"/>
                  <a:pt x="373" y="195"/>
                  <a:pt x="373" y="195"/>
                </a:cubicBezTo>
                <a:cubicBezTo>
                  <a:pt x="373" y="195"/>
                  <a:pt x="373" y="194"/>
                  <a:pt x="373" y="194"/>
                </a:cubicBezTo>
                <a:cubicBezTo>
                  <a:pt x="374" y="194"/>
                  <a:pt x="374" y="194"/>
                  <a:pt x="375" y="194"/>
                </a:cubicBezTo>
                <a:cubicBezTo>
                  <a:pt x="375" y="194"/>
                  <a:pt x="375" y="193"/>
                  <a:pt x="376" y="193"/>
                </a:cubicBezTo>
                <a:cubicBezTo>
                  <a:pt x="376" y="193"/>
                  <a:pt x="376" y="192"/>
                  <a:pt x="376" y="192"/>
                </a:cubicBezTo>
                <a:cubicBezTo>
                  <a:pt x="377" y="192"/>
                  <a:pt x="375" y="190"/>
                  <a:pt x="376" y="190"/>
                </a:cubicBezTo>
                <a:cubicBezTo>
                  <a:pt x="378" y="190"/>
                  <a:pt x="377" y="190"/>
                  <a:pt x="377" y="189"/>
                </a:cubicBezTo>
                <a:cubicBezTo>
                  <a:pt x="378" y="189"/>
                  <a:pt x="378" y="189"/>
                  <a:pt x="379" y="189"/>
                </a:cubicBezTo>
                <a:cubicBezTo>
                  <a:pt x="380" y="189"/>
                  <a:pt x="381" y="189"/>
                  <a:pt x="380" y="189"/>
                </a:cubicBezTo>
                <a:cubicBezTo>
                  <a:pt x="380" y="189"/>
                  <a:pt x="378" y="188"/>
                  <a:pt x="379" y="188"/>
                </a:cubicBezTo>
                <a:cubicBezTo>
                  <a:pt x="381" y="188"/>
                  <a:pt x="381" y="188"/>
                  <a:pt x="381" y="187"/>
                </a:cubicBezTo>
                <a:cubicBezTo>
                  <a:pt x="380" y="187"/>
                  <a:pt x="381" y="187"/>
                  <a:pt x="380" y="186"/>
                </a:cubicBezTo>
                <a:cubicBezTo>
                  <a:pt x="381" y="186"/>
                  <a:pt x="381" y="186"/>
                  <a:pt x="382" y="186"/>
                </a:cubicBezTo>
                <a:cubicBezTo>
                  <a:pt x="383" y="186"/>
                  <a:pt x="384" y="187"/>
                  <a:pt x="385" y="187"/>
                </a:cubicBezTo>
                <a:cubicBezTo>
                  <a:pt x="385" y="187"/>
                  <a:pt x="385" y="186"/>
                  <a:pt x="385" y="186"/>
                </a:cubicBezTo>
                <a:cubicBezTo>
                  <a:pt x="385" y="186"/>
                  <a:pt x="386" y="186"/>
                  <a:pt x="386" y="186"/>
                </a:cubicBezTo>
                <a:cubicBezTo>
                  <a:pt x="386" y="186"/>
                  <a:pt x="387" y="185"/>
                  <a:pt x="387" y="185"/>
                </a:cubicBezTo>
                <a:cubicBezTo>
                  <a:pt x="388" y="184"/>
                  <a:pt x="387" y="183"/>
                  <a:pt x="387" y="182"/>
                </a:cubicBezTo>
                <a:cubicBezTo>
                  <a:pt x="387" y="182"/>
                  <a:pt x="386" y="183"/>
                  <a:pt x="386" y="182"/>
                </a:cubicBezTo>
                <a:cubicBezTo>
                  <a:pt x="386" y="182"/>
                  <a:pt x="386" y="181"/>
                  <a:pt x="386" y="181"/>
                </a:cubicBezTo>
                <a:cubicBezTo>
                  <a:pt x="386" y="180"/>
                  <a:pt x="386" y="180"/>
                  <a:pt x="386" y="180"/>
                </a:cubicBezTo>
                <a:cubicBezTo>
                  <a:pt x="386" y="180"/>
                  <a:pt x="388" y="181"/>
                  <a:pt x="388" y="180"/>
                </a:cubicBezTo>
                <a:cubicBezTo>
                  <a:pt x="388" y="180"/>
                  <a:pt x="388" y="180"/>
                  <a:pt x="389" y="179"/>
                </a:cubicBezTo>
                <a:cubicBezTo>
                  <a:pt x="389" y="179"/>
                  <a:pt x="389" y="179"/>
                  <a:pt x="390" y="178"/>
                </a:cubicBezTo>
                <a:cubicBezTo>
                  <a:pt x="388" y="178"/>
                  <a:pt x="389" y="176"/>
                  <a:pt x="389" y="175"/>
                </a:cubicBezTo>
                <a:cubicBezTo>
                  <a:pt x="390" y="175"/>
                  <a:pt x="390" y="175"/>
                  <a:pt x="391" y="175"/>
                </a:cubicBezTo>
                <a:cubicBezTo>
                  <a:pt x="392" y="175"/>
                  <a:pt x="392" y="175"/>
                  <a:pt x="392" y="174"/>
                </a:cubicBezTo>
                <a:cubicBezTo>
                  <a:pt x="392" y="174"/>
                  <a:pt x="392" y="174"/>
                  <a:pt x="392" y="174"/>
                </a:cubicBezTo>
                <a:cubicBezTo>
                  <a:pt x="393" y="174"/>
                  <a:pt x="393" y="174"/>
                  <a:pt x="393" y="174"/>
                </a:cubicBezTo>
                <a:cubicBezTo>
                  <a:pt x="393" y="174"/>
                  <a:pt x="394" y="174"/>
                  <a:pt x="394" y="174"/>
                </a:cubicBezTo>
                <a:cubicBezTo>
                  <a:pt x="395" y="174"/>
                  <a:pt x="395" y="175"/>
                  <a:pt x="395" y="175"/>
                </a:cubicBezTo>
                <a:cubicBezTo>
                  <a:pt x="397" y="175"/>
                  <a:pt x="396" y="175"/>
                  <a:pt x="397" y="176"/>
                </a:cubicBezTo>
                <a:cubicBezTo>
                  <a:pt x="397" y="175"/>
                  <a:pt x="397" y="175"/>
                  <a:pt x="398" y="175"/>
                </a:cubicBezTo>
                <a:cubicBezTo>
                  <a:pt x="399" y="175"/>
                  <a:pt x="400" y="174"/>
                  <a:pt x="400" y="174"/>
                </a:cubicBezTo>
                <a:cubicBezTo>
                  <a:pt x="402" y="174"/>
                  <a:pt x="402" y="173"/>
                  <a:pt x="402" y="171"/>
                </a:cubicBezTo>
                <a:cubicBezTo>
                  <a:pt x="401" y="170"/>
                  <a:pt x="402" y="169"/>
                  <a:pt x="403" y="168"/>
                </a:cubicBezTo>
                <a:cubicBezTo>
                  <a:pt x="404" y="168"/>
                  <a:pt x="403" y="168"/>
                  <a:pt x="402" y="168"/>
                </a:cubicBezTo>
                <a:cubicBezTo>
                  <a:pt x="402" y="168"/>
                  <a:pt x="401" y="168"/>
                  <a:pt x="401" y="168"/>
                </a:cubicBezTo>
                <a:cubicBezTo>
                  <a:pt x="401" y="168"/>
                  <a:pt x="401" y="167"/>
                  <a:pt x="401" y="167"/>
                </a:cubicBezTo>
                <a:cubicBezTo>
                  <a:pt x="400" y="167"/>
                  <a:pt x="400" y="167"/>
                  <a:pt x="399" y="167"/>
                </a:cubicBezTo>
                <a:cubicBezTo>
                  <a:pt x="397" y="167"/>
                  <a:pt x="396" y="166"/>
                  <a:pt x="394" y="167"/>
                </a:cubicBezTo>
                <a:cubicBezTo>
                  <a:pt x="393" y="167"/>
                  <a:pt x="391" y="167"/>
                  <a:pt x="390" y="167"/>
                </a:cubicBezTo>
                <a:cubicBezTo>
                  <a:pt x="389" y="167"/>
                  <a:pt x="388" y="167"/>
                  <a:pt x="387" y="167"/>
                </a:cubicBezTo>
                <a:cubicBezTo>
                  <a:pt x="387" y="167"/>
                  <a:pt x="388" y="166"/>
                  <a:pt x="388" y="166"/>
                </a:cubicBezTo>
                <a:cubicBezTo>
                  <a:pt x="388" y="166"/>
                  <a:pt x="389" y="166"/>
                  <a:pt x="390" y="166"/>
                </a:cubicBezTo>
                <a:cubicBezTo>
                  <a:pt x="390" y="165"/>
                  <a:pt x="391" y="166"/>
                  <a:pt x="392" y="166"/>
                </a:cubicBezTo>
                <a:cubicBezTo>
                  <a:pt x="392" y="166"/>
                  <a:pt x="393" y="165"/>
                  <a:pt x="392" y="165"/>
                </a:cubicBezTo>
                <a:cubicBezTo>
                  <a:pt x="392" y="165"/>
                  <a:pt x="392" y="165"/>
                  <a:pt x="391" y="165"/>
                </a:cubicBezTo>
                <a:cubicBezTo>
                  <a:pt x="392" y="164"/>
                  <a:pt x="392" y="164"/>
                  <a:pt x="392" y="163"/>
                </a:cubicBezTo>
                <a:cubicBezTo>
                  <a:pt x="392" y="163"/>
                  <a:pt x="392" y="163"/>
                  <a:pt x="392" y="163"/>
                </a:cubicBezTo>
                <a:cubicBezTo>
                  <a:pt x="393" y="163"/>
                  <a:pt x="393" y="163"/>
                  <a:pt x="393" y="164"/>
                </a:cubicBezTo>
                <a:cubicBezTo>
                  <a:pt x="393" y="164"/>
                  <a:pt x="394" y="164"/>
                  <a:pt x="394" y="164"/>
                </a:cubicBezTo>
                <a:cubicBezTo>
                  <a:pt x="395" y="164"/>
                  <a:pt x="395" y="165"/>
                  <a:pt x="396" y="164"/>
                </a:cubicBezTo>
                <a:cubicBezTo>
                  <a:pt x="396" y="163"/>
                  <a:pt x="397" y="163"/>
                  <a:pt x="397" y="164"/>
                </a:cubicBezTo>
                <a:cubicBezTo>
                  <a:pt x="398" y="165"/>
                  <a:pt x="399" y="164"/>
                  <a:pt x="399" y="164"/>
                </a:cubicBezTo>
                <a:cubicBezTo>
                  <a:pt x="401" y="164"/>
                  <a:pt x="401" y="164"/>
                  <a:pt x="402" y="165"/>
                </a:cubicBezTo>
                <a:cubicBezTo>
                  <a:pt x="402" y="166"/>
                  <a:pt x="403" y="167"/>
                  <a:pt x="404" y="167"/>
                </a:cubicBezTo>
                <a:cubicBezTo>
                  <a:pt x="404" y="167"/>
                  <a:pt x="405" y="167"/>
                  <a:pt x="405" y="167"/>
                </a:cubicBezTo>
                <a:cubicBezTo>
                  <a:pt x="405" y="167"/>
                  <a:pt x="406" y="167"/>
                  <a:pt x="405" y="166"/>
                </a:cubicBezTo>
                <a:cubicBezTo>
                  <a:pt x="406" y="166"/>
                  <a:pt x="406" y="165"/>
                  <a:pt x="406" y="164"/>
                </a:cubicBezTo>
                <a:cubicBezTo>
                  <a:pt x="407" y="164"/>
                  <a:pt x="407" y="164"/>
                  <a:pt x="407" y="164"/>
                </a:cubicBezTo>
                <a:cubicBezTo>
                  <a:pt x="407" y="163"/>
                  <a:pt x="407" y="162"/>
                  <a:pt x="407" y="162"/>
                </a:cubicBezTo>
                <a:cubicBezTo>
                  <a:pt x="407" y="161"/>
                  <a:pt x="407" y="161"/>
                  <a:pt x="407" y="160"/>
                </a:cubicBezTo>
                <a:cubicBezTo>
                  <a:pt x="407" y="160"/>
                  <a:pt x="405" y="160"/>
                  <a:pt x="406" y="160"/>
                </a:cubicBezTo>
                <a:cubicBezTo>
                  <a:pt x="406" y="159"/>
                  <a:pt x="407" y="159"/>
                  <a:pt x="408" y="159"/>
                </a:cubicBezTo>
                <a:cubicBezTo>
                  <a:pt x="408" y="159"/>
                  <a:pt x="409" y="159"/>
                  <a:pt x="409" y="159"/>
                </a:cubicBezTo>
                <a:cubicBezTo>
                  <a:pt x="409" y="159"/>
                  <a:pt x="409" y="159"/>
                  <a:pt x="409" y="159"/>
                </a:cubicBezTo>
                <a:cubicBezTo>
                  <a:pt x="410" y="159"/>
                  <a:pt x="410" y="158"/>
                  <a:pt x="410" y="159"/>
                </a:cubicBezTo>
                <a:cubicBezTo>
                  <a:pt x="411" y="160"/>
                  <a:pt x="411" y="160"/>
                  <a:pt x="412" y="160"/>
                </a:cubicBezTo>
                <a:cubicBezTo>
                  <a:pt x="413" y="161"/>
                  <a:pt x="413" y="162"/>
                  <a:pt x="415" y="162"/>
                </a:cubicBezTo>
                <a:cubicBezTo>
                  <a:pt x="416" y="162"/>
                  <a:pt x="415" y="161"/>
                  <a:pt x="416" y="161"/>
                </a:cubicBezTo>
                <a:cubicBezTo>
                  <a:pt x="417" y="161"/>
                  <a:pt x="418" y="161"/>
                  <a:pt x="418" y="160"/>
                </a:cubicBezTo>
                <a:cubicBezTo>
                  <a:pt x="418" y="160"/>
                  <a:pt x="417" y="160"/>
                  <a:pt x="417" y="160"/>
                </a:cubicBezTo>
                <a:cubicBezTo>
                  <a:pt x="417" y="160"/>
                  <a:pt x="417" y="159"/>
                  <a:pt x="417" y="159"/>
                </a:cubicBezTo>
                <a:cubicBezTo>
                  <a:pt x="416" y="158"/>
                  <a:pt x="416" y="159"/>
                  <a:pt x="415" y="158"/>
                </a:cubicBezTo>
                <a:cubicBezTo>
                  <a:pt x="415" y="158"/>
                  <a:pt x="415" y="157"/>
                  <a:pt x="414" y="156"/>
                </a:cubicBezTo>
                <a:cubicBezTo>
                  <a:pt x="414" y="157"/>
                  <a:pt x="413" y="157"/>
                  <a:pt x="413" y="157"/>
                </a:cubicBezTo>
                <a:cubicBezTo>
                  <a:pt x="413" y="157"/>
                  <a:pt x="413" y="156"/>
                  <a:pt x="413" y="156"/>
                </a:cubicBezTo>
                <a:cubicBezTo>
                  <a:pt x="414" y="156"/>
                  <a:pt x="414" y="155"/>
                  <a:pt x="414" y="155"/>
                </a:cubicBezTo>
                <a:cubicBezTo>
                  <a:pt x="415" y="155"/>
                  <a:pt x="415" y="156"/>
                  <a:pt x="415" y="156"/>
                </a:cubicBezTo>
                <a:cubicBezTo>
                  <a:pt x="416" y="157"/>
                  <a:pt x="416" y="156"/>
                  <a:pt x="417" y="156"/>
                </a:cubicBezTo>
                <a:cubicBezTo>
                  <a:pt x="417" y="157"/>
                  <a:pt x="417" y="159"/>
                  <a:pt x="418" y="158"/>
                </a:cubicBezTo>
                <a:cubicBezTo>
                  <a:pt x="419" y="158"/>
                  <a:pt x="419" y="160"/>
                  <a:pt x="421" y="160"/>
                </a:cubicBezTo>
                <a:cubicBezTo>
                  <a:pt x="420" y="159"/>
                  <a:pt x="422" y="158"/>
                  <a:pt x="422" y="158"/>
                </a:cubicBezTo>
                <a:cubicBezTo>
                  <a:pt x="423" y="158"/>
                  <a:pt x="423" y="157"/>
                  <a:pt x="423" y="156"/>
                </a:cubicBezTo>
                <a:cubicBezTo>
                  <a:pt x="423" y="156"/>
                  <a:pt x="424" y="157"/>
                  <a:pt x="424" y="156"/>
                </a:cubicBezTo>
                <a:cubicBezTo>
                  <a:pt x="424" y="156"/>
                  <a:pt x="424" y="156"/>
                  <a:pt x="424" y="156"/>
                </a:cubicBezTo>
                <a:cubicBezTo>
                  <a:pt x="424" y="156"/>
                  <a:pt x="425" y="156"/>
                  <a:pt x="425" y="156"/>
                </a:cubicBezTo>
                <a:cubicBezTo>
                  <a:pt x="426" y="156"/>
                  <a:pt x="426" y="155"/>
                  <a:pt x="427" y="155"/>
                </a:cubicBezTo>
                <a:cubicBezTo>
                  <a:pt x="428" y="155"/>
                  <a:pt x="428" y="155"/>
                  <a:pt x="428" y="154"/>
                </a:cubicBezTo>
                <a:cubicBezTo>
                  <a:pt x="428" y="154"/>
                  <a:pt x="429" y="155"/>
                  <a:pt x="429" y="154"/>
                </a:cubicBezTo>
                <a:cubicBezTo>
                  <a:pt x="429" y="154"/>
                  <a:pt x="427" y="154"/>
                  <a:pt x="429" y="154"/>
                </a:cubicBezTo>
                <a:cubicBezTo>
                  <a:pt x="430" y="154"/>
                  <a:pt x="431" y="154"/>
                  <a:pt x="431" y="154"/>
                </a:cubicBezTo>
                <a:cubicBezTo>
                  <a:pt x="432" y="154"/>
                  <a:pt x="432" y="152"/>
                  <a:pt x="433" y="152"/>
                </a:cubicBezTo>
                <a:cubicBezTo>
                  <a:pt x="433" y="152"/>
                  <a:pt x="433" y="151"/>
                  <a:pt x="433" y="151"/>
                </a:cubicBezTo>
                <a:cubicBezTo>
                  <a:pt x="433" y="150"/>
                  <a:pt x="433" y="148"/>
                  <a:pt x="432" y="148"/>
                </a:cubicBezTo>
                <a:cubicBezTo>
                  <a:pt x="432" y="148"/>
                  <a:pt x="431" y="148"/>
                  <a:pt x="431" y="148"/>
                </a:cubicBezTo>
                <a:cubicBezTo>
                  <a:pt x="429" y="147"/>
                  <a:pt x="430" y="147"/>
                  <a:pt x="429" y="146"/>
                </a:cubicBezTo>
                <a:cubicBezTo>
                  <a:pt x="428" y="146"/>
                  <a:pt x="429" y="146"/>
                  <a:pt x="428" y="145"/>
                </a:cubicBezTo>
                <a:cubicBezTo>
                  <a:pt x="428" y="145"/>
                  <a:pt x="428" y="145"/>
                  <a:pt x="428" y="145"/>
                </a:cubicBezTo>
                <a:cubicBezTo>
                  <a:pt x="428" y="144"/>
                  <a:pt x="428" y="144"/>
                  <a:pt x="428" y="144"/>
                </a:cubicBezTo>
                <a:cubicBezTo>
                  <a:pt x="428" y="143"/>
                  <a:pt x="428" y="142"/>
                  <a:pt x="428" y="141"/>
                </a:cubicBezTo>
                <a:cubicBezTo>
                  <a:pt x="429" y="141"/>
                  <a:pt x="431" y="141"/>
                  <a:pt x="431" y="140"/>
                </a:cubicBezTo>
                <a:cubicBezTo>
                  <a:pt x="431" y="139"/>
                  <a:pt x="430" y="139"/>
                  <a:pt x="429" y="139"/>
                </a:cubicBezTo>
                <a:cubicBezTo>
                  <a:pt x="429" y="139"/>
                  <a:pt x="429" y="139"/>
                  <a:pt x="428" y="139"/>
                </a:cubicBezTo>
                <a:cubicBezTo>
                  <a:pt x="429" y="138"/>
                  <a:pt x="429" y="137"/>
                  <a:pt x="429" y="137"/>
                </a:cubicBezTo>
                <a:cubicBezTo>
                  <a:pt x="430" y="137"/>
                  <a:pt x="430" y="137"/>
                  <a:pt x="430" y="137"/>
                </a:cubicBezTo>
                <a:cubicBezTo>
                  <a:pt x="430" y="136"/>
                  <a:pt x="430" y="135"/>
                  <a:pt x="430" y="135"/>
                </a:cubicBezTo>
                <a:cubicBezTo>
                  <a:pt x="431" y="135"/>
                  <a:pt x="431" y="135"/>
                  <a:pt x="431" y="134"/>
                </a:cubicBezTo>
                <a:cubicBezTo>
                  <a:pt x="431" y="134"/>
                  <a:pt x="431" y="134"/>
                  <a:pt x="431" y="133"/>
                </a:cubicBezTo>
                <a:cubicBezTo>
                  <a:pt x="429" y="133"/>
                  <a:pt x="428" y="134"/>
                  <a:pt x="426" y="134"/>
                </a:cubicBezTo>
                <a:cubicBezTo>
                  <a:pt x="426" y="133"/>
                  <a:pt x="425" y="132"/>
                  <a:pt x="425" y="132"/>
                </a:cubicBezTo>
                <a:cubicBezTo>
                  <a:pt x="426" y="131"/>
                  <a:pt x="427" y="132"/>
                  <a:pt x="426" y="131"/>
                </a:cubicBezTo>
                <a:cubicBezTo>
                  <a:pt x="426" y="131"/>
                  <a:pt x="425" y="130"/>
                  <a:pt x="424" y="130"/>
                </a:cubicBezTo>
                <a:cubicBezTo>
                  <a:pt x="424" y="130"/>
                  <a:pt x="425" y="129"/>
                  <a:pt x="425" y="129"/>
                </a:cubicBezTo>
                <a:cubicBezTo>
                  <a:pt x="424" y="129"/>
                  <a:pt x="421" y="128"/>
                  <a:pt x="421" y="129"/>
                </a:cubicBezTo>
                <a:cubicBezTo>
                  <a:pt x="421" y="129"/>
                  <a:pt x="421" y="129"/>
                  <a:pt x="420" y="129"/>
                </a:cubicBezTo>
                <a:cubicBezTo>
                  <a:pt x="420" y="129"/>
                  <a:pt x="419" y="129"/>
                  <a:pt x="419" y="129"/>
                </a:cubicBezTo>
                <a:cubicBezTo>
                  <a:pt x="419" y="128"/>
                  <a:pt x="416" y="128"/>
                  <a:pt x="416" y="128"/>
                </a:cubicBezTo>
                <a:cubicBezTo>
                  <a:pt x="416" y="129"/>
                  <a:pt x="413" y="128"/>
                  <a:pt x="412" y="128"/>
                </a:cubicBezTo>
                <a:cubicBezTo>
                  <a:pt x="413" y="129"/>
                  <a:pt x="413" y="128"/>
                  <a:pt x="413" y="130"/>
                </a:cubicBezTo>
                <a:cubicBezTo>
                  <a:pt x="414" y="130"/>
                  <a:pt x="413" y="132"/>
                  <a:pt x="414" y="132"/>
                </a:cubicBezTo>
                <a:cubicBezTo>
                  <a:pt x="414" y="133"/>
                  <a:pt x="414" y="133"/>
                  <a:pt x="414" y="134"/>
                </a:cubicBezTo>
                <a:cubicBezTo>
                  <a:pt x="414" y="134"/>
                  <a:pt x="414" y="134"/>
                  <a:pt x="414" y="134"/>
                </a:cubicBezTo>
                <a:cubicBezTo>
                  <a:pt x="415" y="134"/>
                  <a:pt x="415" y="134"/>
                  <a:pt x="415" y="135"/>
                </a:cubicBezTo>
                <a:cubicBezTo>
                  <a:pt x="415" y="135"/>
                  <a:pt x="415" y="135"/>
                  <a:pt x="416" y="135"/>
                </a:cubicBezTo>
                <a:cubicBezTo>
                  <a:pt x="415" y="136"/>
                  <a:pt x="415" y="136"/>
                  <a:pt x="416" y="137"/>
                </a:cubicBezTo>
                <a:cubicBezTo>
                  <a:pt x="416" y="137"/>
                  <a:pt x="415" y="137"/>
                  <a:pt x="415" y="137"/>
                </a:cubicBezTo>
                <a:cubicBezTo>
                  <a:pt x="415" y="137"/>
                  <a:pt x="415" y="138"/>
                  <a:pt x="415" y="138"/>
                </a:cubicBezTo>
                <a:cubicBezTo>
                  <a:pt x="415" y="138"/>
                  <a:pt x="414" y="138"/>
                  <a:pt x="413" y="138"/>
                </a:cubicBezTo>
                <a:cubicBezTo>
                  <a:pt x="412" y="138"/>
                  <a:pt x="412" y="139"/>
                  <a:pt x="412" y="140"/>
                </a:cubicBezTo>
                <a:cubicBezTo>
                  <a:pt x="412" y="141"/>
                  <a:pt x="412" y="142"/>
                  <a:pt x="411" y="142"/>
                </a:cubicBezTo>
                <a:cubicBezTo>
                  <a:pt x="410" y="143"/>
                  <a:pt x="412" y="143"/>
                  <a:pt x="411" y="144"/>
                </a:cubicBezTo>
                <a:cubicBezTo>
                  <a:pt x="410" y="144"/>
                  <a:pt x="410" y="145"/>
                  <a:pt x="410" y="145"/>
                </a:cubicBezTo>
                <a:cubicBezTo>
                  <a:pt x="409" y="145"/>
                  <a:pt x="410" y="145"/>
                  <a:pt x="410" y="145"/>
                </a:cubicBezTo>
                <a:cubicBezTo>
                  <a:pt x="409" y="146"/>
                  <a:pt x="409" y="146"/>
                  <a:pt x="409" y="147"/>
                </a:cubicBezTo>
                <a:cubicBezTo>
                  <a:pt x="409" y="147"/>
                  <a:pt x="408" y="148"/>
                  <a:pt x="407" y="148"/>
                </a:cubicBezTo>
                <a:cubicBezTo>
                  <a:pt x="408" y="149"/>
                  <a:pt x="408" y="150"/>
                  <a:pt x="408" y="150"/>
                </a:cubicBezTo>
                <a:cubicBezTo>
                  <a:pt x="407" y="150"/>
                  <a:pt x="407" y="151"/>
                  <a:pt x="406" y="151"/>
                </a:cubicBezTo>
                <a:cubicBezTo>
                  <a:pt x="405" y="151"/>
                  <a:pt x="405" y="151"/>
                  <a:pt x="405" y="153"/>
                </a:cubicBezTo>
                <a:cubicBezTo>
                  <a:pt x="404" y="153"/>
                  <a:pt x="404" y="153"/>
                  <a:pt x="404" y="152"/>
                </a:cubicBezTo>
                <a:cubicBezTo>
                  <a:pt x="403" y="152"/>
                  <a:pt x="403" y="152"/>
                  <a:pt x="402" y="152"/>
                </a:cubicBezTo>
                <a:cubicBezTo>
                  <a:pt x="402" y="152"/>
                  <a:pt x="401" y="151"/>
                  <a:pt x="401" y="151"/>
                </a:cubicBezTo>
                <a:cubicBezTo>
                  <a:pt x="401" y="150"/>
                  <a:pt x="401" y="150"/>
                  <a:pt x="400" y="149"/>
                </a:cubicBezTo>
                <a:cubicBezTo>
                  <a:pt x="400" y="148"/>
                  <a:pt x="400" y="148"/>
                  <a:pt x="399" y="148"/>
                </a:cubicBezTo>
                <a:cubicBezTo>
                  <a:pt x="398" y="148"/>
                  <a:pt x="398" y="147"/>
                  <a:pt x="398" y="147"/>
                </a:cubicBezTo>
                <a:cubicBezTo>
                  <a:pt x="398" y="146"/>
                  <a:pt x="397" y="146"/>
                  <a:pt x="397" y="146"/>
                </a:cubicBezTo>
                <a:cubicBezTo>
                  <a:pt x="397" y="145"/>
                  <a:pt x="396" y="145"/>
                  <a:pt x="396" y="144"/>
                </a:cubicBezTo>
                <a:cubicBezTo>
                  <a:pt x="397" y="144"/>
                  <a:pt x="396" y="143"/>
                  <a:pt x="397" y="143"/>
                </a:cubicBezTo>
                <a:cubicBezTo>
                  <a:pt x="397" y="142"/>
                  <a:pt x="398" y="143"/>
                  <a:pt x="398" y="142"/>
                </a:cubicBezTo>
                <a:cubicBezTo>
                  <a:pt x="398" y="141"/>
                  <a:pt x="398" y="140"/>
                  <a:pt x="399" y="139"/>
                </a:cubicBezTo>
                <a:cubicBezTo>
                  <a:pt x="399" y="139"/>
                  <a:pt x="400" y="138"/>
                  <a:pt x="400" y="137"/>
                </a:cubicBezTo>
                <a:cubicBezTo>
                  <a:pt x="400" y="136"/>
                  <a:pt x="399" y="133"/>
                  <a:pt x="398" y="132"/>
                </a:cubicBezTo>
                <a:cubicBezTo>
                  <a:pt x="397" y="132"/>
                  <a:pt x="394" y="134"/>
                  <a:pt x="394" y="134"/>
                </a:cubicBezTo>
                <a:cubicBezTo>
                  <a:pt x="394" y="135"/>
                  <a:pt x="394" y="136"/>
                  <a:pt x="393" y="136"/>
                </a:cubicBezTo>
                <a:cubicBezTo>
                  <a:pt x="393" y="138"/>
                  <a:pt x="393" y="139"/>
                  <a:pt x="393" y="140"/>
                </a:cubicBezTo>
                <a:cubicBezTo>
                  <a:pt x="392" y="140"/>
                  <a:pt x="392" y="141"/>
                  <a:pt x="391" y="141"/>
                </a:cubicBezTo>
                <a:cubicBezTo>
                  <a:pt x="391" y="141"/>
                  <a:pt x="391" y="143"/>
                  <a:pt x="391" y="143"/>
                </a:cubicBezTo>
                <a:cubicBezTo>
                  <a:pt x="390" y="143"/>
                  <a:pt x="390" y="143"/>
                  <a:pt x="389" y="143"/>
                </a:cubicBezTo>
                <a:cubicBezTo>
                  <a:pt x="389" y="142"/>
                  <a:pt x="389" y="142"/>
                  <a:pt x="389" y="142"/>
                </a:cubicBezTo>
                <a:cubicBezTo>
                  <a:pt x="389" y="141"/>
                  <a:pt x="389" y="141"/>
                  <a:pt x="389" y="140"/>
                </a:cubicBezTo>
                <a:cubicBezTo>
                  <a:pt x="389" y="140"/>
                  <a:pt x="388" y="140"/>
                  <a:pt x="388" y="140"/>
                </a:cubicBezTo>
                <a:cubicBezTo>
                  <a:pt x="388" y="140"/>
                  <a:pt x="388" y="139"/>
                  <a:pt x="388" y="139"/>
                </a:cubicBezTo>
                <a:cubicBezTo>
                  <a:pt x="388" y="138"/>
                  <a:pt x="388" y="138"/>
                  <a:pt x="387" y="138"/>
                </a:cubicBezTo>
                <a:cubicBezTo>
                  <a:pt x="387" y="137"/>
                  <a:pt x="387" y="137"/>
                  <a:pt x="388" y="136"/>
                </a:cubicBezTo>
                <a:cubicBezTo>
                  <a:pt x="387" y="136"/>
                  <a:pt x="387" y="136"/>
                  <a:pt x="387" y="135"/>
                </a:cubicBezTo>
                <a:cubicBezTo>
                  <a:pt x="387" y="135"/>
                  <a:pt x="386" y="135"/>
                  <a:pt x="386" y="134"/>
                </a:cubicBezTo>
                <a:cubicBezTo>
                  <a:pt x="387" y="134"/>
                  <a:pt x="387" y="134"/>
                  <a:pt x="387" y="134"/>
                </a:cubicBezTo>
                <a:cubicBezTo>
                  <a:pt x="387" y="134"/>
                  <a:pt x="386" y="134"/>
                  <a:pt x="386" y="134"/>
                </a:cubicBezTo>
                <a:cubicBezTo>
                  <a:pt x="386" y="133"/>
                  <a:pt x="386" y="133"/>
                  <a:pt x="386" y="133"/>
                </a:cubicBezTo>
                <a:cubicBezTo>
                  <a:pt x="386" y="132"/>
                  <a:pt x="384" y="133"/>
                  <a:pt x="383" y="133"/>
                </a:cubicBezTo>
                <a:cubicBezTo>
                  <a:pt x="383" y="133"/>
                  <a:pt x="383" y="132"/>
                  <a:pt x="383" y="132"/>
                </a:cubicBezTo>
                <a:cubicBezTo>
                  <a:pt x="383" y="132"/>
                  <a:pt x="383" y="132"/>
                  <a:pt x="383" y="132"/>
                </a:cubicBezTo>
                <a:cubicBezTo>
                  <a:pt x="382" y="132"/>
                  <a:pt x="383" y="132"/>
                  <a:pt x="382" y="132"/>
                </a:cubicBezTo>
                <a:cubicBezTo>
                  <a:pt x="382" y="132"/>
                  <a:pt x="382" y="132"/>
                  <a:pt x="382" y="132"/>
                </a:cubicBezTo>
                <a:cubicBezTo>
                  <a:pt x="381" y="132"/>
                  <a:pt x="380" y="131"/>
                  <a:pt x="380" y="131"/>
                </a:cubicBezTo>
                <a:cubicBezTo>
                  <a:pt x="379" y="130"/>
                  <a:pt x="378" y="130"/>
                  <a:pt x="378" y="129"/>
                </a:cubicBezTo>
                <a:cubicBezTo>
                  <a:pt x="378" y="128"/>
                  <a:pt x="381" y="128"/>
                  <a:pt x="381" y="127"/>
                </a:cubicBezTo>
                <a:cubicBezTo>
                  <a:pt x="381" y="127"/>
                  <a:pt x="381" y="127"/>
                  <a:pt x="381" y="126"/>
                </a:cubicBezTo>
                <a:cubicBezTo>
                  <a:pt x="382" y="126"/>
                  <a:pt x="382" y="125"/>
                  <a:pt x="382" y="125"/>
                </a:cubicBezTo>
                <a:cubicBezTo>
                  <a:pt x="381" y="125"/>
                  <a:pt x="380" y="125"/>
                  <a:pt x="379" y="126"/>
                </a:cubicBezTo>
                <a:cubicBezTo>
                  <a:pt x="380" y="125"/>
                  <a:pt x="380" y="124"/>
                  <a:pt x="380" y="123"/>
                </a:cubicBezTo>
                <a:cubicBezTo>
                  <a:pt x="381" y="123"/>
                  <a:pt x="382" y="123"/>
                  <a:pt x="382" y="124"/>
                </a:cubicBezTo>
                <a:cubicBezTo>
                  <a:pt x="382" y="124"/>
                  <a:pt x="382" y="124"/>
                  <a:pt x="383" y="123"/>
                </a:cubicBezTo>
                <a:cubicBezTo>
                  <a:pt x="383" y="123"/>
                  <a:pt x="384" y="123"/>
                  <a:pt x="384" y="124"/>
                </a:cubicBezTo>
                <a:cubicBezTo>
                  <a:pt x="385" y="124"/>
                  <a:pt x="384" y="123"/>
                  <a:pt x="385" y="123"/>
                </a:cubicBezTo>
                <a:cubicBezTo>
                  <a:pt x="385" y="122"/>
                  <a:pt x="385" y="122"/>
                  <a:pt x="384" y="121"/>
                </a:cubicBezTo>
                <a:cubicBezTo>
                  <a:pt x="384" y="121"/>
                  <a:pt x="383" y="122"/>
                  <a:pt x="383" y="121"/>
                </a:cubicBezTo>
                <a:cubicBezTo>
                  <a:pt x="382" y="120"/>
                  <a:pt x="382" y="119"/>
                  <a:pt x="381" y="119"/>
                </a:cubicBezTo>
                <a:cubicBezTo>
                  <a:pt x="381" y="119"/>
                  <a:pt x="380" y="119"/>
                  <a:pt x="379" y="119"/>
                </a:cubicBezTo>
                <a:cubicBezTo>
                  <a:pt x="379" y="119"/>
                  <a:pt x="379" y="118"/>
                  <a:pt x="378" y="118"/>
                </a:cubicBezTo>
                <a:cubicBezTo>
                  <a:pt x="378" y="118"/>
                  <a:pt x="378" y="118"/>
                  <a:pt x="377" y="117"/>
                </a:cubicBezTo>
                <a:cubicBezTo>
                  <a:pt x="377" y="117"/>
                  <a:pt x="377" y="117"/>
                  <a:pt x="376" y="117"/>
                </a:cubicBezTo>
                <a:cubicBezTo>
                  <a:pt x="376" y="117"/>
                  <a:pt x="376" y="117"/>
                  <a:pt x="375" y="117"/>
                </a:cubicBezTo>
                <a:cubicBezTo>
                  <a:pt x="375" y="117"/>
                  <a:pt x="375" y="116"/>
                  <a:pt x="374" y="116"/>
                </a:cubicBezTo>
                <a:cubicBezTo>
                  <a:pt x="374" y="116"/>
                  <a:pt x="374" y="116"/>
                  <a:pt x="373" y="115"/>
                </a:cubicBezTo>
                <a:cubicBezTo>
                  <a:pt x="372" y="115"/>
                  <a:pt x="372" y="114"/>
                  <a:pt x="372" y="114"/>
                </a:cubicBezTo>
                <a:cubicBezTo>
                  <a:pt x="371" y="114"/>
                  <a:pt x="371" y="114"/>
                  <a:pt x="371" y="113"/>
                </a:cubicBezTo>
                <a:cubicBezTo>
                  <a:pt x="370" y="113"/>
                  <a:pt x="370" y="112"/>
                  <a:pt x="369" y="113"/>
                </a:cubicBezTo>
                <a:cubicBezTo>
                  <a:pt x="369" y="112"/>
                  <a:pt x="369" y="112"/>
                  <a:pt x="369" y="112"/>
                </a:cubicBezTo>
                <a:cubicBezTo>
                  <a:pt x="368" y="112"/>
                  <a:pt x="368" y="112"/>
                  <a:pt x="367" y="112"/>
                </a:cubicBezTo>
                <a:cubicBezTo>
                  <a:pt x="367" y="112"/>
                  <a:pt x="367" y="110"/>
                  <a:pt x="367" y="110"/>
                </a:cubicBezTo>
                <a:cubicBezTo>
                  <a:pt x="369" y="110"/>
                  <a:pt x="369" y="111"/>
                  <a:pt x="369" y="109"/>
                </a:cubicBezTo>
                <a:cubicBezTo>
                  <a:pt x="369" y="109"/>
                  <a:pt x="369" y="109"/>
                  <a:pt x="368" y="109"/>
                </a:cubicBezTo>
                <a:cubicBezTo>
                  <a:pt x="368" y="109"/>
                  <a:pt x="369" y="109"/>
                  <a:pt x="369" y="108"/>
                </a:cubicBezTo>
                <a:cubicBezTo>
                  <a:pt x="369" y="108"/>
                  <a:pt x="370" y="108"/>
                  <a:pt x="370" y="108"/>
                </a:cubicBezTo>
                <a:cubicBezTo>
                  <a:pt x="371" y="107"/>
                  <a:pt x="371" y="107"/>
                  <a:pt x="371" y="106"/>
                </a:cubicBezTo>
                <a:cubicBezTo>
                  <a:pt x="371" y="106"/>
                  <a:pt x="369" y="106"/>
                  <a:pt x="369" y="105"/>
                </a:cubicBezTo>
                <a:cubicBezTo>
                  <a:pt x="369" y="104"/>
                  <a:pt x="368" y="104"/>
                  <a:pt x="370" y="104"/>
                </a:cubicBezTo>
                <a:cubicBezTo>
                  <a:pt x="370" y="103"/>
                  <a:pt x="370" y="103"/>
                  <a:pt x="370" y="103"/>
                </a:cubicBezTo>
                <a:cubicBezTo>
                  <a:pt x="370" y="103"/>
                  <a:pt x="370" y="103"/>
                  <a:pt x="371" y="103"/>
                </a:cubicBezTo>
                <a:cubicBezTo>
                  <a:pt x="372" y="103"/>
                  <a:pt x="373" y="103"/>
                  <a:pt x="374" y="103"/>
                </a:cubicBezTo>
                <a:cubicBezTo>
                  <a:pt x="376" y="103"/>
                  <a:pt x="378" y="102"/>
                  <a:pt x="380" y="102"/>
                </a:cubicBezTo>
                <a:cubicBezTo>
                  <a:pt x="381" y="102"/>
                  <a:pt x="382" y="102"/>
                  <a:pt x="383" y="101"/>
                </a:cubicBezTo>
                <a:cubicBezTo>
                  <a:pt x="383" y="101"/>
                  <a:pt x="384" y="101"/>
                  <a:pt x="384" y="100"/>
                </a:cubicBezTo>
                <a:cubicBezTo>
                  <a:pt x="385" y="99"/>
                  <a:pt x="385" y="99"/>
                  <a:pt x="386" y="98"/>
                </a:cubicBezTo>
                <a:cubicBezTo>
                  <a:pt x="386" y="98"/>
                  <a:pt x="386" y="98"/>
                  <a:pt x="386" y="97"/>
                </a:cubicBezTo>
                <a:cubicBezTo>
                  <a:pt x="386" y="96"/>
                  <a:pt x="387" y="96"/>
                  <a:pt x="387" y="96"/>
                </a:cubicBezTo>
                <a:cubicBezTo>
                  <a:pt x="387" y="95"/>
                  <a:pt x="388" y="94"/>
                  <a:pt x="388" y="93"/>
                </a:cubicBezTo>
                <a:cubicBezTo>
                  <a:pt x="387" y="93"/>
                  <a:pt x="386" y="93"/>
                  <a:pt x="386" y="93"/>
                </a:cubicBezTo>
                <a:cubicBezTo>
                  <a:pt x="385" y="93"/>
                  <a:pt x="385" y="93"/>
                  <a:pt x="384" y="92"/>
                </a:cubicBezTo>
                <a:cubicBezTo>
                  <a:pt x="383" y="92"/>
                  <a:pt x="382" y="92"/>
                  <a:pt x="380" y="92"/>
                </a:cubicBezTo>
                <a:cubicBezTo>
                  <a:pt x="380" y="93"/>
                  <a:pt x="380" y="93"/>
                  <a:pt x="379" y="92"/>
                </a:cubicBezTo>
                <a:cubicBezTo>
                  <a:pt x="379" y="91"/>
                  <a:pt x="378" y="91"/>
                  <a:pt x="377" y="91"/>
                </a:cubicBezTo>
                <a:cubicBezTo>
                  <a:pt x="377" y="91"/>
                  <a:pt x="376" y="91"/>
                  <a:pt x="376" y="91"/>
                </a:cubicBezTo>
                <a:cubicBezTo>
                  <a:pt x="376" y="91"/>
                  <a:pt x="374" y="90"/>
                  <a:pt x="374" y="90"/>
                </a:cubicBezTo>
                <a:cubicBezTo>
                  <a:pt x="373" y="90"/>
                  <a:pt x="372" y="90"/>
                  <a:pt x="371" y="90"/>
                </a:cubicBezTo>
                <a:cubicBezTo>
                  <a:pt x="370" y="90"/>
                  <a:pt x="370" y="90"/>
                  <a:pt x="370" y="91"/>
                </a:cubicBezTo>
                <a:cubicBezTo>
                  <a:pt x="369" y="91"/>
                  <a:pt x="369" y="92"/>
                  <a:pt x="369" y="92"/>
                </a:cubicBezTo>
                <a:cubicBezTo>
                  <a:pt x="368" y="93"/>
                  <a:pt x="368" y="91"/>
                  <a:pt x="368" y="91"/>
                </a:cubicBezTo>
                <a:cubicBezTo>
                  <a:pt x="366" y="92"/>
                  <a:pt x="365" y="92"/>
                  <a:pt x="363" y="92"/>
                </a:cubicBezTo>
                <a:cubicBezTo>
                  <a:pt x="363" y="93"/>
                  <a:pt x="364" y="94"/>
                  <a:pt x="364" y="95"/>
                </a:cubicBezTo>
                <a:cubicBezTo>
                  <a:pt x="363" y="94"/>
                  <a:pt x="363" y="94"/>
                  <a:pt x="362" y="94"/>
                </a:cubicBezTo>
                <a:cubicBezTo>
                  <a:pt x="362" y="95"/>
                  <a:pt x="362" y="95"/>
                  <a:pt x="362" y="96"/>
                </a:cubicBezTo>
                <a:cubicBezTo>
                  <a:pt x="362" y="96"/>
                  <a:pt x="363" y="96"/>
                  <a:pt x="363" y="97"/>
                </a:cubicBezTo>
                <a:cubicBezTo>
                  <a:pt x="362" y="97"/>
                  <a:pt x="362" y="96"/>
                  <a:pt x="363" y="97"/>
                </a:cubicBezTo>
                <a:cubicBezTo>
                  <a:pt x="363" y="98"/>
                  <a:pt x="363" y="98"/>
                  <a:pt x="363" y="98"/>
                </a:cubicBezTo>
                <a:cubicBezTo>
                  <a:pt x="364" y="98"/>
                  <a:pt x="363" y="99"/>
                  <a:pt x="364" y="99"/>
                </a:cubicBezTo>
                <a:cubicBezTo>
                  <a:pt x="364" y="99"/>
                  <a:pt x="363" y="100"/>
                  <a:pt x="363" y="100"/>
                </a:cubicBezTo>
                <a:cubicBezTo>
                  <a:pt x="364" y="100"/>
                  <a:pt x="363" y="102"/>
                  <a:pt x="364" y="102"/>
                </a:cubicBezTo>
                <a:cubicBezTo>
                  <a:pt x="365" y="102"/>
                  <a:pt x="365" y="104"/>
                  <a:pt x="364" y="104"/>
                </a:cubicBezTo>
                <a:cubicBezTo>
                  <a:pt x="364" y="105"/>
                  <a:pt x="365" y="106"/>
                  <a:pt x="365" y="106"/>
                </a:cubicBezTo>
                <a:cubicBezTo>
                  <a:pt x="366" y="106"/>
                  <a:pt x="365" y="107"/>
                  <a:pt x="365" y="107"/>
                </a:cubicBezTo>
                <a:cubicBezTo>
                  <a:pt x="365" y="108"/>
                  <a:pt x="366" y="108"/>
                  <a:pt x="365" y="108"/>
                </a:cubicBezTo>
                <a:cubicBezTo>
                  <a:pt x="365" y="109"/>
                  <a:pt x="365" y="109"/>
                  <a:pt x="365" y="109"/>
                </a:cubicBezTo>
                <a:cubicBezTo>
                  <a:pt x="365" y="110"/>
                  <a:pt x="365" y="110"/>
                  <a:pt x="365" y="111"/>
                </a:cubicBezTo>
                <a:cubicBezTo>
                  <a:pt x="365" y="112"/>
                  <a:pt x="364" y="111"/>
                  <a:pt x="363" y="112"/>
                </a:cubicBezTo>
                <a:cubicBezTo>
                  <a:pt x="363" y="112"/>
                  <a:pt x="363" y="113"/>
                  <a:pt x="362" y="113"/>
                </a:cubicBezTo>
                <a:cubicBezTo>
                  <a:pt x="362" y="113"/>
                  <a:pt x="362" y="113"/>
                  <a:pt x="362" y="113"/>
                </a:cubicBezTo>
                <a:cubicBezTo>
                  <a:pt x="363" y="113"/>
                  <a:pt x="365" y="115"/>
                  <a:pt x="365" y="116"/>
                </a:cubicBezTo>
                <a:cubicBezTo>
                  <a:pt x="363" y="116"/>
                  <a:pt x="362" y="115"/>
                  <a:pt x="361" y="115"/>
                </a:cubicBezTo>
                <a:cubicBezTo>
                  <a:pt x="361" y="115"/>
                  <a:pt x="361" y="116"/>
                  <a:pt x="361" y="116"/>
                </a:cubicBezTo>
                <a:cubicBezTo>
                  <a:pt x="360" y="116"/>
                  <a:pt x="360" y="117"/>
                  <a:pt x="360" y="118"/>
                </a:cubicBezTo>
                <a:cubicBezTo>
                  <a:pt x="360" y="118"/>
                  <a:pt x="360" y="118"/>
                  <a:pt x="360" y="118"/>
                </a:cubicBezTo>
                <a:cubicBezTo>
                  <a:pt x="360" y="118"/>
                  <a:pt x="360" y="118"/>
                  <a:pt x="360" y="119"/>
                </a:cubicBezTo>
                <a:cubicBezTo>
                  <a:pt x="359" y="119"/>
                  <a:pt x="359" y="120"/>
                  <a:pt x="360" y="120"/>
                </a:cubicBezTo>
                <a:cubicBezTo>
                  <a:pt x="360" y="121"/>
                  <a:pt x="361" y="122"/>
                  <a:pt x="361" y="122"/>
                </a:cubicBezTo>
                <a:cubicBezTo>
                  <a:pt x="361" y="123"/>
                  <a:pt x="358" y="122"/>
                  <a:pt x="358" y="123"/>
                </a:cubicBezTo>
                <a:cubicBezTo>
                  <a:pt x="358" y="124"/>
                  <a:pt x="358" y="124"/>
                  <a:pt x="359" y="124"/>
                </a:cubicBezTo>
                <a:cubicBezTo>
                  <a:pt x="358" y="125"/>
                  <a:pt x="358" y="125"/>
                  <a:pt x="359" y="125"/>
                </a:cubicBezTo>
                <a:cubicBezTo>
                  <a:pt x="360" y="126"/>
                  <a:pt x="360" y="126"/>
                  <a:pt x="361" y="126"/>
                </a:cubicBezTo>
                <a:cubicBezTo>
                  <a:pt x="362" y="126"/>
                  <a:pt x="362" y="126"/>
                  <a:pt x="362" y="127"/>
                </a:cubicBezTo>
                <a:cubicBezTo>
                  <a:pt x="361" y="128"/>
                  <a:pt x="361" y="129"/>
                  <a:pt x="361" y="130"/>
                </a:cubicBezTo>
                <a:cubicBezTo>
                  <a:pt x="362" y="130"/>
                  <a:pt x="361" y="129"/>
                  <a:pt x="362" y="129"/>
                </a:cubicBezTo>
                <a:cubicBezTo>
                  <a:pt x="362" y="129"/>
                  <a:pt x="362" y="131"/>
                  <a:pt x="363" y="130"/>
                </a:cubicBezTo>
                <a:cubicBezTo>
                  <a:pt x="363" y="130"/>
                  <a:pt x="363" y="129"/>
                  <a:pt x="363" y="128"/>
                </a:cubicBezTo>
                <a:cubicBezTo>
                  <a:pt x="363" y="128"/>
                  <a:pt x="363" y="127"/>
                  <a:pt x="364" y="127"/>
                </a:cubicBezTo>
                <a:cubicBezTo>
                  <a:pt x="364" y="127"/>
                  <a:pt x="364" y="127"/>
                  <a:pt x="364" y="127"/>
                </a:cubicBezTo>
                <a:cubicBezTo>
                  <a:pt x="365" y="127"/>
                  <a:pt x="365" y="128"/>
                  <a:pt x="365" y="128"/>
                </a:cubicBezTo>
                <a:cubicBezTo>
                  <a:pt x="366" y="128"/>
                  <a:pt x="366" y="128"/>
                  <a:pt x="367" y="129"/>
                </a:cubicBezTo>
                <a:cubicBezTo>
                  <a:pt x="368" y="130"/>
                  <a:pt x="368" y="129"/>
                  <a:pt x="368" y="130"/>
                </a:cubicBezTo>
                <a:cubicBezTo>
                  <a:pt x="368" y="130"/>
                  <a:pt x="369" y="132"/>
                  <a:pt x="369" y="132"/>
                </a:cubicBezTo>
                <a:cubicBezTo>
                  <a:pt x="369" y="132"/>
                  <a:pt x="370" y="132"/>
                  <a:pt x="370" y="132"/>
                </a:cubicBezTo>
                <a:cubicBezTo>
                  <a:pt x="371" y="131"/>
                  <a:pt x="370" y="131"/>
                  <a:pt x="371" y="131"/>
                </a:cubicBezTo>
                <a:cubicBezTo>
                  <a:pt x="372" y="131"/>
                  <a:pt x="372" y="131"/>
                  <a:pt x="372" y="130"/>
                </a:cubicBezTo>
                <a:cubicBezTo>
                  <a:pt x="372" y="130"/>
                  <a:pt x="373" y="130"/>
                  <a:pt x="373" y="130"/>
                </a:cubicBezTo>
                <a:cubicBezTo>
                  <a:pt x="373" y="130"/>
                  <a:pt x="372" y="130"/>
                  <a:pt x="373" y="130"/>
                </a:cubicBezTo>
                <a:cubicBezTo>
                  <a:pt x="373" y="130"/>
                  <a:pt x="373" y="130"/>
                  <a:pt x="373" y="130"/>
                </a:cubicBezTo>
                <a:cubicBezTo>
                  <a:pt x="373" y="129"/>
                  <a:pt x="375" y="130"/>
                  <a:pt x="375" y="129"/>
                </a:cubicBezTo>
                <a:cubicBezTo>
                  <a:pt x="376" y="129"/>
                  <a:pt x="378" y="129"/>
                  <a:pt x="376" y="130"/>
                </a:cubicBezTo>
                <a:cubicBezTo>
                  <a:pt x="376" y="130"/>
                  <a:pt x="375" y="129"/>
                  <a:pt x="374" y="130"/>
                </a:cubicBezTo>
                <a:cubicBezTo>
                  <a:pt x="373" y="131"/>
                  <a:pt x="373" y="131"/>
                  <a:pt x="373" y="132"/>
                </a:cubicBezTo>
                <a:cubicBezTo>
                  <a:pt x="373" y="133"/>
                  <a:pt x="373" y="134"/>
                  <a:pt x="373" y="134"/>
                </a:cubicBezTo>
                <a:cubicBezTo>
                  <a:pt x="373" y="134"/>
                  <a:pt x="372" y="134"/>
                  <a:pt x="372" y="134"/>
                </a:cubicBezTo>
                <a:cubicBezTo>
                  <a:pt x="372" y="134"/>
                  <a:pt x="372" y="134"/>
                  <a:pt x="371" y="134"/>
                </a:cubicBezTo>
                <a:cubicBezTo>
                  <a:pt x="370" y="134"/>
                  <a:pt x="371" y="134"/>
                  <a:pt x="371" y="134"/>
                </a:cubicBezTo>
                <a:cubicBezTo>
                  <a:pt x="370" y="134"/>
                  <a:pt x="370" y="133"/>
                  <a:pt x="369" y="133"/>
                </a:cubicBezTo>
                <a:cubicBezTo>
                  <a:pt x="369" y="134"/>
                  <a:pt x="368" y="134"/>
                  <a:pt x="368" y="134"/>
                </a:cubicBezTo>
                <a:cubicBezTo>
                  <a:pt x="368" y="135"/>
                  <a:pt x="368" y="136"/>
                  <a:pt x="369" y="136"/>
                </a:cubicBezTo>
                <a:cubicBezTo>
                  <a:pt x="368" y="137"/>
                  <a:pt x="368" y="138"/>
                  <a:pt x="368" y="139"/>
                </a:cubicBezTo>
                <a:cubicBezTo>
                  <a:pt x="369" y="139"/>
                  <a:pt x="370" y="139"/>
                  <a:pt x="371" y="138"/>
                </a:cubicBezTo>
                <a:cubicBezTo>
                  <a:pt x="371" y="138"/>
                  <a:pt x="372" y="138"/>
                  <a:pt x="372" y="138"/>
                </a:cubicBezTo>
                <a:cubicBezTo>
                  <a:pt x="372" y="138"/>
                  <a:pt x="372" y="139"/>
                  <a:pt x="372" y="139"/>
                </a:cubicBezTo>
                <a:cubicBezTo>
                  <a:pt x="371" y="139"/>
                  <a:pt x="372" y="139"/>
                  <a:pt x="372" y="140"/>
                </a:cubicBezTo>
                <a:cubicBezTo>
                  <a:pt x="372" y="141"/>
                  <a:pt x="371" y="140"/>
                  <a:pt x="371" y="141"/>
                </a:cubicBezTo>
                <a:cubicBezTo>
                  <a:pt x="369" y="142"/>
                  <a:pt x="368" y="141"/>
                  <a:pt x="367" y="142"/>
                </a:cubicBezTo>
                <a:cubicBezTo>
                  <a:pt x="367" y="143"/>
                  <a:pt x="366" y="143"/>
                  <a:pt x="366" y="143"/>
                </a:cubicBezTo>
                <a:cubicBezTo>
                  <a:pt x="366" y="144"/>
                  <a:pt x="366" y="144"/>
                  <a:pt x="366" y="144"/>
                </a:cubicBezTo>
                <a:cubicBezTo>
                  <a:pt x="365" y="144"/>
                  <a:pt x="365" y="145"/>
                  <a:pt x="365" y="145"/>
                </a:cubicBezTo>
                <a:cubicBezTo>
                  <a:pt x="364" y="145"/>
                  <a:pt x="363" y="145"/>
                  <a:pt x="362" y="145"/>
                </a:cubicBezTo>
                <a:cubicBezTo>
                  <a:pt x="363" y="145"/>
                  <a:pt x="363" y="146"/>
                  <a:pt x="363" y="146"/>
                </a:cubicBezTo>
                <a:cubicBezTo>
                  <a:pt x="362" y="146"/>
                  <a:pt x="363" y="147"/>
                  <a:pt x="362" y="147"/>
                </a:cubicBezTo>
                <a:cubicBezTo>
                  <a:pt x="362" y="147"/>
                  <a:pt x="362" y="146"/>
                  <a:pt x="362" y="147"/>
                </a:cubicBezTo>
                <a:cubicBezTo>
                  <a:pt x="362" y="148"/>
                  <a:pt x="362" y="148"/>
                  <a:pt x="361" y="148"/>
                </a:cubicBezTo>
                <a:cubicBezTo>
                  <a:pt x="361" y="149"/>
                  <a:pt x="360" y="149"/>
                  <a:pt x="360" y="150"/>
                </a:cubicBezTo>
                <a:cubicBezTo>
                  <a:pt x="361" y="150"/>
                  <a:pt x="361" y="150"/>
                  <a:pt x="362" y="150"/>
                </a:cubicBezTo>
                <a:cubicBezTo>
                  <a:pt x="362" y="151"/>
                  <a:pt x="362" y="151"/>
                  <a:pt x="362" y="151"/>
                </a:cubicBezTo>
                <a:cubicBezTo>
                  <a:pt x="361" y="153"/>
                  <a:pt x="363" y="153"/>
                  <a:pt x="364" y="153"/>
                </a:cubicBezTo>
                <a:cubicBezTo>
                  <a:pt x="365" y="154"/>
                  <a:pt x="362" y="154"/>
                  <a:pt x="362" y="154"/>
                </a:cubicBezTo>
                <a:cubicBezTo>
                  <a:pt x="362" y="153"/>
                  <a:pt x="360" y="153"/>
                  <a:pt x="359" y="152"/>
                </a:cubicBezTo>
                <a:cubicBezTo>
                  <a:pt x="360" y="151"/>
                  <a:pt x="359" y="151"/>
                  <a:pt x="358" y="151"/>
                </a:cubicBezTo>
                <a:cubicBezTo>
                  <a:pt x="357" y="151"/>
                  <a:pt x="357" y="150"/>
                  <a:pt x="356" y="150"/>
                </a:cubicBezTo>
                <a:cubicBezTo>
                  <a:pt x="356" y="149"/>
                  <a:pt x="356" y="149"/>
                  <a:pt x="356" y="149"/>
                </a:cubicBezTo>
                <a:cubicBezTo>
                  <a:pt x="356" y="149"/>
                  <a:pt x="357" y="148"/>
                  <a:pt x="357" y="148"/>
                </a:cubicBezTo>
                <a:cubicBezTo>
                  <a:pt x="357" y="148"/>
                  <a:pt x="357" y="144"/>
                  <a:pt x="357" y="144"/>
                </a:cubicBezTo>
                <a:cubicBezTo>
                  <a:pt x="357" y="144"/>
                  <a:pt x="356" y="145"/>
                  <a:pt x="356" y="145"/>
                </a:cubicBezTo>
                <a:cubicBezTo>
                  <a:pt x="356" y="144"/>
                  <a:pt x="356" y="145"/>
                  <a:pt x="356" y="144"/>
                </a:cubicBezTo>
                <a:cubicBezTo>
                  <a:pt x="356" y="144"/>
                  <a:pt x="357" y="143"/>
                  <a:pt x="357" y="144"/>
                </a:cubicBezTo>
                <a:cubicBezTo>
                  <a:pt x="357" y="143"/>
                  <a:pt x="357" y="142"/>
                  <a:pt x="356" y="142"/>
                </a:cubicBezTo>
                <a:cubicBezTo>
                  <a:pt x="356" y="142"/>
                  <a:pt x="355" y="144"/>
                  <a:pt x="355" y="144"/>
                </a:cubicBezTo>
                <a:cubicBezTo>
                  <a:pt x="354" y="144"/>
                  <a:pt x="354" y="144"/>
                  <a:pt x="353" y="143"/>
                </a:cubicBezTo>
                <a:cubicBezTo>
                  <a:pt x="353" y="143"/>
                  <a:pt x="353" y="143"/>
                  <a:pt x="353" y="142"/>
                </a:cubicBezTo>
                <a:cubicBezTo>
                  <a:pt x="352" y="141"/>
                  <a:pt x="352" y="142"/>
                  <a:pt x="351" y="141"/>
                </a:cubicBezTo>
                <a:cubicBezTo>
                  <a:pt x="350" y="141"/>
                  <a:pt x="350" y="140"/>
                  <a:pt x="349" y="140"/>
                </a:cubicBezTo>
                <a:cubicBezTo>
                  <a:pt x="349" y="141"/>
                  <a:pt x="349" y="141"/>
                  <a:pt x="349" y="142"/>
                </a:cubicBezTo>
                <a:cubicBezTo>
                  <a:pt x="349" y="142"/>
                  <a:pt x="348" y="141"/>
                  <a:pt x="348" y="141"/>
                </a:cubicBezTo>
                <a:cubicBezTo>
                  <a:pt x="348" y="143"/>
                  <a:pt x="348" y="145"/>
                  <a:pt x="349" y="146"/>
                </a:cubicBezTo>
                <a:cubicBezTo>
                  <a:pt x="349" y="146"/>
                  <a:pt x="349" y="146"/>
                  <a:pt x="349" y="146"/>
                </a:cubicBezTo>
                <a:cubicBezTo>
                  <a:pt x="348" y="146"/>
                  <a:pt x="346" y="146"/>
                  <a:pt x="346" y="147"/>
                </a:cubicBezTo>
                <a:cubicBezTo>
                  <a:pt x="346" y="147"/>
                  <a:pt x="346" y="148"/>
                  <a:pt x="345" y="148"/>
                </a:cubicBezTo>
                <a:cubicBezTo>
                  <a:pt x="345" y="147"/>
                  <a:pt x="341" y="147"/>
                  <a:pt x="340" y="147"/>
                </a:cubicBezTo>
                <a:cubicBezTo>
                  <a:pt x="340" y="146"/>
                  <a:pt x="340" y="146"/>
                  <a:pt x="339" y="146"/>
                </a:cubicBezTo>
                <a:cubicBezTo>
                  <a:pt x="339" y="146"/>
                  <a:pt x="338" y="146"/>
                  <a:pt x="338" y="146"/>
                </a:cubicBezTo>
                <a:cubicBezTo>
                  <a:pt x="337" y="146"/>
                  <a:pt x="338" y="146"/>
                  <a:pt x="337" y="146"/>
                </a:cubicBezTo>
                <a:cubicBezTo>
                  <a:pt x="337" y="146"/>
                  <a:pt x="336" y="147"/>
                  <a:pt x="335" y="147"/>
                </a:cubicBezTo>
                <a:cubicBezTo>
                  <a:pt x="335" y="147"/>
                  <a:pt x="334" y="148"/>
                  <a:pt x="333" y="148"/>
                </a:cubicBezTo>
                <a:cubicBezTo>
                  <a:pt x="333" y="148"/>
                  <a:pt x="332" y="147"/>
                  <a:pt x="332" y="147"/>
                </a:cubicBezTo>
                <a:cubicBezTo>
                  <a:pt x="331" y="146"/>
                  <a:pt x="331" y="147"/>
                  <a:pt x="330" y="147"/>
                </a:cubicBezTo>
                <a:cubicBezTo>
                  <a:pt x="330" y="147"/>
                  <a:pt x="330" y="147"/>
                  <a:pt x="330" y="147"/>
                </a:cubicBezTo>
                <a:cubicBezTo>
                  <a:pt x="329" y="146"/>
                  <a:pt x="328" y="146"/>
                  <a:pt x="328" y="146"/>
                </a:cubicBezTo>
                <a:cubicBezTo>
                  <a:pt x="327" y="146"/>
                  <a:pt x="327" y="146"/>
                  <a:pt x="327" y="145"/>
                </a:cubicBezTo>
                <a:cubicBezTo>
                  <a:pt x="327" y="145"/>
                  <a:pt x="326" y="145"/>
                  <a:pt x="326" y="145"/>
                </a:cubicBezTo>
                <a:cubicBezTo>
                  <a:pt x="325" y="145"/>
                  <a:pt x="325" y="144"/>
                  <a:pt x="325" y="144"/>
                </a:cubicBezTo>
                <a:cubicBezTo>
                  <a:pt x="325" y="144"/>
                  <a:pt x="324" y="144"/>
                  <a:pt x="324" y="144"/>
                </a:cubicBezTo>
                <a:cubicBezTo>
                  <a:pt x="324" y="144"/>
                  <a:pt x="324" y="144"/>
                  <a:pt x="323" y="143"/>
                </a:cubicBezTo>
                <a:cubicBezTo>
                  <a:pt x="323" y="145"/>
                  <a:pt x="322" y="144"/>
                  <a:pt x="321" y="144"/>
                </a:cubicBezTo>
                <a:cubicBezTo>
                  <a:pt x="320" y="144"/>
                  <a:pt x="320" y="145"/>
                  <a:pt x="319" y="145"/>
                </a:cubicBezTo>
                <a:cubicBezTo>
                  <a:pt x="320" y="144"/>
                  <a:pt x="320" y="143"/>
                  <a:pt x="320" y="143"/>
                </a:cubicBezTo>
                <a:cubicBezTo>
                  <a:pt x="320" y="142"/>
                  <a:pt x="319" y="142"/>
                  <a:pt x="319" y="142"/>
                </a:cubicBezTo>
                <a:cubicBezTo>
                  <a:pt x="319" y="142"/>
                  <a:pt x="318" y="142"/>
                  <a:pt x="317" y="143"/>
                </a:cubicBezTo>
                <a:cubicBezTo>
                  <a:pt x="317" y="143"/>
                  <a:pt x="317" y="143"/>
                  <a:pt x="316" y="143"/>
                </a:cubicBezTo>
                <a:cubicBezTo>
                  <a:pt x="315" y="142"/>
                  <a:pt x="315" y="142"/>
                  <a:pt x="315" y="141"/>
                </a:cubicBezTo>
                <a:cubicBezTo>
                  <a:pt x="315" y="141"/>
                  <a:pt x="315" y="141"/>
                  <a:pt x="315" y="140"/>
                </a:cubicBezTo>
                <a:cubicBezTo>
                  <a:pt x="315" y="140"/>
                  <a:pt x="315" y="140"/>
                  <a:pt x="314" y="139"/>
                </a:cubicBezTo>
                <a:cubicBezTo>
                  <a:pt x="314" y="139"/>
                  <a:pt x="314" y="138"/>
                  <a:pt x="315" y="138"/>
                </a:cubicBezTo>
                <a:cubicBezTo>
                  <a:pt x="313" y="137"/>
                  <a:pt x="312" y="137"/>
                  <a:pt x="311" y="136"/>
                </a:cubicBezTo>
                <a:cubicBezTo>
                  <a:pt x="311" y="137"/>
                  <a:pt x="309" y="136"/>
                  <a:pt x="309" y="137"/>
                </a:cubicBezTo>
                <a:cubicBezTo>
                  <a:pt x="308" y="137"/>
                  <a:pt x="307" y="137"/>
                  <a:pt x="306" y="137"/>
                </a:cubicBezTo>
                <a:cubicBezTo>
                  <a:pt x="306" y="138"/>
                  <a:pt x="304" y="137"/>
                  <a:pt x="305" y="138"/>
                </a:cubicBezTo>
                <a:cubicBezTo>
                  <a:pt x="304" y="138"/>
                  <a:pt x="304" y="138"/>
                  <a:pt x="304" y="137"/>
                </a:cubicBezTo>
                <a:cubicBezTo>
                  <a:pt x="303" y="137"/>
                  <a:pt x="303" y="137"/>
                  <a:pt x="302" y="137"/>
                </a:cubicBezTo>
                <a:cubicBezTo>
                  <a:pt x="302" y="137"/>
                  <a:pt x="301" y="138"/>
                  <a:pt x="300" y="138"/>
                </a:cubicBezTo>
                <a:cubicBezTo>
                  <a:pt x="300" y="138"/>
                  <a:pt x="301" y="139"/>
                  <a:pt x="301" y="139"/>
                </a:cubicBezTo>
                <a:cubicBezTo>
                  <a:pt x="300" y="139"/>
                  <a:pt x="300" y="140"/>
                  <a:pt x="300" y="140"/>
                </a:cubicBezTo>
                <a:cubicBezTo>
                  <a:pt x="300" y="142"/>
                  <a:pt x="300" y="140"/>
                  <a:pt x="299" y="141"/>
                </a:cubicBezTo>
                <a:cubicBezTo>
                  <a:pt x="299" y="142"/>
                  <a:pt x="299" y="142"/>
                  <a:pt x="299" y="142"/>
                </a:cubicBezTo>
                <a:cubicBezTo>
                  <a:pt x="298" y="142"/>
                  <a:pt x="298" y="142"/>
                  <a:pt x="298" y="143"/>
                </a:cubicBezTo>
                <a:cubicBezTo>
                  <a:pt x="298" y="144"/>
                  <a:pt x="298" y="143"/>
                  <a:pt x="299" y="144"/>
                </a:cubicBezTo>
                <a:cubicBezTo>
                  <a:pt x="299" y="143"/>
                  <a:pt x="300" y="143"/>
                  <a:pt x="300" y="143"/>
                </a:cubicBezTo>
                <a:cubicBezTo>
                  <a:pt x="300" y="144"/>
                  <a:pt x="301" y="143"/>
                  <a:pt x="301" y="144"/>
                </a:cubicBezTo>
                <a:cubicBezTo>
                  <a:pt x="301" y="143"/>
                  <a:pt x="302" y="143"/>
                  <a:pt x="302" y="143"/>
                </a:cubicBezTo>
                <a:cubicBezTo>
                  <a:pt x="302" y="143"/>
                  <a:pt x="301" y="143"/>
                  <a:pt x="301" y="143"/>
                </a:cubicBezTo>
                <a:cubicBezTo>
                  <a:pt x="301" y="142"/>
                  <a:pt x="302" y="142"/>
                  <a:pt x="302" y="141"/>
                </a:cubicBezTo>
                <a:cubicBezTo>
                  <a:pt x="303" y="142"/>
                  <a:pt x="303" y="143"/>
                  <a:pt x="304" y="142"/>
                </a:cubicBezTo>
                <a:cubicBezTo>
                  <a:pt x="305" y="142"/>
                  <a:pt x="305" y="141"/>
                  <a:pt x="305" y="141"/>
                </a:cubicBezTo>
                <a:cubicBezTo>
                  <a:pt x="306" y="141"/>
                  <a:pt x="307" y="141"/>
                  <a:pt x="308" y="141"/>
                </a:cubicBezTo>
                <a:cubicBezTo>
                  <a:pt x="308" y="140"/>
                  <a:pt x="309" y="140"/>
                  <a:pt x="310" y="140"/>
                </a:cubicBezTo>
                <a:cubicBezTo>
                  <a:pt x="310" y="140"/>
                  <a:pt x="309" y="139"/>
                  <a:pt x="309" y="139"/>
                </a:cubicBezTo>
                <a:cubicBezTo>
                  <a:pt x="310" y="138"/>
                  <a:pt x="310" y="138"/>
                  <a:pt x="311" y="139"/>
                </a:cubicBezTo>
                <a:cubicBezTo>
                  <a:pt x="311" y="139"/>
                  <a:pt x="312" y="139"/>
                  <a:pt x="312" y="140"/>
                </a:cubicBezTo>
                <a:cubicBezTo>
                  <a:pt x="312" y="141"/>
                  <a:pt x="311" y="140"/>
                  <a:pt x="310" y="140"/>
                </a:cubicBezTo>
                <a:cubicBezTo>
                  <a:pt x="310" y="140"/>
                  <a:pt x="310" y="141"/>
                  <a:pt x="309" y="142"/>
                </a:cubicBezTo>
                <a:cubicBezTo>
                  <a:pt x="309" y="142"/>
                  <a:pt x="308" y="142"/>
                  <a:pt x="308" y="142"/>
                </a:cubicBezTo>
                <a:cubicBezTo>
                  <a:pt x="307" y="142"/>
                  <a:pt x="307" y="143"/>
                  <a:pt x="307" y="143"/>
                </a:cubicBezTo>
                <a:cubicBezTo>
                  <a:pt x="306" y="143"/>
                  <a:pt x="306" y="143"/>
                  <a:pt x="306" y="144"/>
                </a:cubicBezTo>
                <a:cubicBezTo>
                  <a:pt x="306" y="144"/>
                  <a:pt x="303" y="144"/>
                  <a:pt x="303" y="145"/>
                </a:cubicBezTo>
                <a:cubicBezTo>
                  <a:pt x="303" y="146"/>
                  <a:pt x="302" y="145"/>
                  <a:pt x="301" y="146"/>
                </a:cubicBezTo>
                <a:cubicBezTo>
                  <a:pt x="301" y="147"/>
                  <a:pt x="301" y="147"/>
                  <a:pt x="300" y="147"/>
                </a:cubicBezTo>
                <a:cubicBezTo>
                  <a:pt x="300" y="147"/>
                  <a:pt x="300" y="149"/>
                  <a:pt x="300" y="149"/>
                </a:cubicBezTo>
                <a:cubicBezTo>
                  <a:pt x="301" y="149"/>
                  <a:pt x="301" y="150"/>
                  <a:pt x="301" y="150"/>
                </a:cubicBezTo>
                <a:cubicBezTo>
                  <a:pt x="302" y="151"/>
                  <a:pt x="301" y="151"/>
                  <a:pt x="301" y="151"/>
                </a:cubicBezTo>
                <a:cubicBezTo>
                  <a:pt x="301" y="152"/>
                  <a:pt x="301" y="152"/>
                  <a:pt x="302" y="153"/>
                </a:cubicBezTo>
                <a:cubicBezTo>
                  <a:pt x="302" y="153"/>
                  <a:pt x="302" y="154"/>
                  <a:pt x="302" y="154"/>
                </a:cubicBezTo>
                <a:cubicBezTo>
                  <a:pt x="301" y="154"/>
                  <a:pt x="301" y="155"/>
                  <a:pt x="301" y="156"/>
                </a:cubicBezTo>
                <a:cubicBezTo>
                  <a:pt x="300" y="155"/>
                  <a:pt x="298" y="155"/>
                  <a:pt x="298" y="153"/>
                </a:cubicBezTo>
                <a:cubicBezTo>
                  <a:pt x="298" y="152"/>
                  <a:pt x="298" y="153"/>
                  <a:pt x="298" y="152"/>
                </a:cubicBezTo>
                <a:cubicBezTo>
                  <a:pt x="298" y="150"/>
                  <a:pt x="297" y="149"/>
                  <a:pt x="297" y="148"/>
                </a:cubicBezTo>
                <a:cubicBezTo>
                  <a:pt x="297" y="148"/>
                  <a:pt x="297" y="149"/>
                  <a:pt x="297" y="150"/>
                </a:cubicBezTo>
                <a:cubicBezTo>
                  <a:pt x="297" y="151"/>
                  <a:pt x="297" y="151"/>
                  <a:pt x="296" y="152"/>
                </a:cubicBezTo>
                <a:cubicBezTo>
                  <a:pt x="295" y="151"/>
                  <a:pt x="295" y="150"/>
                  <a:pt x="295" y="150"/>
                </a:cubicBezTo>
                <a:cubicBezTo>
                  <a:pt x="296" y="150"/>
                  <a:pt x="296" y="149"/>
                  <a:pt x="296" y="149"/>
                </a:cubicBezTo>
                <a:cubicBezTo>
                  <a:pt x="295" y="148"/>
                  <a:pt x="295" y="148"/>
                  <a:pt x="295" y="147"/>
                </a:cubicBezTo>
                <a:cubicBezTo>
                  <a:pt x="295" y="147"/>
                  <a:pt x="294" y="147"/>
                  <a:pt x="294" y="147"/>
                </a:cubicBezTo>
                <a:cubicBezTo>
                  <a:pt x="293" y="147"/>
                  <a:pt x="294" y="147"/>
                  <a:pt x="293" y="146"/>
                </a:cubicBezTo>
                <a:cubicBezTo>
                  <a:pt x="291" y="146"/>
                  <a:pt x="291" y="146"/>
                  <a:pt x="291" y="145"/>
                </a:cubicBezTo>
                <a:cubicBezTo>
                  <a:pt x="291" y="144"/>
                  <a:pt x="290" y="144"/>
                  <a:pt x="290" y="144"/>
                </a:cubicBezTo>
                <a:cubicBezTo>
                  <a:pt x="290" y="144"/>
                  <a:pt x="289" y="144"/>
                  <a:pt x="289" y="145"/>
                </a:cubicBezTo>
                <a:cubicBezTo>
                  <a:pt x="289" y="145"/>
                  <a:pt x="288" y="145"/>
                  <a:pt x="288" y="145"/>
                </a:cubicBezTo>
                <a:cubicBezTo>
                  <a:pt x="288" y="145"/>
                  <a:pt x="287" y="146"/>
                  <a:pt x="287" y="146"/>
                </a:cubicBezTo>
                <a:cubicBezTo>
                  <a:pt x="287" y="146"/>
                  <a:pt x="285" y="146"/>
                  <a:pt x="285" y="146"/>
                </a:cubicBezTo>
                <a:cubicBezTo>
                  <a:pt x="284" y="146"/>
                  <a:pt x="285" y="146"/>
                  <a:pt x="284" y="146"/>
                </a:cubicBezTo>
                <a:cubicBezTo>
                  <a:pt x="284" y="146"/>
                  <a:pt x="283" y="146"/>
                  <a:pt x="283" y="147"/>
                </a:cubicBezTo>
                <a:cubicBezTo>
                  <a:pt x="283" y="147"/>
                  <a:pt x="282" y="146"/>
                  <a:pt x="282" y="147"/>
                </a:cubicBezTo>
                <a:cubicBezTo>
                  <a:pt x="282" y="147"/>
                  <a:pt x="281" y="147"/>
                  <a:pt x="281" y="147"/>
                </a:cubicBezTo>
                <a:cubicBezTo>
                  <a:pt x="281" y="147"/>
                  <a:pt x="280" y="147"/>
                  <a:pt x="280" y="147"/>
                </a:cubicBezTo>
                <a:cubicBezTo>
                  <a:pt x="280" y="147"/>
                  <a:pt x="280" y="148"/>
                  <a:pt x="280" y="148"/>
                </a:cubicBezTo>
                <a:cubicBezTo>
                  <a:pt x="280" y="148"/>
                  <a:pt x="279" y="148"/>
                  <a:pt x="279" y="148"/>
                </a:cubicBezTo>
                <a:cubicBezTo>
                  <a:pt x="278" y="148"/>
                  <a:pt x="278" y="148"/>
                  <a:pt x="277" y="148"/>
                </a:cubicBezTo>
                <a:cubicBezTo>
                  <a:pt x="276" y="148"/>
                  <a:pt x="276" y="148"/>
                  <a:pt x="275" y="148"/>
                </a:cubicBezTo>
                <a:cubicBezTo>
                  <a:pt x="275" y="148"/>
                  <a:pt x="275" y="148"/>
                  <a:pt x="275" y="148"/>
                </a:cubicBezTo>
                <a:cubicBezTo>
                  <a:pt x="275" y="147"/>
                  <a:pt x="273" y="148"/>
                  <a:pt x="273" y="148"/>
                </a:cubicBezTo>
                <a:cubicBezTo>
                  <a:pt x="272" y="148"/>
                  <a:pt x="270" y="147"/>
                  <a:pt x="270" y="147"/>
                </a:cubicBezTo>
                <a:cubicBezTo>
                  <a:pt x="270" y="146"/>
                  <a:pt x="270" y="145"/>
                  <a:pt x="270" y="145"/>
                </a:cubicBezTo>
                <a:cubicBezTo>
                  <a:pt x="270" y="144"/>
                  <a:pt x="270" y="144"/>
                  <a:pt x="271" y="144"/>
                </a:cubicBezTo>
                <a:cubicBezTo>
                  <a:pt x="271" y="143"/>
                  <a:pt x="271" y="143"/>
                  <a:pt x="271" y="142"/>
                </a:cubicBezTo>
                <a:cubicBezTo>
                  <a:pt x="271" y="143"/>
                  <a:pt x="272" y="143"/>
                  <a:pt x="273" y="143"/>
                </a:cubicBezTo>
                <a:cubicBezTo>
                  <a:pt x="274" y="143"/>
                  <a:pt x="274" y="143"/>
                  <a:pt x="275" y="142"/>
                </a:cubicBezTo>
                <a:cubicBezTo>
                  <a:pt x="274" y="141"/>
                  <a:pt x="273" y="141"/>
                  <a:pt x="273" y="140"/>
                </a:cubicBezTo>
                <a:cubicBezTo>
                  <a:pt x="273" y="139"/>
                  <a:pt x="273" y="140"/>
                  <a:pt x="272" y="139"/>
                </a:cubicBezTo>
                <a:cubicBezTo>
                  <a:pt x="272" y="139"/>
                  <a:pt x="271" y="138"/>
                  <a:pt x="271" y="138"/>
                </a:cubicBezTo>
                <a:cubicBezTo>
                  <a:pt x="270" y="138"/>
                  <a:pt x="270" y="138"/>
                  <a:pt x="269" y="138"/>
                </a:cubicBezTo>
                <a:cubicBezTo>
                  <a:pt x="269" y="137"/>
                  <a:pt x="269" y="137"/>
                  <a:pt x="268" y="137"/>
                </a:cubicBezTo>
                <a:cubicBezTo>
                  <a:pt x="267" y="137"/>
                  <a:pt x="266" y="137"/>
                  <a:pt x="265" y="137"/>
                </a:cubicBezTo>
                <a:cubicBezTo>
                  <a:pt x="265" y="138"/>
                  <a:pt x="266" y="138"/>
                  <a:pt x="266" y="139"/>
                </a:cubicBezTo>
                <a:cubicBezTo>
                  <a:pt x="265" y="139"/>
                  <a:pt x="265" y="139"/>
                  <a:pt x="264" y="139"/>
                </a:cubicBezTo>
                <a:cubicBezTo>
                  <a:pt x="264" y="139"/>
                  <a:pt x="264" y="139"/>
                  <a:pt x="263" y="139"/>
                </a:cubicBezTo>
                <a:cubicBezTo>
                  <a:pt x="263" y="138"/>
                  <a:pt x="263" y="138"/>
                  <a:pt x="262" y="138"/>
                </a:cubicBezTo>
                <a:cubicBezTo>
                  <a:pt x="262" y="138"/>
                  <a:pt x="262" y="138"/>
                  <a:pt x="261" y="138"/>
                </a:cubicBezTo>
                <a:cubicBezTo>
                  <a:pt x="261" y="138"/>
                  <a:pt x="260" y="138"/>
                  <a:pt x="260" y="138"/>
                </a:cubicBezTo>
                <a:cubicBezTo>
                  <a:pt x="259" y="137"/>
                  <a:pt x="258" y="137"/>
                  <a:pt x="258" y="136"/>
                </a:cubicBezTo>
                <a:cubicBezTo>
                  <a:pt x="257" y="137"/>
                  <a:pt x="256" y="137"/>
                  <a:pt x="256" y="136"/>
                </a:cubicBezTo>
                <a:cubicBezTo>
                  <a:pt x="256" y="135"/>
                  <a:pt x="254" y="136"/>
                  <a:pt x="254" y="136"/>
                </a:cubicBezTo>
                <a:cubicBezTo>
                  <a:pt x="253" y="135"/>
                  <a:pt x="254" y="135"/>
                  <a:pt x="253" y="135"/>
                </a:cubicBezTo>
                <a:cubicBezTo>
                  <a:pt x="253" y="135"/>
                  <a:pt x="253" y="134"/>
                  <a:pt x="253" y="134"/>
                </a:cubicBezTo>
                <a:cubicBezTo>
                  <a:pt x="253" y="134"/>
                  <a:pt x="252" y="134"/>
                  <a:pt x="251" y="134"/>
                </a:cubicBezTo>
                <a:cubicBezTo>
                  <a:pt x="251" y="134"/>
                  <a:pt x="250" y="134"/>
                  <a:pt x="250" y="134"/>
                </a:cubicBezTo>
                <a:cubicBezTo>
                  <a:pt x="250" y="134"/>
                  <a:pt x="249" y="134"/>
                  <a:pt x="249" y="134"/>
                </a:cubicBezTo>
                <a:cubicBezTo>
                  <a:pt x="249" y="134"/>
                  <a:pt x="249" y="133"/>
                  <a:pt x="249" y="133"/>
                </a:cubicBezTo>
                <a:cubicBezTo>
                  <a:pt x="249" y="133"/>
                  <a:pt x="248" y="133"/>
                  <a:pt x="248" y="133"/>
                </a:cubicBezTo>
                <a:cubicBezTo>
                  <a:pt x="247" y="133"/>
                  <a:pt x="248" y="133"/>
                  <a:pt x="247" y="133"/>
                </a:cubicBezTo>
                <a:cubicBezTo>
                  <a:pt x="247" y="133"/>
                  <a:pt x="247" y="133"/>
                  <a:pt x="246" y="132"/>
                </a:cubicBezTo>
                <a:cubicBezTo>
                  <a:pt x="246" y="132"/>
                  <a:pt x="245" y="132"/>
                  <a:pt x="245" y="132"/>
                </a:cubicBezTo>
                <a:cubicBezTo>
                  <a:pt x="245" y="132"/>
                  <a:pt x="245" y="131"/>
                  <a:pt x="245" y="131"/>
                </a:cubicBezTo>
                <a:cubicBezTo>
                  <a:pt x="244" y="131"/>
                  <a:pt x="243" y="130"/>
                  <a:pt x="241" y="130"/>
                </a:cubicBezTo>
                <a:cubicBezTo>
                  <a:pt x="240" y="130"/>
                  <a:pt x="241" y="129"/>
                  <a:pt x="240" y="129"/>
                </a:cubicBezTo>
                <a:cubicBezTo>
                  <a:pt x="240" y="129"/>
                  <a:pt x="240" y="129"/>
                  <a:pt x="239" y="129"/>
                </a:cubicBezTo>
                <a:cubicBezTo>
                  <a:pt x="239" y="129"/>
                  <a:pt x="239" y="129"/>
                  <a:pt x="239" y="129"/>
                </a:cubicBezTo>
                <a:cubicBezTo>
                  <a:pt x="238" y="129"/>
                  <a:pt x="236" y="128"/>
                  <a:pt x="236" y="129"/>
                </a:cubicBezTo>
                <a:cubicBezTo>
                  <a:pt x="235" y="129"/>
                  <a:pt x="235" y="129"/>
                  <a:pt x="234" y="129"/>
                </a:cubicBezTo>
                <a:cubicBezTo>
                  <a:pt x="234" y="130"/>
                  <a:pt x="234" y="130"/>
                  <a:pt x="233" y="130"/>
                </a:cubicBezTo>
                <a:cubicBezTo>
                  <a:pt x="232" y="131"/>
                  <a:pt x="231" y="132"/>
                  <a:pt x="230" y="132"/>
                </a:cubicBezTo>
                <a:cubicBezTo>
                  <a:pt x="230" y="132"/>
                  <a:pt x="230" y="132"/>
                  <a:pt x="230" y="131"/>
                </a:cubicBezTo>
                <a:cubicBezTo>
                  <a:pt x="230" y="131"/>
                  <a:pt x="230" y="131"/>
                  <a:pt x="230" y="131"/>
                </a:cubicBezTo>
                <a:cubicBezTo>
                  <a:pt x="228" y="130"/>
                  <a:pt x="229" y="130"/>
                  <a:pt x="229" y="128"/>
                </a:cubicBezTo>
                <a:cubicBezTo>
                  <a:pt x="228" y="129"/>
                  <a:pt x="228" y="128"/>
                  <a:pt x="228" y="127"/>
                </a:cubicBezTo>
                <a:cubicBezTo>
                  <a:pt x="229" y="127"/>
                  <a:pt x="229" y="127"/>
                  <a:pt x="229" y="127"/>
                </a:cubicBezTo>
                <a:cubicBezTo>
                  <a:pt x="230" y="126"/>
                  <a:pt x="229" y="126"/>
                  <a:pt x="228" y="126"/>
                </a:cubicBezTo>
                <a:cubicBezTo>
                  <a:pt x="228" y="126"/>
                  <a:pt x="228" y="126"/>
                  <a:pt x="227" y="127"/>
                </a:cubicBezTo>
                <a:cubicBezTo>
                  <a:pt x="226" y="127"/>
                  <a:pt x="227" y="128"/>
                  <a:pt x="227" y="128"/>
                </a:cubicBezTo>
                <a:cubicBezTo>
                  <a:pt x="227" y="129"/>
                  <a:pt x="227" y="129"/>
                  <a:pt x="226" y="129"/>
                </a:cubicBezTo>
                <a:cubicBezTo>
                  <a:pt x="227" y="129"/>
                  <a:pt x="227" y="130"/>
                  <a:pt x="227" y="129"/>
                </a:cubicBezTo>
                <a:cubicBezTo>
                  <a:pt x="227" y="130"/>
                  <a:pt x="227" y="132"/>
                  <a:pt x="226" y="132"/>
                </a:cubicBezTo>
                <a:cubicBezTo>
                  <a:pt x="226" y="132"/>
                  <a:pt x="226" y="133"/>
                  <a:pt x="226" y="133"/>
                </a:cubicBezTo>
                <a:cubicBezTo>
                  <a:pt x="226" y="133"/>
                  <a:pt x="225" y="134"/>
                  <a:pt x="225" y="133"/>
                </a:cubicBezTo>
                <a:cubicBezTo>
                  <a:pt x="225" y="133"/>
                  <a:pt x="224" y="132"/>
                  <a:pt x="223" y="132"/>
                </a:cubicBezTo>
                <a:cubicBezTo>
                  <a:pt x="223" y="131"/>
                  <a:pt x="223" y="131"/>
                  <a:pt x="223" y="131"/>
                </a:cubicBezTo>
                <a:cubicBezTo>
                  <a:pt x="223" y="131"/>
                  <a:pt x="223" y="131"/>
                  <a:pt x="223" y="131"/>
                </a:cubicBezTo>
                <a:cubicBezTo>
                  <a:pt x="222" y="130"/>
                  <a:pt x="221" y="130"/>
                  <a:pt x="220" y="129"/>
                </a:cubicBezTo>
                <a:cubicBezTo>
                  <a:pt x="220" y="128"/>
                  <a:pt x="218" y="128"/>
                  <a:pt x="218" y="127"/>
                </a:cubicBezTo>
                <a:cubicBezTo>
                  <a:pt x="218" y="127"/>
                  <a:pt x="218" y="127"/>
                  <a:pt x="218" y="127"/>
                </a:cubicBezTo>
                <a:cubicBezTo>
                  <a:pt x="218" y="126"/>
                  <a:pt x="217" y="127"/>
                  <a:pt x="217" y="126"/>
                </a:cubicBezTo>
                <a:cubicBezTo>
                  <a:pt x="217" y="126"/>
                  <a:pt x="217" y="126"/>
                  <a:pt x="216" y="125"/>
                </a:cubicBezTo>
                <a:cubicBezTo>
                  <a:pt x="216" y="125"/>
                  <a:pt x="216" y="125"/>
                  <a:pt x="216" y="125"/>
                </a:cubicBezTo>
                <a:cubicBezTo>
                  <a:pt x="216" y="125"/>
                  <a:pt x="215" y="125"/>
                  <a:pt x="215" y="124"/>
                </a:cubicBezTo>
                <a:cubicBezTo>
                  <a:pt x="213" y="124"/>
                  <a:pt x="213" y="123"/>
                  <a:pt x="212" y="122"/>
                </a:cubicBezTo>
                <a:cubicBezTo>
                  <a:pt x="211" y="122"/>
                  <a:pt x="211" y="122"/>
                  <a:pt x="211" y="121"/>
                </a:cubicBezTo>
                <a:cubicBezTo>
                  <a:pt x="210" y="121"/>
                  <a:pt x="210" y="120"/>
                  <a:pt x="210" y="119"/>
                </a:cubicBezTo>
                <a:cubicBezTo>
                  <a:pt x="209" y="119"/>
                  <a:pt x="207" y="118"/>
                  <a:pt x="207" y="117"/>
                </a:cubicBezTo>
                <a:cubicBezTo>
                  <a:pt x="206" y="118"/>
                  <a:pt x="205" y="118"/>
                  <a:pt x="205" y="119"/>
                </a:cubicBezTo>
                <a:cubicBezTo>
                  <a:pt x="206" y="120"/>
                  <a:pt x="205" y="121"/>
                  <a:pt x="206" y="121"/>
                </a:cubicBezTo>
                <a:cubicBezTo>
                  <a:pt x="206" y="122"/>
                  <a:pt x="205" y="124"/>
                  <a:pt x="205" y="125"/>
                </a:cubicBezTo>
                <a:cubicBezTo>
                  <a:pt x="204" y="125"/>
                  <a:pt x="203" y="127"/>
                  <a:pt x="203" y="127"/>
                </a:cubicBezTo>
                <a:cubicBezTo>
                  <a:pt x="202" y="127"/>
                  <a:pt x="202" y="127"/>
                  <a:pt x="201" y="127"/>
                </a:cubicBezTo>
                <a:cubicBezTo>
                  <a:pt x="200" y="127"/>
                  <a:pt x="201" y="127"/>
                  <a:pt x="200" y="127"/>
                </a:cubicBezTo>
                <a:cubicBezTo>
                  <a:pt x="199" y="127"/>
                  <a:pt x="200" y="128"/>
                  <a:pt x="199" y="128"/>
                </a:cubicBezTo>
                <a:cubicBezTo>
                  <a:pt x="198" y="128"/>
                  <a:pt x="197" y="128"/>
                  <a:pt x="197" y="128"/>
                </a:cubicBezTo>
                <a:cubicBezTo>
                  <a:pt x="197" y="129"/>
                  <a:pt x="197" y="128"/>
                  <a:pt x="197" y="129"/>
                </a:cubicBezTo>
                <a:cubicBezTo>
                  <a:pt x="197" y="129"/>
                  <a:pt x="197" y="130"/>
                  <a:pt x="197" y="130"/>
                </a:cubicBezTo>
                <a:cubicBezTo>
                  <a:pt x="197" y="131"/>
                  <a:pt x="195" y="131"/>
                  <a:pt x="195" y="131"/>
                </a:cubicBezTo>
                <a:cubicBezTo>
                  <a:pt x="195" y="132"/>
                  <a:pt x="194" y="132"/>
                  <a:pt x="194" y="132"/>
                </a:cubicBezTo>
                <a:cubicBezTo>
                  <a:pt x="193" y="132"/>
                  <a:pt x="193" y="132"/>
                  <a:pt x="193" y="132"/>
                </a:cubicBezTo>
                <a:cubicBezTo>
                  <a:pt x="193" y="132"/>
                  <a:pt x="193" y="132"/>
                  <a:pt x="193" y="133"/>
                </a:cubicBezTo>
                <a:cubicBezTo>
                  <a:pt x="192" y="133"/>
                  <a:pt x="192" y="133"/>
                  <a:pt x="192" y="132"/>
                </a:cubicBezTo>
                <a:cubicBezTo>
                  <a:pt x="192" y="131"/>
                  <a:pt x="191" y="131"/>
                  <a:pt x="190" y="132"/>
                </a:cubicBezTo>
                <a:cubicBezTo>
                  <a:pt x="190" y="132"/>
                  <a:pt x="190" y="133"/>
                  <a:pt x="191" y="133"/>
                </a:cubicBezTo>
                <a:cubicBezTo>
                  <a:pt x="190" y="133"/>
                  <a:pt x="190" y="133"/>
                  <a:pt x="189" y="133"/>
                </a:cubicBezTo>
                <a:cubicBezTo>
                  <a:pt x="188" y="134"/>
                  <a:pt x="189" y="134"/>
                  <a:pt x="188" y="134"/>
                </a:cubicBezTo>
                <a:cubicBezTo>
                  <a:pt x="187" y="134"/>
                  <a:pt x="187" y="135"/>
                  <a:pt x="187" y="135"/>
                </a:cubicBezTo>
                <a:cubicBezTo>
                  <a:pt x="187" y="135"/>
                  <a:pt x="186" y="136"/>
                  <a:pt x="186" y="136"/>
                </a:cubicBezTo>
                <a:cubicBezTo>
                  <a:pt x="186" y="137"/>
                  <a:pt x="186" y="137"/>
                  <a:pt x="186" y="138"/>
                </a:cubicBezTo>
                <a:cubicBezTo>
                  <a:pt x="185" y="138"/>
                  <a:pt x="184" y="138"/>
                  <a:pt x="183" y="139"/>
                </a:cubicBezTo>
                <a:cubicBezTo>
                  <a:pt x="183" y="138"/>
                  <a:pt x="183" y="137"/>
                  <a:pt x="183" y="137"/>
                </a:cubicBezTo>
                <a:cubicBezTo>
                  <a:pt x="184" y="136"/>
                  <a:pt x="184" y="136"/>
                  <a:pt x="185" y="136"/>
                </a:cubicBezTo>
                <a:cubicBezTo>
                  <a:pt x="186" y="135"/>
                  <a:pt x="185" y="134"/>
                  <a:pt x="185" y="133"/>
                </a:cubicBezTo>
                <a:cubicBezTo>
                  <a:pt x="186" y="133"/>
                  <a:pt x="186" y="133"/>
                  <a:pt x="187" y="133"/>
                </a:cubicBezTo>
                <a:cubicBezTo>
                  <a:pt x="187" y="132"/>
                  <a:pt x="187" y="131"/>
                  <a:pt x="187" y="131"/>
                </a:cubicBezTo>
                <a:cubicBezTo>
                  <a:pt x="188" y="130"/>
                  <a:pt x="188" y="130"/>
                  <a:pt x="189" y="130"/>
                </a:cubicBezTo>
                <a:cubicBezTo>
                  <a:pt x="190" y="129"/>
                  <a:pt x="192" y="129"/>
                  <a:pt x="193" y="129"/>
                </a:cubicBezTo>
                <a:cubicBezTo>
                  <a:pt x="194" y="129"/>
                  <a:pt x="195" y="129"/>
                  <a:pt x="195" y="129"/>
                </a:cubicBezTo>
                <a:cubicBezTo>
                  <a:pt x="197" y="128"/>
                  <a:pt x="195" y="128"/>
                  <a:pt x="196" y="128"/>
                </a:cubicBezTo>
                <a:cubicBezTo>
                  <a:pt x="197" y="127"/>
                  <a:pt x="196" y="128"/>
                  <a:pt x="197" y="127"/>
                </a:cubicBezTo>
                <a:cubicBezTo>
                  <a:pt x="197" y="127"/>
                  <a:pt x="197" y="127"/>
                  <a:pt x="198" y="126"/>
                </a:cubicBezTo>
                <a:cubicBezTo>
                  <a:pt x="198" y="126"/>
                  <a:pt x="198" y="126"/>
                  <a:pt x="198" y="126"/>
                </a:cubicBezTo>
                <a:cubicBezTo>
                  <a:pt x="198" y="126"/>
                  <a:pt x="199" y="126"/>
                  <a:pt x="199" y="126"/>
                </a:cubicBezTo>
                <a:cubicBezTo>
                  <a:pt x="199" y="126"/>
                  <a:pt x="199" y="125"/>
                  <a:pt x="199" y="125"/>
                </a:cubicBezTo>
                <a:cubicBezTo>
                  <a:pt x="200" y="125"/>
                  <a:pt x="200" y="124"/>
                  <a:pt x="200" y="123"/>
                </a:cubicBezTo>
                <a:cubicBezTo>
                  <a:pt x="199" y="123"/>
                  <a:pt x="198" y="124"/>
                  <a:pt x="198" y="124"/>
                </a:cubicBezTo>
                <a:cubicBezTo>
                  <a:pt x="198" y="123"/>
                  <a:pt x="195" y="123"/>
                  <a:pt x="195" y="123"/>
                </a:cubicBezTo>
                <a:cubicBezTo>
                  <a:pt x="193" y="123"/>
                  <a:pt x="194" y="123"/>
                  <a:pt x="193" y="124"/>
                </a:cubicBezTo>
                <a:cubicBezTo>
                  <a:pt x="193" y="125"/>
                  <a:pt x="193" y="126"/>
                  <a:pt x="193" y="126"/>
                </a:cubicBezTo>
                <a:cubicBezTo>
                  <a:pt x="192" y="127"/>
                  <a:pt x="192" y="127"/>
                  <a:pt x="191" y="127"/>
                </a:cubicBezTo>
                <a:cubicBezTo>
                  <a:pt x="191" y="127"/>
                  <a:pt x="191" y="127"/>
                  <a:pt x="191" y="127"/>
                </a:cubicBezTo>
                <a:cubicBezTo>
                  <a:pt x="191" y="126"/>
                  <a:pt x="190" y="127"/>
                  <a:pt x="190" y="126"/>
                </a:cubicBezTo>
                <a:cubicBezTo>
                  <a:pt x="189" y="126"/>
                  <a:pt x="188" y="127"/>
                  <a:pt x="188" y="127"/>
                </a:cubicBezTo>
                <a:cubicBezTo>
                  <a:pt x="188" y="127"/>
                  <a:pt x="187" y="127"/>
                  <a:pt x="186" y="127"/>
                </a:cubicBezTo>
                <a:cubicBezTo>
                  <a:pt x="186" y="128"/>
                  <a:pt x="186" y="128"/>
                  <a:pt x="185" y="128"/>
                </a:cubicBezTo>
                <a:cubicBezTo>
                  <a:pt x="184" y="128"/>
                  <a:pt x="184" y="129"/>
                  <a:pt x="184" y="130"/>
                </a:cubicBezTo>
                <a:cubicBezTo>
                  <a:pt x="184" y="130"/>
                  <a:pt x="184" y="130"/>
                  <a:pt x="183" y="131"/>
                </a:cubicBezTo>
                <a:cubicBezTo>
                  <a:pt x="182" y="131"/>
                  <a:pt x="181" y="131"/>
                  <a:pt x="180" y="131"/>
                </a:cubicBezTo>
                <a:cubicBezTo>
                  <a:pt x="180" y="129"/>
                  <a:pt x="179" y="130"/>
                  <a:pt x="178" y="129"/>
                </a:cubicBezTo>
                <a:cubicBezTo>
                  <a:pt x="177" y="129"/>
                  <a:pt x="177" y="129"/>
                  <a:pt x="177" y="128"/>
                </a:cubicBezTo>
                <a:cubicBezTo>
                  <a:pt x="177" y="128"/>
                  <a:pt x="177" y="128"/>
                  <a:pt x="177" y="128"/>
                </a:cubicBezTo>
                <a:cubicBezTo>
                  <a:pt x="177" y="128"/>
                  <a:pt x="177" y="129"/>
                  <a:pt x="177" y="130"/>
                </a:cubicBezTo>
                <a:cubicBezTo>
                  <a:pt x="177" y="130"/>
                  <a:pt x="177" y="130"/>
                  <a:pt x="177" y="130"/>
                </a:cubicBezTo>
                <a:cubicBezTo>
                  <a:pt x="176" y="130"/>
                  <a:pt x="176" y="131"/>
                  <a:pt x="176" y="132"/>
                </a:cubicBezTo>
                <a:cubicBezTo>
                  <a:pt x="175" y="132"/>
                  <a:pt x="175" y="132"/>
                  <a:pt x="174" y="132"/>
                </a:cubicBezTo>
                <a:cubicBezTo>
                  <a:pt x="174" y="132"/>
                  <a:pt x="174" y="134"/>
                  <a:pt x="174" y="134"/>
                </a:cubicBezTo>
                <a:cubicBezTo>
                  <a:pt x="173" y="134"/>
                  <a:pt x="173" y="134"/>
                  <a:pt x="173" y="133"/>
                </a:cubicBezTo>
                <a:cubicBezTo>
                  <a:pt x="172" y="132"/>
                  <a:pt x="171" y="133"/>
                  <a:pt x="171" y="133"/>
                </a:cubicBezTo>
                <a:cubicBezTo>
                  <a:pt x="171" y="133"/>
                  <a:pt x="170" y="133"/>
                  <a:pt x="170" y="133"/>
                </a:cubicBezTo>
                <a:cubicBezTo>
                  <a:pt x="170" y="134"/>
                  <a:pt x="170" y="135"/>
                  <a:pt x="171" y="135"/>
                </a:cubicBezTo>
                <a:cubicBezTo>
                  <a:pt x="171" y="135"/>
                  <a:pt x="172" y="135"/>
                  <a:pt x="172" y="135"/>
                </a:cubicBezTo>
                <a:cubicBezTo>
                  <a:pt x="172" y="135"/>
                  <a:pt x="172" y="136"/>
                  <a:pt x="173" y="136"/>
                </a:cubicBezTo>
                <a:cubicBezTo>
                  <a:pt x="173" y="136"/>
                  <a:pt x="173" y="137"/>
                  <a:pt x="173" y="137"/>
                </a:cubicBezTo>
                <a:cubicBezTo>
                  <a:pt x="173" y="138"/>
                  <a:pt x="172" y="137"/>
                  <a:pt x="173" y="139"/>
                </a:cubicBezTo>
                <a:cubicBezTo>
                  <a:pt x="172" y="139"/>
                  <a:pt x="172" y="139"/>
                  <a:pt x="172" y="138"/>
                </a:cubicBezTo>
                <a:cubicBezTo>
                  <a:pt x="172" y="137"/>
                  <a:pt x="171" y="137"/>
                  <a:pt x="171" y="136"/>
                </a:cubicBezTo>
                <a:cubicBezTo>
                  <a:pt x="171" y="136"/>
                  <a:pt x="170" y="136"/>
                  <a:pt x="170" y="135"/>
                </a:cubicBezTo>
                <a:cubicBezTo>
                  <a:pt x="170" y="135"/>
                  <a:pt x="169" y="135"/>
                  <a:pt x="169" y="135"/>
                </a:cubicBezTo>
                <a:cubicBezTo>
                  <a:pt x="169" y="135"/>
                  <a:pt x="169" y="135"/>
                  <a:pt x="168" y="135"/>
                </a:cubicBezTo>
                <a:cubicBezTo>
                  <a:pt x="167" y="134"/>
                  <a:pt x="166" y="134"/>
                  <a:pt x="165" y="133"/>
                </a:cubicBezTo>
                <a:cubicBezTo>
                  <a:pt x="164" y="133"/>
                  <a:pt x="165" y="133"/>
                  <a:pt x="164" y="133"/>
                </a:cubicBezTo>
                <a:cubicBezTo>
                  <a:pt x="164" y="133"/>
                  <a:pt x="164" y="133"/>
                  <a:pt x="163" y="133"/>
                </a:cubicBezTo>
                <a:cubicBezTo>
                  <a:pt x="162" y="133"/>
                  <a:pt x="162" y="132"/>
                  <a:pt x="161" y="131"/>
                </a:cubicBezTo>
                <a:cubicBezTo>
                  <a:pt x="161" y="131"/>
                  <a:pt x="161" y="131"/>
                  <a:pt x="160" y="131"/>
                </a:cubicBezTo>
                <a:cubicBezTo>
                  <a:pt x="158" y="131"/>
                  <a:pt x="160" y="131"/>
                  <a:pt x="159" y="131"/>
                </a:cubicBezTo>
                <a:cubicBezTo>
                  <a:pt x="159" y="131"/>
                  <a:pt x="158" y="131"/>
                  <a:pt x="158" y="130"/>
                </a:cubicBezTo>
                <a:cubicBezTo>
                  <a:pt x="158" y="129"/>
                  <a:pt x="158" y="129"/>
                  <a:pt x="157" y="129"/>
                </a:cubicBezTo>
                <a:cubicBezTo>
                  <a:pt x="156" y="129"/>
                  <a:pt x="156" y="129"/>
                  <a:pt x="155" y="128"/>
                </a:cubicBezTo>
                <a:cubicBezTo>
                  <a:pt x="155" y="128"/>
                  <a:pt x="154" y="128"/>
                  <a:pt x="153" y="128"/>
                </a:cubicBezTo>
                <a:cubicBezTo>
                  <a:pt x="152" y="128"/>
                  <a:pt x="149" y="127"/>
                  <a:pt x="149" y="128"/>
                </a:cubicBezTo>
                <a:cubicBezTo>
                  <a:pt x="148" y="129"/>
                  <a:pt x="148" y="127"/>
                  <a:pt x="147" y="127"/>
                </a:cubicBezTo>
                <a:cubicBezTo>
                  <a:pt x="147" y="127"/>
                  <a:pt x="146" y="128"/>
                  <a:pt x="146" y="127"/>
                </a:cubicBezTo>
                <a:cubicBezTo>
                  <a:pt x="146" y="127"/>
                  <a:pt x="144" y="127"/>
                  <a:pt x="144" y="127"/>
                </a:cubicBezTo>
                <a:cubicBezTo>
                  <a:pt x="143" y="125"/>
                  <a:pt x="142" y="126"/>
                  <a:pt x="141" y="125"/>
                </a:cubicBezTo>
                <a:cubicBezTo>
                  <a:pt x="140" y="125"/>
                  <a:pt x="140" y="125"/>
                  <a:pt x="140" y="124"/>
                </a:cubicBezTo>
                <a:cubicBezTo>
                  <a:pt x="139" y="124"/>
                  <a:pt x="139" y="125"/>
                  <a:pt x="138" y="125"/>
                </a:cubicBezTo>
                <a:cubicBezTo>
                  <a:pt x="138" y="125"/>
                  <a:pt x="138" y="125"/>
                  <a:pt x="137" y="125"/>
                </a:cubicBezTo>
                <a:cubicBezTo>
                  <a:pt x="137" y="125"/>
                  <a:pt x="137" y="125"/>
                  <a:pt x="136" y="125"/>
                </a:cubicBezTo>
                <a:cubicBezTo>
                  <a:pt x="135" y="125"/>
                  <a:pt x="135" y="124"/>
                  <a:pt x="134" y="124"/>
                </a:cubicBezTo>
                <a:cubicBezTo>
                  <a:pt x="134" y="124"/>
                  <a:pt x="133" y="125"/>
                  <a:pt x="133" y="125"/>
                </a:cubicBezTo>
                <a:cubicBezTo>
                  <a:pt x="133" y="126"/>
                  <a:pt x="133" y="127"/>
                  <a:pt x="132" y="126"/>
                </a:cubicBezTo>
                <a:cubicBezTo>
                  <a:pt x="132" y="126"/>
                  <a:pt x="132" y="125"/>
                  <a:pt x="131" y="125"/>
                </a:cubicBezTo>
                <a:cubicBezTo>
                  <a:pt x="131" y="125"/>
                  <a:pt x="131" y="126"/>
                  <a:pt x="130" y="126"/>
                </a:cubicBezTo>
                <a:cubicBezTo>
                  <a:pt x="130" y="126"/>
                  <a:pt x="130" y="126"/>
                  <a:pt x="130" y="125"/>
                </a:cubicBezTo>
                <a:cubicBezTo>
                  <a:pt x="129" y="124"/>
                  <a:pt x="129" y="125"/>
                  <a:pt x="128" y="125"/>
                </a:cubicBezTo>
                <a:cubicBezTo>
                  <a:pt x="127" y="125"/>
                  <a:pt x="126" y="125"/>
                  <a:pt x="125" y="124"/>
                </a:cubicBezTo>
                <a:cubicBezTo>
                  <a:pt x="124" y="124"/>
                  <a:pt x="123" y="125"/>
                  <a:pt x="123" y="123"/>
                </a:cubicBezTo>
                <a:cubicBezTo>
                  <a:pt x="122" y="123"/>
                  <a:pt x="120" y="123"/>
                  <a:pt x="120" y="124"/>
                </a:cubicBezTo>
                <a:cubicBezTo>
                  <a:pt x="120" y="124"/>
                  <a:pt x="120" y="123"/>
                  <a:pt x="119" y="123"/>
                </a:cubicBezTo>
                <a:cubicBezTo>
                  <a:pt x="119" y="123"/>
                  <a:pt x="118" y="123"/>
                  <a:pt x="118" y="123"/>
                </a:cubicBezTo>
                <a:cubicBezTo>
                  <a:pt x="117" y="123"/>
                  <a:pt x="115" y="124"/>
                  <a:pt x="116" y="123"/>
                </a:cubicBezTo>
                <a:cubicBezTo>
                  <a:pt x="115" y="123"/>
                  <a:pt x="114" y="123"/>
                  <a:pt x="113" y="123"/>
                </a:cubicBezTo>
                <a:cubicBezTo>
                  <a:pt x="112" y="123"/>
                  <a:pt x="112" y="123"/>
                  <a:pt x="112" y="123"/>
                </a:cubicBezTo>
                <a:cubicBezTo>
                  <a:pt x="111" y="123"/>
                  <a:pt x="110" y="123"/>
                  <a:pt x="110" y="123"/>
                </a:cubicBezTo>
                <a:cubicBezTo>
                  <a:pt x="109" y="122"/>
                  <a:pt x="109" y="123"/>
                  <a:pt x="108" y="122"/>
                </a:cubicBezTo>
                <a:cubicBezTo>
                  <a:pt x="108" y="122"/>
                  <a:pt x="108" y="122"/>
                  <a:pt x="107" y="121"/>
                </a:cubicBezTo>
                <a:cubicBezTo>
                  <a:pt x="107" y="121"/>
                  <a:pt x="106" y="122"/>
                  <a:pt x="106" y="121"/>
                </a:cubicBezTo>
                <a:cubicBezTo>
                  <a:pt x="104" y="120"/>
                  <a:pt x="104" y="122"/>
                  <a:pt x="102" y="122"/>
                </a:cubicBezTo>
                <a:cubicBezTo>
                  <a:pt x="101" y="122"/>
                  <a:pt x="101" y="122"/>
                  <a:pt x="99" y="123"/>
                </a:cubicBezTo>
                <a:cubicBezTo>
                  <a:pt x="99" y="122"/>
                  <a:pt x="98" y="122"/>
                  <a:pt x="97" y="122"/>
                </a:cubicBezTo>
                <a:cubicBezTo>
                  <a:pt x="97" y="122"/>
                  <a:pt x="97" y="122"/>
                  <a:pt x="96" y="122"/>
                </a:cubicBezTo>
                <a:cubicBezTo>
                  <a:pt x="96" y="122"/>
                  <a:pt x="96" y="122"/>
                  <a:pt x="95" y="122"/>
                </a:cubicBezTo>
                <a:cubicBezTo>
                  <a:pt x="95" y="122"/>
                  <a:pt x="96" y="121"/>
                  <a:pt x="95" y="121"/>
                </a:cubicBezTo>
                <a:cubicBezTo>
                  <a:pt x="94" y="121"/>
                  <a:pt x="93" y="121"/>
                  <a:pt x="92" y="121"/>
                </a:cubicBezTo>
                <a:cubicBezTo>
                  <a:pt x="92" y="121"/>
                  <a:pt x="93" y="121"/>
                  <a:pt x="92" y="121"/>
                </a:cubicBezTo>
                <a:cubicBezTo>
                  <a:pt x="92" y="121"/>
                  <a:pt x="92" y="121"/>
                  <a:pt x="92" y="121"/>
                </a:cubicBezTo>
                <a:cubicBezTo>
                  <a:pt x="91" y="121"/>
                  <a:pt x="90" y="121"/>
                  <a:pt x="90" y="121"/>
                </a:cubicBezTo>
                <a:cubicBezTo>
                  <a:pt x="90" y="120"/>
                  <a:pt x="90" y="120"/>
                  <a:pt x="90" y="119"/>
                </a:cubicBezTo>
                <a:cubicBezTo>
                  <a:pt x="89" y="119"/>
                  <a:pt x="88" y="119"/>
                  <a:pt x="86" y="119"/>
                </a:cubicBezTo>
                <a:cubicBezTo>
                  <a:pt x="86" y="119"/>
                  <a:pt x="86" y="119"/>
                  <a:pt x="85" y="119"/>
                </a:cubicBezTo>
                <a:cubicBezTo>
                  <a:pt x="85" y="119"/>
                  <a:pt x="85" y="119"/>
                  <a:pt x="85" y="119"/>
                </a:cubicBezTo>
                <a:cubicBezTo>
                  <a:pt x="84" y="119"/>
                  <a:pt x="82" y="119"/>
                  <a:pt x="82" y="120"/>
                </a:cubicBezTo>
                <a:cubicBezTo>
                  <a:pt x="81" y="120"/>
                  <a:pt x="80" y="120"/>
                  <a:pt x="80" y="119"/>
                </a:cubicBezTo>
                <a:cubicBezTo>
                  <a:pt x="80" y="118"/>
                  <a:pt x="80" y="117"/>
                  <a:pt x="79" y="117"/>
                </a:cubicBezTo>
                <a:cubicBezTo>
                  <a:pt x="79" y="117"/>
                  <a:pt x="79" y="118"/>
                  <a:pt x="79" y="118"/>
                </a:cubicBezTo>
                <a:cubicBezTo>
                  <a:pt x="78" y="118"/>
                  <a:pt x="79" y="118"/>
                  <a:pt x="78" y="118"/>
                </a:cubicBezTo>
                <a:cubicBezTo>
                  <a:pt x="78" y="118"/>
                  <a:pt x="77" y="118"/>
                  <a:pt x="77" y="118"/>
                </a:cubicBezTo>
                <a:cubicBezTo>
                  <a:pt x="77" y="119"/>
                  <a:pt x="77" y="119"/>
                  <a:pt x="76" y="119"/>
                </a:cubicBezTo>
                <a:cubicBezTo>
                  <a:pt x="76" y="119"/>
                  <a:pt x="75" y="120"/>
                  <a:pt x="75" y="120"/>
                </a:cubicBezTo>
                <a:cubicBezTo>
                  <a:pt x="75" y="119"/>
                  <a:pt x="75" y="119"/>
                  <a:pt x="75" y="119"/>
                </a:cubicBezTo>
                <a:cubicBezTo>
                  <a:pt x="75" y="118"/>
                  <a:pt x="75" y="119"/>
                  <a:pt x="75" y="118"/>
                </a:cubicBezTo>
                <a:cubicBezTo>
                  <a:pt x="75" y="118"/>
                  <a:pt x="75" y="117"/>
                  <a:pt x="75" y="117"/>
                </a:cubicBezTo>
                <a:cubicBezTo>
                  <a:pt x="75" y="117"/>
                  <a:pt x="75" y="117"/>
                  <a:pt x="75" y="117"/>
                </a:cubicBezTo>
                <a:cubicBezTo>
                  <a:pt x="74" y="117"/>
                  <a:pt x="74" y="117"/>
                  <a:pt x="73" y="117"/>
                </a:cubicBezTo>
                <a:cubicBezTo>
                  <a:pt x="73" y="117"/>
                  <a:pt x="73" y="116"/>
                  <a:pt x="73" y="116"/>
                </a:cubicBezTo>
                <a:cubicBezTo>
                  <a:pt x="73" y="116"/>
                  <a:pt x="72" y="116"/>
                  <a:pt x="72" y="116"/>
                </a:cubicBezTo>
                <a:cubicBezTo>
                  <a:pt x="72" y="116"/>
                  <a:pt x="72" y="116"/>
                  <a:pt x="71" y="116"/>
                </a:cubicBezTo>
                <a:cubicBezTo>
                  <a:pt x="71" y="116"/>
                  <a:pt x="70" y="116"/>
                  <a:pt x="70" y="116"/>
                </a:cubicBezTo>
                <a:cubicBezTo>
                  <a:pt x="69" y="116"/>
                  <a:pt x="69" y="116"/>
                  <a:pt x="69" y="116"/>
                </a:cubicBezTo>
                <a:cubicBezTo>
                  <a:pt x="68" y="116"/>
                  <a:pt x="68" y="117"/>
                  <a:pt x="67" y="117"/>
                </a:cubicBezTo>
                <a:cubicBezTo>
                  <a:pt x="67" y="117"/>
                  <a:pt x="67" y="118"/>
                  <a:pt x="66" y="118"/>
                </a:cubicBezTo>
                <a:cubicBezTo>
                  <a:pt x="66" y="118"/>
                  <a:pt x="66" y="118"/>
                  <a:pt x="66" y="118"/>
                </a:cubicBezTo>
                <a:cubicBezTo>
                  <a:pt x="66" y="118"/>
                  <a:pt x="66" y="118"/>
                  <a:pt x="66" y="118"/>
                </a:cubicBezTo>
                <a:cubicBezTo>
                  <a:pt x="65" y="119"/>
                  <a:pt x="64" y="119"/>
                  <a:pt x="64" y="119"/>
                </a:cubicBezTo>
                <a:cubicBezTo>
                  <a:pt x="63" y="119"/>
                  <a:pt x="64" y="119"/>
                  <a:pt x="63" y="119"/>
                </a:cubicBezTo>
                <a:cubicBezTo>
                  <a:pt x="63" y="119"/>
                  <a:pt x="62" y="119"/>
                  <a:pt x="61" y="119"/>
                </a:cubicBezTo>
                <a:cubicBezTo>
                  <a:pt x="61" y="119"/>
                  <a:pt x="60" y="119"/>
                  <a:pt x="60" y="119"/>
                </a:cubicBezTo>
                <a:cubicBezTo>
                  <a:pt x="60" y="119"/>
                  <a:pt x="59" y="120"/>
                  <a:pt x="59" y="121"/>
                </a:cubicBezTo>
                <a:cubicBezTo>
                  <a:pt x="59" y="120"/>
                  <a:pt x="58" y="119"/>
                  <a:pt x="58" y="119"/>
                </a:cubicBezTo>
                <a:cubicBezTo>
                  <a:pt x="58" y="120"/>
                  <a:pt x="57" y="120"/>
                  <a:pt x="57" y="120"/>
                </a:cubicBezTo>
                <a:cubicBezTo>
                  <a:pt x="57" y="121"/>
                  <a:pt x="56" y="121"/>
                  <a:pt x="55" y="121"/>
                </a:cubicBezTo>
                <a:cubicBezTo>
                  <a:pt x="55" y="122"/>
                  <a:pt x="55" y="122"/>
                  <a:pt x="54" y="122"/>
                </a:cubicBezTo>
                <a:cubicBezTo>
                  <a:pt x="53" y="122"/>
                  <a:pt x="54" y="122"/>
                  <a:pt x="53" y="122"/>
                </a:cubicBezTo>
                <a:cubicBezTo>
                  <a:pt x="52" y="122"/>
                  <a:pt x="50" y="122"/>
                  <a:pt x="49" y="122"/>
                </a:cubicBezTo>
                <a:cubicBezTo>
                  <a:pt x="49" y="123"/>
                  <a:pt x="48" y="123"/>
                  <a:pt x="47" y="124"/>
                </a:cubicBezTo>
                <a:cubicBezTo>
                  <a:pt x="46" y="124"/>
                  <a:pt x="46" y="125"/>
                  <a:pt x="45" y="126"/>
                </a:cubicBezTo>
                <a:cubicBezTo>
                  <a:pt x="45" y="126"/>
                  <a:pt x="45" y="127"/>
                  <a:pt x="44" y="127"/>
                </a:cubicBezTo>
                <a:cubicBezTo>
                  <a:pt x="44" y="127"/>
                  <a:pt x="44" y="127"/>
                  <a:pt x="43" y="128"/>
                </a:cubicBezTo>
                <a:cubicBezTo>
                  <a:pt x="42" y="128"/>
                  <a:pt x="42" y="130"/>
                  <a:pt x="42" y="131"/>
                </a:cubicBezTo>
                <a:cubicBezTo>
                  <a:pt x="41" y="132"/>
                  <a:pt x="41" y="132"/>
                  <a:pt x="41" y="133"/>
                </a:cubicBezTo>
                <a:cubicBezTo>
                  <a:pt x="41" y="133"/>
                  <a:pt x="41" y="134"/>
                  <a:pt x="41" y="134"/>
                </a:cubicBezTo>
                <a:cubicBezTo>
                  <a:pt x="41" y="134"/>
                  <a:pt x="41" y="134"/>
                  <a:pt x="40" y="134"/>
                </a:cubicBezTo>
                <a:cubicBezTo>
                  <a:pt x="40" y="135"/>
                  <a:pt x="41" y="136"/>
                  <a:pt x="39" y="136"/>
                </a:cubicBezTo>
                <a:cubicBezTo>
                  <a:pt x="39" y="136"/>
                  <a:pt x="38" y="136"/>
                  <a:pt x="38" y="136"/>
                </a:cubicBezTo>
                <a:cubicBezTo>
                  <a:pt x="37" y="136"/>
                  <a:pt x="37" y="136"/>
                  <a:pt x="37" y="136"/>
                </a:cubicBezTo>
                <a:cubicBezTo>
                  <a:pt x="36" y="136"/>
                  <a:pt x="37" y="137"/>
                  <a:pt x="36" y="137"/>
                </a:cubicBezTo>
                <a:cubicBezTo>
                  <a:pt x="36" y="137"/>
                  <a:pt x="35" y="136"/>
                  <a:pt x="35" y="137"/>
                </a:cubicBezTo>
                <a:cubicBezTo>
                  <a:pt x="34" y="137"/>
                  <a:pt x="32" y="136"/>
                  <a:pt x="32" y="137"/>
                </a:cubicBezTo>
                <a:cubicBezTo>
                  <a:pt x="32" y="137"/>
                  <a:pt x="31" y="137"/>
                  <a:pt x="31" y="137"/>
                </a:cubicBezTo>
                <a:cubicBezTo>
                  <a:pt x="30" y="137"/>
                  <a:pt x="28" y="137"/>
                  <a:pt x="28" y="137"/>
                </a:cubicBezTo>
                <a:cubicBezTo>
                  <a:pt x="27" y="137"/>
                  <a:pt x="26" y="137"/>
                  <a:pt x="26" y="137"/>
                </a:cubicBezTo>
                <a:cubicBezTo>
                  <a:pt x="26" y="139"/>
                  <a:pt x="26" y="140"/>
                  <a:pt x="27" y="141"/>
                </a:cubicBezTo>
                <a:cubicBezTo>
                  <a:pt x="26" y="142"/>
                  <a:pt x="26" y="142"/>
                  <a:pt x="25" y="142"/>
                </a:cubicBezTo>
                <a:cubicBezTo>
                  <a:pt x="26" y="143"/>
                  <a:pt x="26" y="143"/>
                  <a:pt x="26" y="143"/>
                </a:cubicBezTo>
                <a:cubicBezTo>
                  <a:pt x="27" y="143"/>
                  <a:pt x="28" y="144"/>
                  <a:pt x="28" y="144"/>
                </a:cubicBezTo>
                <a:cubicBezTo>
                  <a:pt x="29" y="145"/>
                  <a:pt x="29" y="144"/>
                  <a:pt x="29" y="145"/>
                </a:cubicBezTo>
                <a:cubicBezTo>
                  <a:pt x="29" y="145"/>
                  <a:pt x="31" y="145"/>
                  <a:pt x="32" y="146"/>
                </a:cubicBezTo>
                <a:cubicBezTo>
                  <a:pt x="32" y="146"/>
                  <a:pt x="33" y="147"/>
                  <a:pt x="34" y="147"/>
                </a:cubicBezTo>
                <a:cubicBezTo>
                  <a:pt x="34" y="147"/>
                  <a:pt x="35" y="148"/>
                  <a:pt x="35" y="148"/>
                </a:cubicBezTo>
                <a:cubicBezTo>
                  <a:pt x="36" y="148"/>
                  <a:pt x="37" y="148"/>
                  <a:pt x="38" y="149"/>
                </a:cubicBezTo>
                <a:cubicBezTo>
                  <a:pt x="37" y="151"/>
                  <a:pt x="38" y="151"/>
                  <a:pt x="40" y="152"/>
                </a:cubicBezTo>
                <a:cubicBezTo>
                  <a:pt x="40" y="151"/>
                  <a:pt x="41" y="151"/>
                  <a:pt x="41" y="151"/>
                </a:cubicBezTo>
                <a:cubicBezTo>
                  <a:pt x="42" y="150"/>
                  <a:pt x="42" y="150"/>
                  <a:pt x="43" y="151"/>
                </a:cubicBezTo>
                <a:cubicBezTo>
                  <a:pt x="43" y="151"/>
                  <a:pt x="43" y="151"/>
                  <a:pt x="43" y="152"/>
                </a:cubicBezTo>
                <a:cubicBezTo>
                  <a:pt x="44" y="152"/>
                  <a:pt x="47" y="151"/>
                  <a:pt x="47" y="151"/>
                </a:cubicBezTo>
                <a:cubicBezTo>
                  <a:pt x="47" y="152"/>
                  <a:pt x="48" y="151"/>
                  <a:pt x="47" y="152"/>
                </a:cubicBezTo>
                <a:cubicBezTo>
                  <a:pt x="48" y="151"/>
                  <a:pt x="47" y="153"/>
                  <a:pt x="47" y="152"/>
                </a:cubicBezTo>
                <a:cubicBezTo>
                  <a:pt x="47" y="153"/>
                  <a:pt x="46" y="153"/>
                  <a:pt x="46" y="153"/>
                </a:cubicBezTo>
                <a:cubicBezTo>
                  <a:pt x="45" y="153"/>
                  <a:pt x="46" y="153"/>
                  <a:pt x="46" y="154"/>
                </a:cubicBezTo>
                <a:cubicBezTo>
                  <a:pt x="46" y="154"/>
                  <a:pt x="47" y="154"/>
                  <a:pt x="47" y="154"/>
                </a:cubicBezTo>
                <a:cubicBezTo>
                  <a:pt x="48" y="155"/>
                  <a:pt x="48" y="155"/>
                  <a:pt x="48" y="155"/>
                </a:cubicBezTo>
                <a:cubicBezTo>
                  <a:pt x="49" y="155"/>
                  <a:pt x="50" y="155"/>
                  <a:pt x="51" y="155"/>
                </a:cubicBezTo>
                <a:cubicBezTo>
                  <a:pt x="51" y="155"/>
                  <a:pt x="52" y="155"/>
                  <a:pt x="52" y="155"/>
                </a:cubicBezTo>
                <a:cubicBezTo>
                  <a:pt x="52" y="155"/>
                  <a:pt x="51" y="155"/>
                  <a:pt x="52" y="155"/>
                </a:cubicBezTo>
                <a:cubicBezTo>
                  <a:pt x="52" y="157"/>
                  <a:pt x="52" y="156"/>
                  <a:pt x="51" y="156"/>
                </a:cubicBezTo>
                <a:cubicBezTo>
                  <a:pt x="50" y="156"/>
                  <a:pt x="49" y="157"/>
                  <a:pt x="49" y="156"/>
                </a:cubicBezTo>
                <a:cubicBezTo>
                  <a:pt x="48" y="156"/>
                  <a:pt x="46" y="156"/>
                  <a:pt x="46" y="157"/>
                </a:cubicBezTo>
                <a:cubicBezTo>
                  <a:pt x="46" y="158"/>
                  <a:pt x="47" y="157"/>
                  <a:pt x="48" y="157"/>
                </a:cubicBezTo>
                <a:cubicBezTo>
                  <a:pt x="48" y="158"/>
                  <a:pt x="49" y="157"/>
                  <a:pt x="49" y="158"/>
                </a:cubicBezTo>
                <a:cubicBezTo>
                  <a:pt x="49" y="158"/>
                  <a:pt x="49" y="160"/>
                  <a:pt x="49" y="160"/>
                </a:cubicBezTo>
                <a:cubicBezTo>
                  <a:pt x="49" y="160"/>
                  <a:pt x="48" y="160"/>
                  <a:pt x="48" y="159"/>
                </a:cubicBezTo>
                <a:cubicBezTo>
                  <a:pt x="47" y="159"/>
                  <a:pt x="47" y="159"/>
                  <a:pt x="46" y="160"/>
                </a:cubicBezTo>
                <a:cubicBezTo>
                  <a:pt x="46" y="160"/>
                  <a:pt x="46" y="161"/>
                  <a:pt x="46" y="161"/>
                </a:cubicBezTo>
                <a:cubicBezTo>
                  <a:pt x="45" y="161"/>
                  <a:pt x="46" y="160"/>
                  <a:pt x="46" y="160"/>
                </a:cubicBezTo>
                <a:cubicBezTo>
                  <a:pt x="43" y="160"/>
                  <a:pt x="41" y="160"/>
                  <a:pt x="39" y="160"/>
                </a:cubicBezTo>
                <a:cubicBezTo>
                  <a:pt x="38" y="160"/>
                  <a:pt x="38" y="159"/>
                  <a:pt x="36" y="159"/>
                </a:cubicBezTo>
                <a:cubicBezTo>
                  <a:pt x="36" y="159"/>
                  <a:pt x="36" y="158"/>
                  <a:pt x="36" y="158"/>
                </a:cubicBezTo>
                <a:cubicBezTo>
                  <a:pt x="37" y="158"/>
                  <a:pt x="37" y="158"/>
                  <a:pt x="37" y="157"/>
                </a:cubicBezTo>
                <a:cubicBezTo>
                  <a:pt x="37" y="157"/>
                  <a:pt x="37" y="156"/>
                  <a:pt x="37" y="156"/>
                </a:cubicBezTo>
                <a:cubicBezTo>
                  <a:pt x="37" y="156"/>
                  <a:pt x="37" y="156"/>
                  <a:pt x="36" y="156"/>
                </a:cubicBezTo>
                <a:cubicBezTo>
                  <a:pt x="36" y="156"/>
                  <a:pt x="36" y="155"/>
                  <a:pt x="36" y="155"/>
                </a:cubicBezTo>
                <a:cubicBezTo>
                  <a:pt x="36" y="152"/>
                  <a:pt x="33" y="155"/>
                  <a:pt x="31" y="155"/>
                </a:cubicBezTo>
                <a:cubicBezTo>
                  <a:pt x="31" y="155"/>
                  <a:pt x="30" y="156"/>
                  <a:pt x="30" y="156"/>
                </a:cubicBezTo>
                <a:cubicBezTo>
                  <a:pt x="30" y="156"/>
                  <a:pt x="29" y="156"/>
                  <a:pt x="29" y="156"/>
                </a:cubicBezTo>
                <a:cubicBezTo>
                  <a:pt x="28" y="156"/>
                  <a:pt x="28" y="157"/>
                  <a:pt x="28" y="157"/>
                </a:cubicBezTo>
                <a:cubicBezTo>
                  <a:pt x="27" y="157"/>
                  <a:pt x="27" y="157"/>
                  <a:pt x="27" y="158"/>
                </a:cubicBezTo>
                <a:cubicBezTo>
                  <a:pt x="27" y="158"/>
                  <a:pt x="27" y="159"/>
                  <a:pt x="27" y="159"/>
                </a:cubicBezTo>
                <a:cubicBezTo>
                  <a:pt x="27" y="159"/>
                  <a:pt x="25" y="160"/>
                  <a:pt x="25" y="159"/>
                </a:cubicBezTo>
                <a:cubicBezTo>
                  <a:pt x="24" y="158"/>
                  <a:pt x="24" y="159"/>
                  <a:pt x="23" y="159"/>
                </a:cubicBezTo>
                <a:cubicBezTo>
                  <a:pt x="22" y="159"/>
                  <a:pt x="22" y="159"/>
                  <a:pt x="21" y="159"/>
                </a:cubicBezTo>
                <a:cubicBezTo>
                  <a:pt x="21" y="160"/>
                  <a:pt x="21" y="160"/>
                  <a:pt x="21" y="160"/>
                </a:cubicBezTo>
                <a:cubicBezTo>
                  <a:pt x="20" y="160"/>
                  <a:pt x="20" y="161"/>
                  <a:pt x="19" y="161"/>
                </a:cubicBezTo>
                <a:cubicBezTo>
                  <a:pt x="19" y="161"/>
                  <a:pt x="17" y="162"/>
                  <a:pt x="18" y="163"/>
                </a:cubicBezTo>
                <a:cubicBezTo>
                  <a:pt x="18" y="163"/>
                  <a:pt x="18" y="163"/>
                  <a:pt x="19" y="163"/>
                </a:cubicBezTo>
                <a:cubicBezTo>
                  <a:pt x="20" y="163"/>
                  <a:pt x="20" y="163"/>
                  <a:pt x="21" y="163"/>
                </a:cubicBezTo>
                <a:cubicBezTo>
                  <a:pt x="21" y="163"/>
                  <a:pt x="22" y="163"/>
                  <a:pt x="23" y="164"/>
                </a:cubicBezTo>
                <a:cubicBezTo>
                  <a:pt x="23" y="164"/>
                  <a:pt x="24" y="164"/>
                  <a:pt x="24" y="164"/>
                </a:cubicBezTo>
                <a:cubicBezTo>
                  <a:pt x="25" y="164"/>
                  <a:pt x="25" y="164"/>
                  <a:pt x="25" y="165"/>
                </a:cubicBezTo>
                <a:cubicBezTo>
                  <a:pt x="24" y="165"/>
                  <a:pt x="23" y="165"/>
                  <a:pt x="22" y="165"/>
                </a:cubicBezTo>
                <a:cubicBezTo>
                  <a:pt x="22" y="166"/>
                  <a:pt x="22" y="167"/>
                  <a:pt x="23" y="167"/>
                </a:cubicBezTo>
                <a:cubicBezTo>
                  <a:pt x="24" y="167"/>
                  <a:pt x="24" y="168"/>
                  <a:pt x="24" y="168"/>
                </a:cubicBezTo>
                <a:cubicBezTo>
                  <a:pt x="25" y="168"/>
                  <a:pt x="25" y="169"/>
                  <a:pt x="25" y="169"/>
                </a:cubicBezTo>
                <a:cubicBezTo>
                  <a:pt x="25" y="169"/>
                  <a:pt x="25" y="169"/>
                  <a:pt x="25" y="169"/>
                </a:cubicBezTo>
                <a:cubicBezTo>
                  <a:pt x="27" y="170"/>
                  <a:pt x="29" y="171"/>
                  <a:pt x="31" y="171"/>
                </a:cubicBezTo>
                <a:cubicBezTo>
                  <a:pt x="31" y="169"/>
                  <a:pt x="36" y="171"/>
                  <a:pt x="36" y="169"/>
                </a:cubicBezTo>
                <a:cubicBezTo>
                  <a:pt x="37" y="169"/>
                  <a:pt x="39" y="170"/>
                  <a:pt x="39" y="170"/>
                </a:cubicBezTo>
                <a:cubicBezTo>
                  <a:pt x="39" y="169"/>
                  <a:pt x="39" y="169"/>
                  <a:pt x="39" y="169"/>
                </a:cubicBezTo>
                <a:cubicBezTo>
                  <a:pt x="40" y="169"/>
                  <a:pt x="41" y="170"/>
                  <a:pt x="42" y="170"/>
                </a:cubicBezTo>
                <a:cubicBezTo>
                  <a:pt x="42" y="171"/>
                  <a:pt x="42" y="171"/>
                  <a:pt x="42" y="171"/>
                </a:cubicBezTo>
                <a:cubicBezTo>
                  <a:pt x="43" y="173"/>
                  <a:pt x="44" y="170"/>
                  <a:pt x="45" y="170"/>
                </a:cubicBezTo>
                <a:cubicBezTo>
                  <a:pt x="46" y="170"/>
                  <a:pt x="47" y="170"/>
                  <a:pt x="48" y="170"/>
                </a:cubicBezTo>
                <a:cubicBezTo>
                  <a:pt x="48" y="170"/>
                  <a:pt x="48" y="169"/>
                  <a:pt x="48" y="169"/>
                </a:cubicBezTo>
                <a:cubicBezTo>
                  <a:pt x="49" y="169"/>
                  <a:pt x="49" y="170"/>
                  <a:pt x="49" y="169"/>
                </a:cubicBezTo>
                <a:cubicBezTo>
                  <a:pt x="50" y="169"/>
                  <a:pt x="51" y="169"/>
                  <a:pt x="52" y="169"/>
                </a:cubicBezTo>
                <a:cubicBezTo>
                  <a:pt x="52" y="170"/>
                  <a:pt x="52" y="171"/>
                  <a:pt x="51" y="171"/>
                </a:cubicBezTo>
                <a:cubicBezTo>
                  <a:pt x="51" y="172"/>
                  <a:pt x="50" y="171"/>
                  <a:pt x="51" y="172"/>
                </a:cubicBezTo>
                <a:cubicBezTo>
                  <a:pt x="51" y="173"/>
                  <a:pt x="51" y="174"/>
                  <a:pt x="51" y="175"/>
                </a:cubicBezTo>
                <a:cubicBezTo>
                  <a:pt x="52" y="177"/>
                  <a:pt x="52" y="178"/>
                  <a:pt x="51" y="178"/>
                </a:cubicBezTo>
                <a:cubicBezTo>
                  <a:pt x="50" y="178"/>
                  <a:pt x="51" y="179"/>
                  <a:pt x="50" y="179"/>
                </a:cubicBezTo>
                <a:cubicBezTo>
                  <a:pt x="50" y="179"/>
                  <a:pt x="50" y="179"/>
                  <a:pt x="49" y="179"/>
                </a:cubicBezTo>
                <a:cubicBezTo>
                  <a:pt x="49" y="179"/>
                  <a:pt x="48" y="180"/>
                  <a:pt x="47" y="180"/>
                </a:cubicBezTo>
                <a:cubicBezTo>
                  <a:pt x="46" y="179"/>
                  <a:pt x="45" y="179"/>
                  <a:pt x="45" y="180"/>
                </a:cubicBezTo>
                <a:cubicBezTo>
                  <a:pt x="44" y="181"/>
                  <a:pt x="44" y="181"/>
                  <a:pt x="43" y="181"/>
                </a:cubicBezTo>
                <a:cubicBezTo>
                  <a:pt x="43" y="182"/>
                  <a:pt x="43" y="182"/>
                  <a:pt x="42" y="182"/>
                </a:cubicBezTo>
                <a:cubicBezTo>
                  <a:pt x="41" y="182"/>
                  <a:pt x="40" y="182"/>
                  <a:pt x="39" y="182"/>
                </a:cubicBezTo>
                <a:cubicBezTo>
                  <a:pt x="39" y="181"/>
                  <a:pt x="38" y="181"/>
                  <a:pt x="38" y="180"/>
                </a:cubicBezTo>
                <a:cubicBezTo>
                  <a:pt x="37" y="180"/>
                  <a:pt x="36" y="180"/>
                  <a:pt x="35" y="180"/>
                </a:cubicBezTo>
                <a:cubicBezTo>
                  <a:pt x="35" y="181"/>
                  <a:pt x="33" y="181"/>
                  <a:pt x="34" y="182"/>
                </a:cubicBezTo>
                <a:cubicBezTo>
                  <a:pt x="34" y="183"/>
                  <a:pt x="35" y="183"/>
                  <a:pt x="35" y="185"/>
                </a:cubicBezTo>
                <a:cubicBezTo>
                  <a:pt x="35" y="185"/>
                  <a:pt x="36" y="187"/>
                  <a:pt x="35" y="186"/>
                </a:cubicBezTo>
                <a:cubicBezTo>
                  <a:pt x="34" y="186"/>
                  <a:pt x="36" y="185"/>
                  <a:pt x="34" y="185"/>
                </a:cubicBezTo>
                <a:cubicBezTo>
                  <a:pt x="33" y="185"/>
                  <a:pt x="33" y="185"/>
                  <a:pt x="33" y="186"/>
                </a:cubicBezTo>
                <a:cubicBezTo>
                  <a:pt x="32" y="187"/>
                  <a:pt x="33" y="187"/>
                  <a:pt x="32" y="187"/>
                </a:cubicBezTo>
                <a:cubicBezTo>
                  <a:pt x="31" y="188"/>
                  <a:pt x="29" y="189"/>
                  <a:pt x="29" y="189"/>
                </a:cubicBezTo>
                <a:cubicBezTo>
                  <a:pt x="29" y="190"/>
                  <a:pt x="29" y="191"/>
                  <a:pt x="28" y="192"/>
                </a:cubicBezTo>
                <a:cubicBezTo>
                  <a:pt x="27" y="192"/>
                  <a:pt x="27" y="193"/>
                  <a:pt x="27" y="194"/>
                </a:cubicBezTo>
                <a:cubicBezTo>
                  <a:pt x="27" y="194"/>
                  <a:pt x="28" y="194"/>
                  <a:pt x="28" y="194"/>
                </a:cubicBezTo>
                <a:cubicBezTo>
                  <a:pt x="28" y="194"/>
                  <a:pt x="28" y="194"/>
                  <a:pt x="28" y="195"/>
                </a:cubicBezTo>
                <a:cubicBezTo>
                  <a:pt x="28" y="195"/>
                  <a:pt x="29" y="195"/>
                  <a:pt x="29" y="195"/>
                </a:cubicBezTo>
                <a:cubicBezTo>
                  <a:pt x="29" y="194"/>
                  <a:pt x="31" y="197"/>
                  <a:pt x="31" y="197"/>
                </a:cubicBezTo>
                <a:cubicBezTo>
                  <a:pt x="32" y="197"/>
                  <a:pt x="33" y="196"/>
                  <a:pt x="34" y="197"/>
                </a:cubicBezTo>
                <a:cubicBezTo>
                  <a:pt x="35" y="197"/>
                  <a:pt x="35" y="197"/>
                  <a:pt x="35" y="197"/>
                </a:cubicBezTo>
                <a:cubicBezTo>
                  <a:pt x="36" y="197"/>
                  <a:pt x="36" y="197"/>
                  <a:pt x="37" y="197"/>
                </a:cubicBezTo>
                <a:cubicBezTo>
                  <a:pt x="38" y="197"/>
                  <a:pt x="38" y="197"/>
                  <a:pt x="38" y="198"/>
                </a:cubicBezTo>
                <a:cubicBezTo>
                  <a:pt x="37" y="198"/>
                  <a:pt x="37" y="199"/>
                  <a:pt x="36" y="199"/>
                </a:cubicBezTo>
                <a:cubicBezTo>
                  <a:pt x="36" y="200"/>
                  <a:pt x="35" y="200"/>
                  <a:pt x="35" y="201"/>
                </a:cubicBezTo>
                <a:cubicBezTo>
                  <a:pt x="35" y="202"/>
                  <a:pt x="35" y="202"/>
                  <a:pt x="35" y="202"/>
                </a:cubicBezTo>
                <a:cubicBezTo>
                  <a:pt x="35" y="202"/>
                  <a:pt x="36" y="204"/>
                  <a:pt x="35" y="204"/>
                </a:cubicBezTo>
                <a:cubicBezTo>
                  <a:pt x="37" y="204"/>
                  <a:pt x="36" y="204"/>
                  <a:pt x="37" y="205"/>
                </a:cubicBezTo>
                <a:cubicBezTo>
                  <a:pt x="37" y="205"/>
                  <a:pt x="37" y="206"/>
                  <a:pt x="38" y="206"/>
                </a:cubicBezTo>
                <a:cubicBezTo>
                  <a:pt x="39" y="206"/>
                  <a:pt x="42" y="206"/>
                  <a:pt x="42" y="205"/>
                </a:cubicBezTo>
                <a:cubicBezTo>
                  <a:pt x="42" y="204"/>
                  <a:pt x="43" y="204"/>
                  <a:pt x="43" y="203"/>
                </a:cubicBezTo>
                <a:cubicBezTo>
                  <a:pt x="43" y="203"/>
                  <a:pt x="44" y="203"/>
                  <a:pt x="43" y="202"/>
                </a:cubicBezTo>
                <a:cubicBezTo>
                  <a:pt x="43" y="202"/>
                  <a:pt x="43" y="202"/>
                  <a:pt x="43" y="201"/>
                </a:cubicBezTo>
                <a:cubicBezTo>
                  <a:pt x="43" y="201"/>
                  <a:pt x="44" y="201"/>
                  <a:pt x="44" y="201"/>
                </a:cubicBezTo>
                <a:cubicBezTo>
                  <a:pt x="44" y="200"/>
                  <a:pt x="45" y="201"/>
                  <a:pt x="45" y="201"/>
                </a:cubicBezTo>
                <a:cubicBezTo>
                  <a:pt x="45" y="202"/>
                  <a:pt x="45" y="202"/>
                  <a:pt x="45" y="203"/>
                </a:cubicBezTo>
                <a:cubicBezTo>
                  <a:pt x="44" y="203"/>
                  <a:pt x="44" y="203"/>
                  <a:pt x="44" y="203"/>
                </a:cubicBezTo>
                <a:cubicBezTo>
                  <a:pt x="44" y="204"/>
                  <a:pt x="44" y="204"/>
                  <a:pt x="45" y="205"/>
                </a:cubicBezTo>
                <a:cubicBezTo>
                  <a:pt x="46" y="206"/>
                  <a:pt x="45" y="206"/>
                  <a:pt x="46" y="207"/>
                </a:cubicBezTo>
                <a:cubicBezTo>
                  <a:pt x="46" y="207"/>
                  <a:pt x="46" y="207"/>
                  <a:pt x="46" y="207"/>
                </a:cubicBezTo>
                <a:cubicBezTo>
                  <a:pt x="46" y="207"/>
                  <a:pt x="47" y="208"/>
                  <a:pt x="47" y="208"/>
                </a:cubicBezTo>
                <a:cubicBezTo>
                  <a:pt x="47" y="209"/>
                  <a:pt x="46" y="209"/>
                  <a:pt x="46" y="209"/>
                </a:cubicBezTo>
                <a:cubicBezTo>
                  <a:pt x="46" y="210"/>
                  <a:pt x="46" y="211"/>
                  <a:pt x="46" y="211"/>
                </a:cubicBezTo>
                <a:cubicBezTo>
                  <a:pt x="47" y="211"/>
                  <a:pt x="47" y="211"/>
                  <a:pt x="48" y="211"/>
                </a:cubicBezTo>
                <a:cubicBezTo>
                  <a:pt x="49" y="212"/>
                  <a:pt x="47" y="211"/>
                  <a:pt x="47" y="212"/>
                </a:cubicBezTo>
                <a:cubicBezTo>
                  <a:pt x="47" y="214"/>
                  <a:pt x="47" y="213"/>
                  <a:pt x="47" y="213"/>
                </a:cubicBezTo>
                <a:cubicBezTo>
                  <a:pt x="47" y="213"/>
                  <a:pt x="47" y="214"/>
                  <a:pt x="47" y="215"/>
                </a:cubicBezTo>
                <a:cubicBezTo>
                  <a:pt x="48" y="215"/>
                  <a:pt x="48" y="214"/>
                  <a:pt x="49" y="214"/>
                </a:cubicBezTo>
                <a:cubicBezTo>
                  <a:pt x="50" y="213"/>
                  <a:pt x="50" y="213"/>
                  <a:pt x="51" y="213"/>
                </a:cubicBezTo>
                <a:cubicBezTo>
                  <a:pt x="52" y="211"/>
                  <a:pt x="54" y="211"/>
                  <a:pt x="55" y="210"/>
                </a:cubicBezTo>
                <a:cubicBezTo>
                  <a:pt x="55" y="212"/>
                  <a:pt x="57" y="213"/>
                  <a:pt x="58" y="212"/>
                </a:cubicBezTo>
                <a:cubicBezTo>
                  <a:pt x="59" y="212"/>
                  <a:pt x="59" y="213"/>
                  <a:pt x="59" y="213"/>
                </a:cubicBezTo>
                <a:cubicBezTo>
                  <a:pt x="60" y="213"/>
                  <a:pt x="60" y="214"/>
                  <a:pt x="60" y="214"/>
                </a:cubicBezTo>
                <a:cubicBezTo>
                  <a:pt x="60" y="214"/>
                  <a:pt x="62" y="216"/>
                  <a:pt x="62" y="215"/>
                </a:cubicBezTo>
                <a:cubicBezTo>
                  <a:pt x="62" y="216"/>
                  <a:pt x="62" y="214"/>
                  <a:pt x="62" y="214"/>
                </a:cubicBezTo>
                <a:cubicBezTo>
                  <a:pt x="62" y="214"/>
                  <a:pt x="62" y="213"/>
                  <a:pt x="62" y="214"/>
                </a:cubicBezTo>
                <a:cubicBezTo>
                  <a:pt x="63" y="214"/>
                  <a:pt x="63" y="214"/>
                  <a:pt x="63" y="213"/>
                </a:cubicBezTo>
                <a:cubicBezTo>
                  <a:pt x="64" y="213"/>
                  <a:pt x="64" y="212"/>
                  <a:pt x="64" y="212"/>
                </a:cubicBezTo>
                <a:cubicBezTo>
                  <a:pt x="65" y="212"/>
                  <a:pt x="64" y="214"/>
                  <a:pt x="64" y="214"/>
                </a:cubicBezTo>
                <a:cubicBezTo>
                  <a:pt x="66" y="214"/>
                  <a:pt x="67" y="214"/>
                  <a:pt x="68" y="214"/>
                </a:cubicBezTo>
                <a:cubicBezTo>
                  <a:pt x="68" y="213"/>
                  <a:pt x="69" y="213"/>
                  <a:pt x="69" y="213"/>
                </a:cubicBezTo>
                <a:cubicBezTo>
                  <a:pt x="70" y="213"/>
                  <a:pt x="70" y="212"/>
                  <a:pt x="70" y="212"/>
                </a:cubicBezTo>
                <a:cubicBezTo>
                  <a:pt x="70" y="212"/>
                  <a:pt x="71" y="212"/>
                  <a:pt x="71" y="212"/>
                </a:cubicBezTo>
                <a:cubicBezTo>
                  <a:pt x="71" y="212"/>
                  <a:pt x="71" y="213"/>
                  <a:pt x="71" y="214"/>
                </a:cubicBezTo>
                <a:cubicBezTo>
                  <a:pt x="70" y="214"/>
                  <a:pt x="70" y="214"/>
                  <a:pt x="70" y="214"/>
                </a:cubicBezTo>
                <a:cubicBezTo>
                  <a:pt x="70" y="215"/>
                  <a:pt x="69" y="216"/>
                  <a:pt x="68" y="216"/>
                </a:cubicBezTo>
                <a:cubicBezTo>
                  <a:pt x="68" y="217"/>
                  <a:pt x="68" y="217"/>
                  <a:pt x="68" y="218"/>
                </a:cubicBezTo>
                <a:cubicBezTo>
                  <a:pt x="68" y="219"/>
                  <a:pt x="67" y="219"/>
                  <a:pt x="67" y="219"/>
                </a:cubicBezTo>
                <a:cubicBezTo>
                  <a:pt x="67" y="219"/>
                  <a:pt x="67" y="219"/>
                  <a:pt x="66" y="219"/>
                </a:cubicBezTo>
                <a:cubicBezTo>
                  <a:pt x="66" y="220"/>
                  <a:pt x="66" y="220"/>
                  <a:pt x="66" y="221"/>
                </a:cubicBezTo>
                <a:cubicBezTo>
                  <a:pt x="66" y="221"/>
                  <a:pt x="66" y="223"/>
                  <a:pt x="66" y="223"/>
                </a:cubicBezTo>
                <a:cubicBezTo>
                  <a:pt x="66" y="223"/>
                  <a:pt x="65" y="223"/>
                  <a:pt x="65" y="224"/>
                </a:cubicBezTo>
                <a:cubicBezTo>
                  <a:pt x="65" y="225"/>
                  <a:pt x="64" y="225"/>
                  <a:pt x="64" y="226"/>
                </a:cubicBezTo>
                <a:cubicBezTo>
                  <a:pt x="63" y="227"/>
                  <a:pt x="63" y="228"/>
                  <a:pt x="62" y="228"/>
                </a:cubicBezTo>
                <a:cubicBezTo>
                  <a:pt x="61" y="228"/>
                  <a:pt x="60" y="229"/>
                  <a:pt x="60" y="230"/>
                </a:cubicBezTo>
                <a:cubicBezTo>
                  <a:pt x="58" y="230"/>
                  <a:pt x="57" y="231"/>
                  <a:pt x="56" y="232"/>
                </a:cubicBezTo>
                <a:cubicBezTo>
                  <a:pt x="54" y="232"/>
                  <a:pt x="54" y="233"/>
                  <a:pt x="54" y="235"/>
                </a:cubicBezTo>
                <a:cubicBezTo>
                  <a:pt x="54" y="236"/>
                  <a:pt x="54" y="235"/>
                  <a:pt x="53" y="235"/>
                </a:cubicBezTo>
                <a:cubicBezTo>
                  <a:pt x="52" y="235"/>
                  <a:pt x="52" y="236"/>
                  <a:pt x="51" y="236"/>
                </a:cubicBezTo>
                <a:cubicBezTo>
                  <a:pt x="52" y="235"/>
                  <a:pt x="52" y="235"/>
                  <a:pt x="52" y="235"/>
                </a:cubicBezTo>
                <a:cubicBezTo>
                  <a:pt x="50" y="235"/>
                  <a:pt x="49" y="235"/>
                  <a:pt x="47" y="236"/>
                </a:cubicBezTo>
                <a:cubicBezTo>
                  <a:pt x="46" y="236"/>
                  <a:pt x="46" y="236"/>
                  <a:pt x="46" y="237"/>
                </a:cubicBezTo>
                <a:cubicBezTo>
                  <a:pt x="46" y="238"/>
                  <a:pt x="45" y="238"/>
                  <a:pt x="45" y="238"/>
                </a:cubicBezTo>
                <a:cubicBezTo>
                  <a:pt x="44" y="238"/>
                  <a:pt x="44" y="239"/>
                  <a:pt x="44" y="239"/>
                </a:cubicBezTo>
                <a:cubicBezTo>
                  <a:pt x="44" y="240"/>
                  <a:pt x="44" y="240"/>
                  <a:pt x="43" y="240"/>
                </a:cubicBezTo>
                <a:cubicBezTo>
                  <a:pt x="43" y="241"/>
                  <a:pt x="42" y="241"/>
                  <a:pt x="42" y="241"/>
                </a:cubicBezTo>
                <a:cubicBezTo>
                  <a:pt x="41" y="241"/>
                  <a:pt x="40" y="242"/>
                  <a:pt x="40" y="243"/>
                </a:cubicBezTo>
                <a:cubicBezTo>
                  <a:pt x="41" y="242"/>
                  <a:pt x="41" y="242"/>
                  <a:pt x="42" y="242"/>
                </a:cubicBezTo>
                <a:cubicBezTo>
                  <a:pt x="42" y="242"/>
                  <a:pt x="43" y="242"/>
                  <a:pt x="43" y="242"/>
                </a:cubicBezTo>
                <a:cubicBezTo>
                  <a:pt x="43" y="241"/>
                  <a:pt x="44" y="241"/>
                  <a:pt x="44" y="241"/>
                </a:cubicBezTo>
                <a:cubicBezTo>
                  <a:pt x="44" y="242"/>
                  <a:pt x="44" y="242"/>
                  <a:pt x="45" y="242"/>
                </a:cubicBezTo>
                <a:cubicBezTo>
                  <a:pt x="45" y="242"/>
                  <a:pt x="45" y="242"/>
                  <a:pt x="45" y="241"/>
                </a:cubicBezTo>
                <a:cubicBezTo>
                  <a:pt x="45" y="241"/>
                  <a:pt x="46" y="241"/>
                  <a:pt x="46" y="241"/>
                </a:cubicBezTo>
                <a:cubicBezTo>
                  <a:pt x="46" y="239"/>
                  <a:pt x="47" y="240"/>
                  <a:pt x="47" y="238"/>
                </a:cubicBezTo>
                <a:cubicBezTo>
                  <a:pt x="47" y="238"/>
                  <a:pt x="47" y="238"/>
                  <a:pt x="47" y="238"/>
                </a:cubicBezTo>
                <a:cubicBezTo>
                  <a:pt x="47" y="237"/>
                  <a:pt x="47" y="237"/>
                  <a:pt x="48" y="237"/>
                </a:cubicBezTo>
                <a:cubicBezTo>
                  <a:pt x="48" y="237"/>
                  <a:pt x="49" y="237"/>
                  <a:pt x="50" y="237"/>
                </a:cubicBezTo>
                <a:cubicBezTo>
                  <a:pt x="49" y="237"/>
                  <a:pt x="49" y="238"/>
                  <a:pt x="49" y="239"/>
                </a:cubicBezTo>
                <a:cubicBezTo>
                  <a:pt x="50" y="239"/>
                  <a:pt x="51" y="239"/>
                  <a:pt x="51" y="237"/>
                </a:cubicBezTo>
                <a:cubicBezTo>
                  <a:pt x="52" y="238"/>
                  <a:pt x="53" y="238"/>
                  <a:pt x="54" y="238"/>
                </a:cubicBezTo>
                <a:cubicBezTo>
                  <a:pt x="54" y="237"/>
                  <a:pt x="54" y="238"/>
                  <a:pt x="54" y="237"/>
                </a:cubicBezTo>
                <a:cubicBezTo>
                  <a:pt x="54" y="237"/>
                  <a:pt x="56" y="236"/>
                  <a:pt x="57" y="236"/>
                </a:cubicBezTo>
                <a:cubicBezTo>
                  <a:pt x="57" y="237"/>
                  <a:pt x="58" y="237"/>
                  <a:pt x="58" y="235"/>
                </a:cubicBezTo>
                <a:cubicBezTo>
                  <a:pt x="59" y="236"/>
                  <a:pt x="60" y="235"/>
                  <a:pt x="60" y="233"/>
                </a:cubicBezTo>
                <a:cubicBezTo>
                  <a:pt x="61" y="234"/>
                  <a:pt x="61" y="234"/>
                  <a:pt x="62" y="234"/>
                </a:cubicBezTo>
                <a:cubicBezTo>
                  <a:pt x="62" y="234"/>
                  <a:pt x="62" y="234"/>
                  <a:pt x="62" y="234"/>
                </a:cubicBezTo>
                <a:cubicBezTo>
                  <a:pt x="62" y="233"/>
                  <a:pt x="62" y="233"/>
                  <a:pt x="62" y="232"/>
                </a:cubicBezTo>
                <a:cubicBezTo>
                  <a:pt x="62" y="232"/>
                  <a:pt x="61" y="232"/>
                  <a:pt x="61" y="232"/>
                </a:cubicBezTo>
                <a:cubicBezTo>
                  <a:pt x="62" y="232"/>
                  <a:pt x="64" y="231"/>
                  <a:pt x="65" y="231"/>
                </a:cubicBezTo>
                <a:cubicBezTo>
                  <a:pt x="65" y="231"/>
                  <a:pt x="64" y="230"/>
                  <a:pt x="64" y="230"/>
                </a:cubicBezTo>
                <a:cubicBezTo>
                  <a:pt x="65" y="230"/>
                  <a:pt x="66" y="230"/>
                  <a:pt x="66" y="229"/>
                </a:cubicBezTo>
                <a:cubicBezTo>
                  <a:pt x="66" y="229"/>
                  <a:pt x="66" y="228"/>
                  <a:pt x="67" y="228"/>
                </a:cubicBezTo>
                <a:cubicBezTo>
                  <a:pt x="67" y="228"/>
                  <a:pt x="67" y="227"/>
                  <a:pt x="67" y="228"/>
                </a:cubicBezTo>
                <a:cubicBezTo>
                  <a:pt x="68" y="228"/>
                  <a:pt x="68" y="228"/>
                  <a:pt x="69" y="228"/>
                </a:cubicBezTo>
                <a:cubicBezTo>
                  <a:pt x="69" y="227"/>
                  <a:pt x="69" y="227"/>
                  <a:pt x="70" y="227"/>
                </a:cubicBezTo>
                <a:cubicBezTo>
                  <a:pt x="71" y="227"/>
                  <a:pt x="71" y="225"/>
                  <a:pt x="71" y="224"/>
                </a:cubicBezTo>
                <a:cubicBezTo>
                  <a:pt x="71" y="224"/>
                  <a:pt x="72" y="224"/>
                  <a:pt x="72" y="224"/>
                </a:cubicBezTo>
                <a:cubicBezTo>
                  <a:pt x="73" y="223"/>
                  <a:pt x="72" y="223"/>
                  <a:pt x="73" y="223"/>
                </a:cubicBezTo>
                <a:cubicBezTo>
                  <a:pt x="74" y="223"/>
                  <a:pt x="74" y="222"/>
                  <a:pt x="75" y="221"/>
                </a:cubicBezTo>
                <a:cubicBezTo>
                  <a:pt x="76" y="221"/>
                  <a:pt x="76" y="220"/>
                  <a:pt x="77" y="220"/>
                </a:cubicBezTo>
                <a:cubicBezTo>
                  <a:pt x="78" y="220"/>
                  <a:pt x="77" y="218"/>
                  <a:pt x="78" y="218"/>
                </a:cubicBezTo>
                <a:cubicBezTo>
                  <a:pt x="79" y="218"/>
                  <a:pt x="79" y="218"/>
                  <a:pt x="79" y="218"/>
                </a:cubicBezTo>
                <a:cubicBezTo>
                  <a:pt x="79" y="218"/>
                  <a:pt x="80" y="218"/>
                  <a:pt x="80" y="218"/>
                </a:cubicBezTo>
                <a:cubicBezTo>
                  <a:pt x="81" y="218"/>
                  <a:pt x="81" y="217"/>
                  <a:pt x="82" y="217"/>
                </a:cubicBezTo>
                <a:cubicBezTo>
                  <a:pt x="83" y="217"/>
                  <a:pt x="84" y="215"/>
                  <a:pt x="83" y="215"/>
                </a:cubicBezTo>
                <a:cubicBezTo>
                  <a:pt x="83" y="215"/>
                  <a:pt x="83" y="214"/>
                  <a:pt x="83" y="214"/>
                </a:cubicBezTo>
                <a:cubicBezTo>
                  <a:pt x="84" y="214"/>
                  <a:pt x="84" y="214"/>
                  <a:pt x="84" y="214"/>
                </a:cubicBezTo>
                <a:cubicBezTo>
                  <a:pt x="85" y="214"/>
                  <a:pt x="84" y="213"/>
                  <a:pt x="84" y="213"/>
                </a:cubicBezTo>
                <a:cubicBezTo>
                  <a:pt x="85" y="213"/>
                  <a:pt x="86" y="213"/>
                  <a:pt x="86" y="212"/>
                </a:cubicBezTo>
                <a:cubicBezTo>
                  <a:pt x="86" y="211"/>
                  <a:pt x="86" y="211"/>
                  <a:pt x="85" y="211"/>
                </a:cubicBezTo>
                <a:cubicBezTo>
                  <a:pt x="84" y="211"/>
                  <a:pt x="83" y="211"/>
                  <a:pt x="83" y="211"/>
                </a:cubicBezTo>
                <a:cubicBezTo>
                  <a:pt x="83" y="210"/>
                  <a:pt x="83" y="208"/>
                  <a:pt x="83" y="208"/>
                </a:cubicBezTo>
                <a:cubicBezTo>
                  <a:pt x="84" y="208"/>
                  <a:pt x="83" y="207"/>
                  <a:pt x="84" y="207"/>
                </a:cubicBezTo>
                <a:cubicBezTo>
                  <a:pt x="84" y="207"/>
                  <a:pt x="84" y="206"/>
                  <a:pt x="84" y="206"/>
                </a:cubicBezTo>
                <a:cubicBezTo>
                  <a:pt x="85" y="206"/>
                  <a:pt x="87" y="206"/>
                  <a:pt x="87" y="205"/>
                </a:cubicBezTo>
                <a:cubicBezTo>
                  <a:pt x="87" y="204"/>
                  <a:pt x="88" y="204"/>
                  <a:pt x="88" y="204"/>
                </a:cubicBezTo>
                <a:cubicBezTo>
                  <a:pt x="89" y="203"/>
                  <a:pt x="89" y="203"/>
                  <a:pt x="88" y="202"/>
                </a:cubicBezTo>
                <a:cubicBezTo>
                  <a:pt x="89" y="202"/>
                  <a:pt x="90" y="202"/>
                  <a:pt x="90" y="203"/>
                </a:cubicBezTo>
                <a:cubicBezTo>
                  <a:pt x="91" y="202"/>
                  <a:pt x="91" y="202"/>
                  <a:pt x="91" y="200"/>
                </a:cubicBezTo>
                <a:cubicBezTo>
                  <a:pt x="91" y="200"/>
                  <a:pt x="92" y="199"/>
                  <a:pt x="93" y="199"/>
                </a:cubicBezTo>
                <a:cubicBezTo>
                  <a:pt x="93" y="199"/>
                  <a:pt x="95" y="198"/>
                  <a:pt x="95" y="198"/>
                </a:cubicBezTo>
                <a:cubicBezTo>
                  <a:pt x="95" y="197"/>
                  <a:pt x="95" y="197"/>
                  <a:pt x="96" y="196"/>
                </a:cubicBezTo>
                <a:cubicBezTo>
                  <a:pt x="96" y="196"/>
                  <a:pt x="96" y="196"/>
                  <a:pt x="97" y="196"/>
                </a:cubicBezTo>
                <a:cubicBezTo>
                  <a:pt x="98" y="195"/>
                  <a:pt x="99" y="194"/>
                  <a:pt x="100" y="193"/>
                </a:cubicBezTo>
                <a:cubicBezTo>
                  <a:pt x="101" y="192"/>
                  <a:pt x="100" y="193"/>
                  <a:pt x="101" y="194"/>
                </a:cubicBezTo>
                <a:cubicBezTo>
                  <a:pt x="102" y="194"/>
                  <a:pt x="104" y="194"/>
                  <a:pt x="104" y="193"/>
                </a:cubicBezTo>
                <a:cubicBezTo>
                  <a:pt x="105" y="192"/>
                  <a:pt x="105" y="192"/>
                  <a:pt x="106" y="192"/>
                </a:cubicBezTo>
                <a:cubicBezTo>
                  <a:pt x="106" y="192"/>
                  <a:pt x="105" y="193"/>
                  <a:pt x="105" y="193"/>
                </a:cubicBezTo>
                <a:cubicBezTo>
                  <a:pt x="104" y="194"/>
                  <a:pt x="104" y="194"/>
                  <a:pt x="104" y="195"/>
                </a:cubicBezTo>
                <a:cubicBezTo>
                  <a:pt x="105" y="195"/>
                  <a:pt x="105" y="196"/>
                  <a:pt x="106" y="197"/>
                </a:cubicBezTo>
                <a:cubicBezTo>
                  <a:pt x="104" y="197"/>
                  <a:pt x="103" y="197"/>
                  <a:pt x="102" y="196"/>
                </a:cubicBezTo>
                <a:cubicBezTo>
                  <a:pt x="101" y="196"/>
                  <a:pt x="100" y="196"/>
                  <a:pt x="100" y="196"/>
                </a:cubicBezTo>
                <a:cubicBezTo>
                  <a:pt x="100" y="197"/>
                  <a:pt x="99" y="197"/>
                  <a:pt x="99" y="197"/>
                </a:cubicBezTo>
                <a:cubicBezTo>
                  <a:pt x="98" y="197"/>
                  <a:pt x="98" y="198"/>
                  <a:pt x="98" y="198"/>
                </a:cubicBezTo>
                <a:cubicBezTo>
                  <a:pt x="98" y="198"/>
                  <a:pt x="97" y="198"/>
                  <a:pt x="97" y="198"/>
                </a:cubicBezTo>
                <a:cubicBezTo>
                  <a:pt x="96" y="198"/>
                  <a:pt x="96" y="200"/>
                  <a:pt x="96" y="201"/>
                </a:cubicBezTo>
                <a:cubicBezTo>
                  <a:pt x="96" y="201"/>
                  <a:pt x="96" y="202"/>
                  <a:pt x="96" y="202"/>
                </a:cubicBezTo>
                <a:cubicBezTo>
                  <a:pt x="96" y="203"/>
                  <a:pt x="97" y="203"/>
                  <a:pt x="97" y="203"/>
                </a:cubicBezTo>
                <a:cubicBezTo>
                  <a:pt x="96" y="203"/>
                  <a:pt x="95" y="204"/>
                  <a:pt x="95" y="204"/>
                </a:cubicBezTo>
                <a:cubicBezTo>
                  <a:pt x="95" y="205"/>
                  <a:pt x="95" y="205"/>
                  <a:pt x="95" y="205"/>
                </a:cubicBezTo>
                <a:cubicBezTo>
                  <a:pt x="95" y="205"/>
                  <a:pt x="95" y="206"/>
                  <a:pt x="95" y="206"/>
                </a:cubicBezTo>
                <a:cubicBezTo>
                  <a:pt x="96" y="207"/>
                  <a:pt x="96" y="207"/>
                  <a:pt x="96" y="207"/>
                </a:cubicBezTo>
                <a:cubicBezTo>
                  <a:pt x="96" y="207"/>
                  <a:pt x="97" y="207"/>
                  <a:pt x="97" y="207"/>
                </a:cubicBezTo>
                <a:cubicBezTo>
                  <a:pt x="97" y="207"/>
                  <a:pt x="97" y="207"/>
                  <a:pt x="98" y="207"/>
                </a:cubicBezTo>
                <a:cubicBezTo>
                  <a:pt x="97" y="208"/>
                  <a:pt x="96" y="209"/>
                  <a:pt x="95" y="209"/>
                </a:cubicBezTo>
                <a:cubicBezTo>
                  <a:pt x="94" y="208"/>
                  <a:pt x="95" y="209"/>
                  <a:pt x="94" y="210"/>
                </a:cubicBezTo>
                <a:cubicBezTo>
                  <a:pt x="95" y="210"/>
                  <a:pt x="96" y="210"/>
                  <a:pt x="97" y="210"/>
                </a:cubicBezTo>
                <a:cubicBezTo>
                  <a:pt x="97" y="210"/>
                  <a:pt x="98" y="210"/>
                  <a:pt x="98" y="209"/>
                </a:cubicBezTo>
                <a:cubicBezTo>
                  <a:pt x="99" y="210"/>
                  <a:pt x="99" y="210"/>
                  <a:pt x="100" y="210"/>
                </a:cubicBezTo>
                <a:cubicBezTo>
                  <a:pt x="100" y="209"/>
                  <a:pt x="100" y="209"/>
                  <a:pt x="100" y="209"/>
                </a:cubicBezTo>
                <a:cubicBezTo>
                  <a:pt x="101" y="209"/>
                  <a:pt x="102" y="208"/>
                  <a:pt x="102" y="208"/>
                </a:cubicBezTo>
                <a:cubicBezTo>
                  <a:pt x="102" y="207"/>
                  <a:pt x="102" y="207"/>
                  <a:pt x="103" y="207"/>
                </a:cubicBezTo>
                <a:cubicBezTo>
                  <a:pt x="104" y="207"/>
                  <a:pt x="104" y="206"/>
                  <a:pt x="105" y="206"/>
                </a:cubicBezTo>
                <a:cubicBezTo>
                  <a:pt x="104" y="206"/>
                  <a:pt x="104" y="205"/>
                  <a:pt x="104" y="205"/>
                </a:cubicBezTo>
                <a:cubicBezTo>
                  <a:pt x="105" y="205"/>
                  <a:pt x="105" y="205"/>
                  <a:pt x="105" y="205"/>
                </a:cubicBezTo>
                <a:cubicBezTo>
                  <a:pt x="105" y="205"/>
                  <a:pt x="105" y="205"/>
                  <a:pt x="106" y="205"/>
                </a:cubicBezTo>
                <a:cubicBezTo>
                  <a:pt x="106" y="205"/>
                  <a:pt x="106" y="204"/>
                  <a:pt x="106" y="204"/>
                </a:cubicBezTo>
                <a:cubicBezTo>
                  <a:pt x="108" y="202"/>
                  <a:pt x="107" y="204"/>
                  <a:pt x="108" y="204"/>
                </a:cubicBezTo>
                <a:cubicBezTo>
                  <a:pt x="108" y="204"/>
                  <a:pt x="108" y="203"/>
                  <a:pt x="109" y="203"/>
                </a:cubicBezTo>
                <a:cubicBezTo>
                  <a:pt x="110" y="203"/>
                  <a:pt x="111" y="204"/>
                  <a:pt x="111" y="204"/>
                </a:cubicBezTo>
                <a:cubicBezTo>
                  <a:pt x="113" y="204"/>
                  <a:pt x="112" y="203"/>
                  <a:pt x="113" y="202"/>
                </a:cubicBezTo>
                <a:cubicBezTo>
                  <a:pt x="113" y="202"/>
                  <a:pt x="114" y="202"/>
                  <a:pt x="114" y="202"/>
                </a:cubicBezTo>
                <a:cubicBezTo>
                  <a:pt x="114" y="202"/>
                  <a:pt x="113" y="201"/>
                  <a:pt x="114" y="200"/>
                </a:cubicBezTo>
                <a:cubicBezTo>
                  <a:pt x="114" y="200"/>
                  <a:pt x="114" y="200"/>
                  <a:pt x="114" y="199"/>
                </a:cubicBezTo>
                <a:cubicBezTo>
                  <a:pt x="114" y="199"/>
                  <a:pt x="113" y="199"/>
                  <a:pt x="113" y="199"/>
                </a:cubicBezTo>
                <a:cubicBezTo>
                  <a:pt x="113" y="199"/>
                  <a:pt x="113" y="199"/>
                  <a:pt x="112" y="199"/>
                </a:cubicBezTo>
                <a:cubicBezTo>
                  <a:pt x="112" y="199"/>
                  <a:pt x="112" y="198"/>
                  <a:pt x="111" y="198"/>
                </a:cubicBezTo>
                <a:cubicBezTo>
                  <a:pt x="111" y="198"/>
                  <a:pt x="111" y="196"/>
                  <a:pt x="111" y="196"/>
                </a:cubicBezTo>
                <a:cubicBezTo>
                  <a:pt x="113" y="196"/>
                  <a:pt x="113" y="196"/>
                  <a:pt x="114" y="196"/>
                </a:cubicBezTo>
                <a:cubicBezTo>
                  <a:pt x="114" y="197"/>
                  <a:pt x="116" y="197"/>
                  <a:pt x="116" y="197"/>
                </a:cubicBezTo>
                <a:cubicBezTo>
                  <a:pt x="116" y="196"/>
                  <a:pt x="116" y="196"/>
                  <a:pt x="116" y="196"/>
                </a:cubicBezTo>
                <a:cubicBezTo>
                  <a:pt x="117" y="196"/>
                  <a:pt x="118" y="196"/>
                  <a:pt x="118" y="196"/>
                </a:cubicBezTo>
                <a:cubicBezTo>
                  <a:pt x="119" y="196"/>
                  <a:pt x="119" y="195"/>
                  <a:pt x="120" y="195"/>
                </a:cubicBezTo>
                <a:cubicBezTo>
                  <a:pt x="120" y="195"/>
                  <a:pt x="120" y="196"/>
                  <a:pt x="120" y="197"/>
                </a:cubicBezTo>
                <a:cubicBezTo>
                  <a:pt x="120" y="197"/>
                  <a:pt x="121" y="197"/>
                  <a:pt x="121" y="197"/>
                </a:cubicBezTo>
                <a:cubicBezTo>
                  <a:pt x="121" y="198"/>
                  <a:pt x="121" y="197"/>
                  <a:pt x="120" y="197"/>
                </a:cubicBezTo>
                <a:cubicBezTo>
                  <a:pt x="120" y="197"/>
                  <a:pt x="120" y="198"/>
                  <a:pt x="120" y="198"/>
                </a:cubicBezTo>
                <a:cubicBezTo>
                  <a:pt x="119" y="198"/>
                  <a:pt x="119" y="198"/>
                  <a:pt x="120" y="198"/>
                </a:cubicBezTo>
                <a:cubicBezTo>
                  <a:pt x="120" y="198"/>
                  <a:pt x="122" y="198"/>
                  <a:pt x="122" y="198"/>
                </a:cubicBezTo>
                <a:cubicBezTo>
                  <a:pt x="122" y="199"/>
                  <a:pt x="123" y="199"/>
                  <a:pt x="124" y="199"/>
                </a:cubicBezTo>
                <a:cubicBezTo>
                  <a:pt x="124" y="199"/>
                  <a:pt x="124" y="200"/>
                  <a:pt x="123" y="200"/>
                </a:cubicBezTo>
                <a:cubicBezTo>
                  <a:pt x="123" y="201"/>
                  <a:pt x="123" y="201"/>
                  <a:pt x="123" y="201"/>
                </a:cubicBezTo>
                <a:cubicBezTo>
                  <a:pt x="124" y="202"/>
                  <a:pt x="125" y="202"/>
                  <a:pt x="126" y="201"/>
                </a:cubicBezTo>
                <a:cubicBezTo>
                  <a:pt x="127" y="200"/>
                  <a:pt x="127" y="201"/>
                  <a:pt x="127" y="201"/>
                </a:cubicBezTo>
                <a:cubicBezTo>
                  <a:pt x="127" y="202"/>
                  <a:pt x="128" y="203"/>
                  <a:pt x="128" y="203"/>
                </a:cubicBezTo>
                <a:cubicBezTo>
                  <a:pt x="128" y="203"/>
                  <a:pt x="129" y="203"/>
                  <a:pt x="130" y="203"/>
                </a:cubicBezTo>
                <a:cubicBezTo>
                  <a:pt x="130" y="203"/>
                  <a:pt x="130" y="203"/>
                  <a:pt x="130" y="203"/>
                </a:cubicBezTo>
                <a:cubicBezTo>
                  <a:pt x="131" y="203"/>
                  <a:pt x="131" y="204"/>
                  <a:pt x="131" y="204"/>
                </a:cubicBezTo>
                <a:cubicBezTo>
                  <a:pt x="132" y="205"/>
                  <a:pt x="135" y="204"/>
                  <a:pt x="135" y="205"/>
                </a:cubicBezTo>
                <a:cubicBezTo>
                  <a:pt x="136" y="205"/>
                  <a:pt x="135" y="205"/>
                  <a:pt x="136" y="205"/>
                </a:cubicBezTo>
                <a:cubicBezTo>
                  <a:pt x="136" y="205"/>
                  <a:pt x="136" y="205"/>
                  <a:pt x="137" y="205"/>
                </a:cubicBezTo>
                <a:cubicBezTo>
                  <a:pt x="137" y="205"/>
                  <a:pt x="137" y="204"/>
                  <a:pt x="137" y="204"/>
                </a:cubicBezTo>
                <a:cubicBezTo>
                  <a:pt x="138" y="204"/>
                  <a:pt x="138" y="204"/>
                  <a:pt x="139" y="204"/>
                </a:cubicBezTo>
                <a:cubicBezTo>
                  <a:pt x="139" y="204"/>
                  <a:pt x="139" y="204"/>
                  <a:pt x="140" y="204"/>
                </a:cubicBezTo>
                <a:cubicBezTo>
                  <a:pt x="140" y="205"/>
                  <a:pt x="142" y="204"/>
                  <a:pt x="142" y="205"/>
                </a:cubicBezTo>
                <a:cubicBezTo>
                  <a:pt x="143" y="205"/>
                  <a:pt x="143" y="205"/>
                  <a:pt x="144" y="205"/>
                </a:cubicBezTo>
                <a:cubicBezTo>
                  <a:pt x="144" y="205"/>
                  <a:pt x="145" y="206"/>
                  <a:pt x="145" y="206"/>
                </a:cubicBezTo>
                <a:cubicBezTo>
                  <a:pt x="146" y="206"/>
                  <a:pt x="146" y="206"/>
                  <a:pt x="146" y="206"/>
                </a:cubicBezTo>
                <a:cubicBezTo>
                  <a:pt x="147" y="206"/>
                  <a:pt x="146" y="207"/>
                  <a:pt x="147" y="207"/>
                </a:cubicBezTo>
                <a:cubicBezTo>
                  <a:pt x="148" y="207"/>
                  <a:pt x="149" y="207"/>
                  <a:pt x="150" y="207"/>
                </a:cubicBezTo>
                <a:cubicBezTo>
                  <a:pt x="150" y="207"/>
                  <a:pt x="151" y="207"/>
                  <a:pt x="152" y="207"/>
                </a:cubicBezTo>
                <a:cubicBezTo>
                  <a:pt x="153" y="206"/>
                  <a:pt x="154" y="205"/>
                  <a:pt x="154" y="206"/>
                </a:cubicBezTo>
                <a:cubicBezTo>
                  <a:pt x="154" y="207"/>
                  <a:pt x="153" y="207"/>
                  <a:pt x="153" y="207"/>
                </a:cubicBezTo>
                <a:cubicBezTo>
                  <a:pt x="153" y="208"/>
                  <a:pt x="153" y="208"/>
                  <a:pt x="152" y="209"/>
                </a:cubicBezTo>
                <a:cubicBezTo>
                  <a:pt x="153" y="210"/>
                  <a:pt x="154" y="210"/>
                  <a:pt x="155" y="209"/>
                </a:cubicBezTo>
                <a:cubicBezTo>
                  <a:pt x="155" y="209"/>
                  <a:pt x="156" y="211"/>
                  <a:pt x="156" y="211"/>
                </a:cubicBezTo>
                <a:cubicBezTo>
                  <a:pt x="157" y="211"/>
                  <a:pt x="158" y="211"/>
                  <a:pt x="158" y="211"/>
                </a:cubicBezTo>
                <a:cubicBezTo>
                  <a:pt x="158" y="210"/>
                  <a:pt x="158" y="210"/>
                  <a:pt x="158" y="209"/>
                </a:cubicBezTo>
                <a:cubicBezTo>
                  <a:pt x="159" y="209"/>
                  <a:pt x="159" y="209"/>
                  <a:pt x="160" y="209"/>
                </a:cubicBezTo>
                <a:cubicBezTo>
                  <a:pt x="160" y="210"/>
                  <a:pt x="160" y="211"/>
                  <a:pt x="159" y="212"/>
                </a:cubicBezTo>
                <a:cubicBezTo>
                  <a:pt x="159" y="213"/>
                  <a:pt x="160" y="214"/>
                  <a:pt x="161" y="214"/>
                </a:cubicBezTo>
                <a:cubicBezTo>
                  <a:pt x="161" y="215"/>
                  <a:pt x="161" y="214"/>
                  <a:pt x="161" y="214"/>
                </a:cubicBezTo>
                <a:cubicBezTo>
                  <a:pt x="161" y="215"/>
                  <a:pt x="161" y="215"/>
                  <a:pt x="161" y="215"/>
                </a:cubicBezTo>
                <a:cubicBezTo>
                  <a:pt x="162" y="216"/>
                  <a:pt x="162" y="216"/>
                  <a:pt x="163" y="216"/>
                </a:cubicBezTo>
                <a:cubicBezTo>
                  <a:pt x="163" y="217"/>
                  <a:pt x="163" y="217"/>
                  <a:pt x="164" y="217"/>
                </a:cubicBezTo>
                <a:cubicBezTo>
                  <a:pt x="165" y="217"/>
                  <a:pt x="166" y="216"/>
                  <a:pt x="166" y="217"/>
                </a:cubicBezTo>
                <a:cubicBezTo>
                  <a:pt x="166" y="219"/>
                  <a:pt x="166" y="218"/>
                  <a:pt x="167" y="218"/>
                </a:cubicBezTo>
                <a:cubicBezTo>
                  <a:pt x="167" y="218"/>
                  <a:pt x="167" y="219"/>
                  <a:pt x="168" y="219"/>
                </a:cubicBezTo>
                <a:cubicBezTo>
                  <a:pt x="168" y="220"/>
                  <a:pt x="168" y="220"/>
                  <a:pt x="169" y="220"/>
                </a:cubicBezTo>
                <a:cubicBezTo>
                  <a:pt x="169" y="220"/>
                  <a:pt x="169" y="221"/>
                  <a:pt x="169" y="222"/>
                </a:cubicBezTo>
                <a:cubicBezTo>
                  <a:pt x="169" y="222"/>
                  <a:pt x="169" y="222"/>
                  <a:pt x="169" y="222"/>
                </a:cubicBezTo>
                <a:cubicBezTo>
                  <a:pt x="169" y="222"/>
                  <a:pt x="169" y="222"/>
                  <a:pt x="170" y="223"/>
                </a:cubicBezTo>
                <a:cubicBezTo>
                  <a:pt x="170" y="223"/>
                  <a:pt x="171" y="223"/>
                  <a:pt x="171" y="224"/>
                </a:cubicBezTo>
                <a:cubicBezTo>
                  <a:pt x="171" y="224"/>
                  <a:pt x="172" y="225"/>
                  <a:pt x="172" y="225"/>
                </a:cubicBezTo>
                <a:cubicBezTo>
                  <a:pt x="173" y="225"/>
                  <a:pt x="173" y="224"/>
                  <a:pt x="173" y="223"/>
                </a:cubicBezTo>
                <a:cubicBezTo>
                  <a:pt x="173" y="223"/>
                  <a:pt x="174" y="223"/>
                  <a:pt x="174" y="224"/>
                </a:cubicBezTo>
                <a:cubicBezTo>
                  <a:pt x="174" y="224"/>
                  <a:pt x="174" y="224"/>
                  <a:pt x="175" y="225"/>
                </a:cubicBezTo>
                <a:cubicBezTo>
                  <a:pt x="176" y="225"/>
                  <a:pt x="177" y="225"/>
                  <a:pt x="177" y="224"/>
                </a:cubicBezTo>
                <a:cubicBezTo>
                  <a:pt x="176" y="224"/>
                  <a:pt x="177" y="223"/>
                  <a:pt x="176" y="223"/>
                </a:cubicBezTo>
                <a:cubicBezTo>
                  <a:pt x="176" y="222"/>
                  <a:pt x="175" y="222"/>
                  <a:pt x="175" y="222"/>
                </a:cubicBezTo>
                <a:cubicBezTo>
                  <a:pt x="175" y="222"/>
                  <a:pt x="176" y="222"/>
                  <a:pt x="176" y="221"/>
                </a:cubicBezTo>
                <a:cubicBezTo>
                  <a:pt x="175" y="221"/>
                  <a:pt x="175" y="221"/>
                  <a:pt x="174" y="220"/>
                </a:cubicBezTo>
                <a:cubicBezTo>
                  <a:pt x="174" y="220"/>
                  <a:pt x="173" y="220"/>
                  <a:pt x="173" y="220"/>
                </a:cubicBezTo>
                <a:cubicBezTo>
                  <a:pt x="172" y="220"/>
                  <a:pt x="171" y="220"/>
                  <a:pt x="170" y="220"/>
                </a:cubicBezTo>
                <a:cubicBezTo>
                  <a:pt x="169" y="219"/>
                  <a:pt x="169" y="220"/>
                  <a:pt x="169" y="218"/>
                </a:cubicBezTo>
                <a:cubicBezTo>
                  <a:pt x="169" y="218"/>
                  <a:pt x="170" y="219"/>
                  <a:pt x="170" y="219"/>
                </a:cubicBezTo>
                <a:cubicBezTo>
                  <a:pt x="171" y="219"/>
                  <a:pt x="171" y="219"/>
                  <a:pt x="171" y="218"/>
                </a:cubicBezTo>
                <a:cubicBezTo>
                  <a:pt x="171" y="218"/>
                  <a:pt x="171" y="218"/>
                  <a:pt x="171" y="218"/>
                </a:cubicBezTo>
                <a:cubicBezTo>
                  <a:pt x="172" y="218"/>
                  <a:pt x="173" y="217"/>
                  <a:pt x="173" y="217"/>
                </a:cubicBezTo>
                <a:cubicBezTo>
                  <a:pt x="174" y="217"/>
                  <a:pt x="173" y="219"/>
                  <a:pt x="175" y="218"/>
                </a:cubicBezTo>
                <a:cubicBezTo>
                  <a:pt x="175" y="217"/>
                  <a:pt x="174" y="216"/>
                  <a:pt x="175" y="215"/>
                </a:cubicBezTo>
                <a:cubicBezTo>
                  <a:pt x="175" y="215"/>
                  <a:pt x="175" y="214"/>
                  <a:pt x="175" y="214"/>
                </a:cubicBezTo>
                <a:cubicBezTo>
                  <a:pt x="175" y="213"/>
                  <a:pt x="176" y="217"/>
                  <a:pt x="176" y="217"/>
                </a:cubicBezTo>
                <a:cubicBezTo>
                  <a:pt x="177" y="218"/>
                  <a:pt x="178" y="218"/>
                  <a:pt x="180" y="218"/>
                </a:cubicBezTo>
                <a:cubicBezTo>
                  <a:pt x="180" y="218"/>
                  <a:pt x="180" y="219"/>
                  <a:pt x="180" y="220"/>
                </a:cubicBezTo>
                <a:cubicBezTo>
                  <a:pt x="181" y="220"/>
                  <a:pt x="181" y="220"/>
                  <a:pt x="182" y="219"/>
                </a:cubicBezTo>
                <a:cubicBezTo>
                  <a:pt x="182" y="220"/>
                  <a:pt x="181" y="221"/>
                  <a:pt x="181" y="222"/>
                </a:cubicBezTo>
                <a:cubicBezTo>
                  <a:pt x="183" y="221"/>
                  <a:pt x="182" y="223"/>
                  <a:pt x="183" y="223"/>
                </a:cubicBezTo>
                <a:cubicBezTo>
                  <a:pt x="183" y="223"/>
                  <a:pt x="183" y="224"/>
                  <a:pt x="183" y="224"/>
                </a:cubicBezTo>
                <a:cubicBezTo>
                  <a:pt x="183" y="225"/>
                  <a:pt x="184" y="225"/>
                  <a:pt x="184" y="225"/>
                </a:cubicBezTo>
                <a:cubicBezTo>
                  <a:pt x="184" y="226"/>
                  <a:pt x="183" y="227"/>
                  <a:pt x="184" y="227"/>
                </a:cubicBezTo>
                <a:cubicBezTo>
                  <a:pt x="184" y="227"/>
                  <a:pt x="185" y="227"/>
                  <a:pt x="186" y="227"/>
                </a:cubicBezTo>
                <a:cubicBezTo>
                  <a:pt x="186" y="227"/>
                  <a:pt x="186" y="228"/>
                  <a:pt x="185" y="228"/>
                </a:cubicBezTo>
                <a:cubicBezTo>
                  <a:pt x="186" y="230"/>
                  <a:pt x="186" y="230"/>
                  <a:pt x="187" y="230"/>
                </a:cubicBezTo>
                <a:cubicBezTo>
                  <a:pt x="187" y="230"/>
                  <a:pt x="188" y="231"/>
                  <a:pt x="188" y="232"/>
                </a:cubicBezTo>
                <a:cubicBezTo>
                  <a:pt x="189" y="232"/>
                  <a:pt x="191" y="233"/>
                  <a:pt x="191" y="233"/>
                </a:cubicBezTo>
                <a:cubicBezTo>
                  <a:pt x="191" y="234"/>
                  <a:pt x="191" y="235"/>
                  <a:pt x="191" y="236"/>
                </a:cubicBezTo>
                <a:cubicBezTo>
                  <a:pt x="190" y="236"/>
                  <a:pt x="190" y="237"/>
                  <a:pt x="190" y="238"/>
                </a:cubicBezTo>
                <a:cubicBezTo>
                  <a:pt x="191" y="238"/>
                  <a:pt x="192" y="238"/>
                  <a:pt x="192" y="236"/>
                </a:cubicBezTo>
                <a:cubicBezTo>
                  <a:pt x="192" y="236"/>
                  <a:pt x="192" y="236"/>
                  <a:pt x="192" y="235"/>
                </a:cubicBezTo>
                <a:cubicBezTo>
                  <a:pt x="193" y="235"/>
                  <a:pt x="193" y="235"/>
                  <a:pt x="193" y="236"/>
                </a:cubicBezTo>
                <a:cubicBezTo>
                  <a:pt x="194" y="236"/>
                  <a:pt x="194" y="236"/>
                  <a:pt x="194" y="236"/>
                </a:cubicBezTo>
                <a:cubicBezTo>
                  <a:pt x="193" y="236"/>
                  <a:pt x="193" y="236"/>
                  <a:pt x="193" y="236"/>
                </a:cubicBezTo>
                <a:cubicBezTo>
                  <a:pt x="193" y="237"/>
                  <a:pt x="193" y="238"/>
                  <a:pt x="192" y="237"/>
                </a:cubicBezTo>
                <a:cubicBezTo>
                  <a:pt x="192" y="238"/>
                  <a:pt x="193" y="240"/>
                  <a:pt x="193" y="241"/>
                </a:cubicBezTo>
                <a:cubicBezTo>
                  <a:pt x="194" y="241"/>
                  <a:pt x="194" y="240"/>
                  <a:pt x="195" y="241"/>
                </a:cubicBezTo>
                <a:cubicBezTo>
                  <a:pt x="195" y="240"/>
                  <a:pt x="195" y="240"/>
                  <a:pt x="195" y="240"/>
                </a:cubicBezTo>
                <a:cubicBezTo>
                  <a:pt x="195" y="239"/>
                  <a:pt x="195" y="238"/>
                  <a:pt x="195" y="237"/>
                </a:cubicBezTo>
                <a:cubicBezTo>
                  <a:pt x="195" y="238"/>
                  <a:pt x="196" y="240"/>
                  <a:pt x="196" y="240"/>
                </a:cubicBezTo>
                <a:cubicBezTo>
                  <a:pt x="196" y="240"/>
                  <a:pt x="196" y="242"/>
                  <a:pt x="196" y="242"/>
                </a:cubicBezTo>
                <a:cubicBezTo>
                  <a:pt x="195" y="242"/>
                  <a:pt x="195" y="242"/>
                  <a:pt x="194" y="242"/>
                </a:cubicBezTo>
                <a:cubicBezTo>
                  <a:pt x="194" y="243"/>
                  <a:pt x="195" y="243"/>
                  <a:pt x="196" y="243"/>
                </a:cubicBezTo>
                <a:cubicBezTo>
                  <a:pt x="196" y="244"/>
                  <a:pt x="195" y="244"/>
                  <a:pt x="195" y="244"/>
                </a:cubicBezTo>
                <a:cubicBezTo>
                  <a:pt x="196" y="245"/>
                  <a:pt x="196" y="245"/>
                  <a:pt x="197" y="245"/>
                </a:cubicBezTo>
                <a:cubicBezTo>
                  <a:pt x="198" y="245"/>
                  <a:pt x="198" y="245"/>
                  <a:pt x="198" y="244"/>
                </a:cubicBezTo>
                <a:cubicBezTo>
                  <a:pt x="199" y="243"/>
                  <a:pt x="199" y="243"/>
                  <a:pt x="200" y="242"/>
                </a:cubicBezTo>
                <a:cubicBezTo>
                  <a:pt x="201" y="242"/>
                  <a:pt x="201" y="242"/>
                  <a:pt x="201" y="243"/>
                </a:cubicBezTo>
                <a:cubicBezTo>
                  <a:pt x="201" y="243"/>
                  <a:pt x="200" y="244"/>
                  <a:pt x="200" y="244"/>
                </a:cubicBezTo>
                <a:cubicBezTo>
                  <a:pt x="199" y="244"/>
                  <a:pt x="200" y="244"/>
                  <a:pt x="200" y="244"/>
                </a:cubicBezTo>
                <a:cubicBezTo>
                  <a:pt x="199" y="244"/>
                  <a:pt x="199" y="245"/>
                  <a:pt x="198" y="245"/>
                </a:cubicBezTo>
                <a:cubicBezTo>
                  <a:pt x="198" y="245"/>
                  <a:pt x="198" y="246"/>
                  <a:pt x="198" y="246"/>
                </a:cubicBezTo>
                <a:cubicBezTo>
                  <a:pt x="198" y="246"/>
                  <a:pt x="198" y="246"/>
                  <a:pt x="197" y="246"/>
                </a:cubicBezTo>
                <a:cubicBezTo>
                  <a:pt x="197" y="247"/>
                  <a:pt x="197" y="248"/>
                  <a:pt x="197" y="248"/>
                </a:cubicBezTo>
                <a:cubicBezTo>
                  <a:pt x="197" y="249"/>
                  <a:pt x="197" y="249"/>
                  <a:pt x="198" y="249"/>
                </a:cubicBezTo>
                <a:cubicBezTo>
                  <a:pt x="198" y="249"/>
                  <a:pt x="198" y="249"/>
                  <a:pt x="199" y="249"/>
                </a:cubicBezTo>
                <a:cubicBezTo>
                  <a:pt x="198" y="250"/>
                  <a:pt x="198" y="251"/>
                  <a:pt x="199" y="251"/>
                </a:cubicBezTo>
                <a:cubicBezTo>
                  <a:pt x="200" y="252"/>
                  <a:pt x="199" y="252"/>
                  <a:pt x="198" y="252"/>
                </a:cubicBezTo>
                <a:cubicBezTo>
                  <a:pt x="199" y="253"/>
                  <a:pt x="199" y="255"/>
                  <a:pt x="200" y="255"/>
                </a:cubicBezTo>
                <a:cubicBezTo>
                  <a:pt x="200" y="256"/>
                  <a:pt x="201" y="256"/>
                  <a:pt x="201" y="257"/>
                </a:cubicBezTo>
                <a:cubicBezTo>
                  <a:pt x="203" y="256"/>
                  <a:pt x="202" y="256"/>
                  <a:pt x="202" y="254"/>
                </a:cubicBezTo>
                <a:cubicBezTo>
                  <a:pt x="202" y="255"/>
                  <a:pt x="202" y="255"/>
                  <a:pt x="203" y="254"/>
                </a:cubicBezTo>
                <a:cubicBezTo>
                  <a:pt x="203" y="254"/>
                  <a:pt x="204" y="254"/>
                  <a:pt x="204" y="254"/>
                </a:cubicBezTo>
                <a:cubicBezTo>
                  <a:pt x="204" y="254"/>
                  <a:pt x="204" y="254"/>
                  <a:pt x="204" y="254"/>
                </a:cubicBezTo>
                <a:cubicBezTo>
                  <a:pt x="205" y="254"/>
                  <a:pt x="205" y="254"/>
                  <a:pt x="205" y="255"/>
                </a:cubicBezTo>
                <a:cubicBezTo>
                  <a:pt x="204" y="255"/>
                  <a:pt x="203" y="256"/>
                  <a:pt x="204" y="257"/>
                </a:cubicBezTo>
                <a:cubicBezTo>
                  <a:pt x="204" y="257"/>
                  <a:pt x="205" y="257"/>
                  <a:pt x="205" y="258"/>
                </a:cubicBezTo>
                <a:cubicBezTo>
                  <a:pt x="204" y="258"/>
                  <a:pt x="204" y="257"/>
                  <a:pt x="203" y="257"/>
                </a:cubicBezTo>
                <a:cubicBezTo>
                  <a:pt x="202" y="258"/>
                  <a:pt x="203" y="259"/>
                  <a:pt x="204" y="260"/>
                </a:cubicBezTo>
                <a:cubicBezTo>
                  <a:pt x="205" y="260"/>
                  <a:pt x="204" y="260"/>
                  <a:pt x="206" y="260"/>
                </a:cubicBezTo>
                <a:cubicBezTo>
                  <a:pt x="206" y="260"/>
                  <a:pt x="206" y="260"/>
                  <a:pt x="206" y="259"/>
                </a:cubicBezTo>
                <a:cubicBezTo>
                  <a:pt x="206" y="259"/>
                  <a:pt x="206" y="259"/>
                  <a:pt x="207" y="259"/>
                </a:cubicBezTo>
                <a:cubicBezTo>
                  <a:pt x="207" y="260"/>
                  <a:pt x="206" y="260"/>
                  <a:pt x="206" y="261"/>
                </a:cubicBezTo>
                <a:cubicBezTo>
                  <a:pt x="207" y="261"/>
                  <a:pt x="207" y="261"/>
                  <a:pt x="207" y="262"/>
                </a:cubicBezTo>
                <a:cubicBezTo>
                  <a:pt x="208" y="262"/>
                  <a:pt x="208" y="262"/>
                  <a:pt x="209" y="263"/>
                </a:cubicBezTo>
                <a:cubicBezTo>
                  <a:pt x="209" y="263"/>
                  <a:pt x="209" y="263"/>
                  <a:pt x="210" y="263"/>
                </a:cubicBezTo>
                <a:cubicBezTo>
                  <a:pt x="209" y="264"/>
                  <a:pt x="208" y="264"/>
                  <a:pt x="210" y="264"/>
                </a:cubicBezTo>
                <a:cubicBezTo>
                  <a:pt x="211" y="264"/>
                  <a:pt x="210" y="266"/>
                  <a:pt x="210" y="265"/>
                </a:cubicBezTo>
                <a:cubicBezTo>
                  <a:pt x="210" y="266"/>
                  <a:pt x="209" y="267"/>
                  <a:pt x="210" y="267"/>
                </a:cubicBezTo>
                <a:cubicBezTo>
                  <a:pt x="212" y="268"/>
                  <a:pt x="210" y="268"/>
                  <a:pt x="210" y="268"/>
                </a:cubicBezTo>
                <a:cubicBezTo>
                  <a:pt x="210" y="268"/>
                  <a:pt x="210" y="268"/>
                  <a:pt x="210" y="269"/>
                </a:cubicBezTo>
                <a:cubicBezTo>
                  <a:pt x="210" y="269"/>
                  <a:pt x="210" y="269"/>
                  <a:pt x="209" y="269"/>
                </a:cubicBezTo>
                <a:cubicBezTo>
                  <a:pt x="209" y="269"/>
                  <a:pt x="209" y="270"/>
                  <a:pt x="209" y="270"/>
                </a:cubicBezTo>
                <a:cubicBezTo>
                  <a:pt x="209" y="271"/>
                  <a:pt x="209" y="272"/>
                  <a:pt x="210" y="272"/>
                </a:cubicBezTo>
                <a:cubicBezTo>
                  <a:pt x="210" y="272"/>
                  <a:pt x="210" y="272"/>
                  <a:pt x="210" y="272"/>
                </a:cubicBezTo>
                <a:cubicBezTo>
                  <a:pt x="210" y="272"/>
                  <a:pt x="211" y="272"/>
                  <a:pt x="211" y="272"/>
                </a:cubicBezTo>
                <a:cubicBezTo>
                  <a:pt x="211" y="272"/>
                  <a:pt x="211" y="272"/>
                  <a:pt x="211" y="272"/>
                </a:cubicBezTo>
                <a:cubicBezTo>
                  <a:pt x="211" y="271"/>
                  <a:pt x="213" y="271"/>
                  <a:pt x="214" y="271"/>
                </a:cubicBezTo>
                <a:cubicBezTo>
                  <a:pt x="214" y="272"/>
                  <a:pt x="215" y="272"/>
                  <a:pt x="215" y="272"/>
                </a:cubicBezTo>
                <a:cubicBezTo>
                  <a:pt x="215" y="272"/>
                  <a:pt x="215" y="273"/>
                  <a:pt x="214" y="273"/>
                </a:cubicBezTo>
                <a:cubicBezTo>
                  <a:pt x="215" y="273"/>
                  <a:pt x="215" y="274"/>
                  <a:pt x="215" y="274"/>
                </a:cubicBezTo>
                <a:cubicBezTo>
                  <a:pt x="215" y="274"/>
                  <a:pt x="216" y="273"/>
                  <a:pt x="216" y="273"/>
                </a:cubicBezTo>
                <a:cubicBezTo>
                  <a:pt x="216" y="273"/>
                  <a:pt x="217" y="273"/>
                  <a:pt x="217" y="273"/>
                </a:cubicBezTo>
                <a:cubicBezTo>
                  <a:pt x="218" y="273"/>
                  <a:pt x="217" y="273"/>
                  <a:pt x="218" y="273"/>
                </a:cubicBezTo>
                <a:cubicBezTo>
                  <a:pt x="218" y="273"/>
                  <a:pt x="219" y="273"/>
                  <a:pt x="219" y="273"/>
                </a:cubicBezTo>
                <a:cubicBezTo>
                  <a:pt x="220" y="273"/>
                  <a:pt x="221" y="272"/>
                  <a:pt x="222" y="272"/>
                </a:cubicBezTo>
                <a:cubicBezTo>
                  <a:pt x="222" y="273"/>
                  <a:pt x="222" y="274"/>
                  <a:pt x="223" y="274"/>
                </a:cubicBezTo>
                <a:cubicBezTo>
                  <a:pt x="223" y="274"/>
                  <a:pt x="223" y="275"/>
                  <a:pt x="223" y="275"/>
                </a:cubicBezTo>
                <a:cubicBezTo>
                  <a:pt x="223" y="276"/>
                  <a:pt x="223" y="275"/>
                  <a:pt x="224" y="276"/>
                </a:cubicBezTo>
                <a:cubicBezTo>
                  <a:pt x="224" y="276"/>
                  <a:pt x="224" y="276"/>
                  <a:pt x="224" y="276"/>
                </a:cubicBezTo>
                <a:cubicBezTo>
                  <a:pt x="225" y="276"/>
                  <a:pt x="225" y="276"/>
                  <a:pt x="225" y="276"/>
                </a:cubicBezTo>
                <a:cubicBezTo>
                  <a:pt x="226" y="276"/>
                  <a:pt x="226" y="276"/>
                  <a:pt x="227" y="276"/>
                </a:cubicBezTo>
                <a:cubicBezTo>
                  <a:pt x="227" y="277"/>
                  <a:pt x="227" y="277"/>
                  <a:pt x="228" y="277"/>
                </a:cubicBezTo>
                <a:cubicBezTo>
                  <a:pt x="228" y="277"/>
                  <a:pt x="228" y="278"/>
                  <a:pt x="227" y="278"/>
                </a:cubicBezTo>
                <a:cubicBezTo>
                  <a:pt x="227" y="279"/>
                  <a:pt x="227" y="279"/>
                  <a:pt x="227" y="279"/>
                </a:cubicBezTo>
                <a:cubicBezTo>
                  <a:pt x="228" y="279"/>
                  <a:pt x="228" y="279"/>
                  <a:pt x="229" y="279"/>
                </a:cubicBezTo>
                <a:cubicBezTo>
                  <a:pt x="229" y="278"/>
                  <a:pt x="229" y="278"/>
                  <a:pt x="230" y="278"/>
                </a:cubicBezTo>
                <a:cubicBezTo>
                  <a:pt x="230" y="278"/>
                  <a:pt x="231" y="278"/>
                  <a:pt x="231" y="279"/>
                </a:cubicBezTo>
                <a:cubicBezTo>
                  <a:pt x="230" y="279"/>
                  <a:pt x="230" y="279"/>
                  <a:pt x="231" y="280"/>
                </a:cubicBezTo>
                <a:cubicBezTo>
                  <a:pt x="231" y="280"/>
                  <a:pt x="231" y="280"/>
                  <a:pt x="232" y="280"/>
                </a:cubicBezTo>
                <a:cubicBezTo>
                  <a:pt x="232" y="280"/>
                  <a:pt x="232" y="281"/>
                  <a:pt x="232" y="281"/>
                </a:cubicBezTo>
                <a:cubicBezTo>
                  <a:pt x="233" y="282"/>
                  <a:pt x="233" y="281"/>
                  <a:pt x="233" y="282"/>
                </a:cubicBezTo>
                <a:cubicBezTo>
                  <a:pt x="233" y="283"/>
                  <a:pt x="235" y="283"/>
                  <a:pt x="235" y="284"/>
                </a:cubicBezTo>
                <a:cubicBezTo>
                  <a:pt x="235" y="285"/>
                  <a:pt x="234" y="285"/>
                  <a:pt x="233" y="286"/>
                </a:cubicBezTo>
                <a:cubicBezTo>
                  <a:pt x="234" y="286"/>
                  <a:pt x="236" y="288"/>
                  <a:pt x="234" y="288"/>
                </a:cubicBezTo>
                <a:cubicBezTo>
                  <a:pt x="235" y="288"/>
                  <a:pt x="235" y="288"/>
                  <a:pt x="236" y="288"/>
                </a:cubicBezTo>
                <a:cubicBezTo>
                  <a:pt x="236" y="288"/>
                  <a:pt x="236" y="288"/>
                  <a:pt x="236" y="288"/>
                </a:cubicBezTo>
                <a:cubicBezTo>
                  <a:pt x="236" y="290"/>
                  <a:pt x="235" y="291"/>
                  <a:pt x="236" y="293"/>
                </a:cubicBezTo>
                <a:cubicBezTo>
                  <a:pt x="235" y="293"/>
                  <a:pt x="235" y="293"/>
                  <a:pt x="235" y="292"/>
                </a:cubicBezTo>
                <a:cubicBezTo>
                  <a:pt x="235" y="292"/>
                  <a:pt x="234" y="291"/>
                  <a:pt x="234" y="291"/>
                </a:cubicBezTo>
                <a:cubicBezTo>
                  <a:pt x="234" y="290"/>
                  <a:pt x="234" y="290"/>
                  <a:pt x="234" y="289"/>
                </a:cubicBezTo>
                <a:cubicBezTo>
                  <a:pt x="234" y="290"/>
                  <a:pt x="234" y="290"/>
                  <a:pt x="235" y="290"/>
                </a:cubicBezTo>
                <a:cubicBezTo>
                  <a:pt x="235" y="289"/>
                  <a:pt x="234" y="288"/>
                  <a:pt x="234" y="288"/>
                </a:cubicBezTo>
                <a:cubicBezTo>
                  <a:pt x="233" y="288"/>
                  <a:pt x="233" y="288"/>
                  <a:pt x="233" y="289"/>
                </a:cubicBezTo>
                <a:cubicBezTo>
                  <a:pt x="232" y="289"/>
                  <a:pt x="231" y="289"/>
                  <a:pt x="230" y="289"/>
                </a:cubicBezTo>
                <a:cubicBezTo>
                  <a:pt x="230" y="289"/>
                  <a:pt x="230" y="289"/>
                  <a:pt x="230" y="289"/>
                </a:cubicBezTo>
                <a:cubicBezTo>
                  <a:pt x="230" y="289"/>
                  <a:pt x="228" y="289"/>
                  <a:pt x="228" y="288"/>
                </a:cubicBezTo>
                <a:cubicBezTo>
                  <a:pt x="227" y="288"/>
                  <a:pt x="227" y="289"/>
                  <a:pt x="226" y="289"/>
                </a:cubicBezTo>
                <a:cubicBezTo>
                  <a:pt x="226" y="288"/>
                  <a:pt x="224" y="288"/>
                  <a:pt x="223" y="288"/>
                </a:cubicBezTo>
                <a:cubicBezTo>
                  <a:pt x="224" y="289"/>
                  <a:pt x="224" y="290"/>
                  <a:pt x="224" y="291"/>
                </a:cubicBezTo>
                <a:cubicBezTo>
                  <a:pt x="225" y="291"/>
                  <a:pt x="225" y="292"/>
                  <a:pt x="225" y="293"/>
                </a:cubicBezTo>
                <a:cubicBezTo>
                  <a:pt x="226" y="293"/>
                  <a:pt x="226" y="294"/>
                  <a:pt x="227" y="295"/>
                </a:cubicBezTo>
                <a:cubicBezTo>
                  <a:pt x="227" y="296"/>
                  <a:pt x="226" y="297"/>
                  <a:pt x="227" y="296"/>
                </a:cubicBezTo>
                <a:cubicBezTo>
                  <a:pt x="227" y="297"/>
                  <a:pt x="227" y="297"/>
                  <a:pt x="227" y="298"/>
                </a:cubicBezTo>
                <a:cubicBezTo>
                  <a:pt x="228" y="298"/>
                  <a:pt x="228" y="298"/>
                  <a:pt x="228" y="298"/>
                </a:cubicBezTo>
                <a:cubicBezTo>
                  <a:pt x="228" y="299"/>
                  <a:pt x="228" y="300"/>
                  <a:pt x="228" y="300"/>
                </a:cubicBezTo>
                <a:cubicBezTo>
                  <a:pt x="228" y="300"/>
                  <a:pt x="227" y="300"/>
                  <a:pt x="227" y="300"/>
                </a:cubicBezTo>
                <a:cubicBezTo>
                  <a:pt x="227" y="300"/>
                  <a:pt x="227" y="302"/>
                  <a:pt x="227" y="302"/>
                </a:cubicBezTo>
                <a:cubicBezTo>
                  <a:pt x="227" y="303"/>
                  <a:pt x="228" y="302"/>
                  <a:pt x="228" y="303"/>
                </a:cubicBezTo>
                <a:cubicBezTo>
                  <a:pt x="228" y="303"/>
                  <a:pt x="228" y="303"/>
                  <a:pt x="227" y="303"/>
                </a:cubicBezTo>
                <a:cubicBezTo>
                  <a:pt x="227" y="304"/>
                  <a:pt x="227" y="307"/>
                  <a:pt x="228" y="307"/>
                </a:cubicBezTo>
                <a:cubicBezTo>
                  <a:pt x="227" y="308"/>
                  <a:pt x="227" y="308"/>
                  <a:pt x="227" y="309"/>
                </a:cubicBezTo>
                <a:cubicBezTo>
                  <a:pt x="227" y="309"/>
                  <a:pt x="227" y="311"/>
                  <a:pt x="227" y="311"/>
                </a:cubicBezTo>
                <a:cubicBezTo>
                  <a:pt x="227" y="311"/>
                  <a:pt x="227" y="313"/>
                  <a:pt x="227" y="313"/>
                </a:cubicBezTo>
                <a:cubicBezTo>
                  <a:pt x="226" y="313"/>
                  <a:pt x="227" y="314"/>
                  <a:pt x="227" y="315"/>
                </a:cubicBezTo>
                <a:cubicBezTo>
                  <a:pt x="226" y="315"/>
                  <a:pt x="226" y="319"/>
                  <a:pt x="226" y="320"/>
                </a:cubicBezTo>
                <a:cubicBezTo>
                  <a:pt x="226" y="320"/>
                  <a:pt x="226" y="321"/>
                  <a:pt x="226" y="321"/>
                </a:cubicBezTo>
                <a:cubicBezTo>
                  <a:pt x="226" y="321"/>
                  <a:pt x="226" y="321"/>
                  <a:pt x="226" y="322"/>
                </a:cubicBezTo>
                <a:cubicBezTo>
                  <a:pt x="225" y="323"/>
                  <a:pt x="225" y="324"/>
                  <a:pt x="226" y="325"/>
                </a:cubicBezTo>
                <a:cubicBezTo>
                  <a:pt x="226" y="326"/>
                  <a:pt x="226" y="328"/>
                  <a:pt x="226" y="329"/>
                </a:cubicBezTo>
                <a:cubicBezTo>
                  <a:pt x="227" y="329"/>
                  <a:pt x="229" y="331"/>
                  <a:pt x="228" y="331"/>
                </a:cubicBezTo>
                <a:cubicBezTo>
                  <a:pt x="227" y="331"/>
                  <a:pt x="227" y="331"/>
                  <a:pt x="227" y="332"/>
                </a:cubicBezTo>
                <a:cubicBezTo>
                  <a:pt x="227" y="333"/>
                  <a:pt x="227" y="332"/>
                  <a:pt x="227" y="332"/>
                </a:cubicBezTo>
                <a:cubicBezTo>
                  <a:pt x="227" y="333"/>
                  <a:pt x="227" y="333"/>
                  <a:pt x="227" y="334"/>
                </a:cubicBezTo>
                <a:cubicBezTo>
                  <a:pt x="227" y="334"/>
                  <a:pt x="228" y="334"/>
                  <a:pt x="228" y="335"/>
                </a:cubicBezTo>
                <a:cubicBezTo>
                  <a:pt x="227" y="334"/>
                  <a:pt x="227" y="339"/>
                  <a:pt x="227" y="340"/>
                </a:cubicBezTo>
                <a:cubicBezTo>
                  <a:pt x="227" y="340"/>
                  <a:pt x="227" y="339"/>
                  <a:pt x="226" y="340"/>
                </a:cubicBezTo>
                <a:cubicBezTo>
                  <a:pt x="226" y="340"/>
                  <a:pt x="227" y="340"/>
                  <a:pt x="226" y="340"/>
                </a:cubicBezTo>
                <a:cubicBezTo>
                  <a:pt x="226" y="341"/>
                  <a:pt x="226" y="342"/>
                  <a:pt x="227" y="342"/>
                </a:cubicBezTo>
                <a:cubicBezTo>
                  <a:pt x="227" y="342"/>
                  <a:pt x="227" y="342"/>
                  <a:pt x="227" y="342"/>
                </a:cubicBezTo>
                <a:cubicBezTo>
                  <a:pt x="227" y="342"/>
                  <a:pt x="227" y="343"/>
                  <a:pt x="227" y="343"/>
                </a:cubicBezTo>
                <a:cubicBezTo>
                  <a:pt x="227" y="344"/>
                  <a:pt x="228" y="343"/>
                  <a:pt x="228" y="343"/>
                </a:cubicBezTo>
                <a:cubicBezTo>
                  <a:pt x="228" y="344"/>
                  <a:pt x="228" y="344"/>
                  <a:pt x="228" y="344"/>
                </a:cubicBezTo>
                <a:cubicBezTo>
                  <a:pt x="228" y="345"/>
                  <a:pt x="229" y="344"/>
                  <a:pt x="229" y="345"/>
                </a:cubicBezTo>
                <a:cubicBezTo>
                  <a:pt x="229" y="345"/>
                  <a:pt x="229" y="345"/>
                  <a:pt x="229" y="346"/>
                </a:cubicBezTo>
                <a:cubicBezTo>
                  <a:pt x="229" y="347"/>
                  <a:pt x="229" y="346"/>
                  <a:pt x="229" y="347"/>
                </a:cubicBezTo>
                <a:cubicBezTo>
                  <a:pt x="229" y="348"/>
                  <a:pt x="230" y="349"/>
                  <a:pt x="230" y="350"/>
                </a:cubicBezTo>
                <a:cubicBezTo>
                  <a:pt x="230" y="351"/>
                  <a:pt x="231" y="350"/>
                  <a:pt x="231" y="351"/>
                </a:cubicBezTo>
                <a:cubicBezTo>
                  <a:pt x="231" y="351"/>
                  <a:pt x="231" y="352"/>
                  <a:pt x="232" y="352"/>
                </a:cubicBezTo>
                <a:cubicBezTo>
                  <a:pt x="233" y="352"/>
                  <a:pt x="232" y="353"/>
                  <a:pt x="232" y="354"/>
                </a:cubicBezTo>
                <a:cubicBezTo>
                  <a:pt x="232" y="354"/>
                  <a:pt x="232" y="355"/>
                  <a:pt x="232" y="355"/>
                </a:cubicBezTo>
                <a:cubicBezTo>
                  <a:pt x="232" y="355"/>
                  <a:pt x="234" y="355"/>
                  <a:pt x="234" y="356"/>
                </a:cubicBezTo>
                <a:cubicBezTo>
                  <a:pt x="234" y="355"/>
                  <a:pt x="234" y="354"/>
                  <a:pt x="234" y="354"/>
                </a:cubicBezTo>
                <a:cubicBezTo>
                  <a:pt x="235" y="353"/>
                  <a:pt x="236" y="354"/>
                  <a:pt x="236" y="354"/>
                </a:cubicBezTo>
                <a:cubicBezTo>
                  <a:pt x="236" y="355"/>
                  <a:pt x="235" y="356"/>
                  <a:pt x="236" y="356"/>
                </a:cubicBezTo>
                <a:cubicBezTo>
                  <a:pt x="236" y="357"/>
                  <a:pt x="237" y="357"/>
                  <a:pt x="237" y="358"/>
                </a:cubicBezTo>
                <a:cubicBezTo>
                  <a:pt x="235" y="357"/>
                  <a:pt x="234" y="356"/>
                  <a:pt x="234" y="358"/>
                </a:cubicBezTo>
                <a:cubicBezTo>
                  <a:pt x="234" y="359"/>
                  <a:pt x="235" y="359"/>
                  <a:pt x="235" y="359"/>
                </a:cubicBezTo>
                <a:cubicBezTo>
                  <a:pt x="236" y="359"/>
                  <a:pt x="236" y="359"/>
                  <a:pt x="236" y="360"/>
                </a:cubicBezTo>
                <a:cubicBezTo>
                  <a:pt x="236" y="361"/>
                  <a:pt x="237" y="360"/>
                  <a:pt x="237" y="361"/>
                </a:cubicBezTo>
                <a:cubicBezTo>
                  <a:pt x="238" y="361"/>
                  <a:pt x="239" y="361"/>
                  <a:pt x="238" y="362"/>
                </a:cubicBezTo>
                <a:cubicBezTo>
                  <a:pt x="237" y="362"/>
                  <a:pt x="237" y="362"/>
                  <a:pt x="237" y="364"/>
                </a:cubicBezTo>
                <a:cubicBezTo>
                  <a:pt x="237" y="364"/>
                  <a:pt x="238" y="365"/>
                  <a:pt x="238" y="365"/>
                </a:cubicBezTo>
                <a:cubicBezTo>
                  <a:pt x="238" y="366"/>
                  <a:pt x="238" y="366"/>
                  <a:pt x="238" y="366"/>
                </a:cubicBezTo>
                <a:cubicBezTo>
                  <a:pt x="238" y="367"/>
                  <a:pt x="239" y="367"/>
                  <a:pt x="239" y="367"/>
                </a:cubicBezTo>
                <a:cubicBezTo>
                  <a:pt x="239" y="368"/>
                  <a:pt x="240" y="369"/>
                  <a:pt x="241" y="370"/>
                </a:cubicBezTo>
                <a:cubicBezTo>
                  <a:pt x="242" y="370"/>
                  <a:pt x="241" y="371"/>
                  <a:pt x="242" y="371"/>
                </a:cubicBezTo>
                <a:cubicBezTo>
                  <a:pt x="242" y="373"/>
                  <a:pt x="242" y="373"/>
                  <a:pt x="243" y="373"/>
                </a:cubicBezTo>
                <a:cubicBezTo>
                  <a:pt x="244" y="373"/>
                  <a:pt x="244" y="374"/>
                  <a:pt x="244" y="374"/>
                </a:cubicBezTo>
                <a:cubicBezTo>
                  <a:pt x="244" y="374"/>
                  <a:pt x="244" y="375"/>
                  <a:pt x="244" y="376"/>
                </a:cubicBezTo>
                <a:cubicBezTo>
                  <a:pt x="243" y="376"/>
                  <a:pt x="244" y="376"/>
                  <a:pt x="244" y="376"/>
                </a:cubicBezTo>
                <a:cubicBezTo>
                  <a:pt x="244" y="377"/>
                  <a:pt x="244" y="377"/>
                  <a:pt x="244" y="377"/>
                </a:cubicBezTo>
                <a:cubicBezTo>
                  <a:pt x="245" y="377"/>
                  <a:pt x="245" y="377"/>
                  <a:pt x="246" y="377"/>
                </a:cubicBezTo>
                <a:cubicBezTo>
                  <a:pt x="247" y="377"/>
                  <a:pt x="247" y="377"/>
                  <a:pt x="247" y="378"/>
                </a:cubicBezTo>
                <a:cubicBezTo>
                  <a:pt x="247" y="378"/>
                  <a:pt x="248" y="378"/>
                  <a:pt x="248" y="378"/>
                </a:cubicBezTo>
                <a:cubicBezTo>
                  <a:pt x="248" y="378"/>
                  <a:pt x="248" y="378"/>
                  <a:pt x="248" y="378"/>
                </a:cubicBezTo>
                <a:cubicBezTo>
                  <a:pt x="249" y="378"/>
                  <a:pt x="250" y="378"/>
                  <a:pt x="251" y="379"/>
                </a:cubicBezTo>
                <a:cubicBezTo>
                  <a:pt x="252" y="379"/>
                  <a:pt x="252" y="379"/>
                  <a:pt x="252" y="380"/>
                </a:cubicBezTo>
                <a:cubicBezTo>
                  <a:pt x="252" y="380"/>
                  <a:pt x="252" y="381"/>
                  <a:pt x="253" y="381"/>
                </a:cubicBezTo>
                <a:cubicBezTo>
                  <a:pt x="253" y="381"/>
                  <a:pt x="253" y="382"/>
                  <a:pt x="253" y="381"/>
                </a:cubicBezTo>
                <a:cubicBezTo>
                  <a:pt x="254" y="380"/>
                  <a:pt x="254" y="380"/>
                  <a:pt x="255" y="381"/>
                </a:cubicBezTo>
                <a:cubicBezTo>
                  <a:pt x="255" y="382"/>
                  <a:pt x="255" y="382"/>
                  <a:pt x="256" y="383"/>
                </a:cubicBezTo>
                <a:cubicBezTo>
                  <a:pt x="257" y="383"/>
                  <a:pt x="257" y="384"/>
                  <a:pt x="258" y="384"/>
                </a:cubicBezTo>
                <a:cubicBezTo>
                  <a:pt x="258" y="384"/>
                  <a:pt x="259" y="385"/>
                  <a:pt x="259" y="385"/>
                </a:cubicBezTo>
                <a:cubicBezTo>
                  <a:pt x="259" y="385"/>
                  <a:pt x="259" y="386"/>
                  <a:pt x="259" y="386"/>
                </a:cubicBezTo>
                <a:cubicBezTo>
                  <a:pt x="259" y="387"/>
                  <a:pt x="259" y="387"/>
                  <a:pt x="259" y="387"/>
                </a:cubicBezTo>
                <a:cubicBezTo>
                  <a:pt x="259" y="387"/>
                  <a:pt x="259" y="387"/>
                  <a:pt x="259" y="388"/>
                </a:cubicBezTo>
                <a:cubicBezTo>
                  <a:pt x="259" y="388"/>
                  <a:pt x="260" y="388"/>
                  <a:pt x="260" y="388"/>
                </a:cubicBezTo>
                <a:cubicBezTo>
                  <a:pt x="260" y="389"/>
                  <a:pt x="259" y="388"/>
                  <a:pt x="259" y="389"/>
                </a:cubicBezTo>
                <a:cubicBezTo>
                  <a:pt x="260" y="390"/>
                  <a:pt x="260" y="389"/>
                  <a:pt x="260" y="390"/>
                </a:cubicBezTo>
                <a:cubicBezTo>
                  <a:pt x="260" y="391"/>
                  <a:pt x="260" y="391"/>
                  <a:pt x="260" y="391"/>
                </a:cubicBezTo>
                <a:cubicBezTo>
                  <a:pt x="260" y="392"/>
                  <a:pt x="261" y="392"/>
                  <a:pt x="262" y="393"/>
                </a:cubicBezTo>
                <a:cubicBezTo>
                  <a:pt x="262" y="393"/>
                  <a:pt x="262" y="393"/>
                  <a:pt x="262" y="394"/>
                </a:cubicBezTo>
                <a:cubicBezTo>
                  <a:pt x="262" y="394"/>
                  <a:pt x="263" y="395"/>
                  <a:pt x="264" y="395"/>
                </a:cubicBezTo>
                <a:cubicBezTo>
                  <a:pt x="264" y="396"/>
                  <a:pt x="263" y="397"/>
                  <a:pt x="263" y="397"/>
                </a:cubicBezTo>
                <a:cubicBezTo>
                  <a:pt x="263" y="398"/>
                  <a:pt x="263" y="398"/>
                  <a:pt x="264" y="398"/>
                </a:cubicBezTo>
                <a:cubicBezTo>
                  <a:pt x="264" y="398"/>
                  <a:pt x="264" y="399"/>
                  <a:pt x="264" y="399"/>
                </a:cubicBezTo>
                <a:cubicBezTo>
                  <a:pt x="264" y="400"/>
                  <a:pt x="265" y="400"/>
                  <a:pt x="265" y="400"/>
                </a:cubicBezTo>
                <a:cubicBezTo>
                  <a:pt x="265" y="401"/>
                  <a:pt x="266" y="401"/>
                  <a:pt x="266" y="401"/>
                </a:cubicBezTo>
                <a:cubicBezTo>
                  <a:pt x="266" y="401"/>
                  <a:pt x="266" y="401"/>
                  <a:pt x="266" y="401"/>
                </a:cubicBezTo>
                <a:cubicBezTo>
                  <a:pt x="266" y="402"/>
                  <a:pt x="267" y="402"/>
                  <a:pt x="267" y="402"/>
                </a:cubicBezTo>
                <a:cubicBezTo>
                  <a:pt x="268" y="402"/>
                  <a:pt x="267" y="403"/>
                  <a:pt x="268" y="403"/>
                </a:cubicBezTo>
                <a:cubicBezTo>
                  <a:pt x="269" y="403"/>
                  <a:pt x="270" y="403"/>
                  <a:pt x="270" y="404"/>
                </a:cubicBezTo>
                <a:cubicBezTo>
                  <a:pt x="270" y="404"/>
                  <a:pt x="270" y="405"/>
                  <a:pt x="270" y="404"/>
                </a:cubicBezTo>
                <a:cubicBezTo>
                  <a:pt x="271" y="405"/>
                  <a:pt x="271" y="405"/>
                  <a:pt x="272" y="406"/>
                </a:cubicBezTo>
                <a:cubicBezTo>
                  <a:pt x="273" y="407"/>
                  <a:pt x="273" y="407"/>
                  <a:pt x="273" y="409"/>
                </a:cubicBezTo>
                <a:cubicBezTo>
                  <a:pt x="272" y="410"/>
                  <a:pt x="273" y="410"/>
                  <a:pt x="273" y="410"/>
                </a:cubicBezTo>
                <a:cubicBezTo>
                  <a:pt x="273" y="411"/>
                  <a:pt x="273" y="411"/>
                  <a:pt x="274" y="412"/>
                </a:cubicBezTo>
                <a:cubicBezTo>
                  <a:pt x="273" y="412"/>
                  <a:pt x="273" y="412"/>
                  <a:pt x="273" y="412"/>
                </a:cubicBezTo>
                <a:cubicBezTo>
                  <a:pt x="273" y="413"/>
                  <a:pt x="273" y="414"/>
                  <a:pt x="274" y="414"/>
                </a:cubicBezTo>
                <a:cubicBezTo>
                  <a:pt x="273" y="414"/>
                  <a:pt x="273" y="415"/>
                  <a:pt x="273" y="415"/>
                </a:cubicBezTo>
                <a:cubicBezTo>
                  <a:pt x="273" y="416"/>
                  <a:pt x="273" y="415"/>
                  <a:pt x="273" y="416"/>
                </a:cubicBezTo>
                <a:cubicBezTo>
                  <a:pt x="272" y="415"/>
                  <a:pt x="270" y="416"/>
                  <a:pt x="269" y="416"/>
                </a:cubicBezTo>
                <a:cubicBezTo>
                  <a:pt x="270" y="418"/>
                  <a:pt x="271" y="417"/>
                  <a:pt x="271" y="418"/>
                </a:cubicBezTo>
                <a:cubicBezTo>
                  <a:pt x="272" y="419"/>
                  <a:pt x="273" y="420"/>
                  <a:pt x="274" y="421"/>
                </a:cubicBezTo>
                <a:cubicBezTo>
                  <a:pt x="274" y="421"/>
                  <a:pt x="274" y="420"/>
                  <a:pt x="275" y="421"/>
                </a:cubicBezTo>
                <a:cubicBezTo>
                  <a:pt x="275" y="421"/>
                  <a:pt x="274" y="422"/>
                  <a:pt x="275" y="422"/>
                </a:cubicBezTo>
                <a:cubicBezTo>
                  <a:pt x="275" y="422"/>
                  <a:pt x="276" y="422"/>
                  <a:pt x="276" y="422"/>
                </a:cubicBezTo>
                <a:cubicBezTo>
                  <a:pt x="277" y="422"/>
                  <a:pt x="277" y="422"/>
                  <a:pt x="277" y="423"/>
                </a:cubicBezTo>
                <a:cubicBezTo>
                  <a:pt x="278" y="423"/>
                  <a:pt x="279" y="423"/>
                  <a:pt x="279" y="424"/>
                </a:cubicBezTo>
                <a:cubicBezTo>
                  <a:pt x="280" y="424"/>
                  <a:pt x="281" y="424"/>
                  <a:pt x="281" y="425"/>
                </a:cubicBezTo>
                <a:cubicBezTo>
                  <a:pt x="281" y="426"/>
                  <a:pt x="283" y="426"/>
                  <a:pt x="282" y="427"/>
                </a:cubicBezTo>
                <a:cubicBezTo>
                  <a:pt x="282" y="427"/>
                  <a:pt x="282" y="428"/>
                  <a:pt x="282" y="428"/>
                </a:cubicBezTo>
                <a:cubicBezTo>
                  <a:pt x="282" y="429"/>
                  <a:pt x="283" y="428"/>
                  <a:pt x="283" y="429"/>
                </a:cubicBezTo>
                <a:cubicBezTo>
                  <a:pt x="283" y="429"/>
                  <a:pt x="283" y="429"/>
                  <a:pt x="283" y="430"/>
                </a:cubicBezTo>
                <a:cubicBezTo>
                  <a:pt x="283" y="430"/>
                  <a:pt x="283" y="430"/>
                  <a:pt x="283" y="430"/>
                </a:cubicBezTo>
                <a:cubicBezTo>
                  <a:pt x="283" y="431"/>
                  <a:pt x="283" y="433"/>
                  <a:pt x="283" y="434"/>
                </a:cubicBezTo>
                <a:cubicBezTo>
                  <a:pt x="283" y="435"/>
                  <a:pt x="284" y="435"/>
                  <a:pt x="285" y="435"/>
                </a:cubicBezTo>
                <a:cubicBezTo>
                  <a:pt x="285" y="435"/>
                  <a:pt x="286" y="435"/>
                  <a:pt x="285" y="436"/>
                </a:cubicBezTo>
                <a:cubicBezTo>
                  <a:pt x="286" y="437"/>
                  <a:pt x="286" y="436"/>
                  <a:pt x="287" y="437"/>
                </a:cubicBezTo>
                <a:cubicBezTo>
                  <a:pt x="287" y="437"/>
                  <a:pt x="288" y="438"/>
                  <a:pt x="288" y="439"/>
                </a:cubicBezTo>
                <a:cubicBezTo>
                  <a:pt x="289" y="439"/>
                  <a:pt x="289" y="440"/>
                  <a:pt x="290" y="440"/>
                </a:cubicBezTo>
                <a:cubicBezTo>
                  <a:pt x="290" y="441"/>
                  <a:pt x="290" y="441"/>
                  <a:pt x="291" y="441"/>
                </a:cubicBezTo>
                <a:cubicBezTo>
                  <a:pt x="291" y="442"/>
                  <a:pt x="291" y="442"/>
                  <a:pt x="291" y="443"/>
                </a:cubicBezTo>
                <a:cubicBezTo>
                  <a:pt x="292" y="443"/>
                  <a:pt x="292" y="443"/>
                  <a:pt x="292" y="444"/>
                </a:cubicBezTo>
                <a:cubicBezTo>
                  <a:pt x="292" y="445"/>
                  <a:pt x="292" y="444"/>
                  <a:pt x="292" y="445"/>
                </a:cubicBezTo>
                <a:cubicBezTo>
                  <a:pt x="293" y="445"/>
                  <a:pt x="292" y="445"/>
                  <a:pt x="293" y="445"/>
                </a:cubicBezTo>
                <a:cubicBezTo>
                  <a:pt x="294" y="445"/>
                  <a:pt x="293" y="444"/>
                  <a:pt x="293" y="444"/>
                </a:cubicBezTo>
                <a:cubicBezTo>
                  <a:pt x="294" y="444"/>
                  <a:pt x="295" y="444"/>
                  <a:pt x="295" y="442"/>
                </a:cubicBezTo>
                <a:cubicBezTo>
                  <a:pt x="295" y="442"/>
                  <a:pt x="294" y="441"/>
                  <a:pt x="294" y="441"/>
                </a:cubicBezTo>
                <a:cubicBezTo>
                  <a:pt x="294" y="441"/>
                  <a:pt x="294" y="441"/>
                  <a:pt x="294" y="441"/>
                </a:cubicBezTo>
                <a:cubicBezTo>
                  <a:pt x="294" y="441"/>
                  <a:pt x="293" y="440"/>
                  <a:pt x="293" y="440"/>
                </a:cubicBezTo>
                <a:cubicBezTo>
                  <a:pt x="293" y="440"/>
                  <a:pt x="293" y="440"/>
                  <a:pt x="292" y="440"/>
                </a:cubicBezTo>
                <a:cubicBezTo>
                  <a:pt x="292" y="439"/>
                  <a:pt x="292" y="439"/>
                  <a:pt x="292" y="439"/>
                </a:cubicBezTo>
                <a:cubicBezTo>
                  <a:pt x="292" y="438"/>
                  <a:pt x="292" y="438"/>
                  <a:pt x="291" y="437"/>
                </a:cubicBezTo>
                <a:cubicBezTo>
                  <a:pt x="290" y="437"/>
                  <a:pt x="289" y="437"/>
                  <a:pt x="289" y="436"/>
                </a:cubicBezTo>
                <a:cubicBezTo>
                  <a:pt x="289" y="436"/>
                  <a:pt x="289" y="436"/>
                  <a:pt x="289" y="435"/>
                </a:cubicBezTo>
                <a:cubicBezTo>
                  <a:pt x="290" y="434"/>
                  <a:pt x="290" y="434"/>
                  <a:pt x="289" y="433"/>
                </a:cubicBezTo>
                <a:cubicBezTo>
                  <a:pt x="287" y="432"/>
                  <a:pt x="289" y="431"/>
                  <a:pt x="288" y="430"/>
                </a:cubicBezTo>
                <a:cubicBezTo>
                  <a:pt x="288" y="430"/>
                  <a:pt x="288" y="430"/>
                  <a:pt x="288" y="430"/>
                </a:cubicBezTo>
                <a:cubicBezTo>
                  <a:pt x="288" y="429"/>
                  <a:pt x="287" y="430"/>
                  <a:pt x="287" y="429"/>
                </a:cubicBezTo>
                <a:cubicBezTo>
                  <a:pt x="287" y="428"/>
                  <a:pt x="287" y="428"/>
                  <a:pt x="286" y="428"/>
                </a:cubicBezTo>
                <a:cubicBezTo>
                  <a:pt x="286" y="428"/>
                  <a:pt x="286" y="427"/>
                  <a:pt x="286" y="427"/>
                </a:cubicBezTo>
                <a:cubicBezTo>
                  <a:pt x="286" y="426"/>
                  <a:pt x="286" y="426"/>
                  <a:pt x="286" y="426"/>
                </a:cubicBezTo>
                <a:cubicBezTo>
                  <a:pt x="286" y="425"/>
                  <a:pt x="286" y="426"/>
                  <a:pt x="286" y="425"/>
                </a:cubicBezTo>
                <a:cubicBezTo>
                  <a:pt x="286" y="425"/>
                  <a:pt x="286" y="425"/>
                  <a:pt x="286" y="424"/>
                </a:cubicBezTo>
                <a:cubicBezTo>
                  <a:pt x="286" y="424"/>
                  <a:pt x="285" y="425"/>
                  <a:pt x="285" y="424"/>
                </a:cubicBezTo>
                <a:cubicBezTo>
                  <a:pt x="285" y="423"/>
                  <a:pt x="285" y="423"/>
                  <a:pt x="284" y="422"/>
                </a:cubicBezTo>
                <a:cubicBezTo>
                  <a:pt x="284" y="422"/>
                  <a:pt x="284" y="422"/>
                  <a:pt x="283" y="422"/>
                </a:cubicBezTo>
                <a:cubicBezTo>
                  <a:pt x="283" y="422"/>
                  <a:pt x="283" y="420"/>
                  <a:pt x="283" y="420"/>
                </a:cubicBezTo>
                <a:cubicBezTo>
                  <a:pt x="283" y="420"/>
                  <a:pt x="283" y="420"/>
                  <a:pt x="283" y="420"/>
                </a:cubicBezTo>
                <a:cubicBezTo>
                  <a:pt x="283" y="419"/>
                  <a:pt x="283" y="418"/>
                  <a:pt x="282" y="418"/>
                </a:cubicBezTo>
                <a:cubicBezTo>
                  <a:pt x="281" y="418"/>
                  <a:pt x="282" y="417"/>
                  <a:pt x="281" y="417"/>
                </a:cubicBezTo>
                <a:cubicBezTo>
                  <a:pt x="279" y="416"/>
                  <a:pt x="279" y="414"/>
                  <a:pt x="279" y="412"/>
                </a:cubicBezTo>
                <a:cubicBezTo>
                  <a:pt x="279" y="411"/>
                  <a:pt x="278" y="412"/>
                  <a:pt x="279" y="411"/>
                </a:cubicBezTo>
                <a:cubicBezTo>
                  <a:pt x="279" y="410"/>
                  <a:pt x="277" y="410"/>
                  <a:pt x="277" y="410"/>
                </a:cubicBezTo>
                <a:cubicBezTo>
                  <a:pt x="277" y="410"/>
                  <a:pt x="276" y="409"/>
                  <a:pt x="276" y="409"/>
                </a:cubicBezTo>
                <a:cubicBezTo>
                  <a:pt x="277" y="408"/>
                  <a:pt x="277" y="407"/>
                  <a:pt x="276" y="407"/>
                </a:cubicBezTo>
                <a:cubicBezTo>
                  <a:pt x="276" y="406"/>
                  <a:pt x="276" y="405"/>
                  <a:pt x="275" y="405"/>
                </a:cubicBezTo>
                <a:cubicBezTo>
                  <a:pt x="275" y="405"/>
                  <a:pt x="274" y="404"/>
                  <a:pt x="274" y="404"/>
                </a:cubicBezTo>
                <a:cubicBezTo>
                  <a:pt x="274" y="404"/>
                  <a:pt x="274" y="404"/>
                  <a:pt x="273" y="403"/>
                </a:cubicBezTo>
                <a:cubicBezTo>
                  <a:pt x="273" y="403"/>
                  <a:pt x="273" y="403"/>
                  <a:pt x="273" y="403"/>
                </a:cubicBezTo>
                <a:cubicBezTo>
                  <a:pt x="273" y="403"/>
                  <a:pt x="272" y="402"/>
                  <a:pt x="272" y="402"/>
                </a:cubicBezTo>
                <a:cubicBezTo>
                  <a:pt x="272" y="401"/>
                  <a:pt x="272" y="402"/>
                  <a:pt x="272" y="401"/>
                </a:cubicBezTo>
                <a:cubicBezTo>
                  <a:pt x="272" y="400"/>
                  <a:pt x="272" y="400"/>
                  <a:pt x="271" y="400"/>
                </a:cubicBezTo>
                <a:cubicBezTo>
                  <a:pt x="271" y="399"/>
                  <a:pt x="271" y="399"/>
                  <a:pt x="271" y="398"/>
                </a:cubicBezTo>
                <a:cubicBezTo>
                  <a:pt x="270" y="398"/>
                  <a:pt x="270" y="398"/>
                  <a:pt x="270" y="397"/>
                </a:cubicBezTo>
                <a:cubicBezTo>
                  <a:pt x="270" y="397"/>
                  <a:pt x="269" y="397"/>
                  <a:pt x="269" y="396"/>
                </a:cubicBezTo>
                <a:cubicBezTo>
                  <a:pt x="269" y="396"/>
                  <a:pt x="269" y="396"/>
                  <a:pt x="269" y="395"/>
                </a:cubicBezTo>
                <a:cubicBezTo>
                  <a:pt x="270" y="394"/>
                  <a:pt x="270" y="394"/>
                  <a:pt x="270" y="393"/>
                </a:cubicBezTo>
                <a:cubicBezTo>
                  <a:pt x="269" y="393"/>
                  <a:pt x="270" y="393"/>
                  <a:pt x="270" y="393"/>
                </a:cubicBezTo>
                <a:cubicBezTo>
                  <a:pt x="271" y="393"/>
                  <a:pt x="272" y="393"/>
                  <a:pt x="273" y="394"/>
                </a:cubicBezTo>
                <a:cubicBezTo>
                  <a:pt x="273" y="394"/>
                  <a:pt x="274" y="394"/>
                  <a:pt x="274" y="395"/>
                </a:cubicBezTo>
                <a:cubicBezTo>
                  <a:pt x="275" y="393"/>
                  <a:pt x="275" y="393"/>
                  <a:pt x="277" y="393"/>
                </a:cubicBezTo>
                <a:cubicBezTo>
                  <a:pt x="277" y="394"/>
                  <a:pt x="277" y="396"/>
                  <a:pt x="279" y="396"/>
                </a:cubicBezTo>
                <a:cubicBezTo>
                  <a:pt x="279" y="397"/>
                  <a:pt x="278" y="399"/>
                  <a:pt x="279" y="399"/>
                </a:cubicBezTo>
                <a:cubicBezTo>
                  <a:pt x="279" y="400"/>
                  <a:pt x="279" y="402"/>
                  <a:pt x="280" y="402"/>
                </a:cubicBezTo>
                <a:cubicBezTo>
                  <a:pt x="281" y="402"/>
                  <a:pt x="281" y="403"/>
                  <a:pt x="281" y="404"/>
                </a:cubicBezTo>
                <a:cubicBezTo>
                  <a:pt x="281" y="405"/>
                  <a:pt x="282" y="406"/>
                  <a:pt x="282" y="406"/>
                </a:cubicBezTo>
                <a:cubicBezTo>
                  <a:pt x="283" y="407"/>
                  <a:pt x="284" y="407"/>
                  <a:pt x="284" y="408"/>
                </a:cubicBezTo>
                <a:cubicBezTo>
                  <a:pt x="284" y="408"/>
                  <a:pt x="284" y="409"/>
                  <a:pt x="284" y="409"/>
                </a:cubicBezTo>
                <a:cubicBezTo>
                  <a:pt x="284" y="409"/>
                  <a:pt x="285" y="409"/>
                  <a:pt x="285" y="409"/>
                </a:cubicBezTo>
                <a:cubicBezTo>
                  <a:pt x="285" y="409"/>
                  <a:pt x="285" y="410"/>
                  <a:pt x="285" y="410"/>
                </a:cubicBezTo>
                <a:cubicBezTo>
                  <a:pt x="285" y="412"/>
                  <a:pt x="285" y="412"/>
                  <a:pt x="287" y="412"/>
                </a:cubicBezTo>
                <a:cubicBezTo>
                  <a:pt x="287" y="412"/>
                  <a:pt x="288" y="412"/>
                  <a:pt x="288" y="412"/>
                </a:cubicBezTo>
                <a:cubicBezTo>
                  <a:pt x="288" y="413"/>
                  <a:pt x="288" y="414"/>
                  <a:pt x="288" y="414"/>
                </a:cubicBezTo>
                <a:cubicBezTo>
                  <a:pt x="289" y="414"/>
                  <a:pt x="289" y="415"/>
                  <a:pt x="289" y="415"/>
                </a:cubicBezTo>
                <a:cubicBezTo>
                  <a:pt x="289" y="415"/>
                  <a:pt x="289" y="416"/>
                  <a:pt x="290" y="416"/>
                </a:cubicBezTo>
                <a:cubicBezTo>
                  <a:pt x="290" y="416"/>
                  <a:pt x="291" y="416"/>
                  <a:pt x="291" y="416"/>
                </a:cubicBezTo>
                <a:cubicBezTo>
                  <a:pt x="292" y="416"/>
                  <a:pt x="292" y="418"/>
                  <a:pt x="292" y="418"/>
                </a:cubicBezTo>
                <a:cubicBezTo>
                  <a:pt x="292" y="418"/>
                  <a:pt x="292" y="418"/>
                  <a:pt x="291" y="418"/>
                </a:cubicBezTo>
                <a:cubicBezTo>
                  <a:pt x="292" y="419"/>
                  <a:pt x="292" y="420"/>
                  <a:pt x="293" y="420"/>
                </a:cubicBezTo>
                <a:cubicBezTo>
                  <a:pt x="294" y="420"/>
                  <a:pt x="294" y="420"/>
                  <a:pt x="294" y="421"/>
                </a:cubicBezTo>
                <a:cubicBezTo>
                  <a:pt x="294" y="422"/>
                  <a:pt x="294" y="422"/>
                  <a:pt x="295" y="422"/>
                </a:cubicBezTo>
                <a:cubicBezTo>
                  <a:pt x="296" y="422"/>
                  <a:pt x="297" y="423"/>
                  <a:pt x="297" y="423"/>
                </a:cubicBezTo>
                <a:cubicBezTo>
                  <a:pt x="298" y="423"/>
                  <a:pt x="297" y="424"/>
                  <a:pt x="298" y="424"/>
                </a:cubicBezTo>
                <a:cubicBezTo>
                  <a:pt x="298" y="425"/>
                  <a:pt x="296" y="425"/>
                  <a:pt x="296" y="426"/>
                </a:cubicBezTo>
                <a:cubicBezTo>
                  <a:pt x="296" y="428"/>
                  <a:pt x="296" y="428"/>
                  <a:pt x="298" y="428"/>
                </a:cubicBezTo>
                <a:cubicBezTo>
                  <a:pt x="298" y="428"/>
                  <a:pt x="298" y="429"/>
                  <a:pt x="298" y="430"/>
                </a:cubicBezTo>
                <a:cubicBezTo>
                  <a:pt x="299" y="430"/>
                  <a:pt x="299" y="430"/>
                  <a:pt x="300" y="430"/>
                </a:cubicBezTo>
                <a:cubicBezTo>
                  <a:pt x="300" y="430"/>
                  <a:pt x="300" y="430"/>
                  <a:pt x="300" y="431"/>
                </a:cubicBezTo>
                <a:cubicBezTo>
                  <a:pt x="300" y="431"/>
                  <a:pt x="301" y="431"/>
                  <a:pt x="301" y="431"/>
                </a:cubicBezTo>
                <a:cubicBezTo>
                  <a:pt x="301" y="431"/>
                  <a:pt x="301" y="432"/>
                  <a:pt x="301" y="432"/>
                </a:cubicBezTo>
                <a:cubicBezTo>
                  <a:pt x="302" y="432"/>
                  <a:pt x="302" y="433"/>
                  <a:pt x="303" y="434"/>
                </a:cubicBezTo>
                <a:cubicBezTo>
                  <a:pt x="303" y="435"/>
                  <a:pt x="304" y="436"/>
                  <a:pt x="305" y="437"/>
                </a:cubicBezTo>
                <a:cubicBezTo>
                  <a:pt x="305" y="437"/>
                  <a:pt x="305" y="437"/>
                  <a:pt x="306" y="437"/>
                </a:cubicBezTo>
                <a:cubicBezTo>
                  <a:pt x="306" y="437"/>
                  <a:pt x="306" y="438"/>
                  <a:pt x="307" y="438"/>
                </a:cubicBezTo>
                <a:cubicBezTo>
                  <a:pt x="307" y="438"/>
                  <a:pt x="307" y="438"/>
                  <a:pt x="307" y="439"/>
                </a:cubicBezTo>
                <a:cubicBezTo>
                  <a:pt x="307" y="440"/>
                  <a:pt x="308" y="440"/>
                  <a:pt x="309" y="440"/>
                </a:cubicBezTo>
                <a:cubicBezTo>
                  <a:pt x="309" y="441"/>
                  <a:pt x="308" y="441"/>
                  <a:pt x="309" y="441"/>
                </a:cubicBezTo>
                <a:cubicBezTo>
                  <a:pt x="310" y="441"/>
                  <a:pt x="309" y="442"/>
                  <a:pt x="309" y="442"/>
                </a:cubicBezTo>
                <a:cubicBezTo>
                  <a:pt x="309" y="443"/>
                  <a:pt x="311" y="443"/>
                  <a:pt x="311" y="443"/>
                </a:cubicBezTo>
                <a:cubicBezTo>
                  <a:pt x="311" y="444"/>
                  <a:pt x="310" y="444"/>
                  <a:pt x="311" y="444"/>
                </a:cubicBezTo>
                <a:cubicBezTo>
                  <a:pt x="311" y="444"/>
                  <a:pt x="311" y="445"/>
                  <a:pt x="311" y="445"/>
                </a:cubicBezTo>
                <a:cubicBezTo>
                  <a:pt x="311" y="446"/>
                  <a:pt x="312" y="446"/>
                  <a:pt x="312" y="446"/>
                </a:cubicBezTo>
                <a:cubicBezTo>
                  <a:pt x="312" y="447"/>
                  <a:pt x="313" y="447"/>
                  <a:pt x="313" y="447"/>
                </a:cubicBezTo>
                <a:cubicBezTo>
                  <a:pt x="313" y="448"/>
                  <a:pt x="313" y="448"/>
                  <a:pt x="314" y="448"/>
                </a:cubicBezTo>
                <a:cubicBezTo>
                  <a:pt x="314" y="449"/>
                  <a:pt x="314" y="450"/>
                  <a:pt x="315" y="450"/>
                </a:cubicBezTo>
                <a:cubicBezTo>
                  <a:pt x="315" y="451"/>
                  <a:pt x="315" y="452"/>
                  <a:pt x="315" y="453"/>
                </a:cubicBezTo>
                <a:cubicBezTo>
                  <a:pt x="315" y="453"/>
                  <a:pt x="316" y="453"/>
                  <a:pt x="316" y="453"/>
                </a:cubicBezTo>
                <a:cubicBezTo>
                  <a:pt x="316" y="454"/>
                  <a:pt x="316" y="455"/>
                  <a:pt x="316" y="455"/>
                </a:cubicBezTo>
                <a:cubicBezTo>
                  <a:pt x="316" y="457"/>
                  <a:pt x="315" y="458"/>
                  <a:pt x="315" y="459"/>
                </a:cubicBezTo>
                <a:cubicBezTo>
                  <a:pt x="315" y="459"/>
                  <a:pt x="315" y="459"/>
                  <a:pt x="315" y="459"/>
                </a:cubicBezTo>
                <a:cubicBezTo>
                  <a:pt x="315" y="460"/>
                  <a:pt x="315" y="460"/>
                  <a:pt x="315" y="460"/>
                </a:cubicBezTo>
                <a:cubicBezTo>
                  <a:pt x="314" y="461"/>
                  <a:pt x="314" y="461"/>
                  <a:pt x="315" y="462"/>
                </a:cubicBezTo>
                <a:cubicBezTo>
                  <a:pt x="315" y="464"/>
                  <a:pt x="315" y="464"/>
                  <a:pt x="316" y="464"/>
                </a:cubicBezTo>
                <a:cubicBezTo>
                  <a:pt x="316" y="465"/>
                  <a:pt x="316" y="465"/>
                  <a:pt x="317" y="466"/>
                </a:cubicBezTo>
                <a:cubicBezTo>
                  <a:pt x="317" y="467"/>
                  <a:pt x="318" y="467"/>
                  <a:pt x="318" y="468"/>
                </a:cubicBezTo>
                <a:cubicBezTo>
                  <a:pt x="319" y="468"/>
                  <a:pt x="318" y="467"/>
                  <a:pt x="319" y="468"/>
                </a:cubicBezTo>
                <a:cubicBezTo>
                  <a:pt x="320" y="468"/>
                  <a:pt x="320" y="468"/>
                  <a:pt x="320" y="468"/>
                </a:cubicBezTo>
                <a:cubicBezTo>
                  <a:pt x="320" y="469"/>
                  <a:pt x="321" y="469"/>
                  <a:pt x="321" y="469"/>
                </a:cubicBezTo>
                <a:cubicBezTo>
                  <a:pt x="321" y="469"/>
                  <a:pt x="321" y="469"/>
                  <a:pt x="321" y="470"/>
                </a:cubicBezTo>
                <a:cubicBezTo>
                  <a:pt x="321" y="470"/>
                  <a:pt x="322" y="470"/>
                  <a:pt x="322" y="471"/>
                </a:cubicBezTo>
                <a:cubicBezTo>
                  <a:pt x="323" y="471"/>
                  <a:pt x="322" y="470"/>
                  <a:pt x="323" y="471"/>
                </a:cubicBezTo>
                <a:cubicBezTo>
                  <a:pt x="324" y="472"/>
                  <a:pt x="324" y="471"/>
                  <a:pt x="324" y="472"/>
                </a:cubicBezTo>
                <a:cubicBezTo>
                  <a:pt x="325" y="472"/>
                  <a:pt x="325" y="472"/>
                  <a:pt x="325" y="473"/>
                </a:cubicBezTo>
                <a:cubicBezTo>
                  <a:pt x="325" y="473"/>
                  <a:pt x="326" y="473"/>
                  <a:pt x="326" y="474"/>
                </a:cubicBezTo>
                <a:cubicBezTo>
                  <a:pt x="326" y="474"/>
                  <a:pt x="327" y="474"/>
                  <a:pt x="327" y="475"/>
                </a:cubicBezTo>
                <a:cubicBezTo>
                  <a:pt x="327" y="475"/>
                  <a:pt x="327" y="475"/>
                  <a:pt x="327" y="475"/>
                </a:cubicBezTo>
                <a:cubicBezTo>
                  <a:pt x="328" y="475"/>
                  <a:pt x="328" y="475"/>
                  <a:pt x="329" y="475"/>
                </a:cubicBezTo>
                <a:cubicBezTo>
                  <a:pt x="329" y="475"/>
                  <a:pt x="330" y="476"/>
                  <a:pt x="330" y="476"/>
                </a:cubicBezTo>
                <a:cubicBezTo>
                  <a:pt x="330" y="476"/>
                  <a:pt x="331" y="476"/>
                  <a:pt x="331" y="476"/>
                </a:cubicBezTo>
                <a:cubicBezTo>
                  <a:pt x="332" y="476"/>
                  <a:pt x="332" y="476"/>
                  <a:pt x="332" y="476"/>
                </a:cubicBezTo>
                <a:cubicBezTo>
                  <a:pt x="333" y="477"/>
                  <a:pt x="333" y="478"/>
                  <a:pt x="334" y="478"/>
                </a:cubicBezTo>
                <a:cubicBezTo>
                  <a:pt x="336" y="478"/>
                  <a:pt x="335" y="479"/>
                  <a:pt x="336" y="479"/>
                </a:cubicBezTo>
                <a:cubicBezTo>
                  <a:pt x="336" y="479"/>
                  <a:pt x="336" y="480"/>
                  <a:pt x="337" y="480"/>
                </a:cubicBezTo>
                <a:cubicBezTo>
                  <a:pt x="338" y="480"/>
                  <a:pt x="337" y="480"/>
                  <a:pt x="338" y="480"/>
                </a:cubicBezTo>
                <a:cubicBezTo>
                  <a:pt x="338" y="480"/>
                  <a:pt x="338" y="480"/>
                  <a:pt x="339" y="481"/>
                </a:cubicBezTo>
                <a:cubicBezTo>
                  <a:pt x="339" y="481"/>
                  <a:pt x="340" y="481"/>
                  <a:pt x="341" y="482"/>
                </a:cubicBezTo>
                <a:cubicBezTo>
                  <a:pt x="342" y="482"/>
                  <a:pt x="343" y="482"/>
                  <a:pt x="344" y="482"/>
                </a:cubicBezTo>
                <a:cubicBezTo>
                  <a:pt x="344" y="482"/>
                  <a:pt x="344" y="483"/>
                  <a:pt x="344" y="483"/>
                </a:cubicBezTo>
                <a:cubicBezTo>
                  <a:pt x="345" y="483"/>
                  <a:pt x="345" y="482"/>
                  <a:pt x="345" y="483"/>
                </a:cubicBezTo>
                <a:cubicBezTo>
                  <a:pt x="346" y="483"/>
                  <a:pt x="347" y="482"/>
                  <a:pt x="347" y="484"/>
                </a:cubicBezTo>
                <a:cubicBezTo>
                  <a:pt x="348" y="484"/>
                  <a:pt x="348" y="484"/>
                  <a:pt x="349" y="484"/>
                </a:cubicBezTo>
                <a:cubicBezTo>
                  <a:pt x="349" y="484"/>
                  <a:pt x="349" y="484"/>
                  <a:pt x="349" y="485"/>
                </a:cubicBezTo>
                <a:cubicBezTo>
                  <a:pt x="350" y="485"/>
                  <a:pt x="350" y="485"/>
                  <a:pt x="350" y="486"/>
                </a:cubicBezTo>
                <a:cubicBezTo>
                  <a:pt x="351" y="486"/>
                  <a:pt x="352" y="485"/>
                  <a:pt x="353" y="485"/>
                </a:cubicBezTo>
                <a:cubicBezTo>
                  <a:pt x="353" y="486"/>
                  <a:pt x="354" y="486"/>
                  <a:pt x="355" y="486"/>
                </a:cubicBezTo>
                <a:cubicBezTo>
                  <a:pt x="356" y="486"/>
                  <a:pt x="356" y="486"/>
                  <a:pt x="356" y="487"/>
                </a:cubicBezTo>
                <a:cubicBezTo>
                  <a:pt x="357" y="487"/>
                  <a:pt x="358" y="487"/>
                  <a:pt x="360" y="487"/>
                </a:cubicBezTo>
                <a:cubicBezTo>
                  <a:pt x="360" y="487"/>
                  <a:pt x="359" y="487"/>
                  <a:pt x="360" y="487"/>
                </a:cubicBezTo>
                <a:cubicBezTo>
                  <a:pt x="360" y="487"/>
                  <a:pt x="362" y="486"/>
                  <a:pt x="361" y="486"/>
                </a:cubicBezTo>
                <a:cubicBezTo>
                  <a:pt x="362" y="486"/>
                  <a:pt x="362" y="486"/>
                  <a:pt x="363" y="486"/>
                </a:cubicBezTo>
                <a:cubicBezTo>
                  <a:pt x="363" y="486"/>
                  <a:pt x="364" y="486"/>
                  <a:pt x="365" y="486"/>
                </a:cubicBezTo>
                <a:cubicBezTo>
                  <a:pt x="365" y="486"/>
                  <a:pt x="365" y="485"/>
                  <a:pt x="365" y="485"/>
                </a:cubicBezTo>
                <a:cubicBezTo>
                  <a:pt x="366" y="485"/>
                  <a:pt x="367" y="484"/>
                  <a:pt x="367" y="485"/>
                </a:cubicBezTo>
                <a:cubicBezTo>
                  <a:pt x="367" y="485"/>
                  <a:pt x="367" y="485"/>
                  <a:pt x="368" y="485"/>
                </a:cubicBezTo>
                <a:cubicBezTo>
                  <a:pt x="369" y="485"/>
                  <a:pt x="369" y="485"/>
                  <a:pt x="370" y="485"/>
                </a:cubicBezTo>
                <a:cubicBezTo>
                  <a:pt x="371" y="485"/>
                  <a:pt x="370" y="486"/>
                  <a:pt x="371" y="486"/>
                </a:cubicBezTo>
                <a:cubicBezTo>
                  <a:pt x="372" y="486"/>
                  <a:pt x="372" y="487"/>
                  <a:pt x="373" y="487"/>
                </a:cubicBezTo>
                <a:cubicBezTo>
                  <a:pt x="374" y="487"/>
                  <a:pt x="374" y="487"/>
                  <a:pt x="375" y="488"/>
                </a:cubicBezTo>
                <a:cubicBezTo>
                  <a:pt x="376" y="489"/>
                  <a:pt x="376" y="489"/>
                  <a:pt x="376" y="490"/>
                </a:cubicBezTo>
                <a:cubicBezTo>
                  <a:pt x="376" y="490"/>
                  <a:pt x="376" y="490"/>
                  <a:pt x="376" y="491"/>
                </a:cubicBezTo>
                <a:cubicBezTo>
                  <a:pt x="376" y="491"/>
                  <a:pt x="377" y="491"/>
                  <a:pt x="377" y="491"/>
                </a:cubicBezTo>
                <a:cubicBezTo>
                  <a:pt x="377" y="491"/>
                  <a:pt x="378" y="492"/>
                  <a:pt x="378" y="492"/>
                </a:cubicBezTo>
                <a:cubicBezTo>
                  <a:pt x="379" y="493"/>
                  <a:pt x="379" y="493"/>
                  <a:pt x="380" y="494"/>
                </a:cubicBezTo>
                <a:cubicBezTo>
                  <a:pt x="380" y="495"/>
                  <a:pt x="381" y="495"/>
                  <a:pt x="382" y="495"/>
                </a:cubicBezTo>
                <a:cubicBezTo>
                  <a:pt x="383" y="496"/>
                  <a:pt x="383" y="496"/>
                  <a:pt x="383" y="497"/>
                </a:cubicBezTo>
                <a:cubicBezTo>
                  <a:pt x="383" y="497"/>
                  <a:pt x="385" y="498"/>
                  <a:pt x="385" y="498"/>
                </a:cubicBezTo>
                <a:cubicBezTo>
                  <a:pt x="386" y="497"/>
                  <a:pt x="386" y="498"/>
                  <a:pt x="386" y="498"/>
                </a:cubicBezTo>
                <a:cubicBezTo>
                  <a:pt x="387" y="498"/>
                  <a:pt x="387" y="498"/>
                  <a:pt x="387" y="498"/>
                </a:cubicBezTo>
                <a:cubicBezTo>
                  <a:pt x="388" y="499"/>
                  <a:pt x="389" y="499"/>
                  <a:pt x="390" y="499"/>
                </a:cubicBezTo>
                <a:cubicBezTo>
                  <a:pt x="390" y="500"/>
                  <a:pt x="390" y="500"/>
                  <a:pt x="390" y="501"/>
                </a:cubicBezTo>
                <a:cubicBezTo>
                  <a:pt x="391" y="501"/>
                  <a:pt x="393" y="501"/>
                  <a:pt x="393" y="501"/>
                </a:cubicBezTo>
                <a:cubicBezTo>
                  <a:pt x="394" y="501"/>
                  <a:pt x="398" y="501"/>
                  <a:pt x="398" y="502"/>
                </a:cubicBezTo>
                <a:cubicBezTo>
                  <a:pt x="399" y="502"/>
                  <a:pt x="400" y="502"/>
                  <a:pt x="400" y="501"/>
                </a:cubicBezTo>
                <a:cubicBezTo>
                  <a:pt x="400" y="500"/>
                  <a:pt x="402" y="501"/>
                  <a:pt x="402" y="501"/>
                </a:cubicBezTo>
                <a:cubicBezTo>
                  <a:pt x="401" y="501"/>
                  <a:pt x="402" y="502"/>
                  <a:pt x="402" y="502"/>
                </a:cubicBezTo>
                <a:cubicBezTo>
                  <a:pt x="402" y="503"/>
                  <a:pt x="401" y="502"/>
                  <a:pt x="401" y="503"/>
                </a:cubicBezTo>
                <a:cubicBezTo>
                  <a:pt x="401" y="503"/>
                  <a:pt x="401" y="504"/>
                  <a:pt x="401" y="504"/>
                </a:cubicBezTo>
                <a:cubicBezTo>
                  <a:pt x="402" y="504"/>
                  <a:pt x="404" y="506"/>
                  <a:pt x="404" y="507"/>
                </a:cubicBezTo>
                <a:cubicBezTo>
                  <a:pt x="404" y="507"/>
                  <a:pt x="405" y="507"/>
                  <a:pt x="405" y="508"/>
                </a:cubicBezTo>
                <a:cubicBezTo>
                  <a:pt x="405" y="509"/>
                  <a:pt x="406" y="509"/>
                  <a:pt x="406" y="510"/>
                </a:cubicBezTo>
                <a:cubicBezTo>
                  <a:pt x="406" y="510"/>
                  <a:pt x="406" y="510"/>
                  <a:pt x="406" y="510"/>
                </a:cubicBezTo>
                <a:cubicBezTo>
                  <a:pt x="406" y="511"/>
                  <a:pt x="407" y="511"/>
                  <a:pt x="408" y="512"/>
                </a:cubicBezTo>
                <a:cubicBezTo>
                  <a:pt x="408" y="512"/>
                  <a:pt x="407" y="512"/>
                  <a:pt x="408" y="513"/>
                </a:cubicBezTo>
                <a:cubicBezTo>
                  <a:pt x="409" y="513"/>
                  <a:pt x="409" y="513"/>
                  <a:pt x="409" y="514"/>
                </a:cubicBezTo>
                <a:cubicBezTo>
                  <a:pt x="409" y="514"/>
                  <a:pt x="409" y="514"/>
                  <a:pt x="409" y="514"/>
                </a:cubicBezTo>
                <a:cubicBezTo>
                  <a:pt x="409" y="515"/>
                  <a:pt x="409" y="515"/>
                  <a:pt x="409" y="515"/>
                </a:cubicBezTo>
                <a:cubicBezTo>
                  <a:pt x="408" y="516"/>
                  <a:pt x="411" y="517"/>
                  <a:pt x="409" y="517"/>
                </a:cubicBezTo>
                <a:cubicBezTo>
                  <a:pt x="409" y="518"/>
                  <a:pt x="409" y="518"/>
                  <a:pt x="408" y="518"/>
                </a:cubicBezTo>
                <a:cubicBezTo>
                  <a:pt x="408" y="518"/>
                  <a:pt x="408" y="520"/>
                  <a:pt x="408" y="520"/>
                </a:cubicBezTo>
                <a:cubicBezTo>
                  <a:pt x="409" y="521"/>
                  <a:pt x="411" y="521"/>
                  <a:pt x="411" y="522"/>
                </a:cubicBezTo>
                <a:cubicBezTo>
                  <a:pt x="411" y="522"/>
                  <a:pt x="412" y="522"/>
                  <a:pt x="412" y="522"/>
                </a:cubicBezTo>
                <a:cubicBezTo>
                  <a:pt x="412" y="521"/>
                  <a:pt x="413" y="521"/>
                  <a:pt x="412" y="520"/>
                </a:cubicBezTo>
                <a:cubicBezTo>
                  <a:pt x="413" y="520"/>
                  <a:pt x="413" y="520"/>
                  <a:pt x="413" y="520"/>
                </a:cubicBezTo>
                <a:cubicBezTo>
                  <a:pt x="414" y="520"/>
                  <a:pt x="415" y="523"/>
                  <a:pt x="416" y="523"/>
                </a:cubicBezTo>
                <a:cubicBezTo>
                  <a:pt x="416" y="523"/>
                  <a:pt x="417" y="523"/>
                  <a:pt x="417" y="523"/>
                </a:cubicBezTo>
                <a:cubicBezTo>
                  <a:pt x="417" y="524"/>
                  <a:pt x="417" y="524"/>
                  <a:pt x="417" y="524"/>
                </a:cubicBezTo>
                <a:cubicBezTo>
                  <a:pt x="418" y="524"/>
                  <a:pt x="419" y="525"/>
                  <a:pt x="419" y="525"/>
                </a:cubicBezTo>
                <a:cubicBezTo>
                  <a:pt x="419" y="526"/>
                  <a:pt x="419" y="527"/>
                  <a:pt x="418" y="527"/>
                </a:cubicBezTo>
                <a:cubicBezTo>
                  <a:pt x="418" y="527"/>
                  <a:pt x="418" y="528"/>
                  <a:pt x="419" y="528"/>
                </a:cubicBezTo>
                <a:cubicBezTo>
                  <a:pt x="419" y="529"/>
                  <a:pt x="419" y="528"/>
                  <a:pt x="419" y="528"/>
                </a:cubicBezTo>
                <a:cubicBezTo>
                  <a:pt x="419" y="528"/>
                  <a:pt x="420" y="529"/>
                  <a:pt x="420" y="529"/>
                </a:cubicBezTo>
                <a:cubicBezTo>
                  <a:pt x="420" y="530"/>
                  <a:pt x="420" y="529"/>
                  <a:pt x="420" y="529"/>
                </a:cubicBezTo>
                <a:cubicBezTo>
                  <a:pt x="420" y="528"/>
                  <a:pt x="420" y="527"/>
                  <a:pt x="420" y="527"/>
                </a:cubicBezTo>
                <a:cubicBezTo>
                  <a:pt x="421" y="527"/>
                  <a:pt x="421" y="528"/>
                  <a:pt x="421" y="529"/>
                </a:cubicBezTo>
                <a:cubicBezTo>
                  <a:pt x="422" y="531"/>
                  <a:pt x="423" y="529"/>
                  <a:pt x="424" y="529"/>
                </a:cubicBezTo>
                <a:cubicBezTo>
                  <a:pt x="425" y="529"/>
                  <a:pt x="424" y="529"/>
                  <a:pt x="425" y="529"/>
                </a:cubicBezTo>
                <a:cubicBezTo>
                  <a:pt x="425" y="530"/>
                  <a:pt x="426" y="530"/>
                  <a:pt x="427" y="530"/>
                </a:cubicBezTo>
                <a:cubicBezTo>
                  <a:pt x="427" y="530"/>
                  <a:pt x="428" y="530"/>
                  <a:pt x="428" y="530"/>
                </a:cubicBezTo>
                <a:cubicBezTo>
                  <a:pt x="428" y="530"/>
                  <a:pt x="429" y="531"/>
                  <a:pt x="429" y="532"/>
                </a:cubicBezTo>
                <a:cubicBezTo>
                  <a:pt x="429" y="533"/>
                  <a:pt x="431" y="532"/>
                  <a:pt x="432" y="532"/>
                </a:cubicBezTo>
                <a:cubicBezTo>
                  <a:pt x="432" y="533"/>
                  <a:pt x="432" y="533"/>
                  <a:pt x="432" y="534"/>
                </a:cubicBezTo>
                <a:cubicBezTo>
                  <a:pt x="432" y="534"/>
                  <a:pt x="432" y="534"/>
                  <a:pt x="432" y="535"/>
                </a:cubicBezTo>
                <a:cubicBezTo>
                  <a:pt x="433" y="535"/>
                  <a:pt x="434" y="535"/>
                  <a:pt x="434" y="534"/>
                </a:cubicBezTo>
                <a:cubicBezTo>
                  <a:pt x="434" y="534"/>
                  <a:pt x="435" y="534"/>
                  <a:pt x="435" y="534"/>
                </a:cubicBezTo>
                <a:cubicBezTo>
                  <a:pt x="435" y="533"/>
                  <a:pt x="435" y="533"/>
                  <a:pt x="436" y="533"/>
                </a:cubicBezTo>
                <a:cubicBezTo>
                  <a:pt x="436" y="533"/>
                  <a:pt x="436" y="532"/>
                  <a:pt x="436" y="532"/>
                </a:cubicBezTo>
                <a:cubicBezTo>
                  <a:pt x="436" y="531"/>
                  <a:pt x="435" y="531"/>
                  <a:pt x="435" y="531"/>
                </a:cubicBezTo>
                <a:cubicBezTo>
                  <a:pt x="435" y="530"/>
                  <a:pt x="434" y="531"/>
                  <a:pt x="434" y="530"/>
                </a:cubicBezTo>
                <a:cubicBezTo>
                  <a:pt x="434" y="530"/>
                  <a:pt x="434" y="530"/>
                  <a:pt x="433" y="530"/>
                </a:cubicBezTo>
                <a:cubicBezTo>
                  <a:pt x="434" y="529"/>
                  <a:pt x="434" y="529"/>
                  <a:pt x="434" y="529"/>
                </a:cubicBezTo>
                <a:cubicBezTo>
                  <a:pt x="435" y="529"/>
                  <a:pt x="435" y="529"/>
                  <a:pt x="435" y="529"/>
                </a:cubicBezTo>
                <a:cubicBezTo>
                  <a:pt x="435" y="529"/>
                  <a:pt x="436" y="529"/>
                  <a:pt x="436" y="529"/>
                </a:cubicBezTo>
                <a:cubicBezTo>
                  <a:pt x="436" y="529"/>
                  <a:pt x="436" y="529"/>
                  <a:pt x="436" y="529"/>
                </a:cubicBezTo>
                <a:cubicBezTo>
                  <a:pt x="437" y="528"/>
                  <a:pt x="437" y="528"/>
                  <a:pt x="437" y="527"/>
                </a:cubicBezTo>
                <a:cubicBezTo>
                  <a:pt x="437" y="526"/>
                  <a:pt x="439" y="526"/>
                  <a:pt x="439" y="525"/>
                </a:cubicBezTo>
                <a:cubicBezTo>
                  <a:pt x="440" y="526"/>
                  <a:pt x="440" y="526"/>
                  <a:pt x="441" y="527"/>
                </a:cubicBezTo>
                <a:cubicBezTo>
                  <a:pt x="441" y="527"/>
                  <a:pt x="441" y="528"/>
                  <a:pt x="441" y="529"/>
                </a:cubicBezTo>
                <a:cubicBezTo>
                  <a:pt x="442" y="529"/>
                  <a:pt x="442" y="529"/>
                  <a:pt x="442" y="529"/>
                </a:cubicBezTo>
                <a:cubicBezTo>
                  <a:pt x="442" y="529"/>
                  <a:pt x="443" y="530"/>
                  <a:pt x="443" y="530"/>
                </a:cubicBezTo>
                <a:cubicBezTo>
                  <a:pt x="444" y="530"/>
                  <a:pt x="444" y="530"/>
                  <a:pt x="446" y="530"/>
                </a:cubicBezTo>
                <a:cubicBezTo>
                  <a:pt x="446" y="530"/>
                  <a:pt x="446" y="531"/>
                  <a:pt x="446" y="531"/>
                </a:cubicBezTo>
                <a:cubicBezTo>
                  <a:pt x="445" y="531"/>
                  <a:pt x="445" y="531"/>
                  <a:pt x="445" y="531"/>
                </a:cubicBezTo>
                <a:cubicBezTo>
                  <a:pt x="444" y="531"/>
                  <a:pt x="444" y="532"/>
                  <a:pt x="444" y="532"/>
                </a:cubicBezTo>
                <a:cubicBezTo>
                  <a:pt x="443" y="533"/>
                  <a:pt x="444" y="535"/>
                  <a:pt x="445" y="536"/>
                </a:cubicBezTo>
                <a:cubicBezTo>
                  <a:pt x="445" y="536"/>
                  <a:pt x="445" y="536"/>
                  <a:pt x="446" y="536"/>
                </a:cubicBezTo>
                <a:cubicBezTo>
                  <a:pt x="446" y="536"/>
                  <a:pt x="446" y="537"/>
                  <a:pt x="446" y="537"/>
                </a:cubicBezTo>
                <a:cubicBezTo>
                  <a:pt x="447" y="537"/>
                  <a:pt x="448" y="537"/>
                  <a:pt x="448" y="537"/>
                </a:cubicBezTo>
                <a:cubicBezTo>
                  <a:pt x="448" y="537"/>
                  <a:pt x="448" y="537"/>
                  <a:pt x="448" y="538"/>
                </a:cubicBezTo>
                <a:cubicBezTo>
                  <a:pt x="448" y="539"/>
                  <a:pt x="449" y="540"/>
                  <a:pt x="449" y="541"/>
                </a:cubicBezTo>
                <a:cubicBezTo>
                  <a:pt x="448" y="541"/>
                  <a:pt x="448" y="543"/>
                  <a:pt x="448" y="543"/>
                </a:cubicBezTo>
                <a:cubicBezTo>
                  <a:pt x="450" y="544"/>
                  <a:pt x="448" y="545"/>
                  <a:pt x="447" y="546"/>
                </a:cubicBezTo>
                <a:cubicBezTo>
                  <a:pt x="448" y="546"/>
                  <a:pt x="448" y="546"/>
                  <a:pt x="448" y="547"/>
                </a:cubicBezTo>
                <a:cubicBezTo>
                  <a:pt x="448" y="548"/>
                  <a:pt x="448" y="549"/>
                  <a:pt x="447" y="549"/>
                </a:cubicBezTo>
                <a:cubicBezTo>
                  <a:pt x="447" y="549"/>
                  <a:pt x="448" y="550"/>
                  <a:pt x="448" y="550"/>
                </a:cubicBezTo>
                <a:cubicBezTo>
                  <a:pt x="448" y="551"/>
                  <a:pt x="447" y="552"/>
                  <a:pt x="447" y="553"/>
                </a:cubicBezTo>
                <a:cubicBezTo>
                  <a:pt x="447" y="553"/>
                  <a:pt x="446" y="553"/>
                  <a:pt x="446" y="553"/>
                </a:cubicBezTo>
                <a:cubicBezTo>
                  <a:pt x="446" y="554"/>
                  <a:pt x="446" y="554"/>
                  <a:pt x="446" y="555"/>
                </a:cubicBezTo>
                <a:cubicBezTo>
                  <a:pt x="447" y="556"/>
                  <a:pt x="448" y="556"/>
                  <a:pt x="449" y="556"/>
                </a:cubicBezTo>
                <a:cubicBezTo>
                  <a:pt x="449" y="556"/>
                  <a:pt x="447" y="558"/>
                  <a:pt x="447" y="558"/>
                </a:cubicBezTo>
                <a:cubicBezTo>
                  <a:pt x="447" y="558"/>
                  <a:pt x="446" y="560"/>
                  <a:pt x="446" y="560"/>
                </a:cubicBezTo>
                <a:cubicBezTo>
                  <a:pt x="446" y="561"/>
                  <a:pt x="445" y="560"/>
                  <a:pt x="444" y="561"/>
                </a:cubicBezTo>
                <a:cubicBezTo>
                  <a:pt x="444" y="561"/>
                  <a:pt x="444" y="561"/>
                  <a:pt x="443" y="561"/>
                </a:cubicBezTo>
                <a:cubicBezTo>
                  <a:pt x="443" y="561"/>
                  <a:pt x="443" y="561"/>
                  <a:pt x="442" y="562"/>
                </a:cubicBezTo>
                <a:cubicBezTo>
                  <a:pt x="442" y="562"/>
                  <a:pt x="441" y="562"/>
                  <a:pt x="441" y="563"/>
                </a:cubicBezTo>
                <a:cubicBezTo>
                  <a:pt x="441" y="563"/>
                  <a:pt x="441" y="563"/>
                  <a:pt x="441" y="564"/>
                </a:cubicBezTo>
                <a:cubicBezTo>
                  <a:pt x="442" y="564"/>
                  <a:pt x="440" y="564"/>
                  <a:pt x="441" y="565"/>
                </a:cubicBezTo>
                <a:cubicBezTo>
                  <a:pt x="441" y="565"/>
                  <a:pt x="442" y="565"/>
                  <a:pt x="442" y="566"/>
                </a:cubicBezTo>
                <a:cubicBezTo>
                  <a:pt x="442" y="566"/>
                  <a:pt x="442" y="566"/>
                  <a:pt x="442" y="566"/>
                </a:cubicBezTo>
                <a:cubicBezTo>
                  <a:pt x="441" y="566"/>
                  <a:pt x="441" y="566"/>
                  <a:pt x="440" y="566"/>
                </a:cubicBezTo>
                <a:cubicBezTo>
                  <a:pt x="439" y="566"/>
                  <a:pt x="439" y="567"/>
                  <a:pt x="440" y="567"/>
                </a:cubicBezTo>
                <a:cubicBezTo>
                  <a:pt x="440" y="568"/>
                  <a:pt x="438" y="570"/>
                  <a:pt x="437" y="570"/>
                </a:cubicBezTo>
                <a:cubicBezTo>
                  <a:pt x="436" y="570"/>
                  <a:pt x="437" y="571"/>
                  <a:pt x="436" y="571"/>
                </a:cubicBezTo>
                <a:cubicBezTo>
                  <a:pt x="435" y="571"/>
                  <a:pt x="436" y="572"/>
                  <a:pt x="435" y="572"/>
                </a:cubicBezTo>
                <a:cubicBezTo>
                  <a:pt x="436" y="572"/>
                  <a:pt x="436" y="574"/>
                  <a:pt x="436" y="575"/>
                </a:cubicBezTo>
                <a:cubicBezTo>
                  <a:pt x="437" y="576"/>
                  <a:pt x="436" y="576"/>
                  <a:pt x="435" y="577"/>
                </a:cubicBezTo>
                <a:cubicBezTo>
                  <a:pt x="435" y="577"/>
                  <a:pt x="434" y="577"/>
                  <a:pt x="434" y="577"/>
                </a:cubicBezTo>
                <a:cubicBezTo>
                  <a:pt x="434" y="578"/>
                  <a:pt x="434" y="579"/>
                  <a:pt x="433" y="580"/>
                </a:cubicBezTo>
                <a:cubicBezTo>
                  <a:pt x="434" y="581"/>
                  <a:pt x="434" y="581"/>
                  <a:pt x="435" y="582"/>
                </a:cubicBezTo>
                <a:cubicBezTo>
                  <a:pt x="434" y="582"/>
                  <a:pt x="434" y="582"/>
                  <a:pt x="434" y="582"/>
                </a:cubicBezTo>
                <a:cubicBezTo>
                  <a:pt x="433" y="582"/>
                  <a:pt x="433" y="583"/>
                  <a:pt x="432" y="583"/>
                </a:cubicBezTo>
                <a:cubicBezTo>
                  <a:pt x="432" y="584"/>
                  <a:pt x="431" y="584"/>
                  <a:pt x="432" y="585"/>
                </a:cubicBezTo>
                <a:cubicBezTo>
                  <a:pt x="432" y="585"/>
                  <a:pt x="433" y="586"/>
                  <a:pt x="433" y="586"/>
                </a:cubicBezTo>
                <a:cubicBezTo>
                  <a:pt x="432" y="586"/>
                  <a:pt x="432" y="587"/>
                  <a:pt x="431" y="587"/>
                </a:cubicBezTo>
                <a:cubicBezTo>
                  <a:pt x="432" y="588"/>
                  <a:pt x="432" y="589"/>
                  <a:pt x="433" y="589"/>
                </a:cubicBezTo>
                <a:cubicBezTo>
                  <a:pt x="433" y="589"/>
                  <a:pt x="433" y="590"/>
                  <a:pt x="433" y="590"/>
                </a:cubicBezTo>
                <a:cubicBezTo>
                  <a:pt x="433" y="591"/>
                  <a:pt x="431" y="591"/>
                  <a:pt x="431" y="592"/>
                </a:cubicBezTo>
                <a:cubicBezTo>
                  <a:pt x="432" y="592"/>
                  <a:pt x="433" y="593"/>
                  <a:pt x="435" y="594"/>
                </a:cubicBezTo>
                <a:cubicBezTo>
                  <a:pt x="435" y="593"/>
                  <a:pt x="435" y="593"/>
                  <a:pt x="436" y="593"/>
                </a:cubicBezTo>
                <a:cubicBezTo>
                  <a:pt x="436" y="593"/>
                  <a:pt x="436" y="592"/>
                  <a:pt x="436" y="592"/>
                </a:cubicBezTo>
                <a:cubicBezTo>
                  <a:pt x="437" y="592"/>
                  <a:pt x="437" y="593"/>
                  <a:pt x="437" y="594"/>
                </a:cubicBezTo>
                <a:cubicBezTo>
                  <a:pt x="437" y="594"/>
                  <a:pt x="436" y="594"/>
                  <a:pt x="436" y="594"/>
                </a:cubicBezTo>
                <a:cubicBezTo>
                  <a:pt x="435" y="594"/>
                  <a:pt x="436" y="594"/>
                  <a:pt x="435" y="594"/>
                </a:cubicBezTo>
                <a:cubicBezTo>
                  <a:pt x="435" y="594"/>
                  <a:pt x="435" y="595"/>
                  <a:pt x="435" y="595"/>
                </a:cubicBezTo>
                <a:cubicBezTo>
                  <a:pt x="435" y="595"/>
                  <a:pt x="435" y="595"/>
                  <a:pt x="436" y="595"/>
                </a:cubicBezTo>
                <a:cubicBezTo>
                  <a:pt x="434" y="596"/>
                  <a:pt x="431" y="599"/>
                  <a:pt x="430" y="601"/>
                </a:cubicBezTo>
                <a:cubicBezTo>
                  <a:pt x="430" y="601"/>
                  <a:pt x="430" y="602"/>
                  <a:pt x="429" y="603"/>
                </a:cubicBezTo>
                <a:cubicBezTo>
                  <a:pt x="429" y="604"/>
                  <a:pt x="429" y="603"/>
                  <a:pt x="429" y="604"/>
                </a:cubicBezTo>
                <a:cubicBezTo>
                  <a:pt x="429" y="605"/>
                  <a:pt x="431" y="604"/>
                  <a:pt x="430" y="606"/>
                </a:cubicBezTo>
                <a:cubicBezTo>
                  <a:pt x="430" y="607"/>
                  <a:pt x="430" y="607"/>
                  <a:pt x="431" y="608"/>
                </a:cubicBezTo>
                <a:cubicBezTo>
                  <a:pt x="431" y="608"/>
                  <a:pt x="432" y="609"/>
                  <a:pt x="431" y="610"/>
                </a:cubicBezTo>
                <a:cubicBezTo>
                  <a:pt x="431" y="610"/>
                  <a:pt x="431" y="610"/>
                  <a:pt x="431" y="611"/>
                </a:cubicBezTo>
                <a:cubicBezTo>
                  <a:pt x="431" y="612"/>
                  <a:pt x="431" y="612"/>
                  <a:pt x="432" y="612"/>
                </a:cubicBezTo>
                <a:cubicBezTo>
                  <a:pt x="433" y="613"/>
                  <a:pt x="434" y="613"/>
                  <a:pt x="434" y="614"/>
                </a:cubicBezTo>
                <a:cubicBezTo>
                  <a:pt x="434" y="614"/>
                  <a:pt x="435" y="614"/>
                  <a:pt x="435" y="614"/>
                </a:cubicBezTo>
                <a:cubicBezTo>
                  <a:pt x="435" y="615"/>
                  <a:pt x="436" y="615"/>
                  <a:pt x="436" y="616"/>
                </a:cubicBezTo>
                <a:cubicBezTo>
                  <a:pt x="436" y="616"/>
                  <a:pt x="437" y="616"/>
                  <a:pt x="437" y="617"/>
                </a:cubicBezTo>
                <a:cubicBezTo>
                  <a:pt x="437" y="618"/>
                  <a:pt x="438" y="618"/>
                  <a:pt x="439" y="619"/>
                </a:cubicBezTo>
                <a:cubicBezTo>
                  <a:pt x="440" y="619"/>
                  <a:pt x="440" y="620"/>
                  <a:pt x="441" y="621"/>
                </a:cubicBezTo>
                <a:cubicBezTo>
                  <a:pt x="441" y="621"/>
                  <a:pt x="443" y="623"/>
                  <a:pt x="443" y="623"/>
                </a:cubicBezTo>
                <a:cubicBezTo>
                  <a:pt x="443" y="624"/>
                  <a:pt x="443" y="624"/>
                  <a:pt x="444" y="624"/>
                </a:cubicBezTo>
                <a:cubicBezTo>
                  <a:pt x="444" y="624"/>
                  <a:pt x="444" y="624"/>
                  <a:pt x="444" y="625"/>
                </a:cubicBezTo>
                <a:cubicBezTo>
                  <a:pt x="444" y="625"/>
                  <a:pt x="444" y="625"/>
                  <a:pt x="445" y="625"/>
                </a:cubicBezTo>
                <a:cubicBezTo>
                  <a:pt x="445" y="626"/>
                  <a:pt x="444" y="626"/>
                  <a:pt x="445" y="626"/>
                </a:cubicBezTo>
                <a:cubicBezTo>
                  <a:pt x="446" y="627"/>
                  <a:pt x="445" y="628"/>
                  <a:pt x="446" y="629"/>
                </a:cubicBezTo>
                <a:cubicBezTo>
                  <a:pt x="448" y="630"/>
                  <a:pt x="447" y="631"/>
                  <a:pt x="447" y="632"/>
                </a:cubicBezTo>
                <a:cubicBezTo>
                  <a:pt x="447" y="632"/>
                  <a:pt x="447" y="632"/>
                  <a:pt x="447" y="632"/>
                </a:cubicBezTo>
                <a:cubicBezTo>
                  <a:pt x="447" y="632"/>
                  <a:pt x="448" y="633"/>
                  <a:pt x="448" y="633"/>
                </a:cubicBezTo>
                <a:cubicBezTo>
                  <a:pt x="448" y="633"/>
                  <a:pt x="448" y="633"/>
                  <a:pt x="448" y="634"/>
                </a:cubicBezTo>
                <a:cubicBezTo>
                  <a:pt x="448" y="634"/>
                  <a:pt x="448" y="635"/>
                  <a:pt x="448" y="635"/>
                </a:cubicBezTo>
                <a:cubicBezTo>
                  <a:pt x="448" y="636"/>
                  <a:pt x="448" y="635"/>
                  <a:pt x="448" y="636"/>
                </a:cubicBezTo>
                <a:cubicBezTo>
                  <a:pt x="448" y="637"/>
                  <a:pt x="449" y="636"/>
                  <a:pt x="449" y="637"/>
                </a:cubicBezTo>
                <a:cubicBezTo>
                  <a:pt x="449" y="637"/>
                  <a:pt x="449" y="637"/>
                  <a:pt x="449" y="637"/>
                </a:cubicBezTo>
                <a:cubicBezTo>
                  <a:pt x="449" y="637"/>
                  <a:pt x="449" y="637"/>
                  <a:pt x="449" y="637"/>
                </a:cubicBezTo>
                <a:cubicBezTo>
                  <a:pt x="449" y="638"/>
                  <a:pt x="449" y="638"/>
                  <a:pt x="449" y="639"/>
                </a:cubicBezTo>
                <a:cubicBezTo>
                  <a:pt x="449" y="639"/>
                  <a:pt x="449" y="639"/>
                  <a:pt x="449" y="639"/>
                </a:cubicBezTo>
                <a:cubicBezTo>
                  <a:pt x="449" y="639"/>
                  <a:pt x="450" y="640"/>
                  <a:pt x="450" y="641"/>
                </a:cubicBezTo>
                <a:cubicBezTo>
                  <a:pt x="450" y="641"/>
                  <a:pt x="451" y="642"/>
                  <a:pt x="451" y="642"/>
                </a:cubicBezTo>
                <a:cubicBezTo>
                  <a:pt x="452" y="643"/>
                  <a:pt x="451" y="644"/>
                  <a:pt x="451" y="645"/>
                </a:cubicBezTo>
                <a:cubicBezTo>
                  <a:pt x="451" y="645"/>
                  <a:pt x="453" y="645"/>
                  <a:pt x="453" y="646"/>
                </a:cubicBezTo>
                <a:cubicBezTo>
                  <a:pt x="453" y="646"/>
                  <a:pt x="454" y="649"/>
                  <a:pt x="454" y="649"/>
                </a:cubicBezTo>
                <a:cubicBezTo>
                  <a:pt x="455" y="649"/>
                  <a:pt x="455" y="654"/>
                  <a:pt x="455" y="655"/>
                </a:cubicBezTo>
                <a:cubicBezTo>
                  <a:pt x="455" y="655"/>
                  <a:pt x="455" y="655"/>
                  <a:pt x="455" y="655"/>
                </a:cubicBezTo>
                <a:cubicBezTo>
                  <a:pt x="455" y="655"/>
                  <a:pt x="455" y="656"/>
                  <a:pt x="455" y="656"/>
                </a:cubicBezTo>
                <a:cubicBezTo>
                  <a:pt x="456" y="656"/>
                  <a:pt x="456" y="657"/>
                  <a:pt x="456" y="657"/>
                </a:cubicBezTo>
                <a:cubicBezTo>
                  <a:pt x="456" y="657"/>
                  <a:pt x="457" y="659"/>
                  <a:pt x="457" y="659"/>
                </a:cubicBezTo>
                <a:cubicBezTo>
                  <a:pt x="458" y="659"/>
                  <a:pt x="458" y="660"/>
                  <a:pt x="458" y="660"/>
                </a:cubicBezTo>
                <a:cubicBezTo>
                  <a:pt x="458" y="660"/>
                  <a:pt x="458" y="660"/>
                  <a:pt x="458" y="660"/>
                </a:cubicBezTo>
                <a:cubicBezTo>
                  <a:pt x="458" y="661"/>
                  <a:pt x="459" y="662"/>
                  <a:pt x="459" y="662"/>
                </a:cubicBezTo>
                <a:cubicBezTo>
                  <a:pt x="459" y="662"/>
                  <a:pt x="459" y="662"/>
                  <a:pt x="460" y="662"/>
                </a:cubicBezTo>
                <a:cubicBezTo>
                  <a:pt x="460" y="663"/>
                  <a:pt x="460" y="663"/>
                  <a:pt x="461" y="663"/>
                </a:cubicBezTo>
                <a:cubicBezTo>
                  <a:pt x="461" y="663"/>
                  <a:pt x="462" y="664"/>
                  <a:pt x="462" y="665"/>
                </a:cubicBezTo>
                <a:cubicBezTo>
                  <a:pt x="462" y="665"/>
                  <a:pt x="462" y="665"/>
                  <a:pt x="463" y="665"/>
                </a:cubicBezTo>
                <a:cubicBezTo>
                  <a:pt x="463" y="665"/>
                  <a:pt x="462" y="665"/>
                  <a:pt x="463" y="665"/>
                </a:cubicBezTo>
                <a:cubicBezTo>
                  <a:pt x="463" y="665"/>
                  <a:pt x="464" y="666"/>
                  <a:pt x="465" y="666"/>
                </a:cubicBezTo>
                <a:cubicBezTo>
                  <a:pt x="466" y="667"/>
                  <a:pt x="465" y="667"/>
                  <a:pt x="466" y="668"/>
                </a:cubicBezTo>
                <a:cubicBezTo>
                  <a:pt x="466" y="668"/>
                  <a:pt x="467" y="668"/>
                  <a:pt x="467" y="668"/>
                </a:cubicBezTo>
                <a:cubicBezTo>
                  <a:pt x="467" y="669"/>
                  <a:pt x="468" y="669"/>
                  <a:pt x="468" y="669"/>
                </a:cubicBezTo>
                <a:cubicBezTo>
                  <a:pt x="468" y="669"/>
                  <a:pt x="469" y="669"/>
                  <a:pt x="469" y="669"/>
                </a:cubicBezTo>
                <a:cubicBezTo>
                  <a:pt x="469" y="669"/>
                  <a:pt x="470" y="669"/>
                  <a:pt x="470" y="669"/>
                </a:cubicBezTo>
                <a:cubicBezTo>
                  <a:pt x="471" y="670"/>
                  <a:pt x="470" y="670"/>
                  <a:pt x="471" y="670"/>
                </a:cubicBezTo>
                <a:cubicBezTo>
                  <a:pt x="472" y="670"/>
                  <a:pt x="472" y="670"/>
                  <a:pt x="472" y="670"/>
                </a:cubicBezTo>
                <a:cubicBezTo>
                  <a:pt x="472" y="671"/>
                  <a:pt x="473" y="671"/>
                  <a:pt x="473" y="671"/>
                </a:cubicBezTo>
                <a:cubicBezTo>
                  <a:pt x="474" y="672"/>
                  <a:pt x="474" y="672"/>
                  <a:pt x="475" y="672"/>
                </a:cubicBezTo>
                <a:cubicBezTo>
                  <a:pt x="476" y="672"/>
                  <a:pt x="476" y="673"/>
                  <a:pt x="477" y="673"/>
                </a:cubicBezTo>
                <a:cubicBezTo>
                  <a:pt x="477" y="673"/>
                  <a:pt x="478" y="673"/>
                  <a:pt x="478" y="673"/>
                </a:cubicBezTo>
                <a:cubicBezTo>
                  <a:pt x="478" y="674"/>
                  <a:pt x="479" y="674"/>
                  <a:pt x="479" y="674"/>
                </a:cubicBezTo>
                <a:cubicBezTo>
                  <a:pt x="479" y="675"/>
                  <a:pt x="480" y="675"/>
                  <a:pt x="480" y="675"/>
                </a:cubicBezTo>
                <a:cubicBezTo>
                  <a:pt x="480" y="676"/>
                  <a:pt x="480" y="676"/>
                  <a:pt x="481" y="677"/>
                </a:cubicBezTo>
                <a:cubicBezTo>
                  <a:pt x="481" y="677"/>
                  <a:pt x="481" y="677"/>
                  <a:pt x="482" y="678"/>
                </a:cubicBezTo>
                <a:cubicBezTo>
                  <a:pt x="482" y="678"/>
                  <a:pt x="482" y="679"/>
                  <a:pt x="482" y="679"/>
                </a:cubicBezTo>
                <a:cubicBezTo>
                  <a:pt x="483" y="679"/>
                  <a:pt x="483" y="681"/>
                  <a:pt x="483" y="682"/>
                </a:cubicBezTo>
                <a:cubicBezTo>
                  <a:pt x="483" y="683"/>
                  <a:pt x="484" y="684"/>
                  <a:pt x="484" y="685"/>
                </a:cubicBezTo>
                <a:cubicBezTo>
                  <a:pt x="484" y="688"/>
                  <a:pt x="484" y="690"/>
                  <a:pt x="484" y="692"/>
                </a:cubicBezTo>
                <a:cubicBezTo>
                  <a:pt x="483" y="693"/>
                  <a:pt x="483" y="694"/>
                  <a:pt x="483" y="694"/>
                </a:cubicBezTo>
                <a:cubicBezTo>
                  <a:pt x="483" y="695"/>
                  <a:pt x="484" y="696"/>
                  <a:pt x="484" y="697"/>
                </a:cubicBezTo>
                <a:cubicBezTo>
                  <a:pt x="482" y="697"/>
                  <a:pt x="482" y="702"/>
                  <a:pt x="482" y="704"/>
                </a:cubicBezTo>
                <a:cubicBezTo>
                  <a:pt x="482" y="704"/>
                  <a:pt x="482" y="705"/>
                  <a:pt x="482" y="706"/>
                </a:cubicBezTo>
                <a:cubicBezTo>
                  <a:pt x="482" y="707"/>
                  <a:pt x="481" y="706"/>
                  <a:pt x="481" y="708"/>
                </a:cubicBezTo>
                <a:cubicBezTo>
                  <a:pt x="481" y="708"/>
                  <a:pt x="481" y="709"/>
                  <a:pt x="481" y="709"/>
                </a:cubicBezTo>
                <a:cubicBezTo>
                  <a:pt x="482" y="710"/>
                  <a:pt x="482" y="709"/>
                  <a:pt x="482" y="711"/>
                </a:cubicBezTo>
                <a:cubicBezTo>
                  <a:pt x="481" y="713"/>
                  <a:pt x="481" y="715"/>
                  <a:pt x="481" y="717"/>
                </a:cubicBezTo>
                <a:cubicBezTo>
                  <a:pt x="481" y="718"/>
                  <a:pt x="481" y="719"/>
                  <a:pt x="481" y="719"/>
                </a:cubicBezTo>
                <a:cubicBezTo>
                  <a:pt x="481" y="720"/>
                  <a:pt x="481" y="720"/>
                  <a:pt x="481" y="720"/>
                </a:cubicBezTo>
                <a:cubicBezTo>
                  <a:pt x="481" y="720"/>
                  <a:pt x="481" y="721"/>
                  <a:pt x="481" y="722"/>
                </a:cubicBezTo>
                <a:cubicBezTo>
                  <a:pt x="480" y="721"/>
                  <a:pt x="481" y="724"/>
                  <a:pt x="480" y="724"/>
                </a:cubicBezTo>
                <a:cubicBezTo>
                  <a:pt x="480" y="724"/>
                  <a:pt x="481" y="726"/>
                  <a:pt x="481" y="726"/>
                </a:cubicBezTo>
                <a:cubicBezTo>
                  <a:pt x="480" y="726"/>
                  <a:pt x="480" y="728"/>
                  <a:pt x="480" y="728"/>
                </a:cubicBezTo>
                <a:cubicBezTo>
                  <a:pt x="480" y="728"/>
                  <a:pt x="480" y="730"/>
                  <a:pt x="480" y="730"/>
                </a:cubicBezTo>
                <a:cubicBezTo>
                  <a:pt x="480" y="731"/>
                  <a:pt x="480" y="731"/>
                  <a:pt x="479" y="732"/>
                </a:cubicBezTo>
                <a:cubicBezTo>
                  <a:pt x="478" y="732"/>
                  <a:pt x="479" y="734"/>
                  <a:pt x="479" y="735"/>
                </a:cubicBezTo>
                <a:cubicBezTo>
                  <a:pt x="478" y="736"/>
                  <a:pt x="478" y="737"/>
                  <a:pt x="478" y="738"/>
                </a:cubicBezTo>
                <a:cubicBezTo>
                  <a:pt x="478" y="738"/>
                  <a:pt x="478" y="739"/>
                  <a:pt x="478" y="739"/>
                </a:cubicBezTo>
                <a:cubicBezTo>
                  <a:pt x="478" y="739"/>
                  <a:pt x="478" y="739"/>
                  <a:pt x="478" y="739"/>
                </a:cubicBezTo>
                <a:cubicBezTo>
                  <a:pt x="478" y="739"/>
                  <a:pt x="478" y="740"/>
                  <a:pt x="478" y="740"/>
                </a:cubicBezTo>
                <a:cubicBezTo>
                  <a:pt x="478" y="741"/>
                  <a:pt x="478" y="740"/>
                  <a:pt x="477" y="741"/>
                </a:cubicBezTo>
                <a:cubicBezTo>
                  <a:pt x="477" y="741"/>
                  <a:pt x="477" y="741"/>
                  <a:pt x="477" y="741"/>
                </a:cubicBezTo>
                <a:cubicBezTo>
                  <a:pt x="477" y="742"/>
                  <a:pt x="477" y="741"/>
                  <a:pt x="477" y="742"/>
                </a:cubicBezTo>
                <a:cubicBezTo>
                  <a:pt x="476" y="744"/>
                  <a:pt x="478" y="745"/>
                  <a:pt x="478" y="746"/>
                </a:cubicBezTo>
                <a:cubicBezTo>
                  <a:pt x="479" y="746"/>
                  <a:pt x="479" y="747"/>
                  <a:pt x="478" y="747"/>
                </a:cubicBezTo>
                <a:cubicBezTo>
                  <a:pt x="478" y="747"/>
                  <a:pt x="478" y="747"/>
                  <a:pt x="478" y="747"/>
                </a:cubicBezTo>
                <a:cubicBezTo>
                  <a:pt x="478" y="748"/>
                  <a:pt x="478" y="749"/>
                  <a:pt x="478" y="749"/>
                </a:cubicBezTo>
                <a:cubicBezTo>
                  <a:pt x="478" y="750"/>
                  <a:pt x="478" y="750"/>
                  <a:pt x="478" y="751"/>
                </a:cubicBezTo>
                <a:cubicBezTo>
                  <a:pt x="477" y="751"/>
                  <a:pt x="477" y="753"/>
                  <a:pt x="477" y="753"/>
                </a:cubicBezTo>
                <a:cubicBezTo>
                  <a:pt x="477" y="754"/>
                  <a:pt x="477" y="757"/>
                  <a:pt x="478" y="757"/>
                </a:cubicBezTo>
                <a:cubicBezTo>
                  <a:pt x="478" y="758"/>
                  <a:pt x="478" y="758"/>
                  <a:pt x="478" y="758"/>
                </a:cubicBezTo>
                <a:cubicBezTo>
                  <a:pt x="478" y="759"/>
                  <a:pt x="478" y="759"/>
                  <a:pt x="478" y="760"/>
                </a:cubicBezTo>
                <a:cubicBezTo>
                  <a:pt x="478" y="761"/>
                  <a:pt x="478" y="762"/>
                  <a:pt x="478" y="764"/>
                </a:cubicBezTo>
                <a:cubicBezTo>
                  <a:pt x="478" y="764"/>
                  <a:pt x="478" y="764"/>
                  <a:pt x="478" y="765"/>
                </a:cubicBezTo>
                <a:cubicBezTo>
                  <a:pt x="478" y="765"/>
                  <a:pt x="477" y="765"/>
                  <a:pt x="477" y="766"/>
                </a:cubicBezTo>
                <a:cubicBezTo>
                  <a:pt x="476" y="767"/>
                  <a:pt x="476" y="766"/>
                  <a:pt x="476" y="767"/>
                </a:cubicBezTo>
                <a:cubicBezTo>
                  <a:pt x="476" y="768"/>
                  <a:pt x="476" y="768"/>
                  <a:pt x="476" y="768"/>
                </a:cubicBezTo>
                <a:cubicBezTo>
                  <a:pt x="477" y="769"/>
                  <a:pt x="476" y="770"/>
                  <a:pt x="476" y="770"/>
                </a:cubicBezTo>
                <a:cubicBezTo>
                  <a:pt x="476" y="771"/>
                  <a:pt x="475" y="771"/>
                  <a:pt x="474" y="772"/>
                </a:cubicBezTo>
                <a:cubicBezTo>
                  <a:pt x="474" y="772"/>
                  <a:pt x="474" y="772"/>
                  <a:pt x="474" y="773"/>
                </a:cubicBezTo>
                <a:cubicBezTo>
                  <a:pt x="474" y="773"/>
                  <a:pt x="474" y="774"/>
                  <a:pt x="474" y="774"/>
                </a:cubicBezTo>
                <a:cubicBezTo>
                  <a:pt x="474" y="775"/>
                  <a:pt x="474" y="774"/>
                  <a:pt x="474" y="775"/>
                </a:cubicBezTo>
                <a:cubicBezTo>
                  <a:pt x="474" y="775"/>
                  <a:pt x="474" y="775"/>
                  <a:pt x="474" y="775"/>
                </a:cubicBezTo>
                <a:cubicBezTo>
                  <a:pt x="474" y="776"/>
                  <a:pt x="474" y="775"/>
                  <a:pt x="474" y="775"/>
                </a:cubicBezTo>
                <a:cubicBezTo>
                  <a:pt x="473" y="776"/>
                  <a:pt x="473" y="777"/>
                  <a:pt x="473" y="778"/>
                </a:cubicBezTo>
                <a:cubicBezTo>
                  <a:pt x="472" y="779"/>
                  <a:pt x="472" y="778"/>
                  <a:pt x="472" y="779"/>
                </a:cubicBezTo>
                <a:cubicBezTo>
                  <a:pt x="472" y="779"/>
                  <a:pt x="472" y="779"/>
                  <a:pt x="472" y="780"/>
                </a:cubicBezTo>
                <a:cubicBezTo>
                  <a:pt x="472" y="780"/>
                  <a:pt x="472" y="781"/>
                  <a:pt x="472" y="781"/>
                </a:cubicBezTo>
                <a:cubicBezTo>
                  <a:pt x="473" y="781"/>
                  <a:pt x="472" y="783"/>
                  <a:pt x="472" y="784"/>
                </a:cubicBezTo>
                <a:cubicBezTo>
                  <a:pt x="472" y="784"/>
                  <a:pt x="472" y="785"/>
                  <a:pt x="472" y="785"/>
                </a:cubicBezTo>
                <a:cubicBezTo>
                  <a:pt x="472" y="785"/>
                  <a:pt x="471" y="785"/>
                  <a:pt x="472" y="786"/>
                </a:cubicBezTo>
                <a:cubicBezTo>
                  <a:pt x="472" y="786"/>
                  <a:pt x="471" y="786"/>
                  <a:pt x="471" y="787"/>
                </a:cubicBezTo>
                <a:cubicBezTo>
                  <a:pt x="470" y="788"/>
                  <a:pt x="471" y="789"/>
                  <a:pt x="470" y="789"/>
                </a:cubicBezTo>
                <a:cubicBezTo>
                  <a:pt x="469" y="789"/>
                  <a:pt x="469" y="790"/>
                  <a:pt x="469" y="790"/>
                </a:cubicBezTo>
                <a:cubicBezTo>
                  <a:pt x="469" y="791"/>
                  <a:pt x="469" y="792"/>
                  <a:pt x="470" y="793"/>
                </a:cubicBezTo>
                <a:cubicBezTo>
                  <a:pt x="469" y="793"/>
                  <a:pt x="468" y="793"/>
                  <a:pt x="467" y="793"/>
                </a:cubicBezTo>
                <a:cubicBezTo>
                  <a:pt x="466" y="794"/>
                  <a:pt x="468" y="794"/>
                  <a:pt x="468" y="795"/>
                </a:cubicBezTo>
                <a:cubicBezTo>
                  <a:pt x="468" y="795"/>
                  <a:pt x="467" y="796"/>
                  <a:pt x="467" y="796"/>
                </a:cubicBezTo>
                <a:cubicBezTo>
                  <a:pt x="467" y="797"/>
                  <a:pt x="469" y="797"/>
                  <a:pt x="469" y="798"/>
                </a:cubicBezTo>
                <a:cubicBezTo>
                  <a:pt x="469" y="799"/>
                  <a:pt x="468" y="799"/>
                  <a:pt x="468" y="800"/>
                </a:cubicBezTo>
                <a:cubicBezTo>
                  <a:pt x="468" y="800"/>
                  <a:pt x="468" y="801"/>
                  <a:pt x="469" y="801"/>
                </a:cubicBezTo>
                <a:cubicBezTo>
                  <a:pt x="468" y="801"/>
                  <a:pt x="468" y="801"/>
                  <a:pt x="468" y="801"/>
                </a:cubicBezTo>
                <a:cubicBezTo>
                  <a:pt x="468" y="802"/>
                  <a:pt x="469" y="801"/>
                  <a:pt x="469" y="802"/>
                </a:cubicBezTo>
                <a:cubicBezTo>
                  <a:pt x="469" y="802"/>
                  <a:pt x="469" y="803"/>
                  <a:pt x="469" y="803"/>
                </a:cubicBezTo>
                <a:cubicBezTo>
                  <a:pt x="469" y="804"/>
                  <a:pt x="469" y="803"/>
                  <a:pt x="469" y="804"/>
                </a:cubicBezTo>
                <a:cubicBezTo>
                  <a:pt x="469" y="804"/>
                  <a:pt x="469" y="804"/>
                  <a:pt x="469" y="804"/>
                </a:cubicBezTo>
                <a:cubicBezTo>
                  <a:pt x="469" y="805"/>
                  <a:pt x="469" y="809"/>
                  <a:pt x="469" y="809"/>
                </a:cubicBezTo>
                <a:cubicBezTo>
                  <a:pt x="468" y="809"/>
                  <a:pt x="467" y="808"/>
                  <a:pt x="467" y="809"/>
                </a:cubicBezTo>
                <a:cubicBezTo>
                  <a:pt x="467" y="812"/>
                  <a:pt x="467" y="813"/>
                  <a:pt x="466" y="816"/>
                </a:cubicBezTo>
                <a:cubicBezTo>
                  <a:pt x="467" y="816"/>
                  <a:pt x="466" y="819"/>
                  <a:pt x="467" y="819"/>
                </a:cubicBezTo>
                <a:cubicBezTo>
                  <a:pt x="467" y="819"/>
                  <a:pt x="467" y="820"/>
                  <a:pt x="467" y="820"/>
                </a:cubicBezTo>
                <a:cubicBezTo>
                  <a:pt x="469" y="820"/>
                  <a:pt x="468" y="820"/>
                  <a:pt x="469" y="819"/>
                </a:cubicBezTo>
                <a:cubicBezTo>
                  <a:pt x="469" y="819"/>
                  <a:pt x="470" y="818"/>
                  <a:pt x="470" y="818"/>
                </a:cubicBezTo>
                <a:cubicBezTo>
                  <a:pt x="470" y="818"/>
                  <a:pt x="471" y="819"/>
                  <a:pt x="471" y="819"/>
                </a:cubicBezTo>
                <a:cubicBezTo>
                  <a:pt x="472" y="820"/>
                  <a:pt x="472" y="819"/>
                  <a:pt x="472" y="820"/>
                </a:cubicBezTo>
                <a:cubicBezTo>
                  <a:pt x="472" y="820"/>
                  <a:pt x="472" y="821"/>
                  <a:pt x="471" y="821"/>
                </a:cubicBezTo>
                <a:cubicBezTo>
                  <a:pt x="471" y="821"/>
                  <a:pt x="471" y="821"/>
                  <a:pt x="470" y="821"/>
                </a:cubicBezTo>
                <a:cubicBezTo>
                  <a:pt x="471" y="823"/>
                  <a:pt x="471" y="823"/>
                  <a:pt x="471" y="825"/>
                </a:cubicBezTo>
                <a:cubicBezTo>
                  <a:pt x="470" y="826"/>
                  <a:pt x="470" y="827"/>
                  <a:pt x="471" y="828"/>
                </a:cubicBezTo>
                <a:cubicBezTo>
                  <a:pt x="470" y="828"/>
                  <a:pt x="471" y="828"/>
                  <a:pt x="470" y="828"/>
                </a:cubicBezTo>
                <a:cubicBezTo>
                  <a:pt x="470" y="828"/>
                  <a:pt x="469" y="830"/>
                  <a:pt x="469" y="830"/>
                </a:cubicBezTo>
                <a:cubicBezTo>
                  <a:pt x="470" y="830"/>
                  <a:pt x="470" y="831"/>
                  <a:pt x="470" y="832"/>
                </a:cubicBezTo>
                <a:cubicBezTo>
                  <a:pt x="470" y="832"/>
                  <a:pt x="470" y="833"/>
                  <a:pt x="471" y="833"/>
                </a:cubicBezTo>
                <a:cubicBezTo>
                  <a:pt x="470" y="834"/>
                  <a:pt x="469" y="834"/>
                  <a:pt x="468" y="835"/>
                </a:cubicBezTo>
                <a:cubicBezTo>
                  <a:pt x="468" y="836"/>
                  <a:pt x="468" y="836"/>
                  <a:pt x="469" y="836"/>
                </a:cubicBezTo>
                <a:cubicBezTo>
                  <a:pt x="469" y="837"/>
                  <a:pt x="469" y="837"/>
                  <a:pt x="469" y="837"/>
                </a:cubicBezTo>
                <a:cubicBezTo>
                  <a:pt x="468" y="837"/>
                  <a:pt x="468" y="837"/>
                  <a:pt x="467" y="837"/>
                </a:cubicBezTo>
                <a:cubicBezTo>
                  <a:pt x="467" y="837"/>
                  <a:pt x="468" y="838"/>
                  <a:pt x="468" y="838"/>
                </a:cubicBezTo>
                <a:cubicBezTo>
                  <a:pt x="468" y="838"/>
                  <a:pt x="467" y="839"/>
                  <a:pt x="467" y="839"/>
                </a:cubicBezTo>
                <a:cubicBezTo>
                  <a:pt x="467" y="840"/>
                  <a:pt x="467" y="840"/>
                  <a:pt x="467" y="841"/>
                </a:cubicBezTo>
                <a:cubicBezTo>
                  <a:pt x="467" y="842"/>
                  <a:pt x="467" y="842"/>
                  <a:pt x="467" y="842"/>
                </a:cubicBezTo>
                <a:cubicBezTo>
                  <a:pt x="467" y="843"/>
                  <a:pt x="467" y="843"/>
                  <a:pt x="467" y="844"/>
                </a:cubicBezTo>
                <a:cubicBezTo>
                  <a:pt x="467" y="844"/>
                  <a:pt x="467" y="844"/>
                  <a:pt x="468" y="844"/>
                </a:cubicBezTo>
                <a:cubicBezTo>
                  <a:pt x="468" y="845"/>
                  <a:pt x="468" y="846"/>
                  <a:pt x="467" y="846"/>
                </a:cubicBezTo>
                <a:cubicBezTo>
                  <a:pt x="467" y="846"/>
                  <a:pt x="467" y="846"/>
                  <a:pt x="467" y="846"/>
                </a:cubicBezTo>
                <a:cubicBezTo>
                  <a:pt x="467" y="846"/>
                  <a:pt x="467" y="847"/>
                  <a:pt x="467" y="848"/>
                </a:cubicBezTo>
                <a:cubicBezTo>
                  <a:pt x="467" y="848"/>
                  <a:pt x="467" y="849"/>
                  <a:pt x="467" y="850"/>
                </a:cubicBezTo>
                <a:cubicBezTo>
                  <a:pt x="467" y="850"/>
                  <a:pt x="467" y="850"/>
                  <a:pt x="466" y="850"/>
                </a:cubicBezTo>
                <a:cubicBezTo>
                  <a:pt x="466" y="851"/>
                  <a:pt x="466" y="851"/>
                  <a:pt x="466" y="850"/>
                </a:cubicBezTo>
                <a:cubicBezTo>
                  <a:pt x="466" y="849"/>
                  <a:pt x="466" y="849"/>
                  <a:pt x="465" y="849"/>
                </a:cubicBezTo>
                <a:cubicBezTo>
                  <a:pt x="464" y="849"/>
                  <a:pt x="464" y="849"/>
                  <a:pt x="464" y="850"/>
                </a:cubicBezTo>
                <a:cubicBezTo>
                  <a:pt x="464" y="851"/>
                  <a:pt x="463" y="850"/>
                  <a:pt x="463" y="850"/>
                </a:cubicBezTo>
                <a:cubicBezTo>
                  <a:pt x="463" y="850"/>
                  <a:pt x="463" y="850"/>
                  <a:pt x="463" y="849"/>
                </a:cubicBezTo>
                <a:cubicBezTo>
                  <a:pt x="463" y="849"/>
                  <a:pt x="463" y="850"/>
                  <a:pt x="462" y="850"/>
                </a:cubicBezTo>
                <a:cubicBezTo>
                  <a:pt x="462" y="849"/>
                  <a:pt x="462" y="849"/>
                  <a:pt x="462" y="848"/>
                </a:cubicBezTo>
                <a:cubicBezTo>
                  <a:pt x="462" y="848"/>
                  <a:pt x="461" y="848"/>
                  <a:pt x="461" y="848"/>
                </a:cubicBezTo>
                <a:cubicBezTo>
                  <a:pt x="460" y="848"/>
                  <a:pt x="459" y="849"/>
                  <a:pt x="458" y="849"/>
                </a:cubicBezTo>
                <a:cubicBezTo>
                  <a:pt x="459" y="850"/>
                  <a:pt x="460" y="850"/>
                  <a:pt x="459" y="851"/>
                </a:cubicBezTo>
                <a:cubicBezTo>
                  <a:pt x="458" y="852"/>
                  <a:pt x="458" y="853"/>
                  <a:pt x="458" y="854"/>
                </a:cubicBezTo>
                <a:cubicBezTo>
                  <a:pt x="458" y="854"/>
                  <a:pt x="458" y="854"/>
                  <a:pt x="458" y="854"/>
                </a:cubicBezTo>
                <a:cubicBezTo>
                  <a:pt x="458" y="854"/>
                  <a:pt x="458" y="853"/>
                  <a:pt x="458" y="853"/>
                </a:cubicBezTo>
                <a:cubicBezTo>
                  <a:pt x="459" y="853"/>
                  <a:pt x="459" y="853"/>
                  <a:pt x="460" y="853"/>
                </a:cubicBezTo>
                <a:cubicBezTo>
                  <a:pt x="460" y="853"/>
                  <a:pt x="459" y="852"/>
                  <a:pt x="460" y="852"/>
                </a:cubicBezTo>
                <a:cubicBezTo>
                  <a:pt x="460" y="853"/>
                  <a:pt x="459" y="853"/>
                  <a:pt x="459" y="854"/>
                </a:cubicBezTo>
                <a:cubicBezTo>
                  <a:pt x="460" y="854"/>
                  <a:pt x="460" y="855"/>
                  <a:pt x="460" y="855"/>
                </a:cubicBezTo>
                <a:cubicBezTo>
                  <a:pt x="462" y="855"/>
                  <a:pt x="462" y="855"/>
                  <a:pt x="462" y="854"/>
                </a:cubicBezTo>
                <a:cubicBezTo>
                  <a:pt x="463" y="854"/>
                  <a:pt x="464" y="853"/>
                  <a:pt x="464" y="854"/>
                </a:cubicBezTo>
                <a:cubicBezTo>
                  <a:pt x="464" y="855"/>
                  <a:pt x="465" y="854"/>
                  <a:pt x="465" y="856"/>
                </a:cubicBezTo>
                <a:cubicBezTo>
                  <a:pt x="464" y="857"/>
                  <a:pt x="465" y="856"/>
                  <a:pt x="465" y="857"/>
                </a:cubicBezTo>
                <a:cubicBezTo>
                  <a:pt x="465" y="857"/>
                  <a:pt x="464" y="858"/>
                  <a:pt x="464" y="859"/>
                </a:cubicBezTo>
                <a:cubicBezTo>
                  <a:pt x="465" y="859"/>
                  <a:pt x="465" y="859"/>
                  <a:pt x="465" y="859"/>
                </a:cubicBezTo>
                <a:cubicBezTo>
                  <a:pt x="465" y="860"/>
                  <a:pt x="465" y="860"/>
                  <a:pt x="463" y="859"/>
                </a:cubicBezTo>
                <a:cubicBezTo>
                  <a:pt x="463" y="860"/>
                  <a:pt x="463" y="861"/>
                  <a:pt x="463" y="862"/>
                </a:cubicBezTo>
                <a:cubicBezTo>
                  <a:pt x="463" y="863"/>
                  <a:pt x="463" y="863"/>
                  <a:pt x="463" y="864"/>
                </a:cubicBezTo>
                <a:cubicBezTo>
                  <a:pt x="463" y="865"/>
                  <a:pt x="464" y="865"/>
                  <a:pt x="464" y="866"/>
                </a:cubicBezTo>
                <a:cubicBezTo>
                  <a:pt x="463" y="866"/>
                  <a:pt x="463" y="866"/>
                  <a:pt x="463" y="867"/>
                </a:cubicBezTo>
                <a:cubicBezTo>
                  <a:pt x="463" y="868"/>
                  <a:pt x="463" y="869"/>
                  <a:pt x="463" y="870"/>
                </a:cubicBezTo>
                <a:cubicBezTo>
                  <a:pt x="464" y="870"/>
                  <a:pt x="464" y="871"/>
                  <a:pt x="464" y="870"/>
                </a:cubicBezTo>
                <a:cubicBezTo>
                  <a:pt x="464" y="869"/>
                  <a:pt x="465" y="869"/>
                  <a:pt x="466" y="869"/>
                </a:cubicBezTo>
                <a:cubicBezTo>
                  <a:pt x="465" y="870"/>
                  <a:pt x="465" y="870"/>
                  <a:pt x="465" y="872"/>
                </a:cubicBezTo>
                <a:cubicBezTo>
                  <a:pt x="464" y="872"/>
                  <a:pt x="463" y="872"/>
                  <a:pt x="463" y="872"/>
                </a:cubicBezTo>
                <a:cubicBezTo>
                  <a:pt x="463" y="873"/>
                  <a:pt x="463" y="873"/>
                  <a:pt x="463" y="874"/>
                </a:cubicBezTo>
                <a:cubicBezTo>
                  <a:pt x="463" y="874"/>
                  <a:pt x="463" y="874"/>
                  <a:pt x="462" y="874"/>
                </a:cubicBezTo>
                <a:cubicBezTo>
                  <a:pt x="462" y="875"/>
                  <a:pt x="462" y="875"/>
                  <a:pt x="462" y="876"/>
                </a:cubicBezTo>
                <a:cubicBezTo>
                  <a:pt x="462" y="877"/>
                  <a:pt x="462" y="877"/>
                  <a:pt x="463" y="877"/>
                </a:cubicBezTo>
                <a:cubicBezTo>
                  <a:pt x="464" y="877"/>
                  <a:pt x="464" y="877"/>
                  <a:pt x="465" y="878"/>
                </a:cubicBezTo>
                <a:cubicBezTo>
                  <a:pt x="464" y="878"/>
                  <a:pt x="464" y="878"/>
                  <a:pt x="464" y="879"/>
                </a:cubicBezTo>
                <a:cubicBezTo>
                  <a:pt x="464" y="879"/>
                  <a:pt x="466" y="880"/>
                  <a:pt x="466" y="880"/>
                </a:cubicBezTo>
                <a:cubicBezTo>
                  <a:pt x="467" y="880"/>
                  <a:pt x="465" y="881"/>
                  <a:pt x="464" y="881"/>
                </a:cubicBezTo>
                <a:cubicBezTo>
                  <a:pt x="464" y="881"/>
                  <a:pt x="464" y="883"/>
                  <a:pt x="465" y="883"/>
                </a:cubicBezTo>
                <a:cubicBezTo>
                  <a:pt x="465" y="883"/>
                  <a:pt x="466" y="883"/>
                  <a:pt x="466" y="884"/>
                </a:cubicBezTo>
                <a:cubicBezTo>
                  <a:pt x="466" y="884"/>
                  <a:pt x="466" y="886"/>
                  <a:pt x="466" y="885"/>
                </a:cubicBezTo>
                <a:cubicBezTo>
                  <a:pt x="466" y="886"/>
                  <a:pt x="465" y="885"/>
                  <a:pt x="465" y="885"/>
                </a:cubicBezTo>
                <a:cubicBezTo>
                  <a:pt x="464" y="885"/>
                  <a:pt x="465" y="887"/>
                  <a:pt x="465" y="887"/>
                </a:cubicBezTo>
                <a:cubicBezTo>
                  <a:pt x="464" y="887"/>
                  <a:pt x="463" y="886"/>
                  <a:pt x="463" y="886"/>
                </a:cubicBezTo>
                <a:cubicBezTo>
                  <a:pt x="462" y="886"/>
                  <a:pt x="463" y="886"/>
                  <a:pt x="462" y="886"/>
                </a:cubicBezTo>
                <a:cubicBezTo>
                  <a:pt x="463" y="887"/>
                  <a:pt x="464" y="887"/>
                  <a:pt x="464" y="888"/>
                </a:cubicBezTo>
                <a:cubicBezTo>
                  <a:pt x="465" y="888"/>
                  <a:pt x="464" y="887"/>
                  <a:pt x="465" y="887"/>
                </a:cubicBezTo>
                <a:cubicBezTo>
                  <a:pt x="466" y="888"/>
                  <a:pt x="465" y="887"/>
                  <a:pt x="466" y="887"/>
                </a:cubicBezTo>
                <a:cubicBezTo>
                  <a:pt x="466" y="887"/>
                  <a:pt x="467" y="888"/>
                  <a:pt x="467" y="889"/>
                </a:cubicBezTo>
                <a:cubicBezTo>
                  <a:pt x="467" y="888"/>
                  <a:pt x="468" y="888"/>
                  <a:pt x="468" y="887"/>
                </a:cubicBezTo>
                <a:cubicBezTo>
                  <a:pt x="468" y="888"/>
                  <a:pt x="469" y="888"/>
                  <a:pt x="469" y="887"/>
                </a:cubicBezTo>
                <a:cubicBezTo>
                  <a:pt x="469" y="886"/>
                  <a:pt x="469" y="887"/>
                  <a:pt x="469" y="886"/>
                </a:cubicBezTo>
                <a:cubicBezTo>
                  <a:pt x="469" y="886"/>
                  <a:pt x="470" y="885"/>
                  <a:pt x="470" y="886"/>
                </a:cubicBezTo>
                <a:cubicBezTo>
                  <a:pt x="470" y="886"/>
                  <a:pt x="471" y="886"/>
                  <a:pt x="472" y="886"/>
                </a:cubicBezTo>
                <a:cubicBezTo>
                  <a:pt x="472" y="887"/>
                  <a:pt x="470" y="887"/>
                  <a:pt x="470" y="888"/>
                </a:cubicBezTo>
                <a:cubicBezTo>
                  <a:pt x="470" y="888"/>
                  <a:pt x="470" y="888"/>
                  <a:pt x="469" y="887"/>
                </a:cubicBezTo>
                <a:cubicBezTo>
                  <a:pt x="469" y="888"/>
                  <a:pt x="469" y="890"/>
                  <a:pt x="469" y="890"/>
                </a:cubicBezTo>
                <a:cubicBezTo>
                  <a:pt x="468" y="890"/>
                  <a:pt x="468" y="890"/>
                  <a:pt x="468" y="889"/>
                </a:cubicBezTo>
                <a:cubicBezTo>
                  <a:pt x="467" y="889"/>
                  <a:pt x="466" y="889"/>
                  <a:pt x="466" y="889"/>
                </a:cubicBezTo>
                <a:cubicBezTo>
                  <a:pt x="466" y="890"/>
                  <a:pt x="466" y="891"/>
                  <a:pt x="466" y="891"/>
                </a:cubicBezTo>
                <a:cubicBezTo>
                  <a:pt x="466" y="892"/>
                  <a:pt x="466" y="892"/>
                  <a:pt x="467" y="893"/>
                </a:cubicBezTo>
                <a:cubicBezTo>
                  <a:pt x="465" y="894"/>
                  <a:pt x="467" y="896"/>
                  <a:pt x="468" y="894"/>
                </a:cubicBezTo>
                <a:cubicBezTo>
                  <a:pt x="468" y="895"/>
                  <a:pt x="468" y="895"/>
                  <a:pt x="469" y="895"/>
                </a:cubicBezTo>
                <a:cubicBezTo>
                  <a:pt x="469" y="896"/>
                  <a:pt x="468" y="896"/>
                  <a:pt x="469" y="896"/>
                </a:cubicBezTo>
                <a:cubicBezTo>
                  <a:pt x="470" y="897"/>
                  <a:pt x="470" y="897"/>
                  <a:pt x="471" y="897"/>
                </a:cubicBezTo>
                <a:cubicBezTo>
                  <a:pt x="472" y="897"/>
                  <a:pt x="471" y="898"/>
                  <a:pt x="472" y="898"/>
                </a:cubicBezTo>
                <a:cubicBezTo>
                  <a:pt x="472" y="897"/>
                  <a:pt x="471" y="897"/>
                  <a:pt x="472" y="896"/>
                </a:cubicBezTo>
                <a:cubicBezTo>
                  <a:pt x="472" y="896"/>
                  <a:pt x="473" y="896"/>
                  <a:pt x="473" y="896"/>
                </a:cubicBezTo>
                <a:cubicBezTo>
                  <a:pt x="473" y="896"/>
                  <a:pt x="473" y="897"/>
                  <a:pt x="473" y="897"/>
                </a:cubicBezTo>
                <a:cubicBezTo>
                  <a:pt x="472" y="898"/>
                  <a:pt x="473" y="898"/>
                  <a:pt x="473" y="898"/>
                </a:cubicBezTo>
                <a:cubicBezTo>
                  <a:pt x="474" y="899"/>
                  <a:pt x="476" y="900"/>
                  <a:pt x="477" y="900"/>
                </a:cubicBezTo>
                <a:cubicBezTo>
                  <a:pt x="478" y="899"/>
                  <a:pt x="478" y="898"/>
                  <a:pt x="478" y="897"/>
                </a:cubicBezTo>
                <a:cubicBezTo>
                  <a:pt x="478" y="897"/>
                  <a:pt x="478" y="896"/>
                  <a:pt x="478" y="896"/>
                </a:cubicBezTo>
                <a:cubicBezTo>
                  <a:pt x="478" y="895"/>
                  <a:pt x="478" y="896"/>
                  <a:pt x="478" y="895"/>
                </a:cubicBezTo>
                <a:cubicBezTo>
                  <a:pt x="478" y="895"/>
                  <a:pt x="478" y="895"/>
                  <a:pt x="478" y="894"/>
                </a:cubicBezTo>
                <a:cubicBezTo>
                  <a:pt x="478" y="894"/>
                  <a:pt x="478" y="894"/>
                  <a:pt x="478" y="894"/>
                </a:cubicBezTo>
                <a:cubicBezTo>
                  <a:pt x="478" y="893"/>
                  <a:pt x="478" y="893"/>
                  <a:pt x="479" y="893"/>
                </a:cubicBezTo>
                <a:cubicBezTo>
                  <a:pt x="479" y="893"/>
                  <a:pt x="479" y="892"/>
                  <a:pt x="478" y="893"/>
                </a:cubicBezTo>
                <a:cubicBezTo>
                  <a:pt x="479" y="892"/>
                  <a:pt x="478" y="892"/>
                  <a:pt x="479" y="892"/>
                </a:cubicBezTo>
                <a:cubicBezTo>
                  <a:pt x="481" y="892"/>
                  <a:pt x="482" y="891"/>
                  <a:pt x="483" y="891"/>
                </a:cubicBezTo>
                <a:cubicBezTo>
                  <a:pt x="483" y="892"/>
                  <a:pt x="483" y="892"/>
                  <a:pt x="484" y="892"/>
                </a:cubicBezTo>
                <a:cubicBezTo>
                  <a:pt x="485" y="892"/>
                  <a:pt x="485" y="891"/>
                  <a:pt x="485" y="890"/>
                </a:cubicBezTo>
                <a:cubicBezTo>
                  <a:pt x="486" y="889"/>
                  <a:pt x="486" y="889"/>
                  <a:pt x="487" y="889"/>
                </a:cubicBezTo>
                <a:cubicBezTo>
                  <a:pt x="488" y="889"/>
                  <a:pt x="489" y="889"/>
                  <a:pt x="490" y="889"/>
                </a:cubicBezTo>
                <a:cubicBezTo>
                  <a:pt x="490" y="888"/>
                  <a:pt x="489" y="887"/>
                  <a:pt x="489" y="886"/>
                </a:cubicBezTo>
                <a:cubicBezTo>
                  <a:pt x="488" y="886"/>
                  <a:pt x="487" y="886"/>
                  <a:pt x="487" y="886"/>
                </a:cubicBezTo>
                <a:cubicBezTo>
                  <a:pt x="487" y="886"/>
                  <a:pt x="487" y="886"/>
                  <a:pt x="486" y="885"/>
                </a:cubicBezTo>
                <a:cubicBezTo>
                  <a:pt x="488" y="885"/>
                  <a:pt x="488" y="885"/>
                  <a:pt x="487" y="884"/>
                </a:cubicBezTo>
                <a:cubicBezTo>
                  <a:pt x="487" y="883"/>
                  <a:pt x="487" y="882"/>
                  <a:pt x="487" y="882"/>
                </a:cubicBezTo>
                <a:cubicBezTo>
                  <a:pt x="487" y="882"/>
                  <a:pt x="486" y="882"/>
                  <a:pt x="486" y="882"/>
                </a:cubicBezTo>
                <a:cubicBezTo>
                  <a:pt x="486" y="882"/>
                  <a:pt x="486" y="882"/>
                  <a:pt x="487" y="881"/>
                </a:cubicBezTo>
                <a:cubicBezTo>
                  <a:pt x="487" y="881"/>
                  <a:pt x="487" y="881"/>
                  <a:pt x="487" y="879"/>
                </a:cubicBezTo>
                <a:cubicBezTo>
                  <a:pt x="488" y="879"/>
                  <a:pt x="489" y="877"/>
                  <a:pt x="490" y="877"/>
                </a:cubicBezTo>
                <a:cubicBezTo>
                  <a:pt x="490" y="877"/>
                  <a:pt x="490" y="876"/>
                  <a:pt x="489" y="876"/>
                </a:cubicBezTo>
                <a:cubicBezTo>
                  <a:pt x="488" y="875"/>
                  <a:pt x="488" y="875"/>
                  <a:pt x="489" y="874"/>
                </a:cubicBezTo>
                <a:cubicBezTo>
                  <a:pt x="489" y="873"/>
                  <a:pt x="489" y="873"/>
                  <a:pt x="489" y="873"/>
                </a:cubicBezTo>
                <a:cubicBezTo>
                  <a:pt x="490" y="873"/>
                  <a:pt x="491" y="875"/>
                  <a:pt x="491" y="875"/>
                </a:cubicBezTo>
                <a:cubicBezTo>
                  <a:pt x="491" y="876"/>
                  <a:pt x="492" y="875"/>
                  <a:pt x="493" y="875"/>
                </a:cubicBezTo>
                <a:cubicBezTo>
                  <a:pt x="493" y="874"/>
                  <a:pt x="494" y="874"/>
                  <a:pt x="494" y="874"/>
                </a:cubicBezTo>
                <a:cubicBezTo>
                  <a:pt x="494" y="874"/>
                  <a:pt x="494" y="874"/>
                  <a:pt x="494" y="873"/>
                </a:cubicBezTo>
                <a:cubicBezTo>
                  <a:pt x="495" y="873"/>
                  <a:pt x="495" y="872"/>
                  <a:pt x="495" y="872"/>
                </a:cubicBezTo>
                <a:cubicBezTo>
                  <a:pt x="495" y="871"/>
                  <a:pt x="494" y="871"/>
                  <a:pt x="494" y="871"/>
                </a:cubicBezTo>
                <a:cubicBezTo>
                  <a:pt x="494" y="871"/>
                  <a:pt x="493" y="871"/>
                  <a:pt x="493" y="871"/>
                </a:cubicBezTo>
                <a:cubicBezTo>
                  <a:pt x="493" y="870"/>
                  <a:pt x="494" y="869"/>
                  <a:pt x="495" y="869"/>
                </a:cubicBezTo>
                <a:cubicBezTo>
                  <a:pt x="495" y="868"/>
                  <a:pt x="496" y="868"/>
                  <a:pt x="496" y="867"/>
                </a:cubicBezTo>
                <a:cubicBezTo>
                  <a:pt x="496" y="867"/>
                  <a:pt x="497" y="866"/>
                  <a:pt x="497" y="866"/>
                </a:cubicBezTo>
                <a:cubicBezTo>
                  <a:pt x="497" y="865"/>
                  <a:pt x="497" y="865"/>
                  <a:pt x="498" y="865"/>
                </a:cubicBezTo>
                <a:cubicBezTo>
                  <a:pt x="499" y="864"/>
                  <a:pt x="499" y="864"/>
                  <a:pt x="500" y="864"/>
                </a:cubicBezTo>
                <a:cubicBezTo>
                  <a:pt x="500" y="864"/>
                  <a:pt x="502" y="862"/>
                  <a:pt x="502" y="862"/>
                </a:cubicBezTo>
                <a:cubicBezTo>
                  <a:pt x="503" y="862"/>
                  <a:pt x="503" y="861"/>
                  <a:pt x="504" y="860"/>
                </a:cubicBezTo>
                <a:cubicBezTo>
                  <a:pt x="503" y="860"/>
                  <a:pt x="502" y="860"/>
                  <a:pt x="502" y="859"/>
                </a:cubicBezTo>
                <a:cubicBezTo>
                  <a:pt x="502" y="859"/>
                  <a:pt x="501" y="860"/>
                  <a:pt x="501" y="860"/>
                </a:cubicBezTo>
                <a:cubicBezTo>
                  <a:pt x="501" y="859"/>
                  <a:pt x="502" y="859"/>
                  <a:pt x="502" y="859"/>
                </a:cubicBezTo>
                <a:cubicBezTo>
                  <a:pt x="502" y="858"/>
                  <a:pt x="503" y="857"/>
                  <a:pt x="502" y="857"/>
                </a:cubicBezTo>
                <a:cubicBezTo>
                  <a:pt x="502" y="856"/>
                  <a:pt x="502" y="855"/>
                  <a:pt x="501" y="855"/>
                </a:cubicBezTo>
                <a:cubicBezTo>
                  <a:pt x="501" y="855"/>
                  <a:pt x="500" y="855"/>
                  <a:pt x="500" y="855"/>
                </a:cubicBezTo>
                <a:cubicBezTo>
                  <a:pt x="500" y="855"/>
                  <a:pt x="500" y="855"/>
                  <a:pt x="500" y="855"/>
                </a:cubicBezTo>
                <a:cubicBezTo>
                  <a:pt x="499" y="855"/>
                  <a:pt x="499" y="855"/>
                  <a:pt x="499" y="855"/>
                </a:cubicBezTo>
                <a:cubicBezTo>
                  <a:pt x="498" y="855"/>
                  <a:pt x="498" y="854"/>
                  <a:pt x="498" y="854"/>
                </a:cubicBezTo>
                <a:cubicBezTo>
                  <a:pt x="497" y="854"/>
                  <a:pt x="497" y="853"/>
                  <a:pt x="496" y="853"/>
                </a:cubicBezTo>
                <a:cubicBezTo>
                  <a:pt x="495" y="852"/>
                  <a:pt x="495" y="852"/>
                  <a:pt x="495" y="851"/>
                </a:cubicBezTo>
                <a:cubicBezTo>
                  <a:pt x="495" y="851"/>
                  <a:pt x="494" y="851"/>
                  <a:pt x="494" y="850"/>
                </a:cubicBezTo>
                <a:cubicBezTo>
                  <a:pt x="494" y="849"/>
                  <a:pt x="494" y="849"/>
                  <a:pt x="494" y="848"/>
                </a:cubicBezTo>
                <a:cubicBezTo>
                  <a:pt x="494" y="847"/>
                  <a:pt x="495" y="847"/>
                  <a:pt x="495" y="846"/>
                </a:cubicBezTo>
                <a:cubicBezTo>
                  <a:pt x="497" y="846"/>
                  <a:pt x="496" y="846"/>
                  <a:pt x="496" y="845"/>
                </a:cubicBezTo>
                <a:cubicBezTo>
                  <a:pt x="497" y="845"/>
                  <a:pt x="498" y="843"/>
                  <a:pt x="499" y="843"/>
                </a:cubicBezTo>
                <a:cubicBezTo>
                  <a:pt x="500" y="843"/>
                  <a:pt x="500" y="843"/>
                  <a:pt x="500" y="842"/>
                </a:cubicBezTo>
                <a:cubicBezTo>
                  <a:pt x="500" y="841"/>
                  <a:pt x="500" y="841"/>
                  <a:pt x="501" y="841"/>
                </a:cubicBezTo>
                <a:cubicBezTo>
                  <a:pt x="502" y="841"/>
                  <a:pt x="503" y="841"/>
                  <a:pt x="504" y="841"/>
                </a:cubicBezTo>
                <a:cubicBezTo>
                  <a:pt x="504" y="840"/>
                  <a:pt x="505" y="840"/>
                  <a:pt x="503" y="839"/>
                </a:cubicBezTo>
                <a:cubicBezTo>
                  <a:pt x="503" y="839"/>
                  <a:pt x="504" y="839"/>
                  <a:pt x="504" y="838"/>
                </a:cubicBezTo>
                <a:cubicBezTo>
                  <a:pt x="504" y="838"/>
                  <a:pt x="504" y="838"/>
                  <a:pt x="504" y="838"/>
                </a:cubicBezTo>
                <a:cubicBezTo>
                  <a:pt x="505" y="838"/>
                  <a:pt x="506" y="837"/>
                  <a:pt x="506" y="837"/>
                </a:cubicBezTo>
                <a:cubicBezTo>
                  <a:pt x="506" y="837"/>
                  <a:pt x="505" y="837"/>
                  <a:pt x="506" y="837"/>
                </a:cubicBezTo>
                <a:cubicBezTo>
                  <a:pt x="506" y="835"/>
                  <a:pt x="506" y="834"/>
                  <a:pt x="506" y="832"/>
                </a:cubicBezTo>
                <a:cubicBezTo>
                  <a:pt x="506" y="832"/>
                  <a:pt x="506" y="831"/>
                  <a:pt x="507" y="830"/>
                </a:cubicBezTo>
                <a:cubicBezTo>
                  <a:pt x="507" y="829"/>
                  <a:pt x="507" y="829"/>
                  <a:pt x="508" y="828"/>
                </a:cubicBezTo>
                <a:cubicBezTo>
                  <a:pt x="509" y="828"/>
                  <a:pt x="509" y="828"/>
                  <a:pt x="510" y="828"/>
                </a:cubicBezTo>
                <a:cubicBezTo>
                  <a:pt x="510" y="827"/>
                  <a:pt x="511" y="827"/>
                  <a:pt x="510" y="826"/>
                </a:cubicBezTo>
                <a:cubicBezTo>
                  <a:pt x="509" y="826"/>
                  <a:pt x="509" y="826"/>
                  <a:pt x="508" y="826"/>
                </a:cubicBezTo>
                <a:cubicBezTo>
                  <a:pt x="508" y="826"/>
                  <a:pt x="508" y="827"/>
                  <a:pt x="508" y="827"/>
                </a:cubicBezTo>
                <a:cubicBezTo>
                  <a:pt x="508" y="827"/>
                  <a:pt x="507" y="826"/>
                  <a:pt x="507" y="826"/>
                </a:cubicBezTo>
                <a:cubicBezTo>
                  <a:pt x="507" y="826"/>
                  <a:pt x="508" y="825"/>
                  <a:pt x="509" y="825"/>
                </a:cubicBezTo>
                <a:cubicBezTo>
                  <a:pt x="510" y="825"/>
                  <a:pt x="511" y="825"/>
                  <a:pt x="511" y="826"/>
                </a:cubicBezTo>
                <a:cubicBezTo>
                  <a:pt x="512" y="826"/>
                  <a:pt x="511" y="827"/>
                  <a:pt x="511" y="827"/>
                </a:cubicBezTo>
                <a:cubicBezTo>
                  <a:pt x="512" y="827"/>
                  <a:pt x="512" y="827"/>
                  <a:pt x="513" y="827"/>
                </a:cubicBezTo>
                <a:cubicBezTo>
                  <a:pt x="513" y="827"/>
                  <a:pt x="514" y="826"/>
                  <a:pt x="514" y="826"/>
                </a:cubicBezTo>
                <a:cubicBezTo>
                  <a:pt x="514" y="826"/>
                  <a:pt x="514" y="825"/>
                  <a:pt x="514" y="825"/>
                </a:cubicBezTo>
                <a:cubicBezTo>
                  <a:pt x="514" y="825"/>
                  <a:pt x="514" y="824"/>
                  <a:pt x="514" y="824"/>
                </a:cubicBezTo>
                <a:cubicBezTo>
                  <a:pt x="514" y="823"/>
                  <a:pt x="514" y="824"/>
                  <a:pt x="514" y="824"/>
                </a:cubicBezTo>
                <a:cubicBezTo>
                  <a:pt x="514" y="823"/>
                  <a:pt x="514" y="823"/>
                  <a:pt x="513" y="823"/>
                </a:cubicBezTo>
                <a:cubicBezTo>
                  <a:pt x="512" y="823"/>
                  <a:pt x="512" y="823"/>
                  <a:pt x="512" y="824"/>
                </a:cubicBezTo>
                <a:cubicBezTo>
                  <a:pt x="511" y="824"/>
                  <a:pt x="509" y="823"/>
                  <a:pt x="508" y="823"/>
                </a:cubicBezTo>
                <a:cubicBezTo>
                  <a:pt x="508" y="822"/>
                  <a:pt x="507" y="823"/>
                  <a:pt x="507" y="822"/>
                </a:cubicBezTo>
                <a:cubicBezTo>
                  <a:pt x="508" y="821"/>
                  <a:pt x="508" y="820"/>
                  <a:pt x="508" y="819"/>
                </a:cubicBezTo>
                <a:cubicBezTo>
                  <a:pt x="507" y="819"/>
                  <a:pt x="506" y="819"/>
                  <a:pt x="506" y="819"/>
                </a:cubicBezTo>
                <a:cubicBezTo>
                  <a:pt x="506" y="818"/>
                  <a:pt x="506" y="818"/>
                  <a:pt x="506" y="817"/>
                </a:cubicBezTo>
                <a:cubicBezTo>
                  <a:pt x="506" y="817"/>
                  <a:pt x="507" y="817"/>
                  <a:pt x="507" y="817"/>
                </a:cubicBezTo>
                <a:cubicBezTo>
                  <a:pt x="507" y="817"/>
                  <a:pt x="506" y="816"/>
                  <a:pt x="507" y="817"/>
                </a:cubicBezTo>
                <a:cubicBezTo>
                  <a:pt x="507" y="816"/>
                  <a:pt x="507" y="816"/>
                  <a:pt x="507" y="815"/>
                </a:cubicBezTo>
                <a:cubicBezTo>
                  <a:pt x="507" y="815"/>
                  <a:pt x="507" y="814"/>
                  <a:pt x="508" y="814"/>
                </a:cubicBezTo>
                <a:cubicBezTo>
                  <a:pt x="509" y="814"/>
                  <a:pt x="509" y="814"/>
                  <a:pt x="509" y="815"/>
                </a:cubicBezTo>
                <a:cubicBezTo>
                  <a:pt x="509" y="815"/>
                  <a:pt x="510" y="815"/>
                  <a:pt x="510" y="815"/>
                </a:cubicBezTo>
                <a:cubicBezTo>
                  <a:pt x="511" y="815"/>
                  <a:pt x="511" y="817"/>
                  <a:pt x="511" y="817"/>
                </a:cubicBezTo>
                <a:cubicBezTo>
                  <a:pt x="512" y="817"/>
                  <a:pt x="513" y="817"/>
                  <a:pt x="514" y="817"/>
                </a:cubicBezTo>
                <a:cubicBezTo>
                  <a:pt x="514" y="817"/>
                  <a:pt x="514" y="817"/>
                  <a:pt x="515" y="817"/>
                </a:cubicBezTo>
                <a:cubicBezTo>
                  <a:pt x="515" y="817"/>
                  <a:pt x="515" y="817"/>
                  <a:pt x="515" y="817"/>
                </a:cubicBezTo>
                <a:cubicBezTo>
                  <a:pt x="515" y="817"/>
                  <a:pt x="516" y="817"/>
                  <a:pt x="516" y="817"/>
                </a:cubicBezTo>
                <a:cubicBezTo>
                  <a:pt x="517" y="817"/>
                  <a:pt x="517" y="815"/>
                  <a:pt x="518" y="815"/>
                </a:cubicBezTo>
                <a:cubicBezTo>
                  <a:pt x="519" y="814"/>
                  <a:pt x="519" y="814"/>
                  <a:pt x="520" y="813"/>
                </a:cubicBezTo>
                <a:cubicBezTo>
                  <a:pt x="520" y="811"/>
                  <a:pt x="520" y="810"/>
                  <a:pt x="519" y="809"/>
                </a:cubicBezTo>
                <a:cubicBezTo>
                  <a:pt x="520" y="809"/>
                  <a:pt x="520" y="809"/>
                  <a:pt x="520" y="809"/>
                </a:cubicBezTo>
                <a:cubicBezTo>
                  <a:pt x="520" y="809"/>
                  <a:pt x="520" y="808"/>
                  <a:pt x="519" y="807"/>
                </a:cubicBezTo>
                <a:cubicBezTo>
                  <a:pt x="520" y="807"/>
                  <a:pt x="520" y="806"/>
                  <a:pt x="520" y="805"/>
                </a:cubicBezTo>
                <a:cubicBezTo>
                  <a:pt x="521" y="804"/>
                  <a:pt x="518" y="804"/>
                  <a:pt x="518" y="803"/>
                </a:cubicBezTo>
                <a:cubicBezTo>
                  <a:pt x="518" y="802"/>
                  <a:pt x="519" y="801"/>
                  <a:pt x="519" y="801"/>
                </a:cubicBezTo>
                <a:cubicBezTo>
                  <a:pt x="520" y="801"/>
                  <a:pt x="521" y="803"/>
                  <a:pt x="522" y="803"/>
                </a:cubicBezTo>
                <a:cubicBezTo>
                  <a:pt x="522" y="802"/>
                  <a:pt x="521" y="802"/>
                  <a:pt x="521" y="802"/>
                </a:cubicBezTo>
                <a:cubicBezTo>
                  <a:pt x="523" y="802"/>
                  <a:pt x="525" y="802"/>
                  <a:pt x="526" y="801"/>
                </a:cubicBezTo>
                <a:cubicBezTo>
                  <a:pt x="526" y="801"/>
                  <a:pt x="526" y="801"/>
                  <a:pt x="527" y="801"/>
                </a:cubicBezTo>
                <a:cubicBezTo>
                  <a:pt x="527" y="801"/>
                  <a:pt x="528" y="801"/>
                  <a:pt x="528" y="801"/>
                </a:cubicBezTo>
                <a:cubicBezTo>
                  <a:pt x="529" y="801"/>
                  <a:pt x="531" y="801"/>
                  <a:pt x="531" y="801"/>
                </a:cubicBezTo>
                <a:cubicBezTo>
                  <a:pt x="531" y="800"/>
                  <a:pt x="532" y="801"/>
                  <a:pt x="532" y="801"/>
                </a:cubicBezTo>
                <a:cubicBezTo>
                  <a:pt x="532" y="801"/>
                  <a:pt x="532" y="800"/>
                  <a:pt x="532" y="800"/>
                </a:cubicBezTo>
                <a:cubicBezTo>
                  <a:pt x="533" y="800"/>
                  <a:pt x="533" y="800"/>
                  <a:pt x="534" y="800"/>
                </a:cubicBezTo>
                <a:cubicBezTo>
                  <a:pt x="534" y="800"/>
                  <a:pt x="534" y="800"/>
                  <a:pt x="535" y="800"/>
                </a:cubicBezTo>
                <a:cubicBezTo>
                  <a:pt x="535" y="800"/>
                  <a:pt x="535" y="800"/>
                  <a:pt x="536" y="800"/>
                </a:cubicBezTo>
                <a:cubicBezTo>
                  <a:pt x="536" y="799"/>
                  <a:pt x="536" y="799"/>
                  <a:pt x="536" y="799"/>
                </a:cubicBezTo>
                <a:cubicBezTo>
                  <a:pt x="536" y="799"/>
                  <a:pt x="536" y="799"/>
                  <a:pt x="537" y="799"/>
                </a:cubicBezTo>
                <a:cubicBezTo>
                  <a:pt x="537" y="799"/>
                  <a:pt x="537" y="799"/>
                  <a:pt x="537" y="799"/>
                </a:cubicBezTo>
                <a:cubicBezTo>
                  <a:pt x="538" y="799"/>
                  <a:pt x="538" y="799"/>
                  <a:pt x="538" y="799"/>
                </a:cubicBezTo>
                <a:cubicBezTo>
                  <a:pt x="538" y="798"/>
                  <a:pt x="538" y="798"/>
                  <a:pt x="539" y="799"/>
                </a:cubicBezTo>
                <a:cubicBezTo>
                  <a:pt x="539" y="799"/>
                  <a:pt x="539" y="799"/>
                  <a:pt x="540" y="798"/>
                </a:cubicBezTo>
                <a:cubicBezTo>
                  <a:pt x="540" y="798"/>
                  <a:pt x="540" y="798"/>
                  <a:pt x="540" y="798"/>
                </a:cubicBezTo>
                <a:cubicBezTo>
                  <a:pt x="541" y="797"/>
                  <a:pt x="541" y="797"/>
                  <a:pt x="542" y="797"/>
                </a:cubicBezTo>
                <a:cubicBezTo>
                  <a:pt x="542" y="795"/>
                  <a:pt x="542" y="795"/>
                  <a:pt x="543" y="794"/>
                </a:cubicBezTo>
                <a:cubicBezTo>
                  <a:pt x="543" y="793"/>
                  <a:pt x="544" y="793"/>
                  <a:pt x="545" y="792"/>
                </a:cubicBezTo>
                <a:cubicBezTo>
                  <a:pt x="545" y="792"/>
                  <a:pt x="545" y="791"/>
                  <a:pt x="545" y="791"/>
                </a:cubicBezTo>
                <a:cubicBezTo>
                  <a:pt x="545" y="790"/>
                  <a:pt x="545" y="791"/>
                  <a:pt x="545" y="790"/>
                </a:cubicBezTo>
                <a:cubicBezTo>
                  <a:pt x="545" y="790"/>
                  <a:pt x="545" y="790"/>
                  <a:pt x="546" y="790"/>
                </a:cubicBezTo>
                <a:cubicBezTo>
                  <a:pt x="546" y="789"/>
                  <a:pt x="546" y="788"/>
                  <a:pt x="546" y="788"/>
                </a:cubicBezTo>
                <a:cubicBezTo>
                  <a:pt x="546" y="787"/>
                  <a:pt x="546" y="787"/>
                  <a:pt x="546" y="786"/>
                </a:cubicBezTo>
                <a:cubicBezTo>
                  <a:pt x="546" y="785"/>
                  <a:pt x="546" y="786"/>
                  <a:pt x="545" y="785"/>
                </a:cubicBezTo>
                <a:cubicBezTo>
                  <a:pt x="544" y="785"/>
                  <a:pt x="543" y="784"/>
                  <a:pt x="542" y="783"/>
                </a:cubicBezTo>
                <a:cubicBezTo>
                  <a:pt x="542" y="782"/>
                  <a:pt x="544" y="781"/>
                  <a:pt x="543" y="780"/>
                </a:cubicBezTo>
                <a:cubicBezTo>
                  <a:pt x="542" y="779"/>
                  <a:pt x="542" y="779"/>
                  <a:pt x="541" y="779"/>
                </a:cubicBezTo>
                <a:cubicBezTo>
                  <a:pt x="541" y="778"/>
                  <a:pt x="541" y="778"/>
                  <a:pt x="541" y="778"/>
                </a:cubicBezTo>
                <a:cubicBezTo>
                  <a:pt x="541" y="778"/>
                  <a:pt x="540" y="778"/>
                  <a:pt x="540" y="778"/>
                </a:cubicBezTo>
                <a:cubicBezTo>
                  <a:pt x="540" y="778"/>
                  <a:pt x="540" y="778"/>
                  <a:pt x="540" y="777"/>
                </a:cubicBezTo>
                <a:cubicBezTo>
                  <a:pt x="540" y="777"/>
                  <a:pt x="539" y="777"/>
                  <a:pt x="539" y="776"/>
                </a:cubicBezTo>
                <a:cubicBezTo>
                  <a:pt x="539" y="776"/>
                  <a:pt x="539" y="775"/>
                  <a:pt x="539" y="775"/>
                </a:cubicBezTo>
                <a:cubicBezTo>
                  <a:pt x="538" y="775"/>
                  <a:pt x="538" y="775"/>
                  <a:pt x="538" y="774"/>
                </a:cubicBezTo>
                <a:cubicBezTo>
                  <a:pt x="538" y="774"/>
                  <a:pt x="538" y="774"/>
                  <a:pt x="537" y="774"/>
                </a:cubicBezTo>
                <a:cubicBezTo>
                  <a:pt x="537" y="773"/>
                  <a:pt x="537" y="773"/>
                  <a:pt x="537" y="772"/>
                </a:cubicBezTo>
                <a:cubicBezTo>
                  <a:pt x="537" y="772"/>
                  <a:pt x="537" y="771"/>
                  <a:pt x="537" y="770"/>
                </a:cubicBezTo>
                <a:cubicBezTo>
                  <a:pt x="539" y="770"/>
                  <a:pt x="538" y="766"/>
                  <a:pt x="538" y="765"/>
                </a:cubicBezTo>
                <a:cubicBezTo>
                  <a:pt x="539" y="764"/>
                  <a:pt x="538" y="765"/>
                  <a:pt x="538" y="766"/>
                </a:cubicBezTo>
                <a:cubicBezTo>
                  <a:pt x="538" y="767"/>
                  <a:pt x="538" y="769"/>
                  <a:pt x="539" y="770"/>
                </a:cubicBezTo>
                <a:cubicBezTo>
                  <a:pt x="539" y="771"/>
                  <a:pt x="540" y="773"/>
                  <a:pt x="541" y="773"/>
                </a:cubicBezTo>
                <a:cubicBezTo>
                  <a:pt x="541" y="773"/>
                  <a:pt x="541" y="774"/>
                  <a:pt x="541" y="774"/>
                </a:cubicBezTo>
                <a:cubicBezTo>
                  <a:pt x="542" y="774"/>
                  <a:pt x="542" y="773"/>
                  <a:pt x="543" y="774"/>
                </a:cubicBezTo>
                <a:cubicBezTo>
                  <a:pt x="543" y="774"/>
                  <a:pt x="544" y="775"/>
                  <a:pt x="545" y="776"/>
                </a:cubicBezTo>
                <a:cubicBezTo>
                  <a:pt x="545" y="776"/>
                  <a:pt x="546" y="776"/>
                  <a:pt x="546" y="776"/>
                </a:cubicBezTo>
                <a:cubicBezTo>
                  <a:pt x="546" y="776"/>
                  <a:pt x="547" y="777"/>
                  <a:pt x="547" y="777"/>
                </a:cubicBezTo>
                <a:cubicBezTo>
                  <a:pt x="548" y="777"/>
                  <a:pt x="549" y="777"/>
                  <a:pt x="549" y="777"/>
                </a:cubicBezTo>
                <a:cubicBezTo>
                  <a:pt x="550" y="777"/>
                  <a:pt x="550" y="776"/>
                  <a:pt x="551" y="776"/>
                </a:cubicBezTo>
                <a:cubicBezTo>
                  <a:pt x="552" y="776"/>
                  <a:pt x="553" y="777"/>
                  <a:pt x="555" y="777"/>
                </a:cubicBezTo>
                <a:cubicBezTo>
                  <a:pt x="555" y="777"/>
                  <a:pt x="556" y="777"/>
                  <a:pt x="556" y="776"/>
                </a:cubicBezTo>
                <a:cubicBezTo>
                  <a:pt x="556" y="776"/>
                  <a:pt x="557" y="776"/>
                  <a:pt x="558" y="775"/>
                </a:cubicBezTo>
                <a:cubicBezTo>
                  <a:pt x="558" y="775"/>
                  <a:pt x="558" y="775"/>
                  <a:pt x="559" y="775"/>
                </a:cubicBezTo>
                <a:cubicBezTo>
                  <a:pt x="559" y="775"/>
                  <a:pt x="559" y="774"/>
                  <a:pt x="559" y="774"/>
                </a:cubicBezTo>
                <a:cubicBezTo>
                  <a:pt x="560" y="773"/>
                  <a:pt x="560" y="774"/>
                  <a:pt x="560" y="773"/>
                </a:cubicBezTo>
                <a:cubicBezTo>
                  <a:pt x="560" y="772"/>
                  <a:pt x="561" y="772"/>
                  <a:pt x="561" y="771"/>
                </a:cubicBezTo>
                <a:cubicBezTo>
                  <a:pt x="561" y="770"/>
                  <a:pt x="562" y="770"/>
                  <a:pt x="562" y="769"/>
                </a:cubicBezTo>
                <a:cubicBezTo>
                  <a:pt x="563" y="769"/>
                  <a:pt x="562" y="769"/>
                  <a:pt x="563" y="768"/>
                </a:cubicBezTo>
                <a:cubicBezTo>
                  <a:pt x="563" y="768"/>
                  <a:pt x="564" y="768"/>
                  <a:pt x="564" y="767"/>
                </a:cubicBezTo>
                <a:cubicBezTo>
                  <a:pt x="564" y="766"/>
                  <a:pt x="564" y="767"/>
                  <a:pt x="565" y="766"/>
                </a:cubicBezTo>
                <a:cubicBezTo>
                  <a:pt x="565" y="765"/>
                  <a:pt x="566" y="764"/>
                  <a:pt x="564" y="763"/>
                </a:cubicBezTo>
                <a:cubicBezTo>
                  <a:pt x="564" y="763"/>
                  <a:pt x="564" y="762"/>
                  <a:pt x="565" y="762"/>
                </a:cubicBezTo>
                <a:cubicBezTo>
                  <a:pt x="566" y="761"/>
                  <a:pt x="565" y="761"/>
                  <a:pt x="566" y="760"/>
                </a:cubicBezTo>
                <a:cubicBezTo>
                  <a:pt x="566" y="760"/>
                  <a:pt x="567" y="760"/>
                  <a:pt x="567" y="760"/>
                </a:cubicBezTo>
                <a:cubicBezTo>
                  <a:pt x="567" y="759"/>
                  <a:pt x="567" y="759"/>
                  <a:pt x="568" y="758"/>
                </a:cubicBezTo>
                <a:cubicBezTo>
                  <a:pt x="568" y="757"/>
                  <a:pt x="568" y="756"/>
                  <a:pt x="569" y="756"/>
                </a:cubicBezTo>
                <a:cubicBezTo>
                  <a:pt x="570" y="756"/>
                  <a:pt x="569" y="755"/>
                  <a:pt x="570" y="755"/>
                </a:cubicBezTo>
                <a:cubicBezTo>
                  <a:pt x="571" y="755"/>
                  <a:pt x="571" y="752"/>
                  <a:pt x="571" y="751"/>
                </a:cubicBezTo>
                <a:cubicBezTo>
                  <a:pt x="572" y="751"/>
                  <a:pt x="573" y="751"/>
                  <a:pt x="573" y="752"/>
                </a:cubicBezTo>
                <a:cubicBezTo>
                  <a:pt x="573" y="753"/>
                  <a:pt x="574" y="751"/>
                  <a:pt x="575" y="751"/>
                </a:cubicBezTo>
                <a:cubicBezTo>
                  <a:pt x="575" y="751"/>
                  <a:pt x="575" y="751"/>
                  <a:pt x="575" y="751"/>
                </a:cubicBezTo>
                <a:cubicBezTo>
                  <a:pt x="575" y="752"/>
                  <a:pt x="575" y="753"/>
                  <a:pt x="575" y="754"/>
                </a:cubicBezTo>
                <a:cubicBezTo>
                  <a:pt x="575" y="756"/>
                  <a:pt x="574" y="755"/>
                  <a:pt x="574" y="756"/>
                </a:cubicBezTo>
                <a:cubicBezTo>
                  <a:pt x="574" y="757"/>
                  <a:pt x="573" y="756"/>
                  <a:pt x="573" y="757"/>
                </a:cubicBezTo>
                <a:cubicBezTo>
                  <a:pt x="573" y="757"/>
                  <a:pt x="573" y="757"/>
                  <a:pt x="573" y="757"/>
                </a:cubicBezTo>
                <a:cubicBezTo>
                  <a:pt x="573" y="757"/>
                  <a:pt x="573" y="758"/>
                  <a:pt x="572" y="758"/>
                </a:cubicBezTo>
                <a:cubicBezTo>
                  <a:pt x="573" y="759"/>
                  <a:pt x="573" y="758"/>
                  <a:pt x="573" y="758"/>
                </a:cubicBezTo>
                <a:cubicBezTo>
                  <a:pt x="574" y="757"/>
                  <a:pt x="574" y="757"/>
                  <a:pt x="574" y="757"/>
                </a:cubicBezTo>
                <a:cubicBezTo>
                  <a:pt x="574" y="756"/>
                  <a:pt x="575" y="756"/>
                  <a:pt x="575" y="756"/>
                </a:cubicBezTo>
                <a:cubicBezTo>
                  <a:pt x="575" y="755"/>
                  <a:pt x="575" y="755"/>
                  <a:pt x="575" y="755"/>
                </a:cubicBezTo>
                <a:cubicBezTo>
                  <a:pt x="575" y="755"/>
                  <a:pt x="575" y="755"/>
                  <a:pt x="575" y="755"/>
                </a:cubicBezTo>
                <a:cubicBezTo>
                  <a:pt x="575" y="754"/>
                  <a:pt x="575" y="754"/>
                  <a:pt x="575" y="754"/>
                </a:cubicBezTo>
                <a:cubicBezTo>
                  <a:pt x="575" y="753"/>
                  <a:pt x="576" y="754"/>
                  <a:pt x="576" y="753"/>
                </a:cubicBezTo>
                <a:cubicBezTo>
                  <a:pt x="576" y="753"/>
                  <a:pt x="576" y="753"/>
                  <a:pt x="576" y="752"/>
                </a:cubicBezTo>
                <a:cubicBezTo>
                  <a:pt x="576" y="752"/>
                  <a:pt x="576" y="752"/>
                  <a:pt x="576" y="752"/>
                </a:cubicBezTo>
                <a:cubicBezTo>
                  <a:pt x="576" y="752"/>
                  <a:pt x="576" y="752"/>
                  <a:pt x="576" y="752"/>
                </a:cubicBezTo>
                <a:cubicBezTo>
                  <a:pt x="576" y="751"/>
                  <a:pt x="576" y="752"/>
                  <a:pt x="577" y="751"/>
                </a:cubicBezTo>
                <a:cubicBezTo>
                  <a:pt x="577" y="751"/>
                  <a:pt x="577" y="751"/>
                  <a:pt x="577" y="751"/>
                </a:cubicBezTo>
                <a:cubicBezTo>
                  <a:pt x="577" y="750"/>
                  <a:pt x="577" y="751"/>
                  <a:pt x="577" y="750"/>
                </a:cubicBezTo>
                <a:cubicBezTo>
                  <a:pt x="577" y="749"/>
                  <a:pt x="577" y="749"/>
                  <a:pt x="577" y="748"/>
                </a:cubicBezTo>
                <a:cubicBezTo>
                  <a:pt x="578" y="747"/>
                  <a:pt x="578" y="747"/>
                  <a:pt x="579" y="746"/>
                </a:cubicBezTo>
                <a:cubicBezTo>
                  <a:pt x="579" y="746"/>
                  <a:pt x="579" y="746"/>
                  <a:pt x="579" y="746"/>
                </a:cubicBezTo>
                <a:cubicBezTo>
                  <a:pt x="579" y="745"/>
                  <a:pt x="580" y="745"/>
                  <a:pt x="580" y="744"/>
                </a:cubicBezTo>
                <a:cubicBezTo>
                  <a:pt x="580" y="744"/>
                  <a:pt x="580" y="744"/>
                  <a:pt x="580" y="744"/>
                </a:cubicBezTo>
                <a:cubicBezTo>
                  <a:pt x="580" y="744"/>
                  <a:pt x="581" y="743"/>
                  <a:pt x="581" y="743"/>
                </a:cubicBezTo>
                <a:cubicBezTo>
                  <a:pt x="582" y="743"/>
                  <a:pt x="582" y="742"/>
                  <a:pt x="582" y="742"/>
                </a:cubicBezTo>
                <a:cubicBezTo>
                  <a:pt x="583" y="742"/>
                  <a:pt x="583" y="742"/>
                  <a:pt x="583" y="741"/>
                </a:cubicBezTo>
                <a:cubicBezTo>
                  <a:pt x="583" y="741"/>
                  <a:pt x="583" y="740"/>
                  <a:pt x="583" y="740"/>
                </a:cubicBezTo>
                <a:cubicBezTo>
                  <a:pt x="584" y="740"/>
                  <a:pt x="584" y="739"/>
                  <a:pt x="584" y="739"/>
                </a:cubicBezTo>
                <a:cubicBezTo>
                  <a:pt x="584" y="738"/>
                  <a:pt x="583" y="737"/>
                  <a:pt x="584" y="737"/>
                </a:cubicBezTo>
                <a:cubicBezTo>
                  <a:pt x="584" y="736"/>
                  <a:pt x="584" y="736"/>
                  <a:pt x="584" y="736"/>
                </a:cubicBezTo>
                <a:cubicBezTo>
                  <a:pt x="584" y="734"/>
                  <a:pt x="584" y="736"/>
                  <a:pt x="584" y="735"/>
                </a:cubicBezTo>
                <a:cubicBezTo>
                  <a:pt x="584" y="735"/>
                  <a:pt x="584" y="734"/>
                  <a:pt x="584" y="733"/>
                </a:cubicBezTo>
                <a:cubicBezTo>
                  <a:pt x="584" y="732"/>
                  <a:pt x="584" y="733"/>
                  <a:pt x="584" y="732"/>
                </a:cubicBezTo>
                <a:cubicBezTo>
                  <a:pt x="584" y="732"/>
                  <a:pt x="583" y="732"/>
                  <a:pt x="583" y="732"/>
                </a:cubicBezTo>
                <a:cubicBezTo>
                  <a:pt x="583" y="731"/>
                  <a:pt x="583" y="731"/>
                  <a:pt x="583" y="730"/>
                </a:cubicBezTo>
                <a:cubicBezTo>
                  <a:pt x="582" y="731"/>
                  <a:pt x="583" y="729"/>
                  <a:pt x="583" y="728"/>
                </a:cubicBezTo>
                <a:cubicBezTo>
                  <a:pt x="583" y="728"/>
                  <a:pt x="583" y="727"/>
                  <a:pt x="583" y="727"/>
                </a:cubicBezTo>
                <a:cubicBezTo>
                  <a:pt x="584" y="726"/>
                  <a:pt x="582" y="726"/>
                  <a:pt x="582" y="726"/>
                </a:cubicBezTo>
                <a:cubicBezTo>
                  <a:pt x="582" y="725"/>
                  <a:pt x="583" y="726"/>
                  <a:pt x="583" y="725"/>
                </a:cubicBezTo>
                <a:cubicBezTo>
                  <a:pt x="583" y="724"/>
                  <a:pt x="583" y="724"/>
                  <a:pt x="584" y="724"/>
                </a:cubicBezTo>
                <a:cubicBezTo>
                  <a:pt x="584" y="723"/>
                  <a:pt x="584" y="722"/>
                  <a:pt x="583" y="722"/>
                </a:cubicBezTo>
                <a:cubicBezTo>
                  <a:pt x="584" y="721"/>
                  <a:pt x="585" y="721"/>
                  <a:pt x="586" y="721"/>
                </a:cubicBezTo>
                <a:cubicBezTo>
                  <a:pt x="586" y="719"/>
                  <a:pt x="588" y="719"/>
                  <a:pt x="589" y="718"/>
                </a:cubicBezTo>
                <a:cubicBezTo>
                  <a:pt x="590" y="717"/>
                  <a:pt x="590" y="718"/>
                  <a:pt x="591" y="718"/>
                </a:cubicBezTo>
                <a:cubicBezTo>
                  <a:pt x="591" y="718"/>
                  <a:pt x="591" y="717"/>
                  <a:pt x="591" y="717"/>
                </a:cubicBezTo>
                <a:cubicBezTo>
                  <a:pt x="591" y="717"/>
                  <a:pt x="592" y="717"/>
                  <a:pt x="592" y="717"/>
                </a:cubicBezTo>
                <a:cubicBezTo>
                  <a:pt x="592" y="717"/>
                  <a:pt x="593" y="716"/>
                  <a:pt x="593" y="716"/>
                </a:cubicBezTo>
                <a:cubicBezTo>
                  <a:pt x="594" y="716"/>
                  <a:pt x="595" y="715"/>
                  <a:pt x="595" y="714"/>
                </a:cubicBezTo>
                <a:cubicBezTo>
                  <a:pt x="595" y="713"/>
                  <a:pt x="597" y="714"/>
                  <a:pt x="597" y="713"/>
                </a:cubicBezTo>
                <a:cubicBezTo>
                  <a:pt x="598" y="713"/>
                  <a:pt x="598" y="714"/>
                  <a:pt x="599" y="713"/>
                </a:cubicBezTo>
                <a:cubicBezTo>
                  <a:pt x="600" y="712"/>
                  <a:pt x="602" y="712"/>
                  <a:pt x="603" y="712"/>
                </a:cubicBezTo>
                <a:cubicBezTo>
                  <a:pt x="603" y="711"/>
                  <a:pt x="602" y="710"/>
                  <a:pt x="602" y="710"/>
                </a:cubicBezTo>
                <a:cubicBezTo>
                  <a:pt x="602" y="710"/>
                  <a:pt x="604" y="710"/>
                  <a:pt x="604" y="709"/>
                </a:cubicBezTo>
                <a:cubicBezTo>
                  <a:pt x="604" y="709"/>
                  <a:pt x="604" y="709"/>
                  <a:pt x="604" y="709"/>
                </a:cubicBezTo>
                <a:cubicBezTo>
                  <a:pt x="605" y="708"/>
                  <a:pt x="605" y="709"/>
                  <a:pt x="606" y="709"/>
                </a:cubicBezTo>
                <a:cubicBezTo>
                  <a:pt x="606" y="709"/>
                  <a:pt x="606" y="709"/>
                  <a:pt x="606" y="708"/>
                </a:cubicBezTo>
                <a:cubicBezTo>
                  <a:pt x="607" y="708"/>
                  <a:pt x="607" y="708"/>
                  <a:pt x="607" y="708"/>
                </a:cubicBezTo>
                <a:cubicBezTo>
                  <a:pt x="608" y="708"/>
                  <a:pt x="607" y="708"/>
                  <a:pt x="608" y="708"/>
                </a:cubicBezTo>
                <a:cubicBezTo>
                  <a:pt x="608" y="708"/>
                  <a:pt x="609" y="708"/>
                  <a:pt x="609" y="708"/>
                </a:cubicBezTo>
                <a:cubicBezTo>
                  <a:pt x="610" y="708"/>
                  <a:pt x="610" y="708"/>
                  <a:pt x="611" y="708"/>
                </a:cubicBezTo>
                <a:cubicBezTo>
                  <a:pt x="611" y="707"/>
                  <a:pt x="611" y="707"/>
                  <a:pt x="611" y="706"/>
                </a:cubicBezTo>
                <a:cubicBezTo>
                  <a:pt x="611" y="706"/>
                  <a:pt x="612" y="706"/>
                  <a:pt x="612" y="706"/>
                </a:cubicBezTo>
                <a:cubicBezTo>
                  <a:pt x="612" y="707"/>
                  <a:pt x="613" y="707"/>
                  <a:pt x="613" y="708"/>
                </a:cubicBezTo>
                <a:cubicBezTo>
                  <a:pt x="614" y="708"/>
                  <a:pt x="615" y="708"/>
                  <a:pt x="615" y="707"/>
                </a:cubicBezTo>
                <a:cubicBezTo>
                  <a:pt x="616" y="707"/>
                  <a:pt x="616" y="707"/>
                  <a:pt x="616" y="706"/>
                </a:cubicBezTo>
                <a:cubicBezTo>
                  <a:pt x="617" y="706"/>
                  <a:pt x="616" y="704"/>
                  <a:pt x="617" y="704"/>
                </a:cubicBezTo>
                <a:cubicBezTo>
                  <a:pt x="618" y="704"/>
                  <a:pt x="618" y="704"/>
                  <a:pt x="619" y="703"/>
                </a:cubicBezTo>
                <a:cubicBezTo>
                  <a:pt x="619" y="703"/>
                  <a:pt x="619" y="702"/>
                  <a:pt x="619" y="702"/>
                </a:cubicBezTo>
                <a:cubicBezTo>
                  <a:pt x="619" y="702"/>
                  <a:pt x="619" y="702"/>
                  <a:pt x="619" y="702"/>
                </a:cubicBezTo>
                <a:cubicBezTo>
                  <a:pt x="619" y="701"/>
                  <a:pt x="619" y="701"/>
                  <a:pt x="619" y="701"/>
                </a:cubicBezTo>
                <a:cubicBezTo>
                  <a:pt x="618" y="701"/>
                  <a:pt x="618" y="700"/>
                  <a:pt x="618" y="699"/>
                </a:cubicBezTo>
                <a:cubicBezTo>
                  <a:pt x="618" y="698"/>
                  <a:pt x="619" y="697"/>
                  <a:pt x="620" y="697"/>
                </a:cubicBezTo>
                <a:cubicBezTo>
                  <a:pt x="621" y="696"/>
                  <a:pt x="620" y="694"/>
                  <a:pt x="621" y="694"/>
                </a:cubicBezTo>
                <a:cubicBezTo>
                  <a:pt x="622" y="693"/>
                  <a:pt x="622" y="693"/>
                  <a:pt x="623" y="692"/>
                </a:cubicBezTo>
                <a:cubicBezTo>
                  <a:pt x="623" y="691"/>
                  <a:pt x="623" y="691"/>
                  <a:pt x="623" y="690"/>
                </a:cubicBezTo>
                <a:cubicBezTo>
                  <a:pt x="623" y="690"/>
                  <a:pt x="624" y="690"/>
                  <a:pt x="624" y="690"/>
                </a:cubicBezTo>
                <a:cubicBezTo>
                  <a:pt x="624" y="689"/>
                  <a:pt x="624" y="689"/>
                  <a:pt x="625" y="688"/>
                </a:cubicBezTo>
                <a:cubicBezTo>
                  <a:pt x="625" y="688"/>
                  <a:pt x="626" y="688"/>
                  <a:pt x="626" y="687"/>
                </a:cubicBezTo>
                <a:cubicBezTo>
                  <a:pt x="626" y="687"/>
                  <a:pt x="626" y="687"/>
                  <a:pt x="626" y="686"/>
                </a:cubicBezTo>
                <a:cubicBezTo>
                  <a:pt x="628" y="685"/>
                  <a:pt x="627" y="682"/>
                  <a:pt x="627" y="680"/>
                </a:cubicBezTo>
                <a:cubicBezTo>
                  <a:pt x="627" y="679"/>
                  <a:pt x="631" y="678"/>
                  <a:pt x="630" y="677"/>
                </a:cubicBezTo>
                <a:cubicBezTo>
                  <a:pt x="630" y="676"/>
                  <a:pt x="629" y="676"/>
                  <a:pt x="629" y="676"/>
                </a:cubicBezTo>
                <a:cubicBezTo>
                  <a:pt x="629" y="675"/>
                  <a:pt x="629" y="675"/>
                  <a:pt x="630" y="675"/>
                </a:cubicBezTo>
                <a:cubicBezTo>
                  <a:pt x="630" y="674"/>
                  <a:pt x="629" y="674"/>
                  <a:pt x="629" y="674"/>
                </a:cubicBezTo>
                <a:cubicBezTo>
                  <a:pt x="629" y="673"/>
                  <a:pt x="629" y="672"/>
                  <a:pt x="630" y="671"/>
                </a:cubicBezTo>
                <a:cubicBezTo>
                  <a:pt x="630" y="671"/>
                  <a:pt x="631" y="671"/>
                  <a:pt x="631" y="670"/>
                </a:cubicBezTo>
                <a:cubicBezTo>
                  <a:pt x="631" y="670"/>
                  <a:pt x="631" y="670"/>
                  <a:pt x="631" y="670"/>
                </a:cubicBezTo>
                <a:cubicBezTo>
                  <a:pt x="631" y="669"/>
                  <a:pt x="631" y="668"/>
                  <a:pt x="631" y="668"/>
                </a:cubicBezTo>
                <a:cubicBezTo>
                  <a:pt x="631" y="668"/>
                  <a:pt x="631" y="667"/>
                  <a:pt x="631" y="666"/>
                </a:cubicBezTo>
                <a:cubicBezTo>
                  <a:pt x="631" y="666"/>
                  <a:pt x="631" y="666"/>
                  <a:pt x="631" y="666"/>
                </a:cubicBezTo>
                <a:cubicBezTo>
                  <a:pt x="631" y="666"/>
                  <a:pt x="631" y="666"/>
                  <a:pt x="631" y="665"/>
                </a:cubicBezTo>
                <a:cubicBezTo>
                  <a:pt x="631" y="665"/>
                  <a:pt x="631" y="664"/>
                  <a:pt x="631" y="663"/>
                </a:cubicBezTo>
                <a:cubicBezTo>
                  <a:pt x="630" y="662"/>
                  <a:pt x="631" y="659"/>
                  <a:pt x="630" y="659"/>
                </a:cubicBezTo>
                <a:cubicBezTo>
                  <a:pt x="630" y="658"/>
                  <a:pt x="631" y="656"/>
                  <a:pt x="631" y="655"/>
                </a:cubicBezTo>
                <a:cubicBezTo>
                  <a:pt x="630" y="655"/>
                  <a:pt x="630" y="655"/>
                  <a:pt x="629" y="655"/>
                </a:cubicBezTo>
                <a:cubicBezTo>
                  <a:pt x="630" y="654"/>
                  <a:pt x="630" y="654"/>
                  <a:pt x="631" y="653"/>
                </a:cubicBezTo>
                <a:cubicBezTo>
                  <a:pt x="631" y="653"/>
                  <a:pt x="630" y="653"/>
                  <a:pt x="630" y="652"/>
                </a:cubicBezTo>
                <a:cubicBezTo>
                  <a:pt x="631" y="652"/>
                  <a:pt x="631" y="652"/>
                  <a:pt x="631" y="652"/>
                </a:cubicBezTo>
                <a:cubicBezTo>
                  <a:pt x="631" y="651"/>
                  <a:pt x="631" y="651"/>
                  <a:pt x="631" y="651"/>
                </a:cubicBezTo>
                <a:cubicBezTo>
                  <a:pt x="631" y="650"/>
                  <a:pt x="632" y="650"/>
                  <a:pt x="632" y="650"/>
                </a:cubicBezTo>
                <a:cubicBezTo>
                  <a:pt x="632" y="650"/>
                  <a:pt x="632" y="648"/>
                  <a:pt x="633" y="648"/>
                </a:cubicBezTo>
                <a:cubicBezTo>
                  <a:pt x="633" y="648"/>
                  <a:pt x="633" y="647"/>
                  <a:pt x="632" y="647"/>
                </a:cubicBezTo>
                <a:cubicBezTo>
                  <a:pt x="634" y="647"/>
                  <a:pt x="634" y="648"/>
                  <a:pt x="635" y="649"/>
                </a:cubicBezTo>
                <a:cubicBezTo>
                  <a:pt x="636" y="648"/>
                  <a:pt x="636" y="647"/>
                  <a:pt x="636" y="647"/>
                </a:cubicBezTo>
                <a:cubicBezTo>
                  <a:pt x="636" y="646"/>
                  <a:pt x="637" y="646"/>
                  <a:pt x="637" y="646"/>
                </a:cubicBezTo>
                <a:cubicBezTo>
                  <a:pt x="637" y="645"/>
                  <a:pt x="638" y="645"/>
                  <a:pt x="638" y="644"/>
                </a:cubicBezTo>
                <a:cubicBezTo>
                  <a:pt x="638" y="643"/>
                  <a:pt x="638" y="642"/>
                  <a:pt x="638" y="642"/>
                </a:cubicBezTo>
                <a:cubicBezTo>
                  <a:pt x="638" y="642"/>
                  <a:pt x="639" y="642"/>
                  <a:pt x="639" y="642"/>
                </a:cubicBezTo>
                <a:cubicBezTo>
                  <a:pt x="639" y="640"/>
                  <a:pt x="640" y="641"/>
                  <a:pt x="640" y="639"/>
                </a:cubicBezTo>
                <a:cubicBezTo>
                  <a:pt x="640" y="638"/>
                  <a:pt x="641" y="637"/>
                  <a:pt x="642" y="636"/>
                </a:cubicBezTo>
                <a:cubicBezTo>
                  <a:pt x="642" y="636"/>
                  <a:pt x="642" y="636"/>
                  <a:pt x="642" y="635"/>
                </a:cubicBezTo>
                <a:cubicBezTo>
                  <a:pt x="643" y="635"/>
                  <a:pt x="643" y="636"/>
                  <a:pt x="643" y="635"/>
                </a:cubicBezTo>
                <a:cubicBezTo>
                  <a:pt x="644" y="634"/>
                  <a:pt x="644" y="634"/>
                  <a:pt x="646" y="634"/>
                </a:cubicBezTo>
                <a:cubicBezTo>
                  <a:pt x="646" y="633"/>
                  <a:pt x="648" y="631"/>
                  <a:pt x="648" y="631"/>
                </a:cubicBezTo>
                <a:cubicBezTo>
                  <a:pt x="649" y="631"/>
                  <a:pt x="649" y="630"/>
                  <a:pt x="649" y="630"/>
                </a:cubicBezTo>
                <a:cubicBezTo>
                  <a:pt x="649" y="629"/>
                  <a:pt x="649" y="629"/>
                  <a:pt x="650" y="629"/>
                </a:cubicBezTo>
                <a:cubicBezTo>
                  <a:pt x="650" y="629"/>
                  <a:pt x="650" y="628"/>
                  <a:pt x="650" y="628"/>
                </a:cubicBezTo>
                <a:cubicBezTo>
                  <a:pt x="650" y="628"/>
                  <a:pt x="650" y="628"/>
                  <a:pt x="650" y="628"/>
                </a:cubicBezTo>
                <a:cubicBezTo>
                  <a:pt x="650" y="628"/>
                  <a:pt x="650" y="627"/>
                  <a:pt x="650" y="627"/>
                </a:cubicBezTo>
                <a:cubicBezTo>
                  <a:pt x="650" y="627"/>
                  <a:pt x="650" y="627"/>
                  <a:pt x="650" y="627"/>
                </a:cubicBezTo>
                <a:cubicBezTo>
                  <a:pt x="651" y="627"/>
                  <a:pt x="651" y="626"/>
                  <a:pt x="651" y="625"/>
                </a:cubicBezTo>
                <a:cubicBezTo>
                  <a:pt x="651" y="625"/>
                  <a:pt x="651" y="625"/>
                  <a:pt x="651" y="625"/>
                </a:cubicBezTo>
                <a:cubicBezTo>
                  <a:pt x="651" y="624"/>
                  <a:pt x="652" y="624"/>
                  <a:pt x="652" y="624"/>
                </a:cubicBezTo>
                <a:cubicBezTo>
                  <a:pt x="652" y="623"/>
                  <a:pt x="652" y="624"/>
                  <a:pt x="652" y="623"/>
                </a:cubicBezTo>
                <a:cubicBezTo>
                  <a:pt x="652" y="623"/>
                  <a:pt x="652" y="622"/>
                  <a:pt x="652" y="622"/>
                </a:cubicBezTo>
                <a:cubicBezTo>
                  <a:pt x="652" y="621"/>
                  <a:pt x="652" y="621"/>
                  <a:pt x="652" y="621"/>
                </a:cubicBezTo>
                <a:cubicBezTo>
                  <a:pt x="653" y="619"/>
                  <a:pt x="652" y="621"/>
                  <a:pt x="652" y="621"/>
                </a:cubicBezTo>
                <a:close/>
                <a:moveTo>
                  <a:pt x="360" y="107"/>
                </a:moveTo>
                <a:cubicBezTo>
                  <a:pt x="361" y="107"/>
                  <a:pt x="360" y="105"/>
                  <a:pt x="360" y="105"/>
                </a:cubicBezTo>
                <a:cubicBezTo>
                  <a:pt x="360" y="104"/>
                  <a:pt x="360" y="104"/>
                  <a:pt x="360" y="103"/>
                </a:cubicBezTo>
                <a:cubicBezTo>
                  <a:pt x="360" y="103"/>
                  <a:pt x="359" y="103"/>
                  <a:pt x="359" y="102"/>
                </a:cubicBezTo>
                <a:cubicBezTo>
                  <a:pt x="358" y="103"/>
                  <a:pt x="357" y="104"/>
                  <a:pt x="356" y="104"/>
                </a:cubicBezTo>
                <a:cubicBezTo>
                  <a:pt x="356" y="104"/>
                  <a:pt x="356" y="103"/>
                  <a:pt x="356" y="103"/>
                </a:cubicBezTo>
                <a:cubicBezTo>
                  <a:pt x="354" y="102"/>
                  <a:pt x="355" y="101"/>
                  <a:pt x="354" y="100"/>
                </a:cubicBezTo>
                <a:cubicBezTo>
                  <a:pt x="354" y="100"/>
                  <a:pt x="354" y="100"/>
                  <a:pt x="353" y="101"/>
                </a:cubicBezTo>
                <a:cubicBezTo>
                  <a:pt x="353" y="101"/>
                  <a:pt x="353" y="101"/>
                  <a:pt x="352" y="101"/>
                </a:cubicBezTo>
                <a:cubicBezTo>
                  <a:pt x="352" y="101"/>
                  <a:pt x="351" y="101"/>
                  <a:pt x="351" y="101"/>
                </a:cubicBezTo>
                <a:cubicBezTo>
                  <a:pt x="351" y="100"/>
                  <a:pt x="352" y="98"/>
                  <a:pt x="350" y="99"/>
                </a:cubicBezTo>
                <a:cubicBezTo>
                  <a:pt x="351" y="97"/>
                  <a:pt x="354" y="97"/>
                  <a:pt x="355" y="97"/>
                </a:cubicBezTo>
                <a:cubicBezTo>
                  <a:pt x="355" y="97"/>
                  <a:pt x="355" y="96"/>
                  <a:pt x="355" y="95"/>
                </a:cubicBezTo>
                <a:cubicBezTo>
                  <a:pt x="355" y="94"/>
                  <a:pt x="355" y="94"/>
                  <a:pt x="355" y="94"/>
                </a:cubicBezTo>
                <a:cubicBezTo>
                  <a:pt x="354" y="94"/>
                  <a:pt x="354" y="94"/>
                  <a:pt x="353" y="93"/>
                </a:cubicBezTo>
                <a:cubicBezTo>
                  <a:pt x="352" y="92"/>
                  <a:pt x="351" y="93"/>
                  <a:pt x="349" y="93"/>
                </a:cubicBezTo>
                <a:cubicBezTo>
                  <a:pt x="349" y="93"/>
                  <a:pt x="349" y="94"/>
                  <a:pt x="348" y="94"/>
                </a:cubicBezTo>
                <a:cubicBezTo>
                  <a:pt x="348" y="94"/>
                  <a:pt x="346" y="94"/>
                  <a:pt x="346" y="94"/>
                </a:cubicBezTo>
                <a:cubicBezTo>
                  <a:pt x="346" y="93"/>
                  <a:pt x="352" y="92"/>
                  <a:pt x="352" y="91"/>
                </a:cubicBezTo>
                <a:cubicBezTo>
                  <a:pt x="352" y="89"/>
                  <a:pt x="352" y="90"/>
                  <a:pt x="350" y="90"/>
                </a:cubicBezTo>
                <a:cubicBezTo>
                  <a:pt x="349" y="90"/>
                  <a:pt x="350" y="91"/>
                  <a:pt x="349" y="91"/>
                </a:cubicBezTo>
                <a:cubicBezTo>
                  <a:pt x="348" y="91"/>
                  <a:pt x="348" y="91"/>
                  <a:pt x="348" y="92"/>
                </a:cubicBezTo>
                <a:cubicBezTo>
                  <a:pt x="347" y="92"/>
                  <a:pt x="347" y="92"/>
                  <a:pt x="346" y="92"/>
                </a:cubicBezTo>
                <a:cubicBezTo>
                  <a:pt x="346" y="92"/>
                  <a:pt x="345" y="92"/>
                  <a:pt x="345" y="92"/>
                </a:cubicBezTo>
                <a:cubicBezTo>
                  <a:pt x="345" y="93"/>
                  <a:pt x="345" y="92"/>
                  <a:pt x="345" y="92"/>
                </a:cubicBezTo>
                <a:cubicBezTo>
                  <a:pt x="344" y="92"/>
                  <a:pt x="344" y="92"/>
                  <a:pt x="344" y="92"/>
                </a:cubicBezTo>
                <a:cubicBezTo>
                  <a:pt x="343" y="92"/>
                  <a:pt x="344" y="93"/>
                  <a:pt x="343" y="93"/>
                </a:cubicBezTo>
                <a:cubicBezTo>
                  <a:pt x="343" y="93"/>
                  <a:pt x="343" y="93"/>
                  <a:pt x="343" y="93"/>
                </a:cubicBezTo>
                <a:cubicBezTo>
                  <a:pt x="344" y="93"/>
                  <a:pt x="343" y="94"/>
                  <a:pt x="344" y="94"/>
                </a:cubicBezTo>
                <a:cubicBezTo>
                  <a:pt x="344" y="94"/>
                  <a:pt x="344" y="94"/>
                  <a:pt x="345" y="94"/>
                </a:cubicBezTo>
                <a:cubicBezTo>
                  <a:pt x="344" y="94"/>
                  <a:pt x="344" y="95"/>
                  <a:pt x="343" y="94"/>
                </a:cubicBezTo>
                <a:cubicBezTo>
                  <a:pt x="343" y="94"/>
                  <a:pt x="342" y="94"/>
                  <a:pt x="341" y="94"/>
                </a:cubicBezTo>
                <a:cubicBezTo>
                  <a:pt x="340" y="94"/>
                  <a:pt x="340" y="93"/>
                  <a:pt x="340" y="92"/>
                </a:cubicBezTo>
                <a:cubicBezTo>
                  <a:pt x="340" y="93"/>
                  <a:pt x="339" y="93"/>
                  <a:pt x="339" y="93"/>
                </a:cubicBezTo>
                <a:cubicBezTo>
                  <a:pt x="339" y="93"/>
                  <a:pt x="338" y="93"/>
                  <a:pt x="338" y="93"/>
                </a:cubicBezTo>
                <a:cubicBezTo>
                  <a:pt x="337" y="94"/>
                  <a:pt x="337" y="94"/>
                  <a:pt x="336" y="95"/>
                </a:cubicBezTo>
                <a:cubicBezTo>
                  <a:pt x="335" y="96"/>
                  <a:pt x="335" y="97"/>
                  <a:pt x="336" y="98"/>
                </a:cubicBezTo>
                <a:cubicBezTo>
                  <a:pt x="336" y="98"/>
                  <a:pt x="336" y="98"/>
                  <a:pt x="336" y="98"/>
                </a:cubicBezTo>
                <a:cubicBezTo>
                  <a:pt x="337" y="98"/>
                  <a:pt x="337" y="98"/>
                  <a:pt x="338" y="98"/>
                </a:cubicBezTo>
                <a:cubicBezTo>
                  <a:pt x="339" y="98"/>
                  <a:pt x="338" y="99"/>
                  <a:pt x="339" y="99"/>
                </a:cubicBezTo>
                <a:cubicBezTo>
                  <a:pt x="340" y="99"/>
                  <a:pt x="340" y="99"/>
                  <a:pt x="341" y="99"/>
                </a:cubicBezTo>
                <a:cubicBezTo>
                  <a:pt x="341" y="100"/>
                  <a:pt x="341" y="102"/>
                  <a:pt x="340" y="101"/>
                </a:cubicBezTo>
                <a:cubicBezTo>
                  <a:pt x="340" y="103"/>
                  <a:pt x="341" y="104"/>
                  <a:pt x="339" y="104"/>
                </a:cubicBezTo>
                <a:cubicBezTo>
                  <a:pt x="339" y="104"/>
                  <a:pt x="337" y="104"/>
                  <a:pt x="337" y="103"/>
                </a:cubicBezTo>
                <a:cubicBezTo>
                  <a:pt x="336" y="103"/>
                  <a:pt x="334" y="103"/>
                  <a:pt x="333" y="104"/>
                </a:cubicBezTo>
                <a:cubicBezTo>
                  <a:pt x="333" y="103"/>
                  <a:pt x="332" y="103"/>
                  <a:pt x="332" y="102"/>
                </a:cubicBezTo>
                <a:cubicBezTo>
                  <a:pt x="332" y="102"/>
                  <a:pt x="331" y="101"/>
                  <a:pt x="331" y="100"/>
                </a:cubicBezTo>
                <a:cubicBezTo>
                  <a:pt x="330" y="101"/>
                  <a:pt x="329" y="101"/>
                  <a:pt x="328" y="101"/>
                </a:cubicBezTo>
                <a:cubicBezTo>
                  <a:pt x="328" y="101"/>
                  <a:pt x="328" y="101"/>
                  <a:pt x="328" y="102"/>
                </a:cubicBezTo>
                <a:cubicBezTo>
                  <a:pt x="328" y="103"/>
                  <a:pt x="328" y="103"/>
                  <a:pt x="329" y="104"/>
                </a:cubicBezTo>
                <a:cubicBezTo>
                  <a:pt x="328" y="104"/>
                  <a:pt x="328" y="104"/>
                  <a:pt x="328" y="104"/>
                </a:cubicBezTo>
                <a:cubicBezTo>
                  <a:pt x="328" y="105"/>
                  <a:pt x="331" y="106"/>
                  <a:pt x="331" y="107"/>
                </a:cubicBezTo>
                <a:cubicBezTo>
                  <a:pt x="331" y="108"/>
                  <a:pt x="331" y="108"/>
                  <a:pt x="332" y="108"/>
                </a:cubicBezTo>
                <a:cubicBezTo>
                  <a:pt x="333" y="108"/>
                  <a:pt x="333" y="108"/>
                  <a:pt x="333" y="108"/>
                </a:cubicBezTo>
                <a:cubicBezTo>
                  <a:pt x="334" y="109"/>
                  <a:pt x="334" y="108"/>
                  <a:pt x="335" y="109"/>
                </a:cubicBezTo>
                <a:cubicBezTo>
                  <a:pt x="335" y="108"/>
                  <a:pt x="335" y="108"/>
                  <a:pt x="335" y="108"/>
                </a:cubicBezTo>
                <a:cubicBezTo>
                  <a:pt x="335" y="107"/>
                  <a:pt x="335" y="108"/>
                  <a:pt x="336" y="107"/>
                </a:cubicBezTo>
                <a:cubicBezTo>
                  <a:pt x="336" y="107"/>
                  <a:pt x="337" y="107"/>
                  <a:pt x="338" y="108"/>
                </a:cubicBezTo>
                <a:cubicBezTo>
                  <a:pt x="338" y="109"/>
                  <a:pt x="339" y="109"/>
                  <a:pt x="339" y="109"/>
                </a:cubicBezTo>
                <a:cubicBezTo>
                  <a:pt x="340" y="110"/>
                  <a:pt x="340" y="110"/>
                  <a:pt x="340" y="110"/>
                </a:cubicBezTo>
                <a:cubicBezTo>
                  <a:pt x="341" y="111"/>
                  <a:pt x="342" y="111"/>
                  <a:pt x="342" y="111"/>
                </a:cubicBezTo>
                <a:cubicBezTo>
                  <a:pt x="342" y="111"/>
                  <a:pt x="342" y="111"/>
                  <a:pt x="342" y="111"/>
                </a:cubicBezTo>
                <a:cubicBezTo>
                  <a:pt x="343" y="111"/>
                  <a:pt x="343" y="112"/>
                  <a:pt x="344" y="112"/>
                </a:cubicBezTo>
                <a:cubicBezTo>
                  <a:pt x="345" y="113"/>
                  <a:pt x="344" y="114"/>
                  <a:pt x="345" y="115"/>
                </a:cubicBezTo>
                <a:cubicBezTo>
                  <a:pt x="346" y="115"/>
                  <a:pt x="345" y="116"/>
                  <a:pt x="346" y="116"/>
                </a:cubicBezTo>
                <a:cubicBezTo>
                  <a:pt x="347" y="117"/>
                  <a:pt x="347" y="117"/>
                  <a:pt x="348" y="116"/>
                </a:cubicBezTo>
                <a:cubicBezTo>
                  <a:pt x="349" y="116"/>
                  <a:pt x="350" y="115"/>
                  <a:pt x="351" y="114"/>
                </a:cubicBezTo>
                <a:cubicBezTo>
                  <a:pt x="352" y="112"/>
                  <a:pt x="353" y="114"/>
                  <a:pt x="354" y="113"/>
                </a:cubicBezTo>
                <a:cubicBezTo>
                  <a:pt x="356" y="112"/>
                  <a:pt x="357" y="111"/>
                  <a:pt x="359" y="111"/>
                </a:cubicBezTo>
                <a:cubicBezTo>
                  <a:pt x="359" y="111"/>
                  <a:pt x="359" y="110"/>
                  <a:pt x="359" y="110"/>
                </a:cubicBezTo>
                <a:cubicBezTo>
                  <a:pt x="359" y="109"/>
                  <a:pt x="360" y="110"/>
                  <a:pt x="360" y="109"/>
                </a:cubicBezTo>
                <a:cubicBezTo>
                  <a:pt x="360" y="108"/>
                  <a:pt x="360" y="108"/>
                  <a:pt x="360" y="107"/>
                </a:cubicBezTo>
                <a:close/>
                <a:moveTo>
                  <a:pt x="1074" y="90"/>
                </a:moveTo>
                <a:cubicBezTo>
                  <a:pt x="1076" y="90"/>
                  <a:pt x="1076" y="90"/>
                  <a:pt x="1074" y="89"/>
                </a:cubicBezTo>
                <a:cubicBezTo>
                  <a:pt x="1074" y="90"/>
                  <a:pt x="1074" y="90"/>
                  <a:pt x="1074" y="90"/>
                </a:cubicBezTo>
                <a:close/>
                <a:moveTo>
                  <a:pt x="714" y="90"/>
                </a:moveTo>
                <a:cubicBezTo>
                  <a:pt x="714" y="90"/>
                  <a:pt x="714" y="91"/>
                  <a:pt x="715" y="92"/>
                </a:cubicBezTo>
                <a:cubicBezTo>
                  <a:pt x="715" y="92"/>
                  <a:pt x="716" y="92"/>
                  <a:pt x="717" y="92"/>
                </a:cubicBezTo>
                <a:cubicBezTo>
                  <a:pt x="716" y="92"/>
                  <a:pt x="721" y="92"/>
                  <a:pt x="720" y="91"/>
                </a:cubicBezTo>
                <a:cubicBezTo>
                  <a:pt x="718" y="90"/>
                  <a:pt x="716" y="89"/>
                  <a:pt x="714" y="90"/>
                </a:cubicBezTo>
                <a:cubicBezTo>
                  <a:pt x="714" y="91"/>
                  <a:pt x="714" y="90"/>
                  <a:pt x="714" y="90"/>
                </a:cubicBezTo>
                <a:close/>
                <a:moveTo>
                  <a:pt x="362" y="88"/>
                </a:moveTo>
                <a:cubicBezTo>
                  <a:pt x="362" y="88"/>
                  <a:pt x="363" y="89"/>
                  <a:pt x="363" y="89"/>
                </a:cubicBezTo>
                <a:cubicBezTo>
                  <a:pt x="363" y="88"/>
                  <a:pt x="363" y="88"/>
                  <a:pt x="363" y="88"/>
                </a:cubicBezTo>
                <a:cubicBezTo>
                  <a:pt x="363" y="88"/>
                  <a:pt x="362" y="87"/>
                  <a:pt x="362" y="88"/>
                </a:cubicBezTo>
                <a:cubicBezTo>
                  <a:pt x="362" y="88"/>
                  <a:pt x="362" y="88"/>
                  <a:pt x="362" y="88"/>
                </a:cubicBezTo>
                <a:close/>
                <a:moveTo>
                  <a:pt x="549" y="88"/>
                </a:moveTo>
                <a:cubicBezTo>
                  <a:pt x="548" y="87"/>
                  <a:pt x="545" y="87"/>
                  <a:pt x="546" y="89"/>
                </a:cubicBezTo>
                <a:cubicBezTo>
                  <a:pt x="546" y="89"/>
                  <a:pt x="549" y="88"/>
                  <a:pt x="549" y="88"/>
                </a:cubicBezTo>
                <a:cubicBezTo>
                  <a:pt x="549" y="87"/>
                  <a:pt x="549" y="88"/>
                  <a:pt x="549" y="88"/>
                </a:cubicBezTo>
                <a:close/>
                <a:moveTo>
                  <a:pt x="729" y="87"/>
                </a:moveTo>
                <a:cubicBezTo>
                  <a:pt x="729" y="88"/>
                  <a:pt x="730" y="87"/>
                  <a:pt x="730" y="88"/>
                </a:cubicBezTo>
                <a:cubicBezTo>
                  <a:pt x="730" y="87"/>
                  <a:pt x="730" y="87"/>
                  <a:pt x="730" y="87"/>
                </a:cubicBezTo>
                <a:cubicBezTo>
                  <a:pt x="730" y="87"/>
                  <a:pt x="729" y="87"/>
                  <a:pt x="729" y="87"/>
                </a:cubicBezTo>
                <a:close/>
                <a:moveTo>
                  <a:pt x="354" y="87"/>
                </a:moveTo>
                <a:cubicBezTo>
                  <a:pt x="354" y="87"/>
                  <a:pt x="354" y="87"/>
                  <a:pt x="354" y="86"/>
                </a:cubicBezTo>
                <a:cubicBezTo>
                  <a:pt x="353" y="86"/>
                  <a:pt x="353" y="87"/>
                  <a:pt x="353" y="88"/>
                </a:cubicBezTo>
                <a:cubicBezTo>
                  <a:pt x="353" y="88"/>
                  <a:pt x="354" y="88"/>
                  <a:pt x="354" y="87"/>
                </a:cubicBezTo>
                <a:close/>
                <a:moveTo>
                  <a:pt x="230" y="115"/>
                </a:moveTo>
                <a:cubicBezTo>
                  <a:pt x="230" y="116"/>
                  <a:pt x="231" y="116"/>
                  <a:pt x="231" y="117"/>
                </a:cubicBezTo>
                <a:cubicBezTo>
                  <a:pt x="232" y="117"/>
                  <a:pt x="233" y="117"/>
                  <a:pt x="233" y="117"/>
                </a:cubicBezTo>
                <a:cubicBezTo>
                  <a:pt x="233" y="117"/>
                  <a:pt x="234" y="117"/>
                  <a:pt x="235" y="117"/>
                </a:cubicBezTo>
                <a:cubicBezTo>
                  <a:pt x="235" y="117"/>
                  <a:pt x="236" y="116"/>
                  <a:pt x="236" y="116"/>
                </a:cubicBezTo>
                <a:cubicBezTo>
                  <a:pt x="236" y="115"/>
                  <a:pt x="236" y="115"/>
                  <a:pt x="237" y="115"/>
                </a:cubicBezTo>
                <a:cubicBezTo>
                  <a:pt x="237" y="114"/>
                  <a:pt x="238" y="114"/>
                  <a:pt x="238" y="113"/>
                </a:cubicBezTo>
                <a:cubicBezTo>
                  <a:pt x="239" y="113"/>
                  <a:pt x="238" y="113"/>
                  <a:pt x="239" y="113"/>
                </a:cubicBezTo>
                <a:cubicBezTo>
                  <a:pt x="240" y="113"/>
                  <a:pt x="239" y="113"/>
                  <a:pt x="240" y="113"/>
                </a:cubicBezTo>
                <a:cubicBezTo>
                  <a:pt x="241" y="114"/>
                  <a:pt x="242" y="114"/>
                  <a:pt x="244" y="114"/>
                </a:cubicBezTo>
                <a:cubicBezTo>
                  <a:pt x="244" y="113"/>
                  <a:pt x="245" y="113"/>
                  <a:pt x="246" y="113"/>
                </a:cubicBezTo>
                <a:cubicBezTo>
                  <a:pt x="247" y="113"/>
                  <a:pt x="247" y="112"/>
                  <a:pt x="247" y="112"/>
                </a:cubicBezTo>
                <a:cubicBezTo>
                  <a:pt x="247" y="112"/>
                  <a:pt x="247" y="112"/>
                  <a:pt x="247" y="111"/>
                </a:cubicBezTo>
                <a:cubicBezTo>
                  <a:pt x="247" y="111"/>
                  <a:pt x="248" y="111"/>
                  <a:pt x="248" y="110"/>
                </a:cubicBezTo>
                <a:cubicBezTo>
                  <a:pt x="249" y="110"/>
                  <a:pt x="249" y="109"/>
                  <a:pt x="249" y="108"/>
                </a:cubicBezTo>
                <a:cubicBezTo>
                  <a:pt x="248" y="107"/>
                  <a:pt x="248" y="107"/>
                  <a:pt x="249" y="107"/>
                </a:cubicBezTo>
                <a:cubicBezTo>
                  <a:pt x="250" y="106"/>
                  <a:pt x="250" y="106"/>
                  <a:pt x="250" y="106"/>
                </a:cubicBezTo>
                <a:cubicBezTo>
                  <a:pt x="250" y="105"/>
                  <a:pt x="251" y="105"/>
                  <a:pt x="252" y="105"/>
                </a:cubicBezTo>
                <a:cubicBezTo>
                  <a:pt x="252" y="104"/>
                  <a:pt x="252" y="104"/>
                  <a:pt x="253" y="104"/>
                </a:cubicBezTo>
                <a:cubicBezTo>
                  <a:pt x="253" y="103"/>
                  <a:pt x="254" y="101"/>
                  <a:pt x="255" y="101"/>
                </a:cubicBezTo>
                <a:cubicBezTo>
                  <a:pt x="255" y="101"/>
                  <a:pt x="255" y="102"/>
                  <a:pt x="256" y="101"/>
                </a:cubicBezTo>
                <a:cubicBezTo>
                  <a:pt x="256" y="100"/>
                  <a:pt x="257" y="100"/>
                  <a:pt x="258" y="100"/>
                </a:cubicBezTo>
                <a:cubicBezTo>
                  <a:pt x="258" y="100"/>
                  <a:pt x="258" y="100"/>
                  <a:pt x="258" y="100"/>
                </a:cubicBezTo>
                <a:cubicBezTo>
                  <a:pt x="259" y="100"/>
                  <a:pt x="259" y="100"/>
                  <a:pt x="259" y="99"/>
                </a:cubicBezTo>
                <a:cubicBezTo>
                  <a:pt x="260" y="98"/>
                  <a:pt x="261" y="99"/>
                  <a:pt x="261" y="98"/>
                </a:cubicBezTo>
                <a:cubicBezTo>
                  <a:pt x="262" y="98"/>
                  <a:pt x="263" y="98"/>
                  <a:pt x="264" y="98"/>
                </a:cubicBezTo>
                <a:cubicBezTo>
                  <a:pt x="264" y="98"/>
                  <a:pt x="264" y="98"/>
                  <a:pt x="264" y="98"/>
                </a:cubicBezTo>
                <a:cubicBezTo>
                  <a:pt x="265" y="98"/>
                  <a:pt x="265" y="97"/>
                  <a:pt x="266" y="97"/>
                </a:cubicBezTo>
                <a:cubicBezTo>
                  <a:pt x="267" y="97"/>
                  <a:pt x="268" y="98"/>
                  <a:pt x="268" y="97"/>
                </a:cubicBezTo>
                <a:cubicBezTo>
                  <a:pt x="269" y="96"/>
                  <a:pt x="270" y="97"/>
                  <a:pt x="270" y="96"/>
                </a:cubicBezTo>
                <a:cubicBezTo>
                  <a:pt x="270" y="95"/>
                  <a:pt x="270" y="95"/>
                  <a:pt x="269" y="95"/>
                </a:cubicBezTo>
                <a:cubicBezTo>
                  <a:pt x="268" y="94"/>
                  <a:pt x="267" y="94"/>
                  <a:pt x="267" y="94"/>
                </a:cubicBezTo>
                <a:cubicBezTo>
                  <a:pt x="266" y="93"/>
                  <a:pt x="266" y="93"/>
                  <a:pt x="266" y="92"/>
                </a:cubicBezTo>
                <a:cubicBezTo>
                  <a:pt x="266" y="92"/>
                  <a:pt x="266" y="92"/>
                  <a:pt x="266" y="92"/>
                </a:cubicBezTo>
                <a:cubicBezTo>
                  <a:pt x="265" y="92"/>
                  <a:pt x="265" y="92"/>
                  <a:pt x="264" y="92"/>
                </a:cubicBezTo>
                <a:cubicBezTo>
                  <a:pt x="263" y="91"/>
                  <a:pt x="264" y="91"/>
                  <a:pt x="263" y="91"/>
                </a:cubicBezTo>
                <a:cubicBezTo>
                  <a:pt x="262" y="91"/>
                  <a:pt x="263" y="91"/>
                  <a:pt x="262" y="91"/>
                </a:cubicBezTo>
                <a:cubicBezTo>
                  <a:pt x="261" y="91"/>
                  <a:pt x="259" y="90"/>
                  <a:pt x="258" y="90"/>
                </a:cubicBezTo>
                <a:cubicBezTo>
                  <a:pt x="257" y="90"/>
                  <a:pt x="256" y="90"/>
                  <a:pt x="255" y="90"/>
                </a:cubicBezTo>
                <a:cubicBezTo>
                  <a:pt x="255" y="91"/>
                  <a:pt x="255" y="91"/>
                  <a:pt x="254" y="91"/>
                </a:cubicBezTo>
                <a:cubicBezTo>
                  <a:pt x="254" y="90"/>
                  <a:pt x="253" y="91"/>
                  <a:pt x="253" y="90"/>
                </a:cubicBezTo>
                <a:cubicBezTo>
                  <a:pt x="252" y="91"/>
                  <a:pt x="252" y="91"/>
                  <a:pt x="251" y="90"/>
                </a:cubicBezTo>
                <a:cubicBezTo>
                  <a:pt x="250" y="90"/>
                  <a:pt x="248" y="90"/>
                  <a:pt x="247" y="89"/>
                </a:cubicBezTo>
                <a:cubicBezTo>
                  <a:pt x="246" y="89"/>
                  <a:pt x="242" y="87"/>
                  <a:pt x="241" y="86"/>
                </a:cubicBezTo>
                <a:cubicBezTo>
                  <a:pt x="240" y="87"/>
                  <a:pt x="240" y="87"/>
                  <a:pt x="239" y="87"/>
                </a:cubicBezTo>
                <a:cubicBezTo>
                  <a:pt x="238" y="87"/>
                  <a:pt x="239" y="88"/>
                  <a:pt x="238" y="88"/>
                </a:cubicBezTo>
                <a:cubicBezTo>
                  <a:pt x="237" y="88"/>
                  <a:pt x="237" y="88"/>
                  <a:pt x="237" y="88"/>
                </a:cubicBezTo>
                <a:cubicBezTo>
                  <a:pt x="236" y="88"/>
                  <a:pt x="236" y="88"/>
                  <a:pt x="236" y="88"/>
                </a:cubicBezTo>
                <a:cubicBezTo>
                  <a:pt x="235" y="88"/>
                  <a:pt x="234" y="88"/>
                  <a:pt x="234" y="88"/>
                </a:cubicBezTo>
                <a:cubicBezTo>
                  <a:pt x="233" y="88"/>
                  <a:pt x="234" y="89"/>
                  <a:pt x="233" y="89"/>
                </a:cubicBezTo>
                <a:cubicBezTo>
                  <a:pt x="232" y="89"/>
                  <a:pt x="233" y="89"/>
                  <a:pt x="233" y="89"/>
                </a:cubicBezTo>
                <a:cubicBezTo>
                  <a:pt x="232" y="89"/>
                  <a:pt x="231" y="89"/>
                  <a:pt x="231" y="89"/>
                </a:cubicBezTo>
                <a:cubicBezTo>
                  <a:pt x="230" y="89"/>
                  <a:pt x="229" y="90"/>
                  <a:pt x="229" y="90"/>
                </a:cubicBezTo>
                <a:cubicBezTo>
                  <a:pt x="229" y="91"/>
                  <a:pt x="226" y="90"/>
                  <a:pt x="226" y="92"/>
                </a:cubicBezTo>
                <a:cubicBezTo>
                  <a:pt x="227" y="92"/>
                  <a:pt x="227" y="93"/>
                  <a:pt x="227" y="93"/>
                </a:cubicBezTo>
                <a:cubicBezTo>
                  <a:pt x="227" y="95"/>
                  <a:pt x="227" y="93"/>
                  <a:pt x="227" y="94"/>
                </a:cubicBezTo>
                <a:cubicBezTo>
                  <a:pt x="228" y="94"/>
                  <a:pt x="227" y="94"/>
                  <a:pt x="227" y="95"/>
                </a:cubicBezTo>
                <a:cubicBezTo>
                  <a:pt x="228" y="95"/>
                  <a:pt x="228" y="94"/>
                  <a:pt x="228" y="95"/>
                </a:cubicBezTo>
                <a:cubicBezTo>
                  <a:pt x="228" y="95"/>
                  <a:pt x="227" y="95"/>
                  <a:pt x="227" y="95"/>
                </a:cubicBezTo>
                <a:cubicBezTo>
                  <a:pt x="227" y="95"/>
                  <a:pt x="227" y="96"/>
                  <a:pt x="227" y="96"/>
                </a:cubicBezTo>
                <a:cubicBezTo>
                  <a:pt x="227" y="96"/>
                  <a:pt x="228" y="96"/>
                  <a:pt x="227" y="96"/>
                </a:cubicBezTo>
                <a:cubicBezTo>
                  <a:pt x="227" y="96"/>
                  <a:pt x="227" y="97"/>
                  <a:pt x="227" y="97"/>
                </a:cubicBezTo>
                <a:cubicBezTo>
                  <a:pt x="227" y="98"/>
                  <a:pt x="227" y="100"/>
                  <a:pt x="227" y="100"/>
                </a:cubicBezTo>
                <a:cubicBezTo>
                  <a:pt x="228" y="100"/>
                  <a:pt x="228" y="101"/>
                  <a:pt x="228" y="101"/>
                </a:cubicBezTo>
                <a:cubicBezTo>
                  <a:pt x="228" y="101"/>
                  <a:pt x="226" y="101"/>
                  <a:pt x="226" y="101"/>
                </a:cubicBezTo>
                <a:cubicBezTo>
                  <a:pt x="226" y="102"/>
                  <a:pt x="227" y="104"/>
                  <a:pt x="227" y="105"/>
                </a:cubicBezTo>
                <a:cubicBezTo>
                  <a:pt x="226" y="105"/>
                  <a:pt x="227" y="106"/>
                  <a:pt x="227" y="106"/>
                </a:cubicBezTo>
                <a:cubicBezTo>
                  <a:pt x="227" y="107"/>
                  <a:pt x="226" y="107"/>
                  <a:pt x="225" y="107"/>
                </a:cubicBezTo>
                <a:cubicBezTo>
                  <a:pt x="225" y="108"/>
                  <a:pt x="225" y="109"/>
                  <a:pt x="225" y="110"/>
                </a:cubicBezTo>
                <a:cubicBezTo>
                  <a:pt x="226" y="111"/>
                  <a:pt x="226" y="112"/>
                  <a:pt x="227" y="112"/>
                </a:cubicBezTo>
                <a:cubicBezTo>
                  <a:pt x="228" y="113"/>
                  <a:pt x="228" y="113"/>
                  <a:pt x="229" y="114"/>
                </a:cubicBezTo>
                <a:cubicBezTo>
                  <a:pt x="229" y="114"/>
                  <a:pt x="230" y="115"/>
                  <a:pt x="230" y="115"/>
                </a:cubicBezTo>
                <a:close/>
                <a:moveTo>
                  <a:pt x="723" y="84"/>
                </a:moveTo>
                <a:cubicBezTo>
                  <a:pt x="722" y="84"/>
                  <a:pt x="723" y="87"/>
                  <a:pt x="724" y="87"/>
                </a:cubicBezTo>
                <a:cubicBezTo>
                  <a:pt x="725" y="88"/>
                  <a:pt x="726" y="86"/>
                  <a:pt x="726" y="86"/>
                </a:cubicBezTo>
                <a:cubicBezTo>
                  <a:pt x="725" y="86"/>
                  <a:pt x="724" y="86"/>
                  <a:pt x="724" y="85"/>
                </a:cubicBezTo>
                <a:cubicBezTo>
                  <a:pt x="724" y="84"/>
                  <a:pt x="724" y="85"/>
                  <a:pt x="723" y="84"/>
                </a:cubicBezTo>
                <a:close/>
                <a:moveTo>
                  <a:pt x="439" y="85"/>
                </a:moveTo>
                <a:cubicBezTo>
                  <a:pt x="439" y="85"/>
                  <a:pt x="439" y="85"/>
                  <a:pt x="439" y="85"/>
                </a:cubicBezTo>
                <a:cubicBezTo>
                  <a:pt x="438" y="84"/>
                  <a:pt x="438" y="84"/>
                  <a:pt x="437" y="84"/>
                </a:cubicBezTo>
                <a:cubicBezTo>
                  <a:pt x="437" y="85"/>
                  <a:pt x="437" y="85"/>
                  <a:pt x="437" y="86"/>
                </a:cubicBezTo>
                <a:cubicBezTo>
                  <a:pt x="438" y="85"/>
                  <a:pt x="438" y="85"/>
                  <a:pt x="439" y="85"/>
                </a:cubicBezTo>
                <a:cubicBezTo>
                  <a:pt x="439" y="85"/>
                  <a:pt x="439" y="85"/>
                  <a:pt x="439" y="85"/>
                </a:cubicBezTo>
                <a:close/>
                <a:moveTo>
                  <a:pt x="297" y="85"/>
                </a:moveTo>
                <a:cubicBezTo>
                  <a:pt x="297" y="85"/>
                  <a:pt x="297" y="84"/>
                  <a:pt x="297" y="84"/>
                </a:cubicBezTo>
                <a:cubicBezTo>
                  <a:pt x="297" y="83"/>
                  <a:pt x="296" y="85"/>
                  <a:pt x="296" y="85"/>
                </a:cubicBezTo>
                <a:cubicBezTo>
                  <a:pt x="296" y="86"/>
                  <a:pt x="296" y="85"/>
                  <a:pt x="297" y="85"/>
                </a:cubicBezTo>
                <a:close/>
                <a:moveTo>
                  <a:pt x="323" y="83"/>
                </a:moveTo>
                <a:cubicBezTo>
                  <a:pt x="323" y="83"/>
                  <a:pt x="324" y="83"/>
                  <a:pt x="324" y="83"/>
                </a:cubicBezTo>
                <a:cubicBezTo>
                  <a:pt x="324" y="82"/>
                  <a:pt x="324" y="81"/>
                  <a:pt x="323" y="80"/>
                </a:cubicBezTo>
                <a:cubicBezTo>
                  <a:pt x="321" y="81"/>
                  <a:pt x="322" y="82"/>
                  <a:pt x="323" y="83"/>
                </a:cubicBezTo>
                <a:close/>
                <a:moveTo>
                  <a:pt x="1517" y="85"/>
                </a:moveTo>
                <a:cubicBezTo>
                  <a:pt x="1518" y="84"/>
                  <a:pt x="1518" y="85"/>
                  <a:pt x="1518" y="85"/>
                </a:cubicBezTo>
                <a:cubicBezTo>
                  <a:pt x="1519" y="85"/>
                  <a:pt x="1519" y="86"/>
                  <a:pt x="1519" y="86"/>
                </a:cubicBezTo>
                <a:cubicBezTo>
                  <a:pt x="1519" y="86"/>
                  <a:pt x="1520" y="86"/>
                  <a:pt x="1520" y="86"/>
                </a:cubicBezTo>
                <a:cubicBezTo>
                  <a:pt x="1521" y="86"/>
                  <a:pt x="1522" y="85"/>
                  <a:pt x="1522" y="86"/>
                </a:cubicBezTo>
                <a:cubicBezTo>
                  <a:pt x="1523" y="86"/>
                  <a:pt x="1523" y="87"/>
                  <a:pt x="1523" y="86"/>
                </a:cubicBezTo>
                <a:cubicBezTo>
                  <a:pt x="1524" y="86"/>
                  <a:pt x="1524" y="86"/>
                  <a:pt x="1524" y="86"/>
                </a:cubicBezTo>
                <a:cubicBezTo>
                  <a:pt x="1524" y="87"/>
                  <a:pt x="1526" y="87"/>
                  <a:pt x="1526" y="87"/>
                </a:cubicBezTo>
                <a:cubicBezTo>
                  <a:pt x="1526" y="86"/>
                  <a:pt x="1525" y="86"/>
                  <a:pt x="1527" y="86"/>
                </a:cubicBezTo>
                <a:cubicBezTo>
                  <a:pt x="1528" y="86"/>
                  <a:pt x="1528" y="86"/>
                  <a:pt x="1528" y="85"/>
                </a:cubicBezTo>
                <a:cubicBezTo>
                  <a:pt x="1530" y="84"/>
                  <a:pt x="1530" y="84"/>
                  <a:pt x="1532" y="84"/>
                </a:cubicBezTo>
                <a:cubicBezTo>
                  <a:pt x="1532" y="84"/>
                  <a:pt x="1532" y="83"/>
                  <a:pt x="1532" y="83"/>
                </a:cubicBezTo>
                <a:cubicBezTo>
                  <a:pt x="1532" y="83"/>
                  <a:pt x="1531" y="81"/>
                  <a:pt x="1530" y="81"/>
                </a:cubicBezTo>
                <a:cubicBezTo>
                  <a:pt x="1529" y="81"/>
                  <a:pt x="1528" y="81"/>
                  <a:pt x="1527" y="81"/>
                </a:cubicBezTo>
                <a:cubicBezTo>
                  <a:pt x="1526" y="81"/>
                  <a:pt x="1527" y="80"/>
                  <a:pt x="1527" y="80"/>
                </a:cubicBezTo>
                <a:cubicBezTo>
                  <a:pt x="1526" y="80"/>
                  <a:pt x="1526" y="80"/>
                  <a:pt x="1526" y="80"/>
                </a:cubicBezTo>
                <a:cubicBezTo>
                  <a:pt x="1525" y="80"/>
                  <a:pt x="1526" y="80"/>
                  <a:pt x="1526" y="80"/>
                </a:cubicBezTo>
                <a:cubicBezTo>
                  <a:pt x="1525" y="80"/>
                  <a:pt x="1525" y="80"/>
                  <a:pt x="1524" y="80"/>
                </a:cubicBezTo>
                <a:cubicBezTo>
                  <a:pt x="1524" y="79"/>
                  <a:pt x="1523" y="79"/>
                  <a:pt x="1522" y="80"/>
                </a:cubicBezTo>
                <a:cubicBezTo>
                  <a:pt x="1521" y="80"/>
                  <a:pt x="1521" y="80"/>
                  <a:pt x="1520" y="80"/>
                </a:cubicBezTo>
                <a:cubicBezTo>
                  <a:pt x="1518" y="80"/>
                  <a:pt x="1517" y="80"/>
                  <a:pt x="1516" y="79"/>
                </a:cubicBezTo>
                <a:cubicBezTo>
                  <a:pt x="1516" y="80"/>
                  <a:pt x="1516" y="79"/>
                  <a:pt x="1516" y="80"/>
                </a:cubicBezTo>
                <a:cubicBezTo>
                  <a:pt x="1516" y="80"/>
                  <a:pt x="1516" y="81"/>
                  <a:pt x="1516" y="81"/>
                </a:cubicBezTo>
                <a:cubicBezTo>
                  <a:pt x="1516" y="82"/>
                  <a:pt x="1516" y="82"/>
                  <a:pt x="1516" y="83"/>
                </a:cubicBezTo>
                <a:cubicBezTo>
                  <a:pt x="1516" y="84"/>
                  <a:pt x="1516" y="83"/>
                  <a:pt x="1517" y="85"/>
                </a:cubicBezTo>
                <a:close/>
                <a:moveTo>
                  <a:pt x="1496" y="80"/>
                </a:moveTo>
                <a:cubicBezTo>
                  <a:pt x="1496" y="80"/>
                  <a:pt x="1496" y="80"/>
                  <a:pt x="1496" y="81"/>
                </a:cubicBezTo>
                <a:cubicBezTo>
                  <a:pt x="1496" y="82"/>
                  <a:pt x="1496" y="83"/>
                  <a:pt x="1496" y="85"/>
                </a:cubicBezTo>
                <a:cubicBezTo>
                  <a:pt x="1497" y="84"/>
                  <a:pt x="1497" y="86"/>
                  <a:pt x="1497" y="87"/>
                </a:cubicBezTo>
                <a:cubicBezTo>
                  <a:pt x="1498" y="87"/>
                  <a:pt x="1499" y="87"/>
                  <a:pt x="1500" y="86"/>
                </a:cubicBezTo>
                <a:cubicBezTo>
                  <a:pt x="1501" y="85"/>
                  <a:pt x="1502" y="85"/>
                  <a:pt x="1503" y="85"/>
                </a:cubicBezTo>
                <a:cubicBezTo>
                  <a:pt x="1503" y="84"/>
                  <a:pt x="1503" y="83"/>
                  <a:pt x="1503" y="83"/>
                </a:cubicBezTo>
                <a:cubicBezTo>
                  <a:pt x="1503" y="82"/>
                  <a:pt x="1503" y="82"/>
                  <a:pt x="1502" y="81"/>
                </a:cubicBezTo>
                <a:cubicBezTo>
                  <a:pt x="1501" y="81"/>
                  <a:pt x="1501" y="80"/>
                  <a:pt x="1500" y="81"/>
                </a:cubicBezTo>
                <a:cubicBezTo>
                  <a:pt x="1499" y="81"/>
                  <a:pt x="1499" y="81"/>
                  <a:pt x="1498" y="81"/>
                </a:cubicBezTo>
                <a:cubicBezTo>
                  <a:pt x="1498" y="80"/>
                  <a:pt x="1498" y="80"/>
                  <a:pt x="1497" y="80"/>
                </a:cubicBezTo>
                <a:cubicBezTo>
                  <a:pt x="1497" y="80"/>
                  <a:pt x="1497" y="79"/>
                  <a:pt x="1496" y="79"/>
                </a:cubicBezTo>
                <a:cubicBezTo>
                  <a:pt x="1496" y="79"/>
                  <a:pt x="1496" y="79"/>
                  <a:pt x="1495" y="79"/>
                </a:cubicBezTo>
                <a:cubicBezTo>
                  <a:pt x="1495" y="79"/>
                  <a:pt x="1496" y="79"/>
                  <a:pt x="1496" y="80"/>
                </a:cubicBezTo>
                <a:close/>
                <a:moveTo>
                  <a:pt x="732" y="83"/>
                </a:moveTo>
                <a:cubicBezTo>
                  <a:pt x="733" y="82"/>
                  <a:pt x="733" y="83"/>
                  <a:pt x="735" y="83"/>
                </a:cubicBezTo>
                <a:cubicBezTo>
                  <a:pt x="735" y="82"/>
                  <a:pt x="735" y="81"/>
                  <a:pt x="735" y="80"/>
                </a:cubicBezTo>
                <a:cubicBezTo>
                  <a:pt x="734" y="81"/>
                  <a:pt x="734" y="82"/>
                  <a:pt x="733" y="81"/>
                </a:cubicBezTo>
                <a:cubicBezTo>
                  <a:pt x="732" y="81"/>
                  <a:pt x="732" y="81"/>
                  <a:pt x="731" y="81"/>
                </a:cubicBezTo>
                <a:cubicBezTo>
                  <a:pt x="731" y="80"/>
                  <a:pt x="731" y="79"/>
                  <a:pt x="731" y="78"/>
                </a:cubicBezTo>
                <a:cubicBezTo>
                  <a:pt x="730" y="79"/>
                  <a:pt x="729" y="79"/>
                  <a:pt x="728" y="79"/>
                </a:cubicBezTo>
                <a:cubicBezTo>
                  <a:pt x="728" y="80"/>
                  <a:pt x="728" y="82"/>
                  <a:pt x="728" y="83"/>
                </a:cubicBezTo>
                <a:cubicBezTo>
                  <a:pt x="728" y="84"/>
                  <a:pt x="729" y="83"/>
                  <a:pt x="729" y="84"/>
                </a:cubicBezTo>
                <a:cubicBezTo>
                  <a:pt x="730" y="84"/>
                  <a:pt x="732" y="84"/>
                  <a:pt x="732" y="83"/>
                </a:cubicBezTo>
                <a:cubicBezTo>
                  <a:pt x="733" y="82"/>
                  <a:pt x="732" y="83"/>
                  <a:pt x="732" y="83"/>
                </a:cubicBezTo>
                <a:close/>
                <a:moveTo>
                  <a:pt x="366" y="87"/>
                </a:moveTo>
                <a:cubicBezTo>
                  <a:pt x="366" y="87"/>
                  <a:pt x="366" y="86"/>
                  <a:pt x="366" y="86"/>
                </a:cubicBezTo>
                <a:cubicBezTo>
                  <a:pt x="368" y="86"/>
                  <a:pt x="368" y="88"/>
                  <a:pt x="370" y="88"/>
                </a:cubicBezTo>
                <a:cubicBezTo>
                  <a:pt x="370" y="88"/>
                  <a:pt x="370" y="87"/>
                  <a:pt x="370" y="87"/>
                </a:cubicBezTo>
                <a:cubicBezTo>
                  <a:pt x="371" y="87"/>
                  <a:pt x="371" y="87"/>
                  <a:pt x="371" y="86"/>
                </a:cubicBezTo>
                <a:cubicBezTo>
                  <a:pt x="371" y="85"/>
                  <a:pt x="371" y="83"/>
                  <a:pt x="372" y="82"/>
                </a:cubicBezTo>
                <a:cubicBezTo>
                  <a:pt x="371" y="82"/>
                  <a:pt x="372" y="81"/>
                  <a:pt x="371" y="80"/>
                </a:cubicBezTo>
                <a:cubicBezTo>
                  <a:pt x="371" y="80"/>
                  <a:pt x="371" y="79"/>
                  <a:pt x="371" y="79"/>
                </a:cubicBezTo>
                <a:cubicBezTo>
                  <a:pt x="370" y="79"/>
                  <a:pt x="370" y="79"/>
                  <a:pt x="369" y="79"/>
                </a:cubicBezTo>
                <a:cubicBezTo>
                  <a:pt x="369" y="79"/>
                  <a:pt x="369" y="78"/>
                  <a:pt x="369" y="78"/>
                </a:cubicBezTo>
                <a:cubicBezTo>
                  <a:pt x="369" y="78"/>
                  <a:pt x="369" y="78"/>
                  <a:pt x="369" y="78"/>
                </a:cubicBezTo>
                <a:cubicBezTo>
                  <a:pt x="369" y="78"/>
                  <a:pt x="369" y="78"/>
                  <a:pt x="369" y="77"/>
                </a:cubicBezTo>
                <a:cubicBezTo>
                  <a:pt x="369" y="78"/>
                  <a:pt x="368" y="77"/>
                  <a:pt x="368" y="77"/>
                </a:cubicBezTo>
                <a:cubicBezTo>
                  <a:pt x="366" y="77"/>
                  <a:pt x="365" y="77"/>
                  <a:pt x="364" y="77"/>
                </a:cubicBezTo>
                <a:cubicBezTo>
                  <a:pt x="363" y="78"/>
                  <a:pt x="363" y="78"/>
                  <a:pt x="363" y="79"/>
                </a:cubicBezTo>
                <a:cubicBezTo>
                  <a:pt x="363" y="80"/>
                  <a:pt x="363" y="79"/>
                  <a:pt x="362" y="79"/>
                </a:cubicBezTo>
                <a:cubicBezTo>
                  <a:pt x="362" y="80"/>
                  <a:pt x="362" y="80"/>
                  <a:pt x="362" y="80"/>
                </a:cubicBezTo>
                <a:cubicBezTo>
                  <a:pt x="361" y="81"/>
                  <a:pt x="361" y="80"/>
                  <a:pt x="360" y="81"/>
                </a:cubicBezTo>
                <a:cubicBezTo>
                  <a:pt x="360" y="81"/>
                  <a:pt x="360" y="81"/>
                  <a:pt x="360" y="82"/>
                </a:cubicBezTo>
                <a:cubicBezTo>
                  <a:pt x="360" y="83"/>
                  <a:pt x="359" y="83"/>
                  <a:pt x="359" y="83"/>
                </a:cubicBezTo>
                <a:cubicBezTo>
                  <a:pt x="359" y="84"/>
                  <a:pt x="359" y="84"/>
                  <a:pt x="360" y="85"/>
                </a:cubicBezTo>
                <a:cubicBezTo>
                  <a:pt x="361" y="84"/>
                  <a:pt x="361" y="84"/>
                  <a:pt x="362" y="85"/>
                </a:cubicBezTo>
                <a:cubicBezTo>
                  <a:pt x="363" y="85"/>
                  <a:pt x="362" y="86"/>
                  <a:pt x="363" y="86"/>
                </a:cubicBezTo>
                <a:cubicBezTo>
                  <a:pt x="364" y="86"/>
                  <a:pt x="364" y="86"/>
                  <a:pt x="364" y="86"/>
                </a:cubicBezTo>
                <a:cubicBezTo>
                  <a:pt x="364" y="86"/>
                  <a:pt x="365" y="86"/>
                  <a:pt x="365" y="86"/>
                </a:cubicBezTo>
                <a:cubicBezTo>
                  <a:pt x="365" y="86"/>
                  <a:pt x="365" y="87"/>
                  <a:pt x="365" y="87"/>
                </a:cubicBezTo>
                <a:cubicBezTo>
                  <a:pt x="366" y="87"/>
                  <a:pt x="366" y="87"/>
                  <a:pt x="366" y="87"/>
                </a:cubicBezTo>
                <a:close/>
                <a:moveTo>
                  <a:pt x="1470" y="88"/>
                </a:moveTo>
                <a:cubicBezTo>
                  <a:pt x="1471" y="88"/>
                  <a:pt x="1471" y="88"/>
                  <a:pt x="1471" y="88"/>
                </a:cubicBezTo>
                <a:cubicBezTo>
                  <a:pt x="1471" y="88"/>
                  <a:pt x="1471" y="88"/>
                  <a:pt x="1470" y="89"/>
                </a:cubicBezTo>
                <a:cubicBezTo>
                  <a:pt x="1470" y="89"/>
                  <a:pt x="1471" y="89"/>
                  <a:pt x="1471" y="89"/>
                </a:cubicBezTo>
                <a:cubicBezTo>
                  <a:pt x="1472" y="90"/>
                  <a:pt x="1472" y="91"/>
                  <a:pt x="1473" y="91"/>
                </a:cubicBezTo>
                <a:cubicBezTo>
                  <a:pt x="1473" y="92"/>
                  <a:pt x="1474" y="92"/>
                  <a:pt x="1475" y="92"/>
                </a:cubicBezTo>
                <a:cubicBezTo>
                  <a:pt x="1476" y="92"/>
                  <a:pt x="1477" y="92"/>
                  <a:pt x="1477" y="91"/>
                </a:cubicBezTo>
                <a:cubicBezTo>
                  <a:pt x="1478" y="91"/>
                  <a:pt x="1479" y="90"/>
                  <a:pt x="1479" y="89"/>
                </a:cubicBezTo>
                <a:cubicBezTo>
                  <a:pt x="1479" y="89"/>
                  <a:pt x="1479" y="88"/>
                  <a:pt x="1479" y="88"/>
                </a:cubicBezTo>
                <a:cubicBezTo>
                  <a:pt x="1480" y="88"/>
                  <a:pt x="1480" y="87"/>
                  <a:pt x="1481" y="87"/>
                </a:cubicBezTo>
                <a:cubicBezTo>
                  <a:pt x="1482" y="85"/>
                  <a:pt x="1483" y="85"/>
                  <a:pt x="1482" y="83"/>
                </a:cubicBezTo>
                <a:cubicBezTo>
                  <a:pt x="1482" y="83"/>
                  <a:pt x="1482" y="82"/>
                  <a:pt x="1482" y="81"/>
                </a:cubicBezTo>
                <a:cubicBezTo>
                  <a:pt x="1481" y="81"/>
                  <a:pt x="1480" y="81"/>
                  <a:pt x="1480" y="80"/>
                </a:cubicBezTo>
                <a:cubicBezTo>
                  <a:pt x="1480" y="79"/>
                  <a:pt x="1480" y="79"/>
                  <a:pt x="1479" y="79"/>
                </a:cubicBezTo>
                <a:cubicBezTo>
                  <a:pt x="1478" y="78"/>
                  <a:pt x="1478" y="78"/>
                  <a:pt x="1477" y="78"/>
                </a:cubicBezTo>
                <a:cubicBezTo>
                  <a:pt x="1477" y="77"/>
                  <a:pt x="1476" y="77"/>
                  <a:pt x="1476" y="77"/>
                </a:cubicBezTo>
                <a:cubicBezTo>
                  <a:pt x="1475" y="76"/>
                  <a:pt x="1475" y="76"/>
                  <a:pt x="1475" y="76"/>
                </a:cubicBezTo>
                <a:cubicBezTo>
                  <a:pt x="1474" y="76"/>
                  <a:pt x="1472" y="78"/>
                  <a:pt x="1472" y="78"/>
                </a:cubicBezTo>
                <a:cubicBezTo>
                  <a:pt x="1472" y="79"/>
                  <a:pt x="1472" y="79"/>
                  <a:pt x="1472" y="79"/>
                </a:cubicBezTo>
                <a:cubicBezTo>
                  <a:pt x="1471" y="79"/>
                  <a:pt x="1471" y="80"/>
                  <a:pt x="1471" y="80"/>
                </a:cubicBezTo>
                <a:cubicBezTo>
                  <a:pt x="1470" y="80"/>
                  <a:pt x="1471" y="81"/>
                  <a:pt x="1471" y="81"/>
                </a:cubicBezTo>
                <a:cubicBezTo>
                  <a:pt x="1469" y="83"/>
                  <a:pt x="1469" y="84"/>
                  <a:pt x="1470" y="86"/>
                </a:cubicBezTo>
                <a:cubicBezTo>
                  <a:pt x="1470" y="86"/>
                  <a:pt x="1469" y="86"/>
                  <a:pt x="1469" y="86"/>
                </a:cubicBezTo>
                <a:cubicBezTo>
                  <a:pt x="1470" y="86"/>
                  <a:pt x="1470" y="87"/>
                  <a:pt x="1470" y="88"/>
                </a:cubicBezTo>
                <a:close/>
                <a:moveTo>
                  <a:pt x="357" y="80"/>
                </a:moveTo>
                <a:cubicBezTo>
                  <a:pt x="358" y="79"/>
                  <a:pt x="358" y="79"/>
                  <a:pt x="359" y="79"/>
                </a:cubicBezTo>
                <a:cubicBezTo>
                  <a:pt x="359" y="79"/>
                  <a:pt x="359" y="78"/>
                  <a:pt x="360" y="78"/>
                </a:cubicBezTo>
                <a:cubicBezTo>
                  <a:pt x="361" y="78"/>
                  <a:pt x="361" y="78"/>
                  <a:pt x="362" y="76"/>
                </a:cubicBezTo>
                <a:cubicBezTo>
                  <a:pt x="362" y="76"/>
                  <a:pt x="361" y="76"/>
                  <a:pt x="361" y="76"/>
                </a:cubicBezTo>
                <a:cubicBezTo>
                  <a:pt x="361" y="76"/>
                  <a:pt x="361" y="77"/>
                  <a:pt x="360" y="77"/>
                </a:cubicBezTo>
                <a:cubicBezTo>
                  <a:pt x="360" y="77"/>
                  <a:pt x="357" y="78"/>
                  <a:pt x="357" y="78"/>
                </a:cubicBezTo>
                <a:cubicBezTo>
                  <a:pt x="357" y="79"/>
                  <a:pt x="357" y="79"/>
                  <a:pt x="357" y="80"/>
                </a:cubicBezTo>
                <a:cubicBezTo>
                  <a:pt x="358" y="79"/>
                  <a:pt x="357" y="80"/>
                  <a:pt x="357" y="80"/>
                </a:cubicBezTo>
                <a:close/>
                <a:moveTo>
                  <a:pt x="358" y="76"/>
                </a:moveTo>
                <a:cubicBezTo>
                  <a:pt x="358" y="76"/>
                  <a:pt x="358" y="76"/>
                  <a:pt x="358" y="76"/>
                </a:cubicBezTo>
                <a:cubicBezTo>
                  <a:pt x="358" y="76"/>
                  <a:pt x="358" y="76"/>
                  <a:pt x="358" y="76"/>
                </a:cubicBezTo>
                <a:close/>
                <a:moveTo>
                  <a:pt x="356" y="76"/>
                </a:moveTo>
                <a:cubicBezTo>
                  <a:pt x="356" y="76"/>
                  <a:pt x="356" y="76"/>
                  <a:pt x="356" y="77"/>
                </a:cubicBezTo>
                <a:cubicBezTo>
                  <a:pt x="356" y="77"/>
                  <a:pt x="357" y="77"/>
                  <a:pt x="357" y="76"/>
                </a:cubicBezTo>
                <a:cubicBezTo>
                  <a:pt x="357" y="76"/>
                  <a:pt x="357" y="76"/>
                  <a:pt x="357" y="76"/>
                </a:cubicBezTo>
                <a:cubicBezTo>
                  <a:pt x="357" y="76"/>
                  <a:pt x="357" y="75"/>
                  <a:pt x="356" y="76"/>
                </a:cubicBezTo>
                <a:close/>
                <a:moveTo>
                  <a:pt x="1260" y="75"/>
                </a:moveTo>
                <a:cubicBezTo>
                  <a:pt x="1260" y="76"/>
                  <a:pt x="1263" y="75"/>
                  <a:pt x="1260" y="75"/>
                </a:cubicBezTo>
                <a:cubicBezTo>
                  <a:pt x="1260" y="75"/>
                  <a:pt x="1260" y="75"/>
                  <a:pt x="1260" y="75"/>
                </a:cubicBezTo>
                <a:cubicBezTo>
                  <a:pt x="1260" y="76"/>
                  <a:pt x="1260" y="75"/>
                  <a:pt x="1260" y="75"/>
                </a:cubicBezTo>
                <a:close/>
                <a:moveTo>
                  <a:pt x="366" y="76"/>
                </a:moveTo>
                <a:cubicBezTo>
                  <a:pt x="367" y="76"/>
                  <a:pt x="367" y="75"/>
                  <a:pt x="367" y="75"/>
                </a:cubicBezTo>
                <a:cubicBezTo>
                  <a:pt x="366" y="75"/>
                  <a:pt x="366" y="75"/>
                  <a:pt x="366" y="76"/>
                </a:cubicBezTo>
                <a:cubicBezTo>
                  <a:pt x="367" y="76"/>
                  <a:pt x="366" y="76"/>
                  <a:pt x="366" y="76"/>
                </a:cubicBezTo>
                <a:close/>
                <a:moveTo>
                  <a:pt x="437" y="74"/>
                </a:moveTo>
                <a:cubicBezTo>
                  <a:pt x="437" y="74"/>
                  <a:pt x="437" y="74"/>
                  <a:pt x="437" y="74"/>
                </a:cubicBezTo>
                <a:cubicBezTo>
                  <a:pt x="437" y="75"/>
                  <a:pt x="437" y="75"/>
                  <a:pt x="438" y="75"/>
                </a:cubicBezTo>
                <a:cubicBezTo>
                  <a:pt x="439" y="75"/>
                  <a:pt x="440" y="76"/>
                  <a:pt x="440" y="76"/>
                </a:cubicBezTo>
                <a:cubicBezTo>
                  <a:pt x="440" y="76"/>
                  <a:pt x="440" y="75"/>
                  <a:pt x="440" y="75"/>
                </a:cubicBezTo>
                <a:cubicBezTo>
                  <a:pt x="440" y="75"/>
                  <a:pt x="440" y="75"/>
                  <a:pt x="440" y="75"/>
                </a:cubicBezTo>
                <a:cubicBezTo>
                  <a:pt x="441" y="74"/>
                  <a:pt x="441" y="74"/>
                  <a:pt x="441" y="73"/>
                </a:cubicBezTo>
                <a:cubicBezTo>
                  <a:pt x="440" y="73"/>
                  <a:pt x="437" y="74"/>
                  <a:pt x="437" y="74"/>
                </a:cubicBezTo>
                <a:close/>
                <a:moveTo>
                  <a:pt x="256" y="75"/>
                </a:moveTo>
                <a:cubicBezTo>
                  <a:pt x="254" y="75"/>
                  <a:pt x="254" y="77"/>
                  <a:pt x="252" y="78"/>
                </a:cubicBezTo>
                <a:cubicBezTo>
                  <a:pt x="252" y="78"/>
                  <a:pt x="252" y="78"/>
                  <a:pt x="252" y="79"/>
                </a:cubicBezTo>
                <a:cubicBezTo>
                  <a:pt x="252" y="80"/>
                  <a:pt x="252" y="80"/>
                  <a:pt x="253" y="80"/>
                </a:cubicBezTo>
                <a:cubicBezTo>
                  <a:pt x="254" y="80"/>
                  <a:pt x="255" y="80"/>
                  <a:pt x="256" y="80"/>
                </a:cubicBezTo>
                <a:cubicBezTo>
                  <a:pt x="256" y="79"/>
                  <a:pt x="256" y="79"/>
                  <a:pt x="257" y="78"/>
                </a:cubicBezTo>
                <a:cubicBezTo>
                  <a:pt x="257" y="78"/>
                  <a:pt x="257" y="77"/>
                  <a:pt x="257" y="77"/>
                </a:cubicBezTo>
                <a:cubicBezTo>
                  <a:pt x="257" y="76"/>
                  <a:pt x="257" y="76"/>
                  <a:pt x="258" y="76"/>
                </a:cubicBezTo>
                <a:cubicBezTo>
                  <a:pt x="258" y="75"/>
                  <a:pt x="258" y="74"/>
                  <a:pt x="259" y="74"/>
                </a:cubicBezTo>
                <a:cubicBezTo>
                  <a:pt x="258" y="73"/>
                  <a:pt x="258" y="72"/>
                  <a:pt x="257" y="73"/>
                </a:cubicBezTo>
                <a:cubicBezTo>
                  <a:pt x="256" y="74"/>
                  <a:pt x="256" y="74"/>
                  <a:pt x="256" y="75"/>
                </a:cubicBezTo>
                <a:cubicBezTo>
                  <a:pt x="254" y="75"/>
                  <a:pt x="256" y="75"/>
                  <a:pt x="256" y="75"/>
                </a:cubicBezTo>
                <a:close/>
                <a:moveTo>
                  <a:pt x="1273" y="72"/>
                </a:moveTo>
                <a:cubicBezTo>
                  <a:pt x="1273" y="74"/>
                  <a:pt x="1275" y="74"/>
                  <a:pt x="1277" y="74"/>
                </a:cubicBezTo>
                <a:cubicBezTo>
                  <a:pt x="1277" y="74"/>
                  <a:pt x="1278" y="74"/>
                  <a:pt x="1278" y="73"/>
                </a:cubicBezTo>
                <a:cubicBezTo>
                  <a:pt x="1278" y="73"/>
                  <a:pt x="1279" y="73"/>
                  <a:pt x="1279" y="73"/>
                </a:cubicBezTo>
                <a:cubicBezTo>
                  <a:pt x="1279" y="73"/>
                  <a:pt x="1279" y="72"/>
                  <a:pt x="1279" y="72"/>
                </a:cubicBezTo>
                <a:cubicBezTo>
                  <a:pt x="1279" y="71"/>
                  <a:pt x="1277" y="72"/>
                  <a:pt x="1277" y="72"/>
                </a:cubicBezTo>
                <a:cubicBezTo>
                  <a:pt x="1277" y="72"/>
                  <a:pt x="1275" y="73"/>
                  <a:pt x="1275" y="72"/>
                </a:cubicBezTo>
                <a:cubicBezTo>
                  <a:pt x="1274" y="72"/>
                  <a:pt x="1274" y="72"/>
                  <a:pt x="1273" y="72"/>
                </a:cubicBezTo>
                <a:cubicBezTo>
                  <a:pt x="1273" y="73"/>
                  <a:pt x="1273" y="72"/>
                  <a:pt x="1273" y="72"/>
                </a:cubicBezTo>
                <a:close/>
                <a:moveTo>
                  <a:pt x="727" y="71"/>
                </a:moveTo>
                <a:cubicBezTo>
                  <a:pt x="727" y="72"/>
                  <a:pt x="727" y="73"/>
                  <a:pt x="727" y="73"/>
                </a:cubicBezTo>
                <a:cubicBezTo>
                  <a:pt x="727" y="74"/>
                  <a:pt x="728" y="74"/>
                  <a:pt x="728" y="74"/>
                </a:cubicBezTo>
                <a:cubicBezTo>
                  <a:pt x="728" y="75"/>
                  <a:pt x="728" y="75"/>
                  <a:pt x="729" y="75"/>
                </a:cubicBezTo>
                <a:cubicBezTo>
                  <a:pt x="728" y="74"/>
                  <a:pt x="728" y="73"/>
                  <a:pt x="728" y="72"/>
                </a:cubicBezTo>
                <a:cubicBezTo>
                  <a:pt x="727" y="72"/>
                  <a:pt x="727" y="72"/>
                  <a:pt x="728" y="71"/>
                </a:cubicBezTo>
                <a:cubicBezTo>
                  <a:pt x="727" y="70"/>
                  <a:pt x="727" y="70"/>
                  <a:pt x="726" y="71"/>
                </a:cubicBezTo>
                <a:cubicBezTo>
                  <a:pt x="726" y="71"/>
                  <a:pt x="726" y="71"/>
                  <a:pt x="727" y="71"/>
                </a:cubicBezTo>
                <a:cubicBezTo>
                  <a:pt x="727" y="72"/>
                  <a:pt x="727" y="71"/>
                  <a:pt x="727" y="71"/>
                </a:cubicBezTo>
                <a:close/>
                <a:moveTo>
                  <a:pt x="726" y="69"/>
                </a:moveTo>
                <a:cubicBezTo>
                  <a:pt x="726" y="70"/>
                  <a:pt x="726" y="70"/>
                  <a:pt x="727" y="70"/>
                </a:cubicBezTo>
                <a:cubicBezTo>
                  <a:pt x="726" y="70"/>
                  <a:pt x="726" y="70"/>
                  <a:pt x="726" y="69"/>
                </a:cubicBezTo>
                <a:close/>
                <a:moveTo>
                  <a:pt x="266" y="70"/>
                </a:moveTo>
                <a:cubicBezTo>
                  <a:pt x="266" y="70"/>
                  <a:pt x="266" y="71"/>
                  <a:pt x="266" y="71"/>
                </a:cubicBezTo>
                <a:cubicBezTo>
                  <a:pt x="266" y="71"/>
                  <a:pt x="267" y="71"/>
                  <a:pt x="267" y="71"/>
                </a:cubicBezTo>
                <a:cubicBezTo>
                  <a:pt x="268" y="71"/>
                  <a:pt x="267" y="71"/>
                  <a:pt x="268" y="71"/>
                </a:cubicBezTo>
                <a:cubicBezTo>
                  <a:pt x="268" y="70"/>
                  <a:pt x="267" y="68"/>
                  <a:pt x="266" y="70"/>
                </a:cubicBezTo>
                <a:close/>
                <a:moveTo>
                  <a:pt x="322" y="73"/>
                </a:moveTo>
                <a:cubicBezTo>
                  <a:pt x="322" y="73"/>
                  <a:pt x="323" y="73"/>
                  <a:pt x="324" y="73"/>
                </a:cubicBezTo>
                <a:cubicBezTo>
                  <a:pt x="324" y="73"/>
                  <a:pt x="324" y="73"/>
                  <a:pt x="324" y="73"/>
                </a:cubicBezTo>
                <a:cubicBezTo>
                  <a:pt x="324" y="73"/>
                  <a:pt x="325" y="72"/>
                  <a:pt x="325" y="73"/>
                </a:cubicBezTo>
                <a:cubicBezTo>
                  <a:pt x="326" y="73"/>
                  <a:pt x="327" y="72"/>
                  <a:pt x="327" y="72"/>
                </a:cubicBezTo>
                <a:cubicBezTo>
                  <a:pt x="327" y="73"/>
                  <a:pt x="326" y="73"/>
                  <a:pt x="325" y="73"/>
                </a:cubicBezTo>
                <a:cubicBezTo>
                  <a:pt x="324" y="74"/>
                  <a:pt x="323" y="74"/>
                  <a:pt x="323" y="76"/>
                </a:cubicBezTo>
                <a:cubicBezTo>
                  <a:pt x="323" y="75"/>
                  <a:pt x="327" y="74"/>
                  <a:pt x="327" y="75"/>
                </a:cubicBezTo>
                <a:cubicBezTo>
                  <a:pt x="327" y="75"/>
                  <a:pt x="326" y="76"/>
                  <a:pt x="326" y="76"/>
                </a:cubicBezTo>
                <a:cubicBezTo>
                  <a:pt x="325" y="77"/>
                  <a:pt x="326" y="77"/>
                  <a:pt x="325" y="77"/>
                </a:cubicBezTo>
                <a:cubicBezTo>
                  <a:pt x="324" y="78"/>
                  <a:pt x="324" y="77"/>
                  <a:pt x="324" y="79"/>
                </a:cubicBezTo>
                <a:cubicBezTo>
                  <a:pt x="325" y="79"/>
                  <a:pt x="327" y="79"/>
                  <a:pt x="328" y="78"/>
                </a:cubicBezTo>
                <a:cubicBezTo>
                  <a:pt x="329" y="78"/>
                  <a:pt x="329" y="78"/>
                  <a:pt x="329" y="77"/>
                </a:cubicBezTo>
                <a:cubicBezTo>
                  <a:pt x="330" y="76"/>
                  <a:pt x="330" y="77"/>
                  <a:pt x="330" y="77"/>
                </a:cubicBezTo>
                <a:cubicBezTo>
                  <a:pt x="331" y="76"/>
                  <a:pt x="330" y="76"/>
                  <a:pt x="330" y="76"/>
                </a:cubicBezTo>
                <a:cubicBezTo>
                  <a:pt x="331" y="76"/>
                  <a:pt x="331" y="76"/>
                  <a:pt x="331" y="76"/>
                </a:cubicBezTo>
                <a:cubicBezTo>
                  <a:pt x="332" y="75"/>
                  <a:pt x="332" y="76"/>
                  <a:pt x="332" y="75"/>
                </a:cubicBezTo>
                <a:cubicBezTo>
                  <a:pt x="332" y="75"/>
                  <a:pt x="332" y="75"/>
                  <a:pt x="331" y="75"/>
                </a:cubicBezTo>
                <a:cubicBezTo>
                  <a:pt x="332" y="74"/>
                  <a:pt x="332" y="74"/>
                  <a:pt x="332" y="73"/>
                </a:cubicBezTo>
                <a:cubicBezTo>
                  <a:pt x="332" y="72"/>
                  <a:pt x="332" y="72"/>
                  <a:pt x="331" y="72"/>
                </a:cubicBezTo>
                <a:cubicBezTo>
                  <a:pt x="330" y="72"/>
                  <a:pt x="330" y="72"/>
                  <a:pt x="328" y="72"/>
                </a:cubicBezTo>
                <a:cubicBezTo>
                  <a:pt x="329" y="71"/>
                  <a:pt x="330" y="71"/>
                  <a:pt x="330" y="70"/>
                </a:cubicBezTo>
                <a:cubicBezTo>
                  <a:pt x="330" y="69"/>
                  <a:pt x="328" y="69"/>
                  <a:pt x="328" y="69"/>
                </a:cubicBezTo>
                <a:cubicBezTo>
                  <a:pt x="327" y="69"/>
                  <a:pt x="325" y="70"/>
                  <a:pt x="324" y="70"/>
                </a:cubicBezTo>
                <a:cubicBezTo>
                  <a:pt x="323" y="70"/>
                  <a:pt x="323" y="70"/>
                  <a:pt x="323" y="70"/>
                </a:cubicBezTo>
                <a:cubicBezTo>
                  <a:pt x="322" y="71"/>
                  <a:pt x="322" y="71"/>
                  <a:pt x="321" y="71"/>
                </a:cubicBezTo>
                <a:cubicBezTo>
                  <a:pt x="321" y="72"/>
                  <a:pt x="321" y="72"/>
                  <a:pt x="322" y="73"/>
                </a:cubicBezTo>
                <a:cubicBezTo>
                  <a:pt x="322" y="73"/>
                  <a:pt x="322" y="73"/>
                  <a:pt x="322" y="73"/>
                </a:cubicBezTo>
                <a:close/>
                <a:moveTo>
                  <a:pt x="1061" y="112"/>
                </a:moveTo>
                <a:cubicBezTo>
                  <a:pt x="1061" y="113"/>
                  <a:pt x="1061" y="114"/>
                  <a:pt x="1061" y="115"/>
                </a:cubicBezTo>
                <a:cubicBezTo>
                  <a:pt x="1061" y="115"/>
                  <a:pt x="1062" y="116"/>
                  <a:pt x="1062" y="116"/>
                </a:cubicBezTo>
                <a:cubicBezTo>
                  <a:pt x="1062" y="118"/>
                  <a:pt x="1061" y="116"/>
                  <a:pt x="1062" y="117"/>
                </a:cubicBezTo>
                <a:cubicBezTo>
                  <a:pt x="1062" y="117"/>
                  <a:pt x="1062" y="117"/>
                  <a:pt x="1062" y="117"/>
                </a:cubicBezTo>
                <a:cubicBezTo>
                  <a:pt x="1062" y="117"/>
                  <a:pt x="1063" y="117"/>
                  <a:pt x="1063" y="117"/>
                </a:cubicBezTo>
                <a:cubicBezTo>
                  <a:pt x="1064" y="117"/>
                  <a:pt x="1063" y="117"/>
                  <a:pt x="1063" y="116"/>
                </a:cubicBezTo>
                <a:cubicBezTo>
                  <a:pt x="1064" y="116"/>
                  <a:pt x="1065" y="116"/>
                  <a:pt x="1065" y="116"/>
                </a:cubicBezTo>
                <a:cubicBezTo>
                  <a:pt x="1065" y="116"/>
                  <a:pt x="1065" y="116"/>
                  <a:pt x="1065" y="116"/>
                </a:cubicBezTo>
                <a:cubicBezTo>
                  <a:pt x="1066" y="113"/>
                  <a:pt x="1066" y="116"/>
                  <a:pt x="1067" y="116"/>
                </a:cubicBezTo>
                <a:cubicBezTo>
                  <a:pt x="1067" y="116"/>
                  <a:pt x="1068" y="116"/>
                  <a:pt x="1068" y="115"/>
                </a:cubicBezTo>
                <a:cubicBezTo>
                  <a:pt x="1068" y="115"/>
                  <a:pt x="1068" y="115"/>
                  <a:pt x="1068" y="115"/>
                </a:cubicBezTo>
                <a:cubicBezTo>
                  <a:pt x="1069" y="115"/>
                  <a:pt x="1070" y="115"/>
                  <a:pt x="1070" y="115"/>
                </a:cubicBezTo>
                <a:cubicBezTo>
                  <a:pt x="1070" y="115"/>
                  <a:pt x="1069" y="116"/>
                  <a:pt x="1070" y="117"/>
                </a:cubicBezTo>
                <a:cubicBezTo>
                  <a:pt x="1070" y="117"/>
                  <a:pt x="1070" y="118"/>
                  <a:pt x="1070" y="118"/>
                </a:cubicBezTo>
                <a:cubicBezTo>
                  <a:pt x="1071" y="118"/>
                  <a:pt x="1072" y="118"/>
                  <a:pt x="1073" y="118"/>
                </a:cubicBezTo>
                <a:cubicBezTo>
                  <a:pt x="1072" y="118"/>
                  <a:pt x="1074" y="118"/>
                  <a:pt x="1074" y="118"/>
                </a:cubicBezTo>
                <a:cubicBezTo>
                  <a:pt x="1074" y="118"/>
                  <a:pt x="1074" y="119"/>
                  <a:pt x="1074" y="120"/>
                </a:cubicBezTo>
                <a:cubicBezTo>
                  <a:pt x="1073" y="120"/>
                  <a:pt x="1073" y="119"/>
                  <a:pt x="1072" y="121"/>
                </a:cubicBezTo>
                <a:cubicBezTo>
                  <a:pt x="1072" y="120"/>
                  <a:pt x="1071" y="120"/>
                  <a:pt x="1071" y="120"/>
                </a:cubicBezTo>
                <a:cubicBezTo>
                  <a:pt x="1071" y="120"/>
                  <a:pt x="1071" y="120"/>
                  <a:pt x="1070" y="121"/>
                </a:cubicBezTo>
                <a:cubicBezTo>
                  <a:pt x="1070" y="121"/>
                  <a:pt x="1071" y="122"/>
                  <a:pt x="1071" y="122"/>
                </a:cubicBezTo>
                <a:cubicBezTo>
                  <a:pt x="1071" y="122"/>
                  <a:pt x="1072" y="122"/>
                  <a:pt x="1072" y="122"/>
                </a:cubicBezTo>
                <a:cubicBezTo>
                  <a:pt x="1072" y="122"/>
                  <a:pt x="1072" y="123"/>
                  <a:pt x="1072" y="123"/>
                </a:cubicBezTo>
                <a:cubicBezTo>
                  <a:pt x="1072" y="124"/>
                  <a:pt x="1070" y="123"/>
                  <a:pt x="1070" y="123"/>
                </a:cubicBezTo>
                <a:cubicBezTo>
                  <a:pt x="1070" y="124"/>
                  <a:pt x="1070" y="124"/>
                  <a:pt x="1070" y="124"/>
                </a:cubicBezTo>
                <a:cubicBezTo>
                  <a:pt x="1070" y="125"/>
                  <a:pt x="1074" y="124"/>
                  <a:pt x="1075" y="124"/>
                </a:cubicBezTo>
                <a:cubicBezTo>
                  <a:pt x="1076" y="124"/>
                  <a:pt x="1076" y="125"/>
                  <a:pt x="1076" y="125"/>
                </a:cubicBezTo>
                <a:cubicBezTo>
                  <a:pt x="1077" y="125"/>
                  <a:pt x="1077" y="125"/>
                  <a:pt x="1078" y="126"/>
                </a:cubicBezTo>
                <a:cubicBezTo>
                  <a:pt x="1078" y="125"/>
                  <a:pt x="1078" y="125"/>
                  <a:pt x="1078" y="124"/>
                </a:cubicBezTo>
                <a:cubicBezTo>
                  <a:pt x="1079" y="124"/>
                  <a:pt x="1079" y="124"/>
                  <a:pt x="1079" y="123"/>
                </a:cubicBezTo>
                <a:cubicBezTo>
                  <a:pt x="1080" y="123"/>
                  <a:pt x="1081" y="125"/>
                  <a:pt x="1081" y="125"/>
                </a:cubicBezTo>
                <a:cubicBezTo>
                  <a:pt x="1082" y="125"/>
                  <a:pt x="1085" y="124"/>
                  <a:pt x="1085" y="124"/>
                </a:cubicBezTo>
                <a:cubicBezTo>
                  <a:pt x="1085" y="125"/>
                  <a:pt x="1086" y="125"/>
                  <a:pt x="1086" y="124"/>
                </a:cubicBezTo>
                <a:cubicBezTo>
                  <a:pt x="1086" y="124"/>
                  <a:pt x="1085" y="123"/>
                  <a:pt x="1085" y="122"/>
                </a:cubicBezTo>
                <a:cubicBezTo>
                  <a:pt x="1085" y="122"/>
                  <a:pt x="1088" y="122"/>
                  <a:pt x="1088" y="122"/>
                </a:cubicBezTo>
                <a:cubicBezTo>
                  <a:pt x="1088" y="123"/>
                  <a:pt x="1089" y="123"/>
                  <a:pt x="1089" y="123"/>
                </a:cubicBezTo>
                <a:cubicBezTo>
                  <a:pt x="1090" y="123"/>
                  <a:pt x="1090" y="123"/>
                  <a:pt x="1091" y="123"/>
                </a:cubicBezTo>
                <a:cubicBezTo>
                  <a:pt x="1092" y="123"/>
                  <a:pt x="1091" y="123"/>
                  <a:pt x="1092" y="122"/>
                </a:cubicBezTo>
                <a:cubicBezTo>
                  <a:pt x="1092" y="122"/>
                  <a:pt x="1093" y="122"/>
                  <a:pt x="1091" y="122"/>
                </a:cubicBezTo>
                <a:cubicBezTo>
                  <a:pt x="1091" y="121"/>
                  <a:pt x="1091" y="121"/>
                  <a:pt x="1091" y="121"/>
                </a:cubicBezTo>
                <a:cubicBezTo>
                  <a:pt x="1090" y="121"/>
                  <a:pt x="1089" y="121"/>
                  <a:pt x="1089" y="121"/>
                </a:cubicBezTo>
                <a:cubicBezTo>
                  <a:pt x="1089" y="121"/>
                  <a:pt x="1089" y="121"/>
                  <a:pt x="1088" y="121"/>
                </a:cubicBezTo>
                <a:cubicBezTo>
                  <a:pt x="1088" y="121"/>
                  <a:pt x="1088" y="121"/>
                  <a:pt x="1087" y="121"/>
                </a:cubicBezTo>
                <a:cubicBezTo>
                  <a:pt x="1087" y="121"/>
                  <a:pt x="1086" y="120"/>
                  <a:pt x="1086" y="119"/>
                </a:cubicBezTo>
                <a:cubicBezTo>
                  <a:pt x="1085" y="119"/>
                  <a:pt x="1085" y="119"/>
                  <a:pt x="1085" y="119"/>
                </a:cubicBezTo>
                <a:cubicBezTo>
                  <a:pt x="1085" y="118"/>
                  <a:pt x="1083" y="117"/>
                  <a:pt x="1083" y="117"/>
                </a:cubicBezTo>
                <a:cubicBezTo>
                  <a:pt x="1082" y="117"/>
                  <a:pt x="1083" y="116"/>
                  <a:pt x="1083" y="116"/>
                </a:cubicBezTo>
                <a:cubicBezTo>
                  <a:pt x="1083" y="116"/>
                  <a:pt x="1082" y="115"/>
                  <a:pt x="1082" y="115"/>
                </a:cubicBezTo>
                <a:cubicBezTo>
                  <a:pt x="1082" y="114"/>
                  <a:pt x="1081" y="114"/>
                  <a:pt x="1081" y="114"/>
                </a:cubicBezTo>
                <a:cubicBezTo>
                  <a:pt x="1081" y="113"/>
                  <a:pt x="1081" y="112"/>
                  <a:pt x="1081" y="111"/>
                </a:cubicBezTo>
                <a:cubicBezTo>
                  <a:pt x="1081" y="111"/>
                  <a:pt x="1081" y="111"/>
                  <a:pt x="1080" y="111"/>
                </a:cubicBezTo>
                <a:cubicBezTo>
                  <a:pt x="1081" y="110"/>
                  <a:pt x="1082" y="110"/>
                  <a:pt x="1082" y="108"/>
                </a:cubicBezTo>
                <a:cubicBezTo>
                  <a:pt x="1082" y="108"/>
                  <a:pt x="1081" y="108"/>
                  <a:pt x="1081" y="107"/>
                </a:cubicBezTo>
                <a:cubicBezTo>
                  <a:pt x="1081" y="106"/>
                  <a:pt x="1082" y="106"/>
                  <a:pt x="1083" y="106"/>
                </a:cubicBezTo>
                <a:cubicBezTo>
                  <a:pt x="1082" y="105"/>
                  <a:pt x="1082" y="105"/>
                  <a:pt x="1082" y="104"/>
                </a:cubicBezTo>
                <a:cubicBezTo>
                  <a:pt x="1083" y="104"/>
                  <a:pt x="1082" y="104"/>
                  <a:pt x="1083" y="103"/>
                </a:cubicBezTo>
                <a:cubicBezTo>
                  <a:pt x="1083" y="102"/>
                  <a:pt x="1084" y="103"/>
                  <a:pt x="1084" y="102"/>
                </a:cubicBezTo>
                <a:cubicBezTo>
                  <a:pt x="1084" y="101"/>
                  <a:pt x="1084" y="101"/>
                  <a:pt x="1083" y="101"/>
                </a:cubicBezTo>
                <a:cubicBezTo>
                  <a:pt x="1082" y="101"/>
                  <a:pt x="1082" y="101"/>
                  <a:pt x="1081" y="101"/>
                </a:cubicBezTo>
                <a:cubicBezTo>
                  <a:pt x="1081" y="100"/>
                  <a:pt x="1081" y="100"/>
                  <a:pt x="1080" y="100"/>
                </a:cubicBezTo>
                <a:cubicBezTo>
                  <a:pt x="1080" y="100"/>
                  <a:pt x="1080" y="100"/>
                  <a:pt x="1080" y="99"/>
                </a:cubicBezTo>
                <a:cubicBezTo>
                  <a:pt x="1080" y="99"/>
                  <a:pt x="1079" y="99"/>
                  <a:pt x="1079" y="99"/>
                </a:cubicBezTo>
                <a:cubicBezTo>
                  <a:pt x="1078" y="99"/>
                  <a:pt x="1077" y="99"/>
                  <a:pt x="1076" y="100"/>
                </a:cubicBezTo>
                <a:cubicBezTo>
                  <a:pt x="1076" y="99"/>
                  <a:pt x="1076" y="99"/>
                  <a:pt x="1076" y="99"/>
                </a:cubicBezTo>
                <a:cubicBezTo>
                  <a:pt x="1075" y="99"/>
                  <a:pt x="1076" y="98"/>
                  <a:pt x="1076" y="98"/>
                </a:cubicBezTo>
                <a:cubicBezTo>
                  <a:pt x="1076" y="98"/>
                  <a:pt x="1077" y="99"/>
                  <a:pt x="1077" y="99"/>
                </a:cubicBezTo>
                <a:cubicBezTo>
                  <a:pt x="1078" y="99"/>
                  <a:pt x="1077" y="99"/>
                  <a:pt x="1078" y="99"/>
                </a:cubicBezTo>
                <a:cubicBezTo>
                  <a:pt x="1078" y="99"/>
                  <a:pt x="1080" y="100"/>
                  <a:pt x="1080" y="98"/>
                </a:cubicBezTo>
                <a:cubicBezTo>
                  <a:pt x="1081" y="99"/>
                  <a:pt x="1081" y="99"/>
                  <a:pt x="1081" y="100"/>
                </a:cubicBezTo>
                <a:cubicBezTo>
                  <a:pt x="1082" y="100"/>
                  <a:pt x="1083" y="100"/>
                  <a:pt x="1084" y="99"/>
                </a:cubicBezTo>
                <a:cubicBezTo>
                  <a:pt x="1085" y="99"/>
                  <a:pt x="1085" y="99"/>
                  <a:pt x="1086" y="98"/>
                </a:cubicBezTo>
                <a:cubicBezTo>
                  <a:pt x="1086" y="97"/>
                  <a:pt x="1085" y="96"/>
                  <a:pt x="1085" y="96"/>
                </a:cubicBezTo>
                <a:cubicBezTo>
                  <a:pt x="1087" y="96"/>
                  <a:pt x="1087" y="97"/>
                  <a:pt x="1088" y="96"/>
                </a:cubicBezTo>
                <a:cubicBezTo>
                  <a:pt x="1088" y="96"/>
                  <a:pt x="1088" y="95"/>
                  <a:pt x="1088" y="95"/>
                </a:cubicBezTo>
                <a:cubicBezTo>
                  <a:pt x="1089" y="95"/>
                  <a:pt x="1089" y="95"/>
                  <a:pt x="1090" y="95"/>
                </a:cubicBezTo>
                <a:cubicBezTo>
                  <a:pt x="1090" y="94"/>
                  <a:pt x="1089" y="92"/>
                  <a:pt x="1089" y="91"/>
                </a:cubicBezTo>
                <a:cubicBezTo>
                  <a:pt x="1089" y="91"/>
                  <a:pt x="1091" y="91"/>
                  <a:pt x="1091" y="92"/>
                </a:cubicBezTo>
                <a:cubicBezTo>
                  <a:pt x="1091" y="92"/>
                  <a:pt x="1091" y="92"/>
                  <a:pt x="1091" y="93"/>
                </a:cubicBezTo>
                <a:cubicBezTo>
                  <a:pt x="1091" y="93"/>
                  <a:pt x="1092" y="92"/>
                  <a:pt x="1092" y="92"/>
                </a:cubicBezTo>
                <a:cubicBezTo>
                  <a:pt x="1092" y="92"/>
                  <a:pt x="1093" y="92"/>
                  <a:pt x="1093" y="92"/>
                </a:cubicBezTo>
                <a:cubicBezTo>
                  <a:pt x="1093" y="90"/>
                  <a:pt x="1093" y="90"/>
                  <a:pt x="1095" y="90"/>
                </a:cubicBezTo>
                <a:cubicBezTo>
                  <a:pt x="1094" y="89"/>
                  <a:pt x="1093" y="88"/>
                  <a:pt x="1095" y="88"/>
                </a:cubicBezTo>
                <a:cubicBezTo>
                  <a:pt x="1096" y="88"/>
                  <a:pt x="1096" y="88"/>
                  <a:pt x="1097" y="86"/>
                </a:cubicBezTo>
                <a:cubicBezTo>
                  <a:pt x="1097" y="86"/>
                  <a:pt x="1097" y="87"/>
                  <a:pt x="1098" y="87"/>
                </a:cubicBezTo>
                <a:cubicBezTo>
                  <a:pt x="1098" y="87"/>
                  <a:pt x="1099" y="87"/>
                  <a:pt x="1100" y="87"/>
                </a:cubicBezTo>
                <a:cubicBezTo>
                  <a:pt x="1100" y="86"/>
                  <a:pt x="1100" y="86"/>
                  <a:pt x="1100" y="85"/>
                </a:cubicBezTo>
                <a:cubicBezTo>
                  <a:pt x="1101" y="85"/>
                  <a:pt x="1102" y="85"/>
                  <a:pt x="1102" y="86"/>
                </a:cubicBezTo>
                <a:cubicBezTo>
                  <a:pt x="1102" y="86"/>
                  <a:pt x="1103" y="86"/>
                  <a:pt x="1103" y="85"/>
                </a:cubicBezTo>
                <a:cubicBezTo>
                  <a:pt x="1103" y="85"/>
                  <a:pt x="1103" y="84"/>
                  <a:pt x="1104" y="84"/>
                </a:cubicBezTo>
                <a:cubicBezTo>
                  <a:pt x="1105" y="84"/>
                  <a:pt x="1106" y="82"/>
                  <a:pt x="1106" y="82"/>
                </a:cubicBezTo>
                <a:cubicBezTo>
                  <a:pt x="1107" y="82"/>
                  <a:pt x="1107" y="82"/>
                  <a:pt x="1108" y="82"/>
                </a:cubicBezTo>
                <a:cubicBezTo>
                  <a:pt x="1108" y="82"/>
                  <a:pt x="1108" y="82"/>
                  <a:pt x="1108" y="82"/>
                </a:cubicBezTo>
                <a:cubicBezTo>
                  <a:pt x="1108" y="82"/>
                  <a:pt x="1109" y="82"/>
                  <a:pt x="1109" y="82"/>
                </a:cubicBezTo>
                <a:cubicBezTo>
                  <a:pt x="1110" y="81"/>
                  <a:pt x="1107" y="82"/>
                  <a:pt x="1110" y="81"/>
                </a:cubicBezTo>
                <a:cubicBezTo>
                  <a:pt x="1110" y="81"/>
                  <a:pt x="1111" y="81"/>
                  <a:pt x="1111" y="81"/>
                </a:cubicBezTo>
                <a:cubicBezTo>
                  <a:pt x="1111" y="80"/>
                  <a:pt x="1112" y="81"/>
                  <a:pt x="1112" y="80"/>
                </a:cubicBezTo>
                <a:cubicBezTo>
                  <a:pt x="1113" y="80"/>
                  <a:pt x="1114" y="81"/>
                  <a:pt x="1115" y="81"/>
                </a:cubicBezTo>
                <a:cubicBezTo>
                  <a:pt x="1116" y="80"/>
                  <a:pt x="1117" y="80"/>
                  <a:pt x="1117" y="79"/>
                </a:cubicBezTo>
                <a:cubicBezTo>
                  <a:pt x="1118" y="79"/>
                  <a:pt x="1120" y="78"/>
                  <a:pt x="1120" y="79"/>
                </a:cubicBezTo>
                <a:cubicBezTo>
                  <a:pt x="1120" y="79"/>
                  <a:pt x="1120" y="80"/>
                  <a:pt x="1121" y="80"/>
                </a:cubicBezTo>
                <a:cubicBezTo>
                  <a:pt x="1121" y="79"/>
                  <a:pt x="1121" y="79"/>
                  <a:pt x="1122" y="79"/>
                </a:cubicBezTo>
                <a:cubicBezTo>
                  <a:pt x="1122" y="79"/>
                  <a:pt x="1123" y="79"/>
                  <a:pt x="1123" y="78"/>
                </a:cubicBezTo>
                <a:cubicBezTo>
                  <a:pt x="1123" y="78"/>
                  <a:pt x="1124" y="79"/>
                  <a:pt x="1124" y="78"/>
                </a:cubicBezTo>
                <a:cubicBezTo>
                  <a:pt x="1124" y="77"/>
                  <a:pt x="1127" y="77"/>
                  <a:pt x="1127" y="77"/>
                </a:cubicBezTo>
                <a:cubicBezTo>
                  <a:pt x="1128" y="77"/>
                  <a:pt x="1128" y="77"/>
                  <a:pt x="1128" y="77"/>
                </a:cubicBezTo>
                <a:cubicBezTo>
                  <a:pt x="1128" y="77"/>
                  <a:pt x="1129" y="77"/>
                  <a:pt x="1130" y="77"/>
                </a:cubicBezTo>
                <a:cubicBezTo>
                  <a:pt x="1131" y="77"/>
                  <a:pt x="1130" y="77"/>
                  <a:pt x="1131" y="77"/>
                </a:cubicBezTo>
                <a:cubicBezTo>
                  <a:pt x="1132" y="77"/>
                  <a:pt x="1131" y="76"/>
                  <a:pt x="1132" y="76"/>
                </a:cubicBezTo>
                <a:cubicBezTo>
                  <a:pt x="1132" y="76"/>
                  <a:pt x="1132" y="76"/>
                  <a:pt x="1132" y="76"/>
                </a:cubicBezTo>
                <a:cubicBezTo>
                  <a:pt x="1133" y="76"/>
                  <a:pt x="1133" y="76"/>
                  <a:pt x="1134" y="76"/>
                </a:cubicBezTo>
                <a:cubicBezTo>
                  <a:pt x="1135" y="76"/>
                  <a:pt x="1134" y="75"/>
                  <a:pt x="1136" y="75"/>
                </a:cubicBezTo>
                <a:cubicBezTo>
                  <a:pt x="1137" y="75"/>
                  <a:pt x="1137" y="75"/>
                  <a:pt x="1137" y="74"/>
                </a:cubicBezTo>
                <a:cubicBezTo>
                  <a:pt x="1138" y="74"/>
                  <a:pt x="1138" y="74"/>
                  <a:pt x="1138" y="74"/>
                </a:cubicBezTo>
                <a:cubicBezTo>
                  <a:pt x="1138" y="74"/>
                  <a:pt x="1138" y="74"/>
                  <a:pt x="1138" y="73"/>
                </a:cubicBezTo>
                <a:cubicBezTo>
                  <a:pt x="1139" y="73"/>
                  <a:pt x="1139" y="73"/>
                  <a:pt x="1139" y="73"/>
                </a:cubicBezTo>
                <a:cubicBezTo>
                  <a:pt x="1140" y="73"/>
                  <a:pt x="1139" y="72"/>
                  <a:pt x="1140" y="72"/>
                </a:cubicBezTo>
                <a:cubicBezTo>
                  <a:pt x="1140" y="72"/>
                  <a:pt x="1139" y="71"/>
                  <a:pt x="1140" y="70"/>
                </a:cubicBezTo>
                <a:cubicBezTo>
                  <a:pt x="1140" y="70"/>
                  <a:pt x="1139" y="69"/>
                  <a:pt x="1138" y="69"/>
                </a:cubicBezTo>
                <a:cubicBezTo>
                  <a:pt x="1138" y="67"/>
                  <a:pt x="1138" y="67"/>
                  <a:pt x="1136" y="67"/>
                </a:cubicBezTo>
                <a:cubicBezTo>
                  <a:pt x="1136" y="67"/>
                  <a:pt x="1135" y="67"/>
                  <a:pt x="1135" y="68"/>
                </a:cubicBezTo>
                <a:cubicBezTo>
                  <a:pt x="1135" y="68"/>
                  <a:pt x="1134" y="69"/>
                  <a:pt x="1134" y="69"/>
                </a:cubicBezTo>
                <a:cubicBezTo>
                  <a:pt x="1133" y="69"/>
                  <a:pt x="1132" y="69"/>
                  <a:pt x="1131" y="70"/>
                </a:cubicBezTo>
                <a:cubicBezTo>
                  <a:pt x="1130" y="72"/>
                  <a:pt x="1130" y="70"/>
                  <a:pt x="1129" y="70"/>
                </a:cubicBezTo>
                <a:cubicBezTo>
                  <a:pt x="1129" y="70"/>
                  <a:pt x="1128" y="71"/>
                  <a:pt x="1128" y="71"/>
                </a:cubicBezTo>
                <a:cubicBezTo>
                  <a:pt x="1127" y="71"/>
                  <a:pt x="1128" y="71"/>
                  <a:pt x="1127" y="71"/>
                </a:cubicBezTo>
                <a:cubicBezTo>
                  <a:pt x="1127" y="71"/>
                  <a:pt x="1127" y="72"/>
                  <a:pt x="1126" y="72"/>
                </a:cubicBezTo>
                <a:cubicBezTo>
                  <a:pt x="1126" y="72"/>
                  <a:pt x="1125" y="72"/>
                  <a:pt x="1125" y="72"/>
                </a:cubicBezTo>
                <a:cubicBezTo>
                  <a:pt x="1125" y="72"/>
                  <a:pt x="1125" y="72"/>
                  <a:pt x="1124" y="72"/>
                </a:cubicBezTo>
                <a:cubicBezTo>
                  <a:pt x="1124" y="72"/>
                  <a:pt x="1123" y="73"/>
                  <a:pt x="1122" y="73"/>
                </a:cubicBezTo>
                <a:cubicBezTo>
                  <a:pt x="1122" y="73"/>
                  <a:pt x="1122" y="73"/>
                  <a:pt x="1122" y="73"/>
                </a:cubicBezTo>
                <a:cubicBezTo>
                  <a:pt x="1122" y="74"/>
                  <a:pt x="1121" y="74"/>
                  <a:pt x="1120" y="74"/>
                </a:cubicBezTo>
                <a:cubicBezTo>
                  <a:pt x="1120" y="74"/>
                  <a:pt x="1119" y="73"/>
                  <a:pt x="1119" y="74"/>
                </a:cubicBezTo>
                <a:cubicBezTo>
                  <a:pt x="1119" y="74"/>
                  <a:pt x="1117" y="75"/>
                  <a:pt x="1117" y="75"/>
                </a:cubicBezTo>
                <a:cubicBezTo>
                  <a:pt x="1116" y="75"/>
                  <a:pt x="1116" y="75"/>
                  <a:pt x="1115" y="74"/>
                </a:cubicBezTo>
                <a:cubicBezTo>
                  <a:pt x="1115" y="74"/>
                  <a:pt x="1114" y="74"/>
                  <a:pt x="1114" y="74"/>
                </a:cubicBezTo>
                <a:cubicBezTo>
                  <a:pt x="1114" y="74"/>
                  <a:pt x="1112" y="73"/>
                  <a:pt x="1111" y="73"/>
                </a:cubicBezTo>
                <a:cubicBezTo>
                  <a:pt x="1110" y="73"/>
                  <a:pt x="1109" y="73"/>
                  <a:pt x="1108" y="73"/>
                </a:cubicBezTo>
                <a:cubicBezTo>
                  <a:pt x="1108" y="74"/>
                  <a:pt x="1108" y="75"/>
                  <a:pt x="1108" y="76"/>
                </a:cubicBezTo>
                <a:cubicBezTo>
                  <a:pt x="1107" y="76"/>
                  <a:pt x="1107" y="76"/>
                  <a:pt x="1106" y="76"/>
                </a:cubicBezTo>
                <a:cubicBezTo>
                  <a:pt x="1105" y="76"/>
                  <a:pt x="1105" y="75"/>
                  <a:pt x="1105" y="76"/>
                </a:cubicBezTo>
                <a:cubicBezTo>
                  <a:pt x="1105" y="76"/>
                  <a:pt x="1104" y="76"/>
                  <a:pt x="1103" y="76"/>
                </a:cubicBezTo>
                <a:cubicBezTo>
                  <a:pt x="1103" y="76"/>
                  <a:pt x="1103" y="75"/>
                  <a:pt x="1103" y="76"/>
                </a:cubicBezTo>
                <a:cubicBezTo>
                  <a:pt x="1103" y="76"/>
                  <a:pt x="1102" y="76"/>
                  <a:pt x="1101" y="77"/>
                </a:cubicBezTo>
                <a:cubicBezTo>
                  <a:pt x="1101" y="77"/>
                  <a:pt x="1100" y="77"/>
                  <a:pt x="1100" y="77"/>
                </a:cubicBezTo>
                <a:cubicBezTo>
                  <a:pt x="1100" y="77"/>
                  <a:pt x="1099" y="77"/>
                  <a:pt x="1099" y="77"/>
                </a:cubicBezTo>
                <a:cubicBezTo>
                  <a:pt x="1098" y="77"/>
                  <a:pt x="1098" y="78"/>
                  <a:pt x="1098" y="78"/>
                </a:cubicBezTo>
                <a:cubicBezTo>
                  <a:pt x="1098" y="78"/>
                  <a:pt x="1098" y="78"/>
                  <a:pt x="1098" y="78"/>
                </a:cubicBezTo>
                <a:cubicBezTo>
                  <a:pt x="1097" y="79"/>
                  <a:pt x="1097" y="79"/>
                  <a:pt x="1096" y="79"/>
                </a:cubicBezTo>
                <a:cubicBezTo>
                  <a:pt x="1095" y="79"/>
                  <a:pt x="1094" y="79"/>
                  <a:pt x="1093" y="80"/>
                </a:cubicBezTo>
                <a:cubicBezTo>
                  <a:pt x="1093" y="81"/>
                  <a:pt x="1093" y="80"/>
                  <a:pt x="1092" y="81"/>
                </a:cubicBezTo>
                <a:cubicBezTo>
                  <a:pt x="1092" y="81"/>
                  <a:pt x="1092" y="81"/>
                  <a:pt x="1091" y="82"/>
                </a:cubicBezTo>
                <a:cubicBezTo>
                  <a:pt x="1091" y="82"/>
                  <a:pt x="1090" y="82"/>
                  <a:pt x="1090" y="81"/>
                </a:cubicBezTo>
                <a:cubicBezTo>
                  <a:pt x="1089" y="81"/>
                  <a:pt x="1088" y="81"/>
                  <a:pt x="1087" y="81"/>
                </a:cubicBezTo>
                <a:cubicBezTo>
                  <a:pt x="1087" y="81"/>
                  <a:pt x="1086" y="81"/>
                  <a:pt x="1086" y="81"/>
                </a:cubicBezTo>
                <a:cubicBezTo>
                  <a:pt x="1086" y="81"/>
                  <a:pt x="1084" y="83"/>
                  <a:pt x="1085" y="82"/>
                </a:cubicBezTo>
                <a:cubicBezTo>
                  <a:pt x="1085" y="82"/>
                  <a:pt x="1085" y="83"/>
                  <a:pt x="1085" y="83"/>
                </a:cubicBezTo>
                <a:cubicBezTo>
                  <a:pt x="1084" y="83"/>
                  <a:pt x="1083" y="84"/>
                  <a:pt x="1082" y="83"/>
                </a:cubicBezTo>
                <a:cubicBezTo>
                  <a:pt x="1081" y="83"/>
                  <a:pt x="1081" y="83"/>
                  <a:pt x="1080" y="84"/>
                </a:cubicBezTo>
                <a:cubicBezTo>
                  <a:pt x="1081" y="84"/>
                  <a:pt x="1083" y="84"/>
                  <a:pt x="1081" y="85"/>
                </a:cubicBezTo>
                <a:cubicBezTo>
                  <a:pt x="1080" y="85"/>
                  <a:pt x="1080" y="85"/>
                  <a:pt x="1080" y="86"/>
                </a:cubicBezTo>
                <a:cubicBezTo>
                  <a:pt x="1080" y="86"/>
                  <a:pt x="1081" y="87"/>
                  <a:pt x="1081" y="87"/>
                </a:cubicBezTo>
                <a:cubicBezTo>
                  <a:pt x="1081" y="87"/>
                  <a:pt x="1080" y="87"/>
                  <a:pt x="1079" y="87"/>
                </a:cubicBezTo>
                <a:cubicBezTo>
                  <a:pt x="1078" y="86"/>
                  <a:pt x="1078" y="86"/>
                  <a:pt x="1078" y="87"/>
                </a:cubicBezTo>
                <a:cubicBezTo>
                  <a:pt x="1077" y="87"/>
                  <a:pt x="1078" y="88"/>
                  <a:pt x="1077" y="89"/>
                </a:cubicBezTo>
                <a:cubicBezTo>
                  <a:pt x="1077" y="89"/>
                  <a:pt x="1076" y="88"/>
                  <a:pt x="1076" y="88"/>
                </a:cubicBezTo>
                <a:cubicBezTo>
                  <a:pt x="1076" y="89"/>
                  <a:pt x="1076" y="89"/>
                  <a:pt x="1076" y="90"/>
                </a:cubicBezTo>
                <a:cubicBezTo>
                  <a:pt x="1076" y="90"/>
                  <a:pt x="1075" y="91"/>
                  <a:pt x="1075" y="91"/>
                </a:cubicBezTo>
                <a:cubicBezTo>
                  <a:pt x="1074" y="89"/>
                  <a:pt x="1072" y="92"/>
                  <a:pt x="1072" y="92"/>
                </a:cubicBezTo>
                <a:cubicBezTo>
                  <a:pt x="1072" y="93"/>
                  <a:pt x="1071" y="92"/>
                  <a:pt x="1071" y="92"/>
                </a:cubicBezTo>
                <a:cubicBezTo>
                  <a:pt x="1070" y="93"/>
                  <a:pt x="1071" y="93"/>
                  <a:pt x="1070" y="93"/>
                </a:cubicBezTo>
                <a:cubicBezTo>
                  <a:pt x="1069" y="93"/>
                  <a:pt x="1068" y="93"/>
                  <a:pt x="1068" y="94"/>
                </a:cubicBezTo>
                <a:cubicBezTo>
                  <a:pt x="1069" y="95"/>
                  <a:pt x="1069" y="94"/>
                  <a:pt x="1070" y="95"/>
                </a:cubicBezTo>
                <a:cubicBezTo>
                  <a:pt x="1070" y="95"/>
                  <a:pt x="1072" y="95"/>
                  <a:pt x="1072" y="95"/>
                </a:cubicBezTo>
                <a:cubicBezTo>
                  <a:pt x="1073" y="95"/>
                  <a:pt x="1075" y="95"/>
                  <a:pt x="1074" y="95"/>
                </a:cubicBezTo>
                <a:cubicBezTo>
                  <a:pt x="1073" y="95"/>
                  <a:pt x="1073" y="95"/>
                  <a:pt x="1072" y="95"/>
                </a:cubicBezTo>
                <a:cubicBezTo>
                  <a:pt x="1072" y="95"/>
                  <a:pt x="1071" y="97"/>
                  <a:pt x="1071" y="97"/>
                </a:cubicBezTo>
                <a:cubicBezTo>
                  <a:pt x="1071" y="97"/>
                  <a:pt x="1071" y="98"/>
                  <a:pt x="1070" y="98"/>
                </a:cubicBezTo>
                <a:cubicBezTo>
                  <a:pt x="1071" y="98"/>
                  <a:pt x="1071" y="99"/>
                  <a:pt x="1071" y="99"/>
                </a:cubicBezTo>
                <a:cubicBezTo>
                  <a:pt x="1071" y="99"/>
                  <a:pt x="1073" y="98"/>
                  <a:pt x="1073" y="99"/>
                </a:cubicBezTo>
                <a:cubicBezTo>
                  <a:pt x="1073" y="99"/>
                  <a:pt x="1071" y="100"/>
                  <a:pt x="1071" y="101"/>
                </a:cubicBezTo>
                <a:cubicBezTo>
                  <a:pt x="1070" y="101"/>
                  <a:pt x="1068" y="100"/>
                  <a:pt x="1067" y="101"/>
                </a:cubicBezTo>
                <a:cubicBezTo>
                  <a:pt x="1067" y="101"/>
                  <a:pt x="1067" y="101"/>
                  <a:pt x="1066" y="101"/>
                </a:cubicBezTo>
                <a:cubicBezTo>
                  <a:pt x="1066" y="102"/>
                  <a:pt x="1067" y="102"/>
                  <a:pt x="1066" y="102"/>
                </a:cubicBezTo>
                <a:cubicBezTo>
                  <a:pt x="1066" y="103"/>
                  <a:pt x="1066" y="104"/>
                  <a:pt x="1067" y="105"/>
                </a:cubicBezTo>
                <a:cubicBezTo>
                  <a:pt x="1067" y="105"/>
                  <a:pt x="1068" y="106"/>
                  <a:pt x="1067" y="106"/>
                </a:cubicBezTo>
                <a:cubicBezTo>
                  <a:pt x="1065" y="106"/>
                  <a:pt x="1066" y="106"/>
                  <a:pt x="1066" y="107"/>
                </a:cubicBezTo>
                <a:cubicBezTo>
                  <a:pt x="1066" y="108"/>
                  <a:pt x="1065" y="108"/>
                  <a:pt x="1065" y="108"/>
                </a:cubicBezTo>
                <a:cubicBezTo>
                  <a:pt x="1065" y="109"/>
                  <a:pt x="1066" y="109"/>
                  <a:pt x="1065" y="110"/>
                </a:cubicBezTo>
                <a:cubicBezTo>
                  <a:pt x="1065" y="110"/>
                  <a:pt x="1065" y="110"/>
                  <a:pt x="1064" y="110"/>
                </a:cubicBezTo>
                <a:cubicBezTo>
                  <a:pt x="1064" y="110"/>
                  <a:pt x="1064" y="111"/>
                  <a:pt x="1064" y="111"/>
                </a:cubicBezTo>
                <a:cubicBezTo>
                  <a:pt x="1064" y="111"/>
                  <a:pt x="1063" y="110"/>
                  <a:pt x="1063" y="110"/>
                </a:cubicBezTo>
                <a:cubicBezTo>
                  <a:pt x="1061" y="110"/>
                  <a:pt x="1062" y="111"/>
                  <a:pt x="1061" y="112"/>
                </a:cubicBezTo>
                <a:cubicBezTo>
                  <a:pt x="1061" y="114"/>
                  <a:pt x="1061" y="112"/>
                  <a:pt x="1061" y="112"/>
                </a:cubicBezTo>
                <a:close/>
                <a:moveTo>
                  <a:pt x="386" y="67"/>
                </a:moveTo>
                <a:cubicBezTo>
                  <a:pt x="386" y="67"/>
                  <a:pt x="386" y="67"/>
                  <a:pt x="386" y="67"/>
                </a:cubicBezTo>
                <a:cubicBezTo>
                  <a:pt x="386" y="69"/>
                  <a:pt x="387" y="69"/>
                  <a:pt x="389" y="69"/>
                </a:cubicBezTo>
                <a:cubicBezTo>
                  <a:pt x="389" y="68"/>
                  <a:pt x="388" y="67"/>
                  <a:pt x="388" y="66"/>
                </a:cubicBezTo>
                <a:cubicBezTo>
                  <a:pt x="388" y="66"/>
                  <a:pt x="386" y="66"/>
                  <a:pt x="386" y="67"/>
                </a:cubicBezTo>
                <a:close/>
                <a:moveTo>
                  <a:pt x="323" y="66"/>
                </a:moveTo>
                <a:cubicBezTo>
                  <a:pt x="322" y="67"/>
                  <a:pt x="321" y="68"/>
                  <a:pt x="321" y="69"/>
                </a:cubicBezTo>
                <a:cubicBezTo>
                  <a:pt x="323" y="69"/>
                  <a:pt x="325" y="69"/>
                  <a:pt x="326" y="68"/>
                </a:cubicBezTo>
                <a:cubicBezTo>
                  <a:pt x="326" y="67"/>
                  <a:pt x="326" y="67"/>
                  <a:pt x="325" y="67"/>
                </a:cubicBezTo>
                <a:cubicBezTo>
                  <a:pt x="325" y="67"/>
                  <a:pt x="324" y="67"/>
                  <a:pt x="324" y="67"/>
                </a:cubicBezTo>
                <a:cubicBezTo>
                  <a:pt x="324" y="66"/>
                  <a:pt x="324" y="66"/>
                  <a:pt x="324" y="66"/>
                </a:cubicBezTo>
                <a:cubicBezTo>
                  <a:pt x="324" y="66"/>
                  <a:pt x="323" y="66"/>
                  <a:pt x="323" y="66"/>
                </a:cubicBezTo>
                <a:cubicBezTo>
                  <a:pt x="322" y="67"/>
                  <a:pt x="323" y="66"/>
                  <a:pt x="323" y="66"/>
                </a:cubicBezTo>
                <a:close/>
                <a:moveTo>
                  <a:pt x="347" y="66"/>
                </a:moveTo>
                <a:cubicBezTo>
                  <a:pt x="347" y="66"/>
                  <a:pt x="346" y="68"/>
                  <a:pt x="346" y="68"/>
                </a:cubicBezTo>
                <a:cubicBezTo>
                  <a:pt x="346" y="68"/>
                  <a:pt x="346" y="69"/>
                  <a:pt x="347" y="69"/>
                </a:cubicBezTo>
                <a:cubicBezTo>
                  <a:pt x="346" y="70"/>
                  <a:pt x="345" y="70"/>
                  <a:pt x="344" y="70"/>
                </a:cubicBezTo>
                <a:cubicBezTo>
                  <a:pt x="344" y="69"/>
                  <a:pt x="344" y="69"/>
                  <a:pt x="344" y="69"/>
                </a:cubicBezTo>
                <a:cubicBezTo>
                  <a:pt x="344" y="68"/>
                  <a:pt x="345" y="68"/>
                  <a:pt x="345" y="68"/>
                </a:cubicBezTo>
                <a:cubicBezTo>
                  <a:pt x="344" y="68"/>
                  <a:pt x="344" y="68"/>
                  <a:pt x="344" y="67"/>
                </a:cubicBezTo>
                <a:cubicBezTo>
                  <a:pt x="343" y="67"/>
                  <a:pt x="343" y="66"/>
                  <a:pt x="343" y="65"/>
                </a:cubicBezTo>
                <a:cubicBezTo>
                  <a:pt x="342" y="66"/>
                  <a:pt x="340" y="66"/>
                  <a:pt x="340" y="67"/>
                </a:cubicBezTo>
                <a:cubicBezTo>
                  <a:pt x="340" y="68"/>
                  <a:pt x="343" y="68"/>
                  <a:pt x="343" y="68"/>
                </a:cubicBezTo>
                <a:cubicBezTo>
                  <a:pt x="343" y="69"/>
                  <a:pt x="343" y="69"/>
                  <a:pt x="343" y="69"/>
                </a:cubicBezTo>
                <a:cubicBezTo>
                  <a:pt x="342" y="69"/>
                  <a:pt x="342" y="69"/>
                  <a:pt x="341" y="69"/>
                </a:cubicBezTo>
                <a:cubicBezTo>
                  <a:pt x="340" y="70"/>
                  <a:pt x="339" y="69"/>
                  <a:pt x="339" y="71"/>
                </a:cubicBezTo>
                <a:cubicBezTo>
                  <a:pt x="339" y="70"/>
                  <a:pt x="340" y="71"/>
                  <a:pt x="340" y="71"/>
                </a:cubicBezTo>
                <a:cubicBezTo>
                  <a:pt x="340" y="71"/>
                  <a:pt x="341" y="72"/>
                  <a:pt x="341" y="72"/>
                </a:cubicBezTo>
                <a:cubicBezTo>
                  <a:pt x="342" y="72"/>
                  <a:pt x="342" y="72"/>
                  <a:pt x="342" y="73"/>
                </a:cubicBezTo>
                <a:cubicBezTo>
                  <a:pt x="342" y="74"/>
                  <a:pt x="342" y="74"/>
                  <a:pt x="342" y="75"/>
                </a:cubicBezTo>
                <a:cubicBezTo>
                  <a:pt x="342" y="75"/>
                  <a:pt x="343" y="75"/>
                  <a:pt x="343" y="75"/>
                </a:cubicBezTo>
                <a:cubicBezTo>
                  <a:pt x="343" y="76"/>
                  <a:pt x="342" y="76"/>
                  <a:pt x="342" y="77"/>
                </a:cubicBezTo>
                <a:cubicBezTo>
                  <a:pt x="341" y="76"/>
                  <a:pt x="341" y="76"/>
                  <a:pt x="340" y="76"/>
                </a:cubicBezTo>
                <a:cubicBezTo>
                  <a:pt x="340" y="76"/>
                  <a:pt x="340" y="75"/>
                  <a:pt x="341" y="74"/>
                </a:cubicBezTo>
                <a:cubicBezTo>
                  <a:pt x="340" y="74"/>
                  <a:pt x="339" y="74"/>
                  <a:pt x="339" y="73"/>
                </a:cubicBezTo>
                <a:cubicBezTo>
                  <a:pt x="338" y="73"/>
                  <a:pt x="337" y="72"/>
                  <a:pt x="336" y="70"/>
                </a:cubicBezTo>
                <a:cubicBezTo>
                  <a:pt x="336" y="70"/>
                  <a:pt x="336" y="70"/>
                  <a:pt x="336" y="69"/>
                </a:cubicBezTo>
                <a:cubicBezTo>
                  <a:pt x="336" y="69"/>
                  <a:pt x="336" y="69"/>
                  <a:pt x="335" y="69"/>
                </a:cubicBezTo>
                <a:cubicBezTo>
                  <a:pt x="335" y="69"/>
                  <a:pt x="334" y="69"/>
                  <a:pt x="334" y="69"/>
                </a:cubicBezTo>
                <a:cubicBezTo>
                  <a:pt x="333" y="69"/>
                  <a:pt x="333" y="70"/>
                  <a:pt x="333" y="71"/>
                </a:cubicBezTo>
                <a:cubicBezTo>
                  <a:pt x="333" y="71"/>
                  <a:pt x="334" y="71"/>
                  <a:pt x="334" y="71"/>
                </a:cubicBezTo>
                <a:cubicBezTo>
                  <a:pt x="334" y="71"/>
                  <a:pt x="334" y="72"/>
                  <a:pt x="334" y="72"/>
                </a:cubicBezTo>
                <a:cubicBezTo>
                  <a:pt x="333" y="73"/>
                  <a:pt x="333" y="72"/>
                  <a:pt x="334" y="73"/>
                </a:cubicBezTo>
                <a:cubicBezTo>
                  <a:pt x="334" y="74"/>
                  <a:pt x="334" y="74"/>
                  <a:pt x="335" y="74"/>
                </a:cubicBezTo>
                <a:cubicBezTo>
                  <a:pt x="335" y="74"/>
                  <a:pt x="336" y="77"/>
                  <a:pt x="336" y="77"/>
                </a:cubicBezTo>
                <a:cubicBezTo>
                  <a:pt x="336" y="77"/>
                  <a:pt x="334" y="77"/>
                  <a:pt x="334" y="77"/>
                </a:cubicBezTo>
                <a:cubicBezTo>
                  <a:pt x="333" y="77"/>
                  <a:pt x="332" y="77"/>
                  <a:pt x="331" y="77"/>
                </a:cubicBezTo>
                <a:cubicBezTo>
                  <a:pt x="331" y="77"/>
                  <a:pt x="331" y="78"/>
                  <a:pt x="331" y="78"/>
                </a:cubicBezTo>
                <a:cubicBezTo>
                  <a:pt x="331" y="78"/>
                  <a:pt x="331" y="78"/>
                  <a:pt x="332" y="78"/>
                </a:cubicBezTo>
                <a:cubicBezTo>
                  <a:pt x="331" y="79"/>
                  <a:pt x="332" y="79"/>
                  <a:pt x="331" y="79"/>
                </a:cubicBezTo>
                <a:cubicBezTo>
                  <a:pt x="330" y="79"/>
                  <a:pt x="330" y="79"/>
                  <a:pt x="330" y="79"/>
                </a:cubicBezTo>
                <a:cubicBezTo>
                  <a:pt x="330" y="80"/>
                  <a:pt x="330" y="80"/>
                  <a:pt x="330" y="81"/>
                </a:cubicBezTo>
                <a:cubicBezTo>
                  <a:pt x="330" y="81"/>
                  <a:pt x="331" y="80"/>
                  <a:pt x="331" y="81"/>
                </a:cubicBezTo>
                <a:cubicBezTo>
                  <a:pt x="332" y="81"/>
                  <a:pt x="334" y="81"/>
                  <a:pt x="334" y="80"/>
                </a:cubicBezTo>
                <a:cubicBezTo>
                  <a:pt x="335" y="79"/>
                  <a:pt x="336" y="80"/>
                  <a:pt x="337" y="79"/>
                </a:cubicBezTo>
                <a:cubicBezTo>
                  <a:pt x="338" y="79"/>
                  <a:pt x="339" y="79"/>
                  <a:pt x="340" y="79"/>
                </a:cubicBezTo>
                <a:cubicBezTo>
                  <a:pt x="341" y="79"/>
                  <a:pt x="342" y="78"/>
                  <a:pt x="343" y="78"/>
                </a:cubicBezTo>
                <a:cubicBezTo>
                  <a:pt x="343" y="79"/>
                  <a:pt x="343" y="79"/>
                  <a:pt x="343" y="79"/>
                </a:cubicBezTo>
                <a:cubicBezTo>
                  <a:pt x="342" y="80"/>
                  <a:pt x="342" y="80"/>
                  <a:pt x="341" y="80"/>
                </a:cubicBezTo>
                <a:cubicBezTo>
                  <a:pt x="341" y="81"/>
                  <a:pt x="340" y="81"/>
                  <a:pt x="340" y="81"/>
                </a:cubicBezTo>
                <a:cubicBezTo>
                  <a:pt x="339" y="81"/>
                  <a:pt x="339" y="82"/>
                  <a:pt x="339" y="83"/>
                </a:cubicBezTo>
                <a:cubicBezTo>
                  <a:pt x="339" y="84"/>
                  <a:pt x="339" y="84"/>
                  <a:pt x="340" y="84"/>
                </a:cubicBezTo>
                <a:cubicBezTo>
                  <a:pt x="341" y="84"/>
                  <a:pt x="342" y="85"/>
                  <a:pt x="343" y="85"/>
                </a:cubicBezTo>
                <a:cubicBezTo>
                  <a:pt x="344" y="85"/>
                  <a:pt x="344" y="85"/>
                  <a:pt x="344" y="84"/>
                </a:cubicBezTo>
                <a:cubicBezTo>
                  <a:pt x="345" y="84"/>
                  <a:pt x="347" y="84"/>
                  <a:pt x="347" y="85"/>
                </a:cubicBezTo>
                <a:cubicBezTo>
                  <a:pt x="348" y="84"/>
                  <a:pt x="353" y="84"/>
                  <a:pt x="354" y="84"/>
                </a:cubicBezTo>
                <a:cubicBezTo>
                  <a:pt x="356" y="83"/>
                  <a:pt x="354" y="83"/>
                  <a:pt x="354" y="82"/>
                </a:cubicBezTo>
                <a:cubicBezTo>
                  <a:pt x="355" y="82"/>
                  <a:pt x="355" y="82"/>
                  <a:pt x="356" y="82"/>
                </a:cubicBezTo>
                <a:cubicBezTo>
                  <a:pt x="356" y="82"/>
                  <a:pt x="356" y="82"/>
                  <a:pt x="356" y="82"/>
                </a:cubicBezTo>
                <a:cubicBezTo>
                  <a:pt x="356" y="82"/>
                  <a:pt x="356" y="82"/>
                  <a:pt x="356" y="82"/>
                </a:cubicBezTo>
                <a:cubicBezTo>
                  <a:pt x="355" y="81"/>
                  <a:pt x="355" y="80"/>
                  <a:pt x="354" y="80"/>
                </a:cubicBezTo>
                <a:cubicBezTo>
                  <a:pt x="354" y="80"/>
                  <a:pt x="354" y="79"/>
                  <a:pt x="354" y="78"/>
                </a:cubicBezTo>
                <a:cubicBezTo>
                  <a:pt x="354" y="78"/>
                  <a:pt x="355" y="79"/>
                  <a:pt x="355" y="78"/>
                </a:cubicBezTo>
                <a:cubicBezTo>
                  <a:pt x="355" y="77"/>
                  <a:pt x="354" y="77"/>
                  <a:pt x="354" y="77"/>
                </a:cubicBezTo>
                <a:cubicBezTo>
                  <a:pt x="354" y="77"/>
                  <a:pt x="353" y="77"/>
                  <a:pt x="353" y="77"/>
                </a:cubicBezTo>
                <a:cubicBezTo>
                  <a:pt x="353" y="76"/>
                  <a:pt x="353" y="76"/>
                  <a:pt x="353" y="75"/>
                </a:cubicBezTo>
                <a:cubicBezTo>
                  <a:pt x="353" y="74"/>
                  <a:pt x="353" y="74"/>
                  <a:pt x="353" y="73"/>
                </a:cubicBezTo>
                <a:cubicBezTo>
                  <a:pt x="353" y="73"/>
                  <a:pt x="353" y="73"/>
                  <a:pt x="352" y="73"/>
                </a:cubicBezTo>
                <a:cubicBezTo>
                  <a:pt x="352" y="73"/>
                  <a:pt x="352" y="71"/>
                  <a:pt x="352" y="71"/>
                </a:cubicBezTo>
                <a:cubicBezTo>
                  <a:pt x="352" y="71"/>
                  <a:pt x="352" y="71"/>
                  <a:pt x="352" y="71"/>
                </a:cubicBezTo>
                <a:cubicBezTo>
                  <a:pt x="352" y="70"/>
                  <a:pt x="352" y="69"/>
                  <a:pt x="351" y="69"/>
                </a:cubicBezTo>
                <a:cubicBezTo>
                  <a:pt x="351" y="69"/>
                  <a:pt x="351" y="69"/>
                  <a:pt x="350" y="69"/>
                </a:cubicBezTo>
                <a:cubicBezTo>
                  <a:pt x="350" y="69"/>
                  <a:pt x="350" y="69"/>
                  <a:pt x="350" y="69"/>
                </a:cubicBezTo>
                <a:cubicBezTo>
                  <a:pt x="350" y="69"/>
                  <a:pt x="349" y="69"/>
                  <a:pt x="349" y="69"/>
                </a:cubicBezTo>
                <a:cubicBezTo>
                  <a:pt x="349" y="68"/>
                  <a:pt x="349" y="68"/>
                  <a:pt x="350" y="68"/>
                </a:cubicBezTo>
                <a:cubicBezTo>
                  <a:pt x="349" y="67"/>
                  <a:pt x="348" y="66"/>
                  <a:pt x="347" y="66"/>
                </a:cubicBezTo>
                <a:close/>
                <a:moveTo>
                  <a:pt x="272" y="65"/>
                </a:moveTo>
                <a:cubicBezTo>
                  <a:pt x="272" y="65"/>
                  <a:pt x="271" y="65"/>
                  <a:pt x="271" y="65"/>
                </a:cubicBezTo>
                <a:cubicBezTo>
                  <a:pt x="270" y="65"/>
                  <a:pt x="270" y="67"/>
                  <a:pt x="270" y="68"/>
                </a:cubicBezTo>
                <a:cubicBezTo>
                  <a:pt x="271" y="67"/>
                  <a:pt x="272" y="68"/>
                  <a:pt x="272" y="67"/>
                </a:cubicBezTo>
                <a:cubicBezTo>
                  <a:pt x="272" y="66"/>
                  <a:pt x="272" y="66"/>
                  <a:pt x="272" y="65"/>
                </a:cubicBezTo>
                <a:close/>
                <a:moveTo>
                  <a:pt x="392" y="88"/>
                </a:moveTo>
                <a:cubicBezTo>
                  <a:pt x="392" y="87"/>
                  <a:pt x="392" y="86"/>
                  <a:pt x="393" y="86"/>
                </a:cubicBezTo>
                <a:cubicBezTo>
                  <a:pt x="393" y="86"/>
                  <a:pt x="393" y="85"/>
                  <a:pt x="394" y="85"/>
                </a:cubicBezTo>
                <a:cubicBezTo>
                  <a:pt x="394" y="85"/>
                  <a:pt x="395" y="85"/>
                  <a:pt x="395" y="86"/>
                </a:cubicBezTo>
                <a:cubicBezTo>
                  <a:pt x="395" y="86"/>
                  <a:pt x="395" y="87"/>
                  <a:pt x="395" y="87"/>
                </a:cubicBezTo>
                <a:cubicBezTo>
                  <a:pt x="395" y="87"/>
                  <a:pt x="395" y="88"/>
                  <a:pt x="395" y="88"/>
                </a:cubicBezTo>
                <a:cubicBezTo>
                  <a:pt x="396" y="88"/>
                  <a:pt x="397" y="88"/>
                  <a:pt x="397" y="89"/>
                </a:cubicBezTo>
                <a:cubicBezTo>
                  <a:pt x="399" y="89"/>
                  <a:pt x="397" y="88"/>
                  <a:pt x="398" y="88"/>
                </a:cubicBezTo>
                <a:cubicBezTo>
                  <a:pt x="399" y="88"/>
                  <a:pt x="400" y="88"/>
                  <a:pt x="400" y="88"/>
                </a:cubicBezTo>
                <a:cubicBezTo>
                  <a:pt x="400" y="88"/>
                  <a:pt x="400" y="88"/>
                  <a:pt x="401" y="88"/>
                </a:cubicBezTo>
                <a:cubicBezTo>
                  <a:pt x="401" y="88"/>
                  <a:pt x="402" y="88"/>
                  <a:pt x="402" y="88"/>
                </a:cubicBezTo>
                <a:cubicBezTo>
                  <a:pt x="402" y="88"/>
                  <a:pt x="403" y="88"/>
                  <a:pt x="403" y="88"/>
                </a:cubicBezTo>
                <a:cubicBezTo>
                  <a:pt x="403" y="87"/>
                  <a:pt x="403" y="87"/>
                  <a:pt x="404" y="87"/>
                </a:cubicBezTo>
                <a:cubicBezTo>
                  <a:pt x="405" y="87"/>
                  <a:pt x="405" y="87"/>
                  <a:pt x="405" y="88"/>
                </a:cubicBezTo>
                <a:cubicBezTo>
                  <a:pt x="405" y="89"/>
                  <a:pt x="405" y="88"/>
                  <a:pt x="406" y="88"/>
                </a:cubicBezTo>
                <a:cubicBezTo>
                  <a:pt x="407" y="88"/>
                  <a:pt x="407" y="88"/>
                  <a:pt x="408" y="88"/>
                </a:cubicBezTo>
                <a:cubicBezTo>
                  <a:pt x="409" y="88"/>
                  <a:pt x="409" y="88"/>
                  <a:pt x="409" y="88"/>
                </a:cubicBezTo>
                <a:cubicBezTo>
                  <a:pt x="410" y="88"/>
                  <a:pt x="409" y="87"/>
                  <a:pt x="409" y="87"/>
                </a:cubicBezTo>
                <a:cubicBezTo>
                  <a:pt x="410" y="87"/>
                  <a:pt x="409" y="88"/>
                  <a:pt x="410" y="88"/>
                </a:cubicBezTo>
                <a:cubicBezTo>
                  <a:pt x="411" y="88"/>
                  <a:pt x="411" y="87"/>
                  <a:pt x="412" y="88"/>
                </a:cubicBezTo>
                <a:cubicBezTo>
                  <a:pt x="412" y="88"/>
                  <a:pt x="414" y="88"/>
                  <a:pt x="414" y="88"/>
                </a:cubicBezTo>
                <a:cubicBezTo>
                  <a:pt x="414" y="87"/>
                  <a:pt x="416" y="88"/>
                  <a:pt x="416" y="88"/>
                </a:cubicBezTo>
                <a:cubicBezTo>
                  <a:pt x="417" y="88"/>
                  <a:pt x="417" y="88"/>
                  <a:pt x="418" y="88"/>
                </a:cubicBezTo>
                <a:cubicBezTo>
                  <a:pt x="418" y="88"/>
                  <a:pt x="418" y="88"/>
                  <a:pt x="418" y="88"/>
                </a:cubicBezTo>
                <a:cubicBezTo>
                  <a:pt x="418" y="87"/>
                  <a:pt x="420" y="88"/>
                  <a:pt x="420" y="88"/>
                </a:cubicBezTo>
                <a:cubicBezTo>
                  <a:pt x="420" y="87"/>
                  <a:pt x="420" y="87"/>
                  <a:pt x="421" y="87"/>
                </a:cubicBezTo>
                <a:cubicBezTo>
                  <a:pt x="421" y="87"/>
                  <a:pt x="420" y="87"/>
                  <a:pt x="420" y="86"/>
                </a:cubicBezTo>
                <a:cubicBezTo>
                  <a:pt x="420" y="86"/>
                  <a:pt x="421" y="86"/>
                  <a:pt x="420" y="85"/>
                </a:cubicBezTo>
                <a:cubicBezTo>
                  <a:pt x="422" y="85"/>
                  <a:pt x="421" y="85"/>
                  <a:pt x="422" y="87"/>
                </a:cubicBezTo>
                <a:cubicBezTo>
                  <a:pt x="422" y="87"/>
                  <a:pt x="423" y="87"/>
                  <a:pt x="423" y="88"/>
                </a:cubicBezTo>
                <a:cubicBezTo>
                  <a:pt x="424" y="87"/>
                  <a:pt x="425" y="88"/>
                  <a:pt x="425" y="87"/>
                </a:cubicBezTo>
                <a:cubicBezTo>
                  <a:pt x="425" y="86"/>
                  <a:pt x="426" y="88"/>
                  <a:pt x="426" y="88"/>
                </a:cubicBezTo>
                <a:cubicBezTo>
                  <a:pt x="426" y="88"/>
                  <a:pt x="427" y="87"/>
                  <a:pt x="427" y="87"/>
                </a:cubicBezTo>
                <a:cubicBezTo>
                  <a:pt x="427" y="87"/>
                  <a:pt x="427" y="88"/>
                  <a:pt x="427" y="88"/>
                </a:cubicBezTo>
                <a:cubicBezTo>
                  <a:pt x="427" y="88"/>
                  <a:pt x="428" y="88"/>
                  <a:pt x="428" y="88"/>
                </a:cubicBezTo>
                <a:cubicBezTo>
                  <a:pt x="429" y="88"/>
                  <a:pt x="430" y="87"/>
                  <a:pt x="431" y="87"/>
                </a:cubicBezTo>
                <a:cubicBezTo>
                  <a:pt x="432" y="87"/>
                  <a:pt x="436" y="88"/>
                  <a:pt x="436" y="85"/>
                </a:cubicBezTo>
                <a:cubicBezTo>
                  <a:pt x="435" y="85"/>
                  <a:pt x="435" y="84"/>
                  <a:pt x="435" y="84"/>
                </a:cubicBezTo>
                <a:cubicBezTo>
                  <a:pt x="436" y="84"/>
                  <a:pt x="436" y="84"/>
                  <a:pt x="437" y="83"/>
                </a:cubicBezTo>
                <a:cubicBezTo>
                  <a:pt x="438" y="82"/>
                  <a:pt x="437" y="83"/>
                  <a:pt x="438" y="82"/>
                </a:cubicBezTo>
                <a:cubicBezTo>
                  <a:pt x="438" y="82"/>
                  <a:pt x="438" y="82"/>
                  <a:pt x="439" y="82"/>
                </a:cubicBezTo>
                <a:cubicBezTo>
                  <a:pt x="439" y="82"/>
                  <a:pt x="439" y="82"/>
                  <a:pt x="439" y="82"/>
                </a:cubicBezTo>
                <a:cubicBezTo>
                  <a:pt x="439" y="81"/>
                  <a:pt x="439" y="81"/>
                  <a:pt x="439" y="81"/>
                </a:cubicBezTo>
                <a:cubicBezTo>
                  <a:pt x="439" y="81"/>
                  <a:pt x="439" y="79"/>
                  <a:pt x="438" y="79"/>
                </a:cubicBezTo>
                <a:cubicBezTo>
                  <a:pt x="438" y="79"/>
                  <a:pt x="438" y="79"/>
                  <a:pt x="438" y="79"/>
                </a:cubicBezTo>
                <a:cubicBezTo>
                  <a:pt x="437" y="79"/>
                  <a:pt x="437" y="79"/>
                  <a:pt x="437" y="79"/>
                </a:cubicBezTo>
                <a:cubicBezTo>
                  <a:pt x="436" y="78"/>
                  <a:pt x="436" y="79"/>
                  <a:pt x="436" y="78"/>
                </a:cubicBezTo>
                <a:cubicBezTo>
                  <a:pt x="436" y="78"/>
                  <a:pt x="435" y="78"/>
                  <a:pt x="435" y="78"/>
                </a:cubicBezTo>
                <a:cubicBezTo>
                  <a:pt x="434" y="78"/>
                  <a:pt x="435" y="77"/>
                  <a:pt x="434" y="77"/>
                </a:cubicBezTo>
                <a:cubicBezTo>
                  <a:pt x="434" y="77"/>
                  <a:pt x="433" y="77"/>
                  <a:pt x="433" y="77"/>
                </a:cubicBezTo>
                <a:cubicBezTo>
                  <a:pt x="433" y="77"/>
                  <a:pt x="433" y="77"/>
                  <a:pt x="433" y="77"/>
                </a:cubicBezTo>
                <a:cubicBezTo>
                  <a:pt x="432" y="77"/>
                  <a:pt x="431" y="78"/>
                  <a:pt x="430" y="77"/>
                </a:cubicBezTo>
                <a:cubicBezTo>
                  <a:pt x="430" y="77"/>
                  <a:pt x="428" y="77"/>
                  <a:pt x="428" y="77"/>
                </a:cubicBezTo>
                <a:cubicBezTo>
                  <a:pt x="428" y="76"/>
                  <a:pt x="428" y="76"/>
                  <a:pt x="428" y="76"/>
                </a:cubicBezTo>
                <a:cubicBezTo>
                  <a:pt x="428" y="75"/>
                  <a:pt x="426" y="75"/>
                  <a:pt x="426" y="75"/>
                </a:cubicBezTo>
                <a:cubicBezTo>
                  <a:pt x="426" y="75"/>
                  <a:pt x="423" y="75"/>
                  <a:pt x="422" y="75"/>
                </a:cubicBezTo>
                <a:cubicBezTo>
                  <a:pt x="422" y="76"/>
                  <a:pt x="421" y="77"/>
                  <a:pt x="421" y="76"/>
                </a:cubicBezTo>
                <a:cubicBezTo>
                  <a:pt x="421" y="76"/>
                  <a:pt x="419" y="75"/>
                  <a:pt x="419" y="75"/>
                </a:cubicBezTo>
                <a:cubicBezTo>
                  <a:pt x="419" y="75"/>
                  <a:pt x="417" y="75"/>
                  <a:pt x="417" y="75"/>
                </a:cubicBezTo>
                <a:cubicBezTo>
                  <a:pt x="417" y="76"/>
                  <a:pt x="415" y="76"/>
                  <a:pt x="415" y="76"/>
                </a:cubicBezTo>
                <a:cubicBezTo>
                  <a:pt x="415" y="76"/>
                  <a:pt x="415" y="75"/>
                  <a:pt x="414" y="76"/>
                </a:cubicBezTo>
                <a:cubicBezTo>
                  <a:pt x="414" y="77"/>
                  <a:pt x="414" y="76"/>
                  <a:pt x="413" y="76"/>
                </a:cubicBezTo>
                <a:cubicBezTo>
                  <a:pt x="411" y="76"/>
                  <a:pt x="410" y="77"/>
                  <a:pt x="409" y="77"/>
                </a:cubicBezTo>
                <a:cubicBezTo>
                  <a:pt x="408" y="77"/>
                  <a:pt x="407" y="77"/>
                  <a:pt x="407" y="78"/>
                </a:cubicBezTo>
                <a:cubicBezTo>
                  <a:pt x="407" y="78"/>
                  <a:pt x="405" y="78"/>
                  <a:pt x="405" y="78"/>
                </a:cubicBezTo>
                <a:cubicBezTo>
                  <a:pt x="405" y="78"/>
                  <a:pt x="404" y="78"/>
                  <a:pt x="404" y="78"/>
                </a:cubicBezTo>
                <a:cubicBezTo>
                  <a:pt x="404" y="78"/>
                  <a:pt x="403" y="78"/>
                  <a:pt x="403" y="77"/>
                </a:cubicBezTo>
                <a:cubicBezTo>
                  <a:pt x="402" y="77"/>
                  <a:pt x="402" y="77"/>
                  <a:pt x="401" y="77"/>
                </a:cubicBezTo>
                <a:cubicBezTo>
                  <a:pt x="401" y="77"/>
                  <a:pt x="401" y="78"/>
                  <a:pt x="401" y="79"/>
                </a:cubicBezTo>
                <a:cubicBezTo>
                  <a:pt x="400" y="78"/>
                  <a:pt x="400" y="78"/>
                  <a:pt x="399" y="78"/>
                </a:cubicBezTo>
                <a:cubicBezTo>
                  <a:pt x="399" y="78"/>
                  <a:pt x="398" y="79"/>
                  <a:pt x="398" y="78"/>
                </a:cubicBezTo>
                <a:cubicBezTo>
                  <a:pt x="398" y="77"/>
                  <a:pt x="396" y="77"/>
                  <a:pt x="395" y="77"/>
                </a:cubicBezTo>
                <a:cubicBezTo>
                  <a:pt x="394" y="77"/>
                  <a:pt x="394" y="76"/>
                  <a:pt x="393" y="76"/>
                </a:cubicBezTo>
                <a:cubicBezTo>
                  <a:pt x="393" y="77"/>
                  <a:pt x="393" y="77"/>
                  <a:pt x="392" y="77"/>
                </a:cubicBezTo>
                <a:cubicBezTo>
                  <a:pt x="392" y="77"/>
                  <a:pt x="392" y="75"/>
                  <a:pt x="392" y="75"/>
                </a:cubicBezTo>
                <a:cubicBezTo>
                  <a:pt x="391" y="74"/>
                  <a:pt x="390" y="76"/>
                  <a:pt x="390" y="76"/>
                </a:cubicBezTo>
                <a:cubicBezTo>
                  <a:pt x="390" y="75"/>
                  <a:pt x="391" y="74"/>
                  <a:pt x="389" y="75"/>
                </a:cubicBezTo>
                <a:cubicBezTo>
                  <a:pt x="388" y="75"/>
                  <a:pt x="387" y="76"/>
                  <a:pt x="386" y="76"/>
                </a:cubicBezTo>
                <a:cubicBezTo>
                  <a:pt x="386" y="75"/>
                  <a:pt x="387" y="75"/>
                  <a:pt x="387" y="74"/>
                </a:cubicBezTo>
                <a:cubicBezTo>
                  <a:pt x="387" y="74"/>
                  <a:pt x="386" y="74"/>
                  <a:pt x="386" y="74"/>
                </a:cubicBezTo>
                <a:cubicBezTo>
                  <a:pt x="386" y="73"/>
                  <a:pt x="387" y="74"/>
                  <a:pt x="388" y="74"/>
                </a:cubicBezTo>
                <a:cubicBezTo>
                  <a:pt x="388" y="74"/>
                  <a:pt x="388" y="74"/>
                  <a:pt x="389" y="74"/>
                </a:cubicBezTo>
                <a:cubicBezTo>
                  <a:pt x="389" y="73"/>
                  <a:pt x="389" y="73"/>
                  <a:pt x="390" y="73"/>
                </a:cubicBezTo>
                <a:cubicBezTo>
                  <a:pt x="391" y="73"/>
                  <a:pt x="391" y="72"/>
                  <a:pt x="391" y="72"/>
                </a:cubicBezTo>
                <a:cubicBezTo>
                  <a:pt x="391" y="72"/>
                  <a:pt x="387" y="70"/>
                  <a:pt x="387" y="71"/>
                </a:cubicBezTo>
                <a:cubicBezTo>
                  <a:pt x="387" y="70"/>
                  <a:pt x="387" y="70"/>
                  <a:pt x="386" y="70"/>
                </a:cubicBezTo>
                <a:cubicBezTo>
                  <a:pt x="386" y="69"/>
                  <a:pt x="385" y="70"/>
                  <a:pt x="384" y="69"/>
                </a:cubicBezTo>
                <a:cubicBezTo>
                  <a:pt x="383" y="69"/>
                  <a:pt x="383" y="68"/>
                  <a:pt x="383" y="68"/>
                </a:cubicBezTo>
                <a:cubicBezTo>
                  <a:pt x="382" y="68"/>
                  <a:pt x="382" y="68"/>
                  <a:pt x="381" y="68"/>
                </a:cubicBezTo>
                <a:cubicBezTo>
                  <a:pt x="381" y="68"/>
                  <a:pt x="381" y="68"/>
                  <a:pt x="381" y="68"/>
                </a:cubicBezTo>
                <a:cubicBezTo>
                  <a:pt x="380" y="68"/>
                  <a:pt x="380" y="68"/>
                  <a:pt x="380" y="68"/>
                </a:cubicBezTo>
                <a:cubicBezTo>
                  <a:pt x="379" y="68"/>
                  <a:pt x="375" y="69"/>
                  <a:pt x="375" y="68"/>
                </a:cubicBezTo>
                <a:cubicBezTo>
                  <a:pt x="375" y="68"/>
                  <a:pt x="375" y="68"/>
                  <a:pt x="374" y="69"/>
                </a:cubicBezTo>
                <a:cubicBezTo>
                  <a:pt x="374" y="68"/>
                  <a:pt x="374" y="67"/>
                  <a:pt x="373" y="67"/>
                </a:cubicBezTo>
                <a:cubicBezTo>
                  <a:pt x="372" y="66"/>
                  <a:pt x="372" y="66"/>
                  <a:pt x="371" y="66"/>
                </a:cubicBezTo>
                <a:cubicBezTo>
                  <a:pt x="369" y="66"/>
                  <a:pt x="367" y="66"/>
                  <a:pt x="365" y="65"/>
                </a:cubicBezTo>
                <a:cubicBezTo>
                  <a:pt x="364" y="64"/>
                  <a:pt x="364" y="65"/>
                  <a:pt x="363" y="65"/>
                </a:cubicBezTo>
                <a:cubicBezTo>
                  <a:pt x="363" y="64"/>
                  <a:pt x="362" y="64"/>
                  <a:pt x="361" y="65"/>
                </a:cubicBezTo>
                <a:cubicBezTo>
                  <a:pt x="361" y="65"/>
                  <a:pt x="360" y="66"/>
                  <a:pt x="360" y="66"/>
                </a:cubicBezTo>
                <a:cubicBezTo>
                  <a:pt x="359" y="67"/>
                  <a:pt x="359" y="67"/>
                  <a:pt x="360" y="68"/>
                </a:cubicBezTo>
                <a:cubicBezTo>
                  <a:pt x="361" y="68"/>
                  <a:pt x="360" y="68"/>
                  <a:pt x="361" y="68"/>
                </a:cubicBezTo>
                <a:cubicBezTo>
                  <a:pt x="361" y="68"/>
                  <a:pt x="361" y="69"/>
                  <a:pt x="361" y="69"/>
                </a:cubicBezTo>
                <a:cubicBezTo>
                  <a:pt x="362" y="69"/>
                  <a:pt x="361" y="69"/>
                  <a:pt x="362" y="69"/>
                </a:cubicBezTo>
                <a:cubicBezTo>
                  <a:pt x="362" y="69"/>
                  <a:pt x="362" y="70"/>
                  <a:pt x="362" y="70"/>
                </a:cubicBezTo>
                <a:cubicBezTo>
                  <a:pt x="363" y="71"/>
                  <a:pt x="363" y="71"/>
                  <a:pt x="363" y="71"/>
                </a:cubicBezTo>
                <a:cubicBezTo>
                  <a:pt x="364" y="71"/>
                  <a:pt x="364" y="71"/>
                  <a:pt x="364" y="71"/>
                </a:cubicBezTo>
                <a:cubicBezTo>
                  <a:pt x="365" y="71"/>
                  <a:pt x="366" y="71"/>
                  <a:pt x="367" y="71"/>
                </a:cubicBezTo>
                <a:cubicBezTo>
                  <a:pt x="368" y="71"/>
                  <a:pt x="370" y="73"/>
                  <a:pt x="371" y="73"/>
                </a:cubicBezTo>
                <a:cubicBezTo>
                  <a:pt x="372" y="73"/>
                  <a:pt x="372" y="71"/>
                  <a:pt x="373" y="71"/>
                </a:cubicBezTo>
                <a:cubicBezTo>
                  <a:pt x="373" y="71"/>
                  <a:pt x="374" y="71"/>
                  <a:pt x="374" y="72"/>
                </a:cubicBezTo>
                <a:cubicBezTo>
                  <a:pt x="374" y="72"/>
                  <a:pt x="374" y="72"/>
                  <a:pt x="374" y="72"/>
                </a:cubicBezTo>
                <a:cubicBezTo>
                  <a:pt x="375" y="72"/>
                  <a:pt x="375" y="72"/>
                  <a:pt x="376" y="72"/>
                </a:cubicBezTo>
                <a:cubicBezTo>
                  <a:pt x="376" y="72"/>
                  <a:pt x="376" y="73"/>
                  <a:pt x="376" y="73"/>
                </a:cubicBezTo>
                <a:cubicBezTo>
                  <a:pt x="377" y="73"/>
                  <a:pt x="377" y="73"/>
                  <a:pt x="377" y="73"/>
                </a:cubicBezTo>
                <a:cubicBezTo>
                  <a:pt x="378" y="73"/>
                  <a:pt x="378" y="73"/>
                  <a:pt x="378" y="73"/>
                </a:cubicBezTo>
                <a:cubicBezTo>
                  <a:pt x="378" y="73"/>
                  <a:pt x="378" y="74"/>
                  <a:pt x="378" y="74"/>
                </a:cubicBezTo>
                <a:cubicBezTo>
                  <a:pt x="379" y="74"/>
                  <a:pt x="380" y="74"/>
                  <a:pt x="380" y="75"/>
                </a:cubicBezTo>
                <a:cubicBezTo>
                  <a:pt x="380" y="75"/>
                  <a:pt x="380" y="76"/>
                  <a:pt x="381" y="76"/>
                </a:cubicBezTo>
                <a:cubicBezTo>
                  <a:pt x="382" y="76"/>
                  <a:pt x="381" y="78"/>
                  <a:pt x="381" y="79"/>
                </a:cubicBezTo>
                <a:cubicBezTo>
                  <a:pt x="381" y="79"/>
                  <a:pt x="381" y="81"/>
                  <a:pt x="380" y="80"/>
                </a:cubicBezTo>
                <a:cubicBezTo>
                  <a:pt x="380" y="81"/>
                  <a:pt x="381" y="82"/>
                  <a:pt x="381" y="82"/>
                </a:cubicBezTo>
                <a:cubicBezTo>
                  <a:pt x="381" y="83"/>
                  <a:pt x="381" y="83"/>
                  <a:pt x="380" y="83"/>
                </a:cubicBezTo>
                <a:cubicBezTo>
                  <a:pt x="380" y="84"/>
                  <a:pt x="380" y="84"/>
                  <a:pt x="380" y="84"/>
                </a:cubicBezTo>
                <a:cubicBezTo>
                  <a:pt x="380" y="85"/>
                  <a:pt x="380" y="85"/>
                  <a:pt x="380" y="85"/>
                </a:cubicBezTo>
                <a:cubicBezTo>
                  <a:pt x="380" y="86"/>
                  <a:pt x="381" y="86"/>
                  <a:pt x="381" y="87"/>
                </a:cubicBezTo>
                <a:cubicBezTo>
                  <a:pt x="381" y="87"/>
                  <a:pt x="381" y="88"/>
                  <a:pt x="381" y="89"/>
                </a:cubicBezTo>
                <a:cubicBezTo>
                  <a:pt x="381" y="90"/>
                  <a:pt x="383" y="89"/>
                  <a:pt x="384" y="88"/>
                </a:cubicBezTo>
                <a:cubicBezTo>
                  <a:pt x="384" y="87"/>
                  <a:pt x="385" y="88"/>
                  <a:pt x="385" y="88"/>
                </a:cubicBezTo>
                <a:cubicBezTo>
                  <a:pt x="386" y="88"/>
                  <a:pt x="386" y="89"/>
                  <a:pt x="386" y="89"/>
                </a:cubicBezTo>
                <a:cubicBezTo>
                  <a:pt x="388" y="89"/>
                  <a:pt x="390" y="88"/>
                  <a:pt x="392" y="88"/>
                </a:cubicBezTo>
                <a:cubicBezTo>
                  <a:pt x="392" y="87"/>
                  <a:pt x="392" y="88"/>
                  <a:pt x="392" y="88"/>
                </a:cubicBezTo>
                <a:close/>
                <a:moveTo>
                  <a:pt x="273" y="72"/>
                </a:moveTo>
                <a:cubicBezTo>
                  <a:pt x="273" y="73"/>
                  <a:pt x="272" y="72"/>
                  <a:pt x="272" y="72"/>
                </a:cubicBezTo>
                <a:cubicBezTo>
                  <a:pt x="272" y="71"/>
                  <a:pt x="271" y="71"/>
                  <a:pt x="270" y="71"/>
                </a:cubicBezTo>
                <a:cubicBezTo>
                  <a:pt x="269" y="71"/>
                  <a:pt x="267" y="73"/>
                  <a:pt x="267" y="72"/>
                </a:cubicBezTo>
                <a:cubicBezTo>
                  <a:pt x="266" y="72"/>
                  <a:pt x="265" y="72"/>
                  <a:pt x="265" y="73"/>
                </a:cubicBezTo>
                <a:cubicBezTo>
                  <a:pt x="265" y="74"/>
                  <a:pt x="264" y="76"/>
                  <a:pt x="265" y="76"/>
                </a:cubicBezTo>
                <a:cubicBezTo>
                  <a:pt x="265" y="76"/>
                  <a:pt x="267" y="75"/>
                  <a:pt x="267" y="76"/>
                </a:cubicBezTo>
                <a:cubicBezTo>
                  <a:pt x="267" y="76"/>
                  <a:pt x="266" y="77"/>
                  <a:pt x="265" y="77"/>
                </a:cubicBezTo>
                <a:cubicBezTo>
                  <a:pt x="264" y="77"/>
                  <a:pt x="264" y="77"/>
                  <a:pt x="263" y="77"/>
                </a:cubicBezTo>
                <a:cubicBezTo>
                  <a:pt x="263" y="77"/>
                  <a:pt x="263" y="77"/>
                  <a:pt x="262" y="77"/>
                </a:cubicBezTo>
                <a:cubicBezTo>
                  <a:pt x="262" y="78"/>
                  <a:pt x="262" y="78"/>
                  <a:pt x="263" y="79"/>
                </a:cubicBezTo>
                <a:cubicBezTo>
                  <a:pt x="264" y="79"/>
                  <a:pt x="266" y="78"/>
                  <a:pt x="267" y="78"/>
                </a:cubicBezTo>
                <a:cubicBezTo>
                  <a:pt x="266" y="80"/>
                  <a:pt x="264" y="80"/>
                  <a:pt x="262" y="80"/>
                </a:cubicBezTo>
                <a:cubicBezTo>
                  <a:pt x="261" y="80"/>
                  <a:pt x="261" y="82"/>
                  <a:pt x="262" y="82"/>
                </a:cubicBezTo>
                <a:cubicBezTo>
                  <a:pt x="263" y="82"/>
                  <a:pt x="263" y="83"/>
                  <a:pt x="264" y="82"/>
                </a:cubicBezTo>
                <a:cubicBezTo>
                  <a:pt x="264" y="82"/>
                  <a:pt x="264" y="82"/>
                  <a:pt x="265" y="82"/>
                </a:cubicBezTo>
                <a:cubicBezTo>
                  <a:pt x="265" y="82"/>
                  <a:pt x="266" y="82"/>
                  <a:pt x="266" y="81"/>
                </a:cubicBezTo>
                <a:cubicBezTo>
                  <a:pt x="268" y="82"/>
                  <a:pt x="268" y="82"/>
                  <a:pt x="268" y="83"/>
                </a:cubicBezTo>
                <a:cubicBezTo>
                  <a:pt x="268" y="83"/>
                  <a:pt x="269" y="83"/>
                  <a:pt x="269" y="83"/>
                </a:cubicBezTo>
                <a:cubicBezTo>
                  <a:pt x="269" y="82"/>
                  <a:pt x="269" y="82"/>
                  <a:pt x="269" y="81"/>
                </a:cubicBezTo>
                <a:cubicBezTo>
                  <a:pt x="269" y="81"/>
                  <a:pt x="270" y="81"/>
                  <a:pt x="270" y="81"/>
                </a:cubicBezTo>
                <a:cubicBezTo>
                  <a:pt x="270" y="82"/>
                  <a:pt x="270" y="83"/>
                  <a:pt x="271" y="83"/>
                </a:cubicBezTo>
                <a:cubicBezTo>
                  <a:pt x="272" y="83"/>
                  <a:pt x="272" y="83"/>
                  <a:pt x="272" y="83"/>
                </a:cubicBezTo>
                <a:cubicBezTo>
                  <a:pt x="272" y="82"/>
                  <a:pt x="273" y="83"/>
                  <a:pt x="273" y="81"/>
                </a:cubicBezTo>
                <a:cubicBezTo>
                  <a:pt x="273" y="81"/>
                  <a:pt x="272" y="80"/>
                  <a:pt x="273" y="80"/>
                </a:cubicBezTo>
                <a:cubicBezTo>
                  <a:pt x="274" y="79"/>
                  <a:pt x="273" y="78"/>
                  <a:pt x="273" y="77"/>
                </a:cubicBezTo>
                <a:cubicBezTo>
                  <a:pt x="274" y="77"/>
                  <a:pt x="275" y="77"/>
                  <a:pt x="275" y="78"/>
                </a:cubicBezTo>
                <a:cubicBezTo>
                  <a:pt x="274" y="79"/>
                  <a:pt x="274" y="80"/>
                  <a:pt x="274" y="82"/>
                </a:cubicBezTo>
                <a:cubicBezTo>
                  <a:pt x="275" y="82"/>
                  <a:pt x="276" y="81"/>
                  <a:pt x="277" y="81"/>
                </a:cubicBezTo>
                <a:cubicBezTo>
                  <a:pt x="278" y="82"/>
                  <a:pt x="278" y="82"/>
                  <a:pt x="279" y="81"/>
                </a:cubicBezTo>
                <a:cubicBezTo>
                  <a:pt x="280" y="81"/>
                  <a:pt x="280" y="81"/>
                  <a:pt x="281" y="81"/>
                </a:cubicBezTo>
                <a:cubicBezTo>
                  <a:pt x="281" y="81"/>
                  <a:pt x="282" y="80"/>
                  <a:pt x="282" y="80"/>
                </a:cubicBezTo>
                <a:cubicBezTo>
                  <a:pt x="282" y="80"/>
                  <a:pt x="283" y="80"/>
                  <a:pt x="283" y="80"/>
                </a:cubicBezTo>
                <a:cubicBezTo>
                  <a:pt x="284" y="79"/>
                  <a:pt x="284" y="80"/>
                  <a:pt x="284" y="80"/>
                </a:cubicBezTo>
                <a:cubicBezTo>
                  <a:pt x="285" y="81"/>
                  <a:pt x="286" y="80"/>
                  <a:pt x="287" y="80"/>
                </a:cubicBezTo>
                <a:cubicBezTo>
                  <a:pt x="287" y="81"/>
                  <a:pt x="288" y="81"/>
                  <a:pt x="288" y="81"/>
                </a:cubicBezTo>
                <a:cubicBezTo>
                  <a:pt x="288" y="80"/>
                  <a:pt x="289" y="81"/>
                  <a:pt x="289" y="81"/>
                </a:cubicBezTo>
                <a:cubicBezTo>
                  <a:pt x="289" y="80"/>
                  <a:pt x="290" y="80"/>
                  <a:pt x="290" y="79"/>
                </a:cubicBezTo>
                <a:cubicBezTo>
                  <a:pt x="290" y="79"/>
                  <a:pt x="290" y="79"/>
                  <a:pt x="290" y="79"/>
                </a:cubicBezTo>
                <a:cubicBezTo>
                  <a:pt x="291" y="79"/>
                  <a:pt x="291" y="79"/>
                  <a:pt x="291" y="80"/>
                </a:cubicBezTo>
                <a:cubicBezTo>
                  <a:pt x="291" y="80"/>
                  <a:pt x="290" y="81"/>
                  <a:pt x="290" y="81"/>
                </a:cubicBezTo>
                <a:cubicBezTo>
                  <a:pt x="289" y="82"/>
                  <a:pt x="288" y="82"/>
                  <a:pt x="287" y="83"/>
                </a:cubicBezTo>
                <a:cubicBezTo>
                  <a:pt x="287" y="83"/>
                  <a:pt x="285" y="84"/>
                  <a:pt x="285" y="83"/>
                </a:cubicBezTo>
                <a:cubicBezTo>
                  <a:pt x="283" y="83"/>
                  <a:pt x="282" y="84"/>
                  <a:pt x="281" y="84"/>
                </a:cubicBezTo>
                <a:cubicBezTo>
                  <a:pt x="280" y="84"/>
                  <a:pt x="281" y="84"/>
                  <a:pt x="280" y="84"/>
                </a:cubicBezTo>
                <a:cubicBezTo>
                  <a:pt x="279" y="84"/>
                  <a:pt x="279" y="85"/>
                  <a:pt x="278" y="85"/>
                </a:cubicBezTo>
                <a:cubicBezTo>
                  <a:pt x="278" y="85"/>
                  <a:pt x="276" y="85"/>
                  <a:pt x="276" y="86"/>
                </a:cubicBezTo>
                <a:cubicBezTo>
                  <a:pt x="276" y="86"/>
                  <a:pt x="275" y="86"/>
                  <a:pt x="275" y="87"/>
                </a:cubicBezTo>
                <a:cubicBezTo>
                  <a:pt x="275" y="88"/>
                  <a:pt x="276" y="90"/>
                  <a:pt x="278" y="90"/>
                </a:cubicBezTo>
                <a:cubicBezTo>
                  <a:pt x="279" y="90"/>
                  <a:pt x="280" y="89"/>
                  <a:pt x="281" y="90"/>
                </a:cubicBezTo>
                <a:cubicBezTo>
                  <a:pt x="281" y="89"/>
                  <a:pt x="282" y="89"/>
                  <a:pt x="283" y="89"/>
                </a:cubicBezTo>
                <a:cubicBezTo>
                  <a:pt x="283" y="89"/>
                  <a:pt x="284" y="88"/>
                  <a:pt x="284" y="88"/>
                </a:cubicBezTo>
                <a:cubicBezTo>
                  <a:pt x="286" y="88"/>
                  <a:pt x="285" y="88"/>
                  <a:pt x="286" y="87"/>
                </a:cubicBezTo>
                <a:cubicBezTo>
                  <a:pt x="287" y="86"/>
                  <a:pt x="286" y="87"/>
                  <a:pt x="287" y="86"/>
                </a:cubicBezTo>
                <a:cubicBezTo>
                  <a:pt x="287" y="86"/>
                  <a:pt x="287" y="86"/>
                  <a:pt x="287" y="86"/>
                </a:cubicBezTo>
                <a:cubicBezTo>
                  <a:pt x="287" y="86"/>
                  <a:pt x="288" y="85"/>
                  <a:pt x="288" y="85"/>
                </a:cubicBezTo>
                <a:cubicBezTo>
                  <a:pt x="289" y="84"/>
                  <a:pt x="288" y="86"/>
                  <a:pt x="289" y="84"/>
                </a:cubicBezTo>
                <a:cubicBezTo>
                  <a:pt x="290" y="84"/>
                  <a:pt x="291" y="84"/>
                  <a:pt x="292" y="85"/>
                </a:cubicBezTo>
                <a:cubicBezTo>
                  <a:pt x="292" y="84"/>
                  <a:pt x="292" y="84"/>
                  <a:pt x="293" y="84"/>
                </a:cubicBezTo>
                <a:cubicBezTo>
                  <a:pt x="294" y="84"/>
                  <a:pt x="293" y="84"/>
                  <a:pt x="294" y="83"/>
                </a:cubicBezTo>
                <a:cubicBezTo>
                  <a:pt x="295" y="83"/>
                  <a:pt x="296" y="84"/>
                  <a:pt x="297" y="83"/>
                </a:cubicBezTo>
                <a:cubicBezTo>
                  <a:pt x="297" y="83"/>
                  <a:pt x="297" y="83"/>
                  <a:pt x="298" y="83"/>
                </a:cubicBezTo>
                <a:cubicBezTo>
                  <a:pt x="298" y="82"/>
                  <a:pt x="299" y="82"/>
                  <a:pt x="300" y="82"/>
                </a:cubicBezTo>
                <a:cubicBezTo>
                  <a:pt x="300" y="82"/>
                  <a:pt x="300" y="83"/>
                  <a:pt x="300" y="84"/>
                </a:cubicBezTo>
                <a:cubicBezTo>
                  <a:pt x="301" y="84"/>
                  <a:pt x="302" y="84"/>
                  <a:pt x="303" y="84"/>
                </a:cubicBezTo>
                <a:cubicBezTo>
                  <a:pt x="304" y="83"/>
                  <a:pt x="304" y="83"/>
                  <a:pt x="304" y="82"/>
                </a:cubicBezTo>
                <a:cubicBezTo>
                  <a:pt x="305" y="81"/>
                  <a:pt x="306" y="82"/>
                  <a:pt x="307" y="82"/>
                </a:cubicBezTo>
                <a:cubicBezTo>
                  <a:pt x="307" y="82"/>
                  <a:pt x="310" y="82"/>
                  <a:pt x="310" y="82"/>
                </a:cubicBezTo>
                <a:cubicBezTo>
                  <a:pt x="311" y="82"/>
                  <a:pt x="312" y="82"/>
                  <a:pt x="312" y="82"/>
                </a:cubicBezTo>
                <a:cubicBezTo>
                  <a:pt x="312" y="82"/>
                  <a:pt x="313" y="82"/>
                  <a:pt x="313" y="81"/>
                </a:cubicBezTo>
                <a:cubicBezTo>
                  <a:pt x="314" y="80"/>
                  <a:pt x="314" y="81"/>
                  <a:pt x="314" y="79"/>
                </a:cubicBezTo>
                <a:cubicBezTo>
                  <a:pt x="314" y="78"/>
                  <a:pt x="314" y="77"/>
                  <a:pt x="314" y="76"/>
                </a:cubicBezTo>
                <a:cubicBezTo>
                  <a:pt x="314" y="76"/>
                  <a:pt x="313" y="75"/>
                  <a:pt x="313" y="74"/>
                </a:cubicBezTo>
                <a:cubicBezTo>
                  <a:pt x="313" y="74"/>
                  <a:pt x="313" y="74"/>
                  <a:pt x="313" y="74"/>
                </a:cubicBezTo>
                <a:cubicBezTo>
                  <a:pt x="313" y="74"/>
                  <a:pt x="313" y="74"/>
                  <a:pt x="313" y="73"/>
                </a:cubicBezTo>
                <a:cubicBezTo>
                  <a:pt x="313" y="73"/>
                  <a:pt x="313" y="73"/>
                  <a:pt x="313" y="73"/>
                </a:cubicBezTo>
                <a:cubicBezTo>
                  <a:pt x="313" y="73"/>
                  <a:pt x="312" y="73"/>
                  <a:pt x="312" y="72"/>
                </a:cubicBezTo>
                <a:cubicBezTo>
                  <a:pt x="312" y="72"/>
                  <a:pt x="312" y="72"/>
                  <a:pt x="311" y="72"/>
                </a:cubicBezTo>
                <a:cubicBezTo>
                  <a:pt x="311" y="71"/>
                  <a:pt x="311" y="71"/>
                  <a:pt x="310" y="71"/>
                </a:cubicBezTo>
                <a:cubicBezTo>
                  <a:pt x="310" y="71"/>
                  <a:pt x="309" y="72"/>
                  <a:pt x="309" y="73"/>
                </a:cubicBezTo>
                <a:cubicBezTo>
                  <a:pt x="309" y="74"/>
                  <a:pt x="311" y="74"/>
                  <a:pt x="310" y="75"/>
                </a:cubicBezTo>
                <a:cubicBezTo>
                  <a:pt x="309" y="76"/>
                  <a:pt x="309" y="75"/>
                  <a:pt x="309" y="76"/>
                </a:cubicBezTo>
                <a:cubicBezTo>
                  <a:pt x="309" y="77"/>
                  <a:pt x="309" y="77"/>
                  <a:pt x="308" y="77"/>
                </a:cubicBezTo>
                <a:cubicBezTo>
                  <a:pt x="308" y="77"/>
                  <a:pt x="308" y="76"/>
                  <a:pt x="308" y="75"/>
                </a:cubicBezTo>
                <a:cubicBezTo>
                  <a:pt x="308" y="74"/>
                  <a:pt x="308" y="74"/>
                  <a:pt x="306" y="74"/>
                </a:cubicBezTo>
                <a:cubicBezTo>
                  <a:pt x="306" y="74"/>
                  <a:pt x="307" y="74"/>
                  <a:pt x="306" y="75"/>
                </a:cubicBezTo>
                <a:cubicBezTo>
                  <a:pt x="306" y="75"/>
                  <a:pt x="306" y="75"/>
                  <a:pt x="306" y="75"/>
                </a:cubicBezTo>
                <a:cubicBezTo>
                  <a:pt x="306" y="75"/>
                  <a:pt x="305" y="75"/>
                  <a:pt x="305" y="75"/>
                </a:cubicBezTo>
                <a:cubicBezTo>
                  <a:pt x="305" y="75"/>
                  <a:pt x="305" y="76"/>
                  <a:pt x="305" y="76"/>
                </a:cubicBezTo>
                <a:cubicBezTo>
                  <a:pt x="305" y="76"/>
                  <a:pt x="305" y="76"/>
                  <a:pt x="305" y="75"/>
                </a:cubicBezTo>
                <a:cubicBezTo>
                  <a:pt x="305" y="75"/>
                  <a:pt x="305" y="75"/>
                  <a:pt x="305" y="74"/>
                </a:cubicBezTo>
                <a:cubicBezTo>
                  <a:pt x="305" y="74"/>
                  <a:pt x="306" y="71"/>
                  <a:pt x="305" y="71"/>
                </a:cubicBezTo>
                <a:cubicBezTo>
                  <a:pt x="305" y="71"/>
                  <a:pt x="304" y="71"/>
                  <a:pt x="304" y="71"/>
                </a:cubicBezTo>
                <a:cubicBezTo>
                  <a:pt x="304" y="71"/>
                  <a:pt x="304" y="72"/>
                  <a:pt x="303" y="72"/>
                </a:cubicBezTo>
                <a:cubicBezTo>
                  <a:pt x="301" y="73"/>
                  <a:pt x="301" y="70"/>
                  <a:pt x="299" y="70"/>
                </a:cubicBezTo>
                <a:cubicBezTo>
                  <a:pt x="299" y="70"/>
                  <a:pt x="298" y="69"/>
                  <a:pt x="298" y="69"/>
                </a:cubicBezTo>
                <a:cubicBezTo>
                  <a:pt x="297" y="68"/>
                  <a:pt x="297" y="68"/>
                  <a:pt x="297" y="67"/>
                </a:cubicBezTo>
                <a:cubicBezTo>
                  <a:pt x="298" y="66"/>
                  <a:pt x="296" y="65"/>
                  <a:pt x="296" y="64"/>
                </a:cubicBezTo>
                <a:cubicBezTo>
                  <a:pt x="295" y="64"/>
                  <a:pt x="296" y="65"/>
                  <a:pt x="296" y="65"/>
                </a:cubicBezTo>
                <a:cubicBezTo>
                  <a:pt x="295" y="65"/>
                  <a:pt x="294" y="65"/>
                  <a:pt x="294" y="65"/>
                </a:cubicBezTo>
                <a:cubicBezTo>
                  <a:pt x="294" y="66"/>
                  <a:pt x="295" y="67"/>
                  <a:pt x="295" y="68"/>
                </a:cubicBezTo>
                <a:cubicBezTo>
                  <a:pt x="294" y="68"/>
                  <a:pt x="294" y="68"/>
                  <a:pt x="294" y="68"/>
                </a:cubicBezTo>
                <a:cubicBezTo>
                  <a:pt x="294" y="69"/>
                  <a:pt x="295" y="70"/>
                  <a:pt x="294" y="70"/>
                </a:cubicBezTo>
                <a:cubicBezTo>
                  <a:pt x="294" y="71"/>
                  <a:pt x="294" y="71"/>
                  <a:pt x="294" y="72"/>
                </a:cubicBezTo>
                <a:cubicBezTo>
                  <a:pt x="294" y="72"/>
                  <a:pt x="297" y="73"/>
                  <a:pt x="297" y="73"/>
                </a:cubicBezTo>
                <a:cubicBezTo>
                  <a:pt x="297" y="74"/>
                  <a:pt x="296" y="75"/>
                  <a:pt x="296" y="76"/>
                </a:cubicBezTo>
                <a:cubicBezTo>
                  <a:pt x="296" y="76"/>
                  <a:pt x="297" y="76"/>
                  <a:pt x="298" y="76"/>
                </a:cubicBezTo>
                <a:cubicBezTo>
                  <a:pt x="298" y="77"/>
                  <a:pt x="298" y="77"/>
                  <a:pt x="298" y="78"/>
                </a:cubicBezTo>
                <a:cubicBezTo>
                  <a:pt x="296" y="78"/>
                  <a:pt x="294" y="78"/>
                  <a:pt x="292" y="78"/>
                </a:cubicBezTo>
                <a:cubicBezTo>
                  <a:pt x="291" y="77"/>
                  <a:pt x="290" y="77"/>
                  <a:pt x="289" y="77"/>
                </a:cubicBezTo>
                <a:cubicBezTo>
                  <a:pt x="287" y="77"/>
                  <a:pt x="287" y="77"/>
                  <a:pt x="287" y="76"/>
                </a:cubicBezTo>
                <a:cubicBezTo>
                  <a:pt x="286" y="76"/>
                  <a:pt x="285" y="76"/>
                  <a:pt x="285" y="76"/>
                </a:cubicBezTo>
                <a:cubicBezTo>
                  <a:pt x="284" y="75"/>
                  <a:pt x="285" y="75"/>
                  <a:pt x="284" y="75"/>
                </a:cubicBezTo>
                <a:cubicBezTo>
                  <a:pt x="283" y="74"/>
                  <a:pt x="283" y="74"/>
                  <a:pt x="281" y="74"/>
                </a:cubicBezTo>
                <a:cubicBezTo>
                  <a:pt x="281" y="74"/>
                  <a:pt x="281" y="74"/>
                  <a:pt x="280" y="74"/>
                </a:cubicBezTo>
                <a:cubicBezTo>
                  <a:pt x="280" y="74"/>
                  <a:pt x="280" y="74"/>
                  <a:pt x="280" y="74"/>
                </a:cubicBezTo>
                <a:cubicBezTo>
                  <a:pt x="279" y="73"/>
                  <a:pt x="278" y="73"/>
                  <a:pt x="278" y="72"/>
                </a:cubicBezTo>
                <a:cubicBezTo>
                  <a:pt x="277" y="72"/>
                  <a:pt x="277" y="72"/>
                  <a:pt x="277" y="72"/>
                </a:cubicBezTo>
                <a:cubicBezTo>
                  <a:pt x="276" y="72"/>
                  <a:pt x="276" y="72"/>
                  <a:pt x="275" y="72"/>
                </a:cubicBezTo>
                <a:cubicBezTo>
                  <a:pt x="275" y="72"/>
                  <a:pt x="276" y="72"/>
                  <a:pt x="275" y="72"/>
                </a:cubicBezTo>
                <a:cubicBezTo>
                  <a:pt x="274" y="72"/>
                  <a:pt x="274" y="72"/>
                  <a:pt x="273" y="72"/>
                </a:cubicBezTo>
                <a:close/>
                <a:moveTo>
                  <a:pt x="886" y="63"/>
                </a:moveTo>
                <a:cubicBezTo>
                  <a:pt x="885" y="63"/>
                  <a:pt x="885" y="63"/>
                  <a:pt x="885" y="63"/>
                </a:cubicBezTo>
                <a:cubicBezTo>
                  <a:pt x="885" y="63"/>
                  <a:pt x="885" y="63"/>
                  <a:pt x="886" y="63"/>
                </a:cubicBezTo>
                <a:cubicBezTo>
                  <a:pt x="886" y="63"/>
                  <a:pt x="886" y="63"/>
                  <a:pt x="886" y="63"/>
                </a:cubicBezTo>
                <a:close/>
                <a:moveTo>
                  <a:pt x="480" y="62"/>
                </a:moveTo>
                <a:cubicBezTo>
                  <a:pt x="479" y="62"/>
                  <a:pt x="479" y="62"/>
                  <a:pt x="478" y="62"/>
                </a:cubicBezTo>
                <a:cubicBezTo>
                  <a:pt x="479" y="62"/>
                  <a:pt x="479" y="62"/>
                  <a:pt x="480" y="62"/>
                </a:cubicBezTo>
                <a:cubicBezTo>
                  <a:pt x="480" y="62"/>
                  <a:pt x="480" y="62"/>
                  <a:pt x="480" y="62"/>
                </a:cubicBezTo>
                <a:cubicBezTo>
                  <a:pt x="479" y="62"/>
                  <a:pt x="480" y="62"/>
                  <a:pt x="480" y="62"/>
                </a:cubicBezTo>
                <a:close/>
                <a:moveTo>
                  <a:pt x="1445" y="314"/>
                </a:moveTo>
                <a:cubicBezTo>
                  <a:pt x="1445" y="314"/>
                  <a:pt x="1444" y="315"/>
                  <a:pt x="1445" y="315"/>
                </a:cubicBezTo>
                <a:cubicBezTo>
                  <a:pt x="1445" y="317"/>
                  <a:pt x="1444" y="317"/>
                  <a:pt x="1443" y="316"/>
                </a:cubicBezTo>
                <a:cubicBezTo>
                  <a:pt x="1443" y="316"/>
                  <a:pt x="1443" y="316"/>
                  <a:pt x="1443" y="316"/>
                </a:cubicBezTo>
                <a:cubicBezTo>
                  <a:pt x="1443" y="315"/>
                  <a:pt x="1443" y="314"/>
                  <a:pt x="1443" y="313"/>
                </a:cubicBezTo>
                <a:cubicBezTo>
                  <a:pt x="1443" y="313"/>
                  <a:pt x="1442" y="311"/>
                  <a:pt x="1442" y="311"/>
                </a:cubicBezTo>
                <a:cubicBezTo>
                  <a:pt x="1443" y="311"/>
                  <a:pt x="1443" y="311"/>
                  <a:pt x="1444" y="311"/>
                </a:cubicBezTo>
                <a:cubicBezTo>
                  <a:pt x="1445" y="312"/>
                  <a:pt x="1445" y="313"/>
                  <a:pt x="1445" y="314"/>
                </a:cubicBezTo>
                <a:cubicBezTo>
                  <a:pt x="1445" y="314"/>
                  <a:pt x="1445" y="314"/>
                  <a:pt x="1445" y="314"/>
                </a:cubicBezTo>
                <a:close/>
                <a:moveTo>
                  <a:pt x="1374" y="378"/>
                </a:moveTo>
                <a:cubicBezTo>
                  <a:pt x="1373" y="378"/>
                  <a:pt x="1374" y="378"/>
                  <a:pt x="1373" y="377"/>
                </a:cubicBezTo>
                <a:cubicBezTo>
                  <a:pt x="1374" y="378"/>
                  <a:pt x="1374" y="378"/>
                  <a:pt x="1374" y="378"/>
                </a:cubicBezTo>
                <a:close/>
                <a:moveTo>
                  <a:pt x="1372" y="412"/>
                </a:moveTo>
                <a:cubicBezTo>
                  <a:pt x="1371" y="412"/>
                  <a:pt x="1371" y="413"/>
                  <a:pt x="1371" y="412"/>
                </a:cubicBezTo>
                <a:cubicBezTo>
                  <a:pt x="1370" y="411"/>
                  <a:pt x="1370" y="411"/>
                  <a:pt x="1370" y="411"/>
                </a:cubicBezTo>
                <a:cubicBezTo>
                  <a:pt x="1370" y="410"/>
                  <a:pt x="1372" y="410"/>
                  <a:pt x="1373" y="410"/>
                </a:cubicBezTo>
                <a:cubicBezTo>
                  <a:pt x="1373" y="411"/>
                  <a:pt x="1372" y="411"/>
                  <a:pt x="1372" y="412"/>
                </a:cubicBezTo>
                <a:cubicBezTo>
                  <a:pt x="1372" y="412"/>
                  <a:pt x="1372" y="412"/>
                  <a:pt x="1372" y="412"/>
                </a:cubicBezTo>
                <a:close/>
                <a:moveTo>
                  <a:pt x="1386" y="398"/>
                </a:moveTo>
                <a:cubicBezTo>
                  <a:pt x="1387" y="398"/>
                  <a:pt x="1387" y="398"/>
                  <a:pt x="1388" y="398"/>
                </a:cubicBezTo>
                <a:cubicBezTo>
                  <a:pt x="1389" y="399"/>
                  <a:pt x="1388" y="399"/>
                  <a:pt x="1388" y="399"/>
                </a:cubicBezTo>
                <a:cubicBezTo>
                  <a:pt x="1388" y="399"/>
                  <a:pt x="1389" y="400"/>
                  <a:pt x="1388" y="400"/>
                </a:cubicBezTo>
                <a:cubicBezTo>
                  <a:pt x="1388" y="400"/>
                  <a:pt x="1387" y="401"/>
                  <a:pt x="1387" y="400"/>
                </a:cubicBezTo>
                <a:cubicBezTo>
                  <a:pt x="1387" y="400"/>
                  <a:pt x="1386" y="400"/>
                  <a:pt x="1386" y="400"/>
                </a:cubicBezTo>
                <a:cubicBezTo>
                  <a:pt x="1386" y="399"/>
                  <a:pt x="1386" y="399"/>
                  <a:pt x="1386" y="398"/>
                </a:cubicBezTo>
                <a:cubicBezTo>
                  <a:pt x="1387" y="398"/>
                  <a:pt x="1386" y="398"/>
                  <a:pt x="1386" y="398"/>
                </a:cubicBezTo>
                <a:close/>
                <a:moveTo>
                  <a:pt x="1352" y="415"/>
                </a:moveTo>
                <a:cubicBezTo>
                  <a:pt x="1351" y="415"/>
                  <a:pt x="1351" y="415"/>
                  <a:pt x="1350" y="415"/>
                </a:cubicBezTo>
                <a:cubicBezTo>
                  <a:pt x="1350" y="415"/>
                  <a:pt x="1349" y="414"/>
                  <a:pt x="1348" y="414"/>
                </a:cubicBezTo>
                <a:cubicBezTo>
                  <a:pt x="1349" y="414"/>
                  <a:pt x="1349" y="413"/>
                  <a:pt x="1349" y="413"/>
                </a:cubicBezTo>
                <a:cubicBezTo>
                  <a:pt x="1350" y="413"/>
                  <a:pt x="1349" y="414"/>
                  <a:pt x="1350" y="414"/>
                </a:cubicBezTo>
                <a:cubicBezTo>
                  <a:pt x="1350" y="414"/>
                  <a:pt x="1351" y="414"/>
                  <a:pt x="1351" y="414"/>
                </a:cubicBezTo>
                <a:cubicBezTo>
                  <a:pt x="1351" y="413"/>
                  <a:pt x="1351" y="413"/>
                  <a:pt x="1352" y="413"/>
                </a:cubicBezTo>
                <a:cubicBezTo>
                  <a:pt x="1352" y="413"/>
                  <a:pt x="1352" y="413"/>
                  <a:pt x="1353" y="413"/>
                </a:cubicBezTo>
                <a:cubicBezTo>
                  <a:pt x="1353" y="414"/>
                  <a:pt x="1352" y="414"/>
                  <a:pt x="1352" y="415"/>
                </a:cubicBezTo>
                <a:close/>
                <a:moveTo>
                  <a:pt x="1342" y="100"/>
                </a:moveTo>
                <a:cubicBezTo>
                  <a:pt x="1341" y="100"/>
                  <a:pt x="1342" y="101"/>
                  <a:pt x="1341" y="100"/>
                </a:cubicBezTo>
                <a:cubicBezTo>
                  <a:pt x="1341" y="100"/>
                  <a:pt x="1341" y="99"/>
                  <a:pt x="1342" y="99"/>
                </a:cubicBezTo>
                <a:cubicBezTo>
                  <a:pt x="1342" y="99"/>
                  <a:pt x="1342" y="100"/>
                  <a:pt x="1342" y="100"/>
                </a:cubicBezTo>
                <a:close/>
                <a:moveTo>
                  <a:pt x="1337" y="246"/>
                </a:moveTo>
                <a:cubicBezTo>
                  <a:pt x="1337" y="248"/>
                  <a:pt x="1335" y="249"/>
                  <a:pt x="1337" y="249"/>
                </a:cubicBezTo>
                <a:cubicBezTo>
                  <a:pt x="1337" y="251"/>
                  <a:pt x="1335" y="253"/>
                  <a:pt x="1335" y="255"/>
                </a:cubicBezTo>
                <a:cubicBezTo>
                  <a:pt x="1334" y="254"/>
                  <a:pt x="1334" y="254"/>
                  <a:pt x="1333" y="254"/>
                </a:cubicBezTo>
                <a:cubicBezTo>
                  <a:pt x="1333" y="255"/>
                  <a:pt x="1332" y="256"/>
                  <a:pt x="1332" y="257"/>
                </a:cubicBezTo>
                <a:cubicBezTo>
                  <a:pt x="1332" y="257"/>
                  <a:pt x="1333" y="257"/>
                  <a:pt x="1333" y="257"/>
                </a:cubicBezTo>
                <a:cubicBezTo>
                  <a:pt x="1333" y="257"/>
                  <a:pt x="1334" y="257"/>
                  <a:pt x="1333" y="258"/>
                </a:cubicBezTo>
                <a:cubicBezTo>
                  <a:pt x="1332" y="258"/>
                  <a:pt x="1331" y="258"/>
                  <a:pt x="1331" y="259"/>
                </a:cubicBezTo>
                <a:cubicBezTo>
                  <a:pt x="1331" y="259"/>
                  <a:pt x="1331" y="260"/>
                  <a:pt x="1331" y="260"/>
                </a:cubicBezTo>
                <a:cubicBezTo>
                  <a:pt x="1331" y="260"/>
                  <a:pt x="1331" y="259"/>
                  <a:pt x="1330" y="261"/>
                </a:cubicBezTo>
                <a:cubicBezTo>
                  <a:pt x="1330" y="261"/>
                  <a:pt x="1328" y="261"/>
                  <a:pt x="1327" y="261"/>
                </a:cubicBezTo>
                <a:cubicBezTo>
                  <a:pt x="1327" y="262"/>
                  <a:pt x="1328" y="262"/>
                  <a:pt x="1327" y="263"/>
                </a:cubicBezTo>
                <a:cubicBezTo>
                  <a:pt x="1326" y="263"/>
                  <a:pt x="1326" y="264"/>
                  <a:pt x="1325" y="264"/>
                </a:cubicBezTo>
                <a:cubicBezTo>
                  <a:pt x="1324" y="265"/>
                  <a:pt x="1324" y="265"/>
                  <a:pt x="1323" y="264"/>
                </a:cubicBezTo>
                <a:cubicBezTo>
                  <a:pt x="1322" y="264"/>
                  <a:pt x="1322" y="265"/>
                  <a:pt x="1321" y="266"/>
                </a:cubicBezTo>
                <a:cubicBezTo>
                  <a:pt x="1321" y="267"/>
                  <a:pt x="1320" y="267"/>
                  <a:pt x="1319" y="268"/>
                </a:cubicBezTo>
                <a:cubicBezTo>
                  <a:pt x="1319" y="269"/>
                  <a:pt x="1319" y="269"/>
                  <a:pt x="1319" y="270"/>
                </a:cubicBezTo>
                <a:cubicBezTo>
                  <a:pt x="1318" y="270"/>
                  <a:pt x="1318" y="270"/>
                  <a:pt x="1317" y="270"/>
                </a:cubicBezTo>
                <a:cubicBezTo>
                  <a:pt x="1317" y="271"/>
                  <a:pt x="1316" y="272"/>
                  <a:pt x="1315" y="272"/>
                </a:cubicBezTo>
                <a:cubicBezTo>
                  <a:pt x="1315" y="272"/>
                  <a:pt x="1315" y="272"/>
                  <a:pt x="1314" y="273"/>
                </a:cubicBezTo>
                <a:cubicBezTo>
                  <a:pt x="1313" y="273"/>
                  <a:pt x="1312" y="273"/>
                  <a:pt x="1311" y="273"/>
                </a:cubicBezTo>
                <a:cubicBezTo>
                  <a:pt x="1311" y="273"/>
                  <a:pt x="1310" y="273"/>
                  <a:pt x="1310" y="273"/>
                </a:cubicBezTo>
                <a:cubicBezTo>
                  <a:pt x="1310" y="272"/>
                  <a:pt x="1309" y="272"/>
                  <a:pt x="1309" y="272"/>
                </a:cubicBezTo>
                <a:cubicBezTo>
                  <a:pt x="1308" y="272"/>
                  <a:pt x="1308" y="272"/>
                  <a:pt x="1308" y="271"/>
                </a:cubicBezTo>
                <a:cubicBezTo>
                  <a:pt x="1309" y="271"/>
                  <a:pt x="1310" y="271"/>
                  <a:pt x="1311" y="270"/>
                </a:cubicBezTo>
                <a:cubicBezTo>
                  <a:pt x="1312" y="270"/>
                  <a:pt x="1312" y="270"/>
                  <a:pt x="1312" y="270"/>
                </a:cubicBezTo>
                <a:cubicBezTo>
                  <a:pt x="1313" y="270"/>
                  <a:pt x="1313" y="269"/>
                  <a:pt x="1314" y="269"/>
                </a:cubicBezTo>
                <a:cubicBezTo>
                  <a:pt x="1314" y="268"/>
                  <a:pt x="1314" y="269"/>
                  <a:pt x="1314" y="268"/>
                </a:cubicBezTo>
                <a:cubicBezTo>
                  <a:pt x="1314" y="268"/>
                  <a:pt x="1316" y="268"/>
                  <a:pt x="1316" y="267"/>
                </a:cubicBezTo>
                <a:cubicBezTo>
                  <a:pt x="1316" y="267"/>
                  <a:pt x="1316" y="267"/>
                  <a:pt x="1316" y="267"/>
                </a:cubicBezTo>
                <a:cubicBezTo>
                  <a:pt x="1317" y="266"/>
                  <a:pt x="1316" y="266"/>
                  <a:pt x="1317" y="266"/>
                </a:cubicBezTo>
                <a:cubicBezTo>
                  <a:pt x="1318" y="265"/>
                  <a:pt x="1318" y="262"/>
                  <a:pt x="1320" y="262"/>
                </a:cubicBezTo>
                <a:cubicBezTo>
                  <a:pt x="1321" y="261"/>
                  <a:pt x="1322" y="261"/>
                  <a:pt x="1323" y="259"/>
                </a:cubicBezTo>
                <a:cubicBezTo>
                  <a:pt x="1323" y="259"/>
                  <a:pt x="1323" y="259"/>
                  <a:pt x="1324" y="259"/>
                </a:cubicBezTo>
                <a:cubicBezTo>
                  <a:pt x="1324" y="259"/>
                  <a:pt x="1324" y="258"/>
                  <a:pt x="1325" y="258"/>
                </a:cubicBezTo>
                <a:cubicBezTo>
                  <a:pt x="1325" y="258"/>
                  <a:pt x="1327" y="256"/>
                  <a:pt x="1327" y="256"/>
                </a:cubicBezTo>
                <a:cubicBezTo>
                  <a:pt x="1328" y="255"/>
                  <a:pt x="1327" y="255"/>
                  <a:pt x="1328" y="255"/>
                </a:cubicBezTo>
                <a:cubicBezTo>
                  <a:pt x="1328" y="254"/>
                  <a:pt x="1329" y="254"/>
                  <a:pt x="1330" y="253"/>
                </a:cubicBezTo>
                <a:cubicBezTo>
                  <a:pt x="1330" y="253"/>
                  <a:pt x="1330" y="252"/>
                  <a:pt x="1331" y="251"/>
                </a:cubicBezTo>
                <a:cubicBezTo>
                  <a:pt x="1331" y="250"/>
                  <a:pt x="1332" y="250"/>
                  <a:pt x="1332" y="249"/>
                </a:cubicBezTo>
                <a:cubicBezTo>
                  <a:pt x="1333" y="248"/>
                  <a:pt x="1333" y="248"/>
                  <a:pt x="1333" y="247"/>
                </a:cubicBezTo>
                <a:cubicBezTo>
                  <a:pt x="1333" y="245"/>
                  <a:pt x="1333" y="247"/>
                  <a:pt x="1334" y="246"/>
                </a:cubicBezTo>
                <a:cubicBezTo>
                  <a:pt x="1334" y="245"/>
                  <a:pt x="1334" y="245"/>
                  <a:pt x="1335" y="244"/>
                </a:cubicBezTo>
                <a:cubicBezTo>
                  <a:pt x="1335" y="244"/>
                  <a:pt x="1335" y="243"/>
                  <a:pt x="1335" y="243"/>
                </a:cubicBezTo>
                <a:cubicBezTo>
                  <a:pt x="1335" y="243"/>
                  <a:pt x="1336" y="242"/>
                  <a:pt x="1336" y="242"/>
                </a:cubicBezTo>
                <a:cubicBezTo>
                  <a:pt x="1336" y="241"/>
                  <a:pt x="1336" y="241"/>
                  <a:pt x="1337" y="241"/>
                </a:cubicBezTo>
                <a:cubicBezTo>
                  <a:pt x="1337" y="241"/>
                  <a:pt x="1337" y="243"/>
                  <a:pt x="1338" y="243"/>
                </a:cubicBezTo>
                <a:cubicBezTo>
                  <a:pt x="1337" y="244"/>
                  <a:pt x="1336" y="244"/>
                  <a:pt x="1336" y="244"/>
                </a:cubicBezTo>
                <a:cubicBezTo>
                  <a:pt x="1336" y="245"/>
                  <a:pt x="1336" y="247"/>
                  <a:pt x="1337" y="246"/>
                </a:cubicBezTo>
                <a:cubicBezTo>
                  <a:pt x="1337" y="247"/>
                  <a:pt x="1337" y="246"/>
                  <a:pt x="1337" y="246"/>
                </a:cubicBezTo>
                <a:close/>
                <a:moveTo>
                  <a:pt x="1317" y="519"/>
                </a:moveTo>
                <a:cubicBezTo>
                  <a:pt x="1318" y="520"/>
                  <a:pt x="1317" y="520"/>
                  <a:pt x="1316" y="520"/>
                </a:cubicBezTo>
                <a:cubicBezTo>
                  <a:pt x="1316" y="520"/>
                  <a:pt x="1315" y="519"/>
                  <a:pt x="1315" y="518"/>
                </a:cubicBezTo>
                <a:cubicBezTo>
                  <a:pt x="1316" y="518"/>
                  <a:pt x="1316" y="519"/>
                  <a:pt x="1316" y="518"/>
                </a:cubicBezTo>
                <a:cubicBezTo>
                  <a:pt x="1317" y="519"/>
                  <a:pt x="1317" y="519"/>
                  <a:pt x="1317" y="519"/>
                </a:cubicBezTo>
                <a:close/>
                <a:moveTo>
                  <a:pt x="1307" y="109"/>
                </a:moveTo>
                <a:cubicBezTo>
                  <a:pt x="1309" y="109"/>
                  <a:pt x="1310" y="109"/>
                  <a:pt x="1311" y="109"/>
                </a:cubicBezTo>
                <a:cubicBezTo>
                  <a:pt x="1313" y="109"/>
                  <a:pt x="1310" y="110"/>
                  <a:pt x="1310" y="110"/>
                </a:cubicBezTo>
                <a:cubicBezTo>
                  <a:pt x="1309" y="110"/>
                  <a:pt x="1307" y="110"/>
                  <a:pt x="1307" y="109"/>
                </a:cubicBezTo>
                <a:cubicBezTo>
                  <a:pt x="1309" y="109"/>
                  <a:pt x="1307" y="109"/>
                  <a:pt x="1307" y="109"/>
                </a:cubicBezTo>
                <a:close/>
                <a:moveTo>
                  <a:pt x="1307" y="81"/>
                </a:moveTo>
                <a:cubicBezTo>
                  <a:pt x="1307" y="82"/>
                  <a:pt x="1306" y="82"/>
                  <a:pt x="1305" y="82"/>
                </a:cubicBezTo>
                <a:cubicBezTo>
                  <a:pt x="1305" y="83"/>
                  <a:pt x="1305" y="82"/>
                  <a:pt x="1305" y="83"/>
                </a:cubicBezTo>
                <a:cubicBezTo>
                  <a:pt x="1305" y="84"/>
                  <a:pt x="1305" y="83"/>
                  <a:pt x="1304" y="84"/>
                </a:cubicBezTo>
                <a:cubicBezTo>
                  <a:pt x="1303" y="84"/>
                  <a:pt x="1303" y="85"/>
                  <a:pt x="1303" y="85"/>
                </a:cubicBezTo>
                <a:cubicBezTo>
                  <a:pt x="1303" y="86"/>
                  <a:pt x="1302" y="86"/>
                  <a:pt x="1302" y="86"/>
                </a:cubicBezTo>
                <a:cubicBezTo>
                  <a:pt x="1301" y="86"/>
                  <a:pt x="1302" y="86"/>
                  <a:pt x="1301" y="86"/>
                </a:cubicBezTo>
                <a:cubicBezTo>
                  <a:pt x="1302" y="83"/>
                  <a:pt x="1299" y="85"/>
                  <a:pt x="1299" y="84"/>
                </a:cubicBezTo>
                <a:cubicBezTo>
                  <a:pt x="1299" y="83"/>
                  <a:pt x="1298" y="83"/>
                  <a:pt x="1299" y="83"/>
                </a:cubicBezTo>
                <a:cubicBezTo>
                  <a:pt x="1300" y="82"/>
                  <a:pt x="1300" y="82"/>
                  <a:pt x="1300" y="81"/>
                </a:cubicBezTo>
                <a:cubicBezTo>
                  <a:pt x="1300" y="80"/>
                  <a:pt x="1299" y="81"/>
                  <a:pt x="1299" y="80"/>
                </a:cubicBezTo>
                <a:cubicBezTo>
                  <a:pt x="1300" y="80"/>
                  <a:pt x="1300" y="80"/>
                  <a:pt x="1301" y="79"/>
                </a:cubicBezTo>
                <a:cubicBezTo>
                  <a:pt x="1301" y="81"/>
                  <a:pt x="1301" y="81"/>
                  <a:pt x="1303" y="81"/>
                </a:cubicBezTo>
                <a:cubicBezTo>
                  <a:pt x="1305" y="81"/>
                  <a:pt x="1307" y="80"/>
                  <a:pt x="1308" y="80"/>
                </a:cubicBezTo>
                <a:cubicBezTo>
                  <a:pt x="1309" y="80"/>
                  <a:pt x="1310" y="79"/>
                  <a:pt x="1310" y="78"/>
                </a:cubicBezTo>
                <a:cubicBezTo>
                  <a:pt x="1310" y="77"/>
                  <a:pt x="1310" y="78"/>
                  <a:pt x="1310" y="78"/>
                </a:cubicBezTo>
                <a:cubicBezTo>
                  <a:pt x="1310" y="78"/>
                  <a:pt x="1310" y="77"/>
                  <a:pt x="1310" y="77"/>
                </a:cubicBezTo>
                <a:cubicBezTo>
                  <a:pt x="1311" y="77"/>
                  <a:pt x="1311" y="77"/>
                  <a:pt x="1311" y="77"/>
                </a:cubicBezTo>
                <a:cubicBezTo>
                  <a:pt x="1312" y="78"/>
                  <a:pt x="1312" y="78"/>
                  <a:pt x="1313" y="78"/>
                </a:cubicBezTo>
                <a:cubicBezTo>
                  <a:pt x="1313" y="79"/>
                  <a:pt x="1313" y="79"/>
                  <a:pt x="1312" y="79"/>
                </a:cubicBezTo>
                <a:cubicBezTo>
                  <a:pt x="1311" y="80"/>
                  <a:pt x="1310" y="80"/>
                  <a:pt x="1309" y="80"/>
                </a:cubicBezTo>
                <a:cubicBezTo>
                  <a:pt x="1308" y="81"/>
                  <a:pt x="1308" y="81"/>
                  <a:pt x="1307" y="81"/>
                </a:cubicBezTo>
                <a:close/>
                <a:moveTo>
                  <a:pt x="1305" y="110"/>
                </a:moveTo>
                <a:cubicBezTo>
                  <a:pt x="1306" y="110"/>
                  <a:pt x="1306" y="110"/>
                  <a:pt x="1306" y="110"/>
                </a:cubicBezTo>
                <a:cubicBezTo>
                  <a:pt x="1306" y="110"/>
                  <a:pt x="1306" y="110"/>
                  <a:pt x="1305" y="110"/>
                </a:cubicBezTo>
                <a:cubicBezTo>
                  <a:pt x="1306" y="110"/>
                  <a:pt x="1305" y="110"/>
                  <a:pt x="1305" y="110"/>
                </a:cubicBezTo>
                <a:close/>
                <a:moveTo>
                  <a:pt x="1301" y="114"/>
                </a:moveTo>
                <a:cubicBezTo>
                  <a:pt x="1302" y="113"/>
                  <a:pt x="1302" y="113"/>
                  <a:pt x="1302" y="114"/>
                </a:cubicBezTo>
                <a:cubicBezTo>
                  <a:pt x="1302" y="114"/>
                  <a:pt x="1302" y="114"/>
                  <a:pt x="1301" y="114"/>
                </a:cubicBezTo>
                <a:cubicBezTo>
                  <a:pt x="1301" y="113"/>
                  <a:pt x="1301" y="114"/>
                  <a:pt x="1301" y="114"/>
                </a:cubicBezTo>
                <a:close/>
                <a:moveTo>
                  <a:pt x="1295" y="366"/>
                </a:moveTo>
                <a:cubicBezTo>
                  <a:pt x="1294" y="366"/>
                  <a:pt x="1293" y="366"/>
                  <a:pt x="1293" y="365"/>
                </a:cubicBezTo>
                <a:cubicBezTo>
                  <a:pt x="1293" y="365"/>
                  <a:pt x="1293" y="364"/>
                  <a:pt x="1293" y="364"/>
                </a:cubicBezTo>
                <a:cubicBezTo>
                  <a:pt x="1294" y="364"/>
                  <a:pt x="1295" y="365"/>
                  <a:pt x="1295" y="366"/>
                </a:cubicBezTo>
                <a:cubicBezTo>
                  <a:pt x="1294" y="366"/>
                  <a:pt x="1295" y="366"/>
                  <a:pt x="1295" y="366"/>
                </a:cubicBezTo>
                <a:close/>
                <a:moveTo>
                  <a:pt x="1294" y="272"/>
                </a:moveTo>
                <a:cubicBezTo>
                  <a:pt x="1295" y="271"/>
                  <a:pt x="1294" y="274"/>
                  <a:pt x="1294" y="275"/>
                </a:cubicBezTo>
                <a:cubicBezTo>
                  <a:pt x="1293" y="276"/>
                  <a:pt x="1294" y="274"/>
                  <a:pt x="1293" y="274"/>
                </a:cubicBezTo>
                <a:cubicBezTo>
                  <a:pt x="1293" y="273"/>
                  <a:pt x="1293" y="272"/>
                  <a:pt x="1294" y="272"/>
                </a:cubicBezTo>
                <a:close/>
                <a:moveTo>
                  <a:pt x="1290" y="473"/>
                </a:moveTo>
                <a:cubicBezTo>
                  <a:pt x="1289" y="473"/>
                  <a:pt x="1289" y="474"/>
                  <a:pt x="1289" y="472"/>
                </a:cubicBezTo>
                <a:cubicBezTo>
                  <a:pt x="1289" y="472"/>
                  <a:pt x="1290" y="472"/>
                  <a:pt x="1290" y="472"/>
                </a:cubicBezTo>
                <a:cubicBezTo>
                  <a:pt x="1290" y="472"/>
                  <a:pt x="1290" y="473"/>
                  <a:pt x="1290" y="473"/>
                </a:cubicBezTo>
                <a:cubicBezTo>
                  <a:pt x="1290" y="473"/>
                  <a:pt x="1290" y="473"/>
                  <a:pt x="1290" y="473"/>
                </a:cubicBezTo>
                <a:close/>
                <a:moveTo>
                  <a:pt x="1258" y="278"/>
                </a:moveTo>
                <a:cubicBezTo>
                  <a:pt x="1258" y="278"/>
                  <a:pt x="1256" y="279"/>
                  <a:pt x="1256" y="278"/>
                </a:cubicBezTo>
                <a:cubicBezTo>
                  <a:pt x="1257" y="277"/>
                  <a:pt x="1257" y="277"/>
                  <a:pt x="1257" y="276"/>
                </a:cubicBezTo>
                <a:cubicBezTo>
                  <a:pt x="1259" y="277"/>
                  <a:pt x="1259" y="277"/>
                  <a:pt x="1258" y="278"/>
                </a:cubicBezTo>
                <a:cubicBezTo>
                  <a:pt x="1258" y="278"/>
                  <a:pt x="1258" y="278"/>
                  <a:pt x="1258" y="278"/>
                </a:cubicBezTo>
                <a:close/>
                <a:moveTo>
                  <a:pt x="1228" y="99"/>
                </a:moveTo>
                <a:cubicBezTo>
                  <a:pt x="1227" y="99"/>
                  <a:pt x="1227" y="99"/>
                  <a:pt x="1227" y="99"/>
                </a:cubicBezTo>
                <a:cubicBezTo>
                  <a:pt x="1226" y="99"/>
                  <a:pt x="1226" y="101"/>
                  <a:pt x="1226" y="101"/>
                </a:cubicBezTo>
                <a:cubicBezTo>
                  <a:pt x="1224" y="101"/>
                  <a:pt x="1226" y="99"/>
                  <a:pt x="1226" y="99"/>
                </a:cubicBezTo>
                <a:cubicBezTo>
                  <a:pt x="1227" y="99"/>
                  <a:pt x="1228" y="99"/>
                  <a:pt x="1228" y="99"/>
                </a:cubicBezTo>
                <a:close/>
                <a:moveTo>
                  <a:pt x="1195" y="298"/>
                </a:moveTo>
                <a:cubicBezTo>
                  <a:pt x="1194" y="298"/>
                  <a:pt x="1195" y="299"/>
                  <a:pt x="1195" y="300"/>
                </a:cubicBezTo>
                <a:cubicBezTo>
                  <a:pt x="1195" y="300"/>
                  <a:pt x="1194" y="300"/>
                  <a:pt x="1194" y="300"/>
                </a:cubicBezTo>
                <a:cubicBezTo>
                  <a:pt x="1193" y="300"/>
                  <a:pt x="1192" y="300"/>
                  <a:pt x="1192" y="300"/>
                </a:cubicBezTo>
                <a:cubicBezTo>
                  <a:pt x="1192" y="301"/>
                  <a:pt x="1192" y="301"/>
                  <a:pt x="1192" y="302"/>
                </a:cubicBezTo>
                <a:cubicBezTo>
                  <a:pt x="1191" y="301"/>
                  <a:pt x="1191" y="301"/>
                  <a:pt x="1190" y="301"/>
                </a:cubicBezTo>
                <a:cubicBezTo>
                  <a:pt x="1190" y="301"/>
                  <a:pt x="1190" y="301"/>
                  <a:pt x="1190" y="302"/>
                </a:cubicBezTo>
                <a:cubicBezTo>
                  <a:pt x="1189" y="300"/>
                  <a:pt x="1188" y="301"/>
                  <a:pt x="1186" y="301"/>
                </a:cubicBezTo>
                <a:cubicBezTo>
                  <a:pt x="1186" y="301"/>
                  <a:pt x="1185" y="301"/>
                  <a:pt x="1184" y="301"/>
                </a:cubicBezTo>
                <a:cubicBezTo>
                  <a:pt x="1184" y="301"/>
                  <a:pt x="1184" y="302"/>
                  <a:pt x="1184" y="302"/>
                </a:cubicBezTo>
                <a:cubicBezTo>
                  <a:pt x="1183" y="301"/>
                  <a:pt x="1183" y="301"/>
                  <a:pt x="1182" y="301"/>
                </a:cubicBezTo>
                <a:cubicBezTo>
                  <a:pt x="1182" y="301"/>
                  <a:pt x="1182" y="301"/>
                  <a:pt x="1181" y="301"/>
                </a:cubicBezTo>
                <a:cubicBezTo>
                  <a:pt x="1181" y="301"/>
                  <a:pt x="1182" y="300"/>
                  <a:pt x="1181" y="300"/>
                </a:cubicBezTo>
                <a:cubicBezTo>
                  <a:pt x="1181" y="300"/>
                  <a:pt x="1180" y="302"/>
                  <a:pt x="1180" y="301"/>
                </a:cubicBezTo>
                <a:cubicBezTo>
                  <a:pt x="1180" y="300"/>
                  <a:pt x="1180" y="300"/>
                  <a:pt x="1179" y="300"/>
                </a:cubicBezTo>
                <a:cubicBezTo>
                  <a:pt x="1178" y="300"/>
                  <a:pt x="1178" y="301"/>
                  <a:pt x="1178" y="302"/>
                </a:cubicBezTo>
                <a:cubicBezTo>
                  <a:pt x="1178" y="302"/>
                  <a:pt x="1177" y="302"/>
                  <a:pt x="1177" y="303"/>
                </a:cubicBezTo>
                <a:cubicBezTo>
                  <a:pt x="1176" y="303"/>
                  <a:pt x="1176" y="303"/>
                  <a:pt x="1175" y="303"/>
                </a:cubicBezTo>
                <a:cubicBezTo>
                  <a:pt x="1174" y="303"/>
                  <a:pt x="1174" y="303"/>
                  <a:pt x="1174" y="304"/>
                </a:cubicBezTo>
                <a:cubicBezTo>
                  <a:pt x="1174" y="304"/>
                  <a:pt x="1173" y="304"/>
                  <a:pt x="1173" y="304"/>
                </a:cubicBezTo>
                <a:cubicBezTo>
                  <a:pt x="1173" y="305"/>
                  <a:pt x="1173" y="305"/>
                  <a:pt x="1172" y="305"/>
                </a:cubicBezTo>
                <a:cubicBezTo>
                  <a:pt x="1172" y="306"/>
                  <a:pt x="1172" y="306"/>
                  <a:pt x="1172" y="306"/>
                </a:cubicBezTo>
                <a:cubicBezTo>
                  <a:pt x="1171" y="306"/>
                  <a:pt x="1172" y="306"/>
                  <a:pt x="1171" y="306"/>
                </a:cubicBezTo>
                <a:cubicBezTo>
                  <a:pt x="1170" y="306"/>
                  <a:pt x="1170" y="306"/>
                  <a:pt x="1169" y="307"/>
                </a:cubicBezTo>
                <a:cubicBezTo>
                  <a:pt x="1169" y="307"/>
                  <a:pt x="1170" y="307"/>
                  <a:pt x="1169" y="308"/>
                </a:cubicBezTo>
                <a:cubicBezTo>
                  <a:pt x="1169" y="308"/>
                  <a:pt x="1168" y="308"/>
                  <a:pt x="1168" y="308"/>
                </a:cubicBezTo>
                <a:cubicBezTo>
                  <a:pt x="1167" y="308"/>
                  <a:pt x="1167" y="309"/>
                  <a:pt x="1167" y="309"/>
                </a:cubicBezTo>
                <a:cubicBezTo>
                  <a:pt x="1167" y="310"/>
                  <a:pt x="1166" y="311"/>
                  <a:pt x="1166" y="311"/>
                </a:cubicBezTo>
                <a:cubicBezTo>
                  <a:pt x="1166" y="311"/>
                  <a:pt x="1166" y="312"/>
                  <a:pt x="1166" y="312"/>
                </a:cubicBezTo>
                <a:cubicBezTo>
                  <a:pt x="1166" y="312"/>
                  <a:pt x="1166" y="312"/>
                  <a:pt x="1166" y="312"/>
                </a:cubicBezTo>
                <a:cubicBezTo>
                  <a:pt x="1166" y="313"/>
                  <a:pt x="1167" y="313"/>
                  <a:pt x="1167" y="313"/>
                </a:cubicBezTo>
                <a:cubicBezTo>
                  <a:pt x="1168" y="313"/>
                  <a:pt x="1167" y="313"/>
                  <a:pt x="1167" y="314"/>
                </a:cubicBezTo>
                <a:cubicBezTo>
                  <a:pt x="1167" y="313"/>
                  <a:pt x="1166" y="313"/>
                  <a:pt x="1165" y="313"/>
                </a:cubicBezTo>
                <a:cubicBezTo>
                  <a:pt x="1166" y="313"/>
                  <a:pt x="1164" y="312"/>
                  <a:pt x="1164" y="312"/>
                </a:cubicBezTo>
                <a:cubicBezTo>
                  <a:pt x="1165" y="312"/>
                  <a:pt x="1165" y="311"/>
                  <a:pt x="1165" y="311"/>
                </a:cubicBezTo>
                <a:cubicBezTo>
                  <a:pt x="1165" y="309"/>
                  <a:pt x="1165" y="309"/>
                  <a:pt x="1163" y="309"/>
                </a:cubicBezTo>
                <a:cubicBezTo>
                  <a:pt x="1162" y="309"/>
                  <a:pt x="1163" y="309"/>
                  <a:pt x="1163" y="308"/>
                </a:cubicBezTo>
                <a:cubicBezTo>
                  <a:pt x="1163" y="307"/>
                  <a:pt x="1163" y="306"/>
                  <a:pt x="1165" y="306"/>
                </a:cubicBezTo>
                <a:cubicBezTo>
                  <a:pt x="1166" y="306"/>
                  <a:pt x="1165" y="305"/>
                  <a:pt x="1166" y="304"/>
                </a:cubicBezTo>
                <a:cubicBezTo>
                  <a:pt x="1166" y="304"/>
                  <a:pt x="1167" y="304"/>
                  <a:pt x="1167" y="303"/>
                </a:cubicBezTo>
                <a:cubicBezTo>
                  <a:pt x="1168" y="303"/>
                  <a:pt x="1168" y="304"/>
                  <a:pt x="1169" y="303"/>
                </a:cubicBezTo>
                <a:cubicBezTo>
                  <a:pt x="1169" y="302"/>
                  <a:pt x="1170" y="301"/>
                  <a:pt x="1171" y="301"/>
                </a:cubicBezTo>
                <a:cubicBezTo>
                  <a:pt x="1172" y="301"/>
                  <a:pt x="1172" y="300"/>
                  <a:pt x="1172" y="299"/>
                </a:cubicBezTo>
                <a:cubicBezTo>
                  <a:pt x="1173" y="299"/>
                  <a:pt x="1175" y="299"/>
                  <a:pt x="1176" y="299"/>
                </a:cubicBezTo>
                <a:cubicBezTo>
                  <a:pt x="1176" y="300"/>
                  <a:pt x="1178" y="299"/>
                  <a:pt x="1178" y="299"/>
                </a:cubicBezTo>
                <a:cubicBezTo>
                  <a:pt x="1180" y="299"/>
                  <a:pt x="1181" y="299"/>
                  <a:pt x="1182" y="299"/>
                </a:cubicBezTo>
                <a:cubicBezTo>
                  <a:pt x="1182" y="300"/>
                  <a:pt x="1182" y="299"/>
                  <a:pt x="1183" y="299"/>
                </a:cubicBezTo>
                <a:cubicBezTo>
                  <a:pt x="1185" y="299"/>
                  <a:pt x="1184" y="300"/>
                  <a:pt x="1185" y="300"/>
                </a:cubicBezTo>
                <a:cubicBezTo>
                  <a:pt x="1185" y="300"/>
                  <a:pt x="1188" y="301"/>
                  <a:pt x="1188" y="299"/>
                </a:cubicBezTo>
                <a:cubicBezTo>
                  <a:pt x="1189" y="299"/>
                  <a:pt x="1191" y="301"/>
                  <a:pt x="1191" y="300"/>
                </a:cubicBezTo>
                <a:cubicBezTo>
                  <a:pt x="1192" y="299"/>
                  <a:pt x="1193" y="298"/>
                  <a:pt x="1193" y="297"/>
                </a:cubicBezTo>
                <a:cubicBezTo>
                  <a:pt x="1193" y="297"/>
                  <a:pt x="1193" y="298"/>
                  <a:pt x="1194" y="298"/>
                </a:cubicBezTo>
                <a:cubicBezTo>
                  <a:pt x="1193" y="297"/>
                  <a:pt x="1195" y="296"/>
                  <a:pt x="1196" y="297"/>
                </a:cubicBezTo>
                <a:cubicBezTo>
                  <a:pt x="1196" y="297"/>
                  <a:pt x="1196" y="297"/>
                  <a:pt x="1196" y="298"/>
                </a:cubicBezTo>
                <a:cubicBezTo>
                  <a:pt x="1196" y="298"/>
                  <a:pt x="1195" y="298"/>
                  <a:pt x="1195" y="298"/>
                </a:cubicBezTo>
                <a:close/>
                <a:moveTo>
                  <a:pt x="1189" y="327"/>
                </a:moveTo>
                <a:cubicBezTo>
                  <a:pt x="1189" y="328"/>
                  <a:pt x="1188" y="327"/>
                  <a:pt x="1187" y="327"/>
                </a:cubicBezTo>
                <a:cubicBezTo>
                  <a:pt x="1187" y="328"/>
                  <a:pt x="1187" y="329"/>
                  <a:pt x="1185" y="329"/>
                </a:cubicBezTo>
                <a:cubicBezTo>
                  <a:pt x="1185" y="329"/>
                  <a:pt x="1184" y="329"/>
                  <a:pt x="1184" y="330"/>
                </a:cubicBezTo>
                <a:cubicBezTo>
                  <a:pt x="1182" y="329"/>
                  <a:pt x="1181" y="328"/>
                  <a:pt x="1180" y="328"/>
                </a:cubicBezTo>
                <a:cubicBezTo>
                  <a:pt x="1181" y="327"/>
                  <a:pt x="1182" y="327"/>
                  <a:pt x="1183" y="327"/>
                </a:cubicBezTo>
                <a:cubicBezTo>
                  <a:pt x="1183" y="327"/>
                  <a:pt x="1184" y="327"/>
                  <a:pt x="1185" y="326"/>
                </a:cubicBezTo>
                <a:cubicBezTo>
                  <a:pt x="1186" y="326"/>
                  <a:pt x="1186" y="326"/>
                  <a:pt x="1187" y="326"/>
                </a:cubicBezTo>
                <a:cubicBezTo>
                  <a:pt x="1188" y="326"/>
                  <a:pt x="1190" y="326"/>
                  <a:pt x="1189" y="327"/>
                </a:cubicBezTo>
                <a:close/>
                <a:moveTo>
                  <a:pt x="1111" y="316"/>
                </a:moveTo>
                <a:cubicBezTo>
                  <a:pt x="1110" y="316"/>
                  <a:pt x="1110" y="316"/>
                  <a:pt x="1109" y="316"/>
                </a:cubicBezTo>
                <a:cubicBezTo>
                  <a:pt x="1109" y="317"/>
                  <a:pt x="1110" y="318"/>
                  <a:pt x="1110" y="318"/>
                </a:cubicBezTo>
                <a:cubicBezTo>
                  <a:pt x="1109" y="318"/>
                  <a:pt x="1108" y="318"/>
                  <a:pt x="1108" y="319"/>
                </a:cubicBezTo>
                <a:cubicBezTo>
                  <a:pt x="1108" y="320"/>
                  <a:pt x="1107" y="321"/>
                  <a:pt x="1106" y="322"/>
                </a:cubicBezTo>
                <a:cubicBezTo>
                  <a:pt x="1105" y="322"/>
                  <a:pt x="1105" y="323"/>
                  <a:pt x="1104" y="323"/>
                </a:cubicBezTo>
                <a:cubicBezTo>
                  <a:pt x="1104" y="324"/>
                  <a:pt x="1101" y="324"/>
                  <a:pt x="1101" y="324"/>
                </a:cubicBezTo>
                <a:cubicBezTo>
                  <a:pt x="1101" y="323"/>
                  <a:pt x="1101" y="323"/>
                  <a:pt x="1101" y="323"/>
                </a:cubicBezTo>
                <a:cubicBezTo>
                  <a:pt x="1101" y="322"/>
                  <a:pt x="1101" y="323"/>
                  <a:pt x="1101" y="322"/>
                </a:cubicBezTo>
                <a:cubicBezTo>
                  <a:pt x="1101" y="322"/>
                  <a:pt x="1100" y="321"/>
                  <a:pt x="1100" y="321"/>
                </a:cubicBezTo>
                <a:cubicBezTo>
                  <a:pt x="1100" y="321"/>
                  <a:pt x="1100" y="322"/>
                  <a:pt x="1100" y="323"/>
                </a:cubicBezTo>
                <a:cubicBezTo>
                  <a:pt x="1099" y="323"/>
                  <a:pt x="1099" y="326"/>
                  <a:pt x="1098" y="326"/>
                </a:cubicBezTo>
                <a:cubicBezTo>
                  <a:pt x="1098" y="326"/>
                  <a:pt x="1097" y="325"/>
                  <a:pt x="1097" y="325"/>
                </a:cubicBezTo>
                <a:cubicBezTo>
                  <a:pt x="1097" y="324"/>
                  <a:pt x="1098" y="324"/>
                  <a:pt x="1098" y="324"/>
                </a:cubicBezTo>
                <a:cubicBezTo>
                  <a:pt x="1098" y="324"/>
                  <a:pt x="1098" y="323"/>
                  <a:pt x="1098" y="322"/>
                </a:cubicBezTo>
                <a:cubicBezTo>
                  <a:pt x="1098" y="322"/>
                  <a:pt x="1099" y="322"/>
                  <a:pt x="1098" y="321"/>
                </a:cubicBezTo>
                <a:cubicBezTo>
                  <a:pt x="1097" y="321"/>
                  <a:pt x="1098" y="321"/>
                  <a:pt x="1097" y="321"/>
                </a:cubicBezTo>
                <a:cubicBezTo>
                  <a:pt x="1096" y="321"/>
                  <a:pt x="1095" y="322"/>
                  <a:pt x="1093" y="322"/>
                </a:cubicBezTo>
                <a:cubicBezTo>
                  <a:pt x="1093" y="322"/>
                  <a:pt x="1093" y="321"/>
                  <a:pt x="1093" y="321"/>
                </a:cubicBezTo>
                <a:cubicBezTo>
                  <a:pt x="1093" y="320"/>
                  <a:pt x="1094" y="320"/>
                  <a:pt x="1093" y="320"/>
                </a:cubicBezTo>
                <a:cubicBezTo>
                  <a:pt x="1093" y="320"/>
                  <a:pt x="1094" y="319"/>
                  <a:pt x="1093" y="320"/>
                </a:cubicBezTo>
                <a:cubicBezTo>
                  <a:pt x="1093" y="319"/>
                  <a:pt x="1093" y="319"/>
                  <a:pt x="1093" y="318"/>
                </a:cubicBezTo>
                <a:cubicBezTo>
                  <a:pt x="1092" y="319"/>
                  <a:pt x="1092" y="316"/>
                  <a:pt x="1093" y="316"/>
                </a:cubicBezTo>
                <a:cubicBezTo>
                  <a:pt x="1094" y="315"/>
                  <a:pt x="1093" y="314"/>
                  <a:pt x="1093" y="313"/>
                </a:cubicBezTo>
                <a:cubicBezTo>
                  <a:pt x="1093" y="312"/>
                  <a:pt x="1093" y="312"/>
                  <a:pt x="1094" y="312"/>
                </a:cubicBezTo>
                <a:cubicBezTo>
                  <a:pt x="1094" y="311"/>
                  <a:pt x="1095" y="311"/>
                  <a:pt x="1095" y="310"/>
                </a:cubicBezTo>
                <a:cubicBezTo>
                  <a:pt x="1095" y="309"/>
                  <a:pt x="1095" y="309"/>
                  <a:pt x="1096" y="308"/>
                </a:cubicBezTo>
                <a:cubicBezTo>
                  <a:pt x="1097" y="308"/>
                  <a:pt x="1097" y="308"/>
                  <a:pt x="1098" y="308"/>
                </a:cubicBezTo>
                <a:cubicBezTo>
                  <a:pt x="1098" y="308"/>
                  <a:pt x="1097" y="309"/>
                  <a:pt x="1097" y="310"/>
                </a:cubicBezTo>
                <a:cubicBezTo>
                  <a:pt x="1098" y="310"/>
                  <a:pt x="1099" y="310"/>
                  <a:pt x="1099" y="309"/>
                </a:cubicBezTo>
                <a:cubicBezTo>
                  <a:pt x="1099" y="308"/>
                  <a:pt x="1099" y="306"/>
                  <a:pt x="1099" y="306"/>
                </a:cubicBezTo>
                <a:cubicBezTo>
                  <a:pt x="1100" y="306"/>
                  <a:pt x="1101" y="307"/>
                  <a:pt x="1101" y="306"/>
                </a:cubicBezTo>
                <a:cubicBezTo>
                  <a:pt x="1101" y="306"/>
                  <a:pt x="1101" y="305"/>
                  <a:pt x="1102" y="306"/>
                </a:cubicBezTo>
                <a:cubicBezTo>
                  <a:pt x="1103" y="306"/>
                  <a:pt x="1103" y="305"/>
                  <a:pt x="1104" y="305"/>
                </a:cubicBezTo>
                <a:cubicBezTo>
                  <a:pt x="1104" y="305"/>
                  <a:pt x="1103" y="304"/>
                  <a:pt x="1103" y="303"/>
                </a:cubicBezTo>
                <a:cubicBezTo>
                  <a:pt x="1104" y="303"/>
                  <a:pt x="1106" y="303"/>
                  <a:pt x="1107" y="303"/>
                </a:cubicBezTo>
                <a:cubicBezTo>
                  <a:pt x="1107" y="303"/>
                  <a:pt x="1107" y="303"/>
                  <a:pt x="1107" y="302"/>
                </a:cubicBezTo>
                <a:cubicBezTo>
                  <a:pt x="1107" y="302"/>
                  <a:pt x="1108" y="302"/>
                  <a:pt x="1108" y="303"/>
                </a:cubicBezTo>
                <a:cubicBezTo>
                  <a:pt x="1109" y="303"/>
                  <a:pt x="1109" y="303"/>
                  <a:pt x="1110" y="303"/>
                </a:cubicBezTo>
                <a:cubicBezTo>
                  <a:pt x="1109" y="304"/>
                  <a:pt x="1109" y="305"/>
                  <a:pt x="1108" y="305"/>
                </a:cubicBezTo>
                <a:cubicBezTo>
                  <a:pt x="1107" y="306"/>
                  <a:pt x="1107" y="307"/>
                  <a:pt x="1107" y="307"/>
                </a:cubicBezTo>
                <a:cubicBezTo>
                  <a:pt x="1107" y="308"/>
                  <a:pt x="1107" y="308"/>
                  <a:pt x="1107" y="309"/>
                </a:cubicBezTo>
                <a:cubicBezTo>
                  <a:pt x="1107" y="309"/>
                  <a:pt x="1107" y="309"/>
                  <a:pt x="1107" y="309"/>
                </a:cubicBezTo>
                <a:cubicBezTo>
                  <a:pt x="1107" y="311"/>
                  <a:pt x="1107" y="312"/>
                  <a:pt x="1108" y="313"/>
                </a:cubicBezTo>
                <a:cubicBezTo>
                  <a:pt x="1108" y="314"/>
                  <a:pt x="1108" y="314"/>
                  <a:pt x="1109" y="315"/>
                </a:cubicBezTo>
                <a:cubicBezTo>
                  <a:pt x="1110" y="315"/>
                  <a:pt x="1111" y="315"/>
                  <a:pt x="1111" y="316"/>
                </a:cubicBezTo>
                <a:cubicBezTo>
                  <a:pt x="1110" y="316"/>
                  <a:pt x="1111" y="316"/>
                  <a:pt x="1111" y="316"/>
                </a:cubicBezTo>
                <a:close/>
                <a:moveTo>
                  <a:pt x="1074" y="340"/>
                </a:moveTo>
                <a:cubicBezTo>
                  <a:pt x="1074" y="340"/>
                  <a:pt x="1074" y="340"/>
                  <a:pt x="1074" y="340"/>
                </a:cubicBezTo>
                <a:cubicBezTo>
                  <a:pt x="1074" y="340"/>
                  <a:pt x="1074" y="340"/>
                  <a:pt x="1074" y="341"/>
                </a:cubicBezTo>
                <a:cubicBezTo>
                  <a:pt x="1074" y="341"/>
                  <a:pt x="1073" y="341"/>
                  <a:pt x="1073" y="341"/>
                </a:cubicBezTo>
                <a:cubicBezTo>
                  <a:pt x="1072" y="341"/>
                  <a:pt x="1072" y="340"/>
                  <a:pt x="1072" y="340"/>
                </a:cubicBezTo>
                <a:cubicBezTo>
                  <a:pt x="1071" y="340"/>
                  <a:pt x="1070" y="340"/>
                  <a:pt x="1070" y="340"/>
                </a:cubicBezTo>
                <a:cubicBezTo>
                  <a:pt x="1069" y="340"/>
                  <a:pt x="1069" y="341"/>
                  <a:pt x="1069" y="340"/>
                </a:cubicBezTo>
                <a:cubicBezTo>
                  <a:pt x="1069" y="340"/>
                  <a:pt x="1069" y="339"/>
                  <a:pt x="1069" y="338"/>
                </a:cubicBezTo>
                <a:cubicBezTo>
                  <a:pt x="1068" y="338"/>
                  <a:pt x="1068" y="338"/>
                  <a:pt x="1068" y="338"/>
                </a:cubicBezTo>
                <a:cubicBezTo>
                  <a:pt x="1068" y="340"/>
                  <a:pt x="1067" y="341"/>
                  <a:pt x="1067" y="343"/>
                </a:cubicBezTo>
                <a:cubicBezTo>
                  <a:pt x="1067" y="344"/>
                  <a:pt x="1067" y="344"/>
                  <a:pt x="1066" y="345"/>
                </a:cubicBezTo>
                <a:cubicBezTo>
                  <a:pt x="1066" y="345"/>
                  <a:pt x="1067" y="346"/>
                  <a:pt x="1067" y="346"/>
                </a:cubicBezTo>
                <a:cubicBezTo>
                  <a:pt x="1067" y="346"/>
                  <a:pt x="1068" y="345"/>
                  <a:pt x="1068" y="345"/>
                </a:cubicBezTo>
                <a:cubicBezTo>
                  <a:pt x="1069" y="345"/>
                  <a:pt x="1069" y="345"/>
                  <a:pt x="1069" y="345"/>
                </a:cubicBezTo>
                <a:cubicBezTo>
                  <a:pt x="1070" y="345"/>
                  <a:pt x="1069" y="344"/>
                  <a:pt x="1069" y="344"/>
                </a:cubicBezTo>
                <a:cubicBezTo>
                  <a:pt x="1070" y="344"/>
                  <a:pt x="1070" y="344"/>
                  <a:pt x="1071" y="344"/>
                </a:cubicBezTo>
                <a:cubicBezTo>
                  <a:pt x="1072" y="344"/>
                  <a:pt x="1074" y="345"/>
                  <a:pt x="1071" y="345"/>
                </a:cubicBezTo>
                <a:cubicBezTo>
                  <a:pt x="1070" y="345"/>
                  <a:pt x="1069" y="345"/>
                  <a:pt x="1070" y="347"/>
                </a:cubicBezTo>
                <a:cubicBezTo>
                  <a:pt x="1070" y="347"/>
                  <a:pt x="1071" y="347"/>
                  <a:pt x="1071" y="348"/>
                </a:cubicBezTo>
                <a:cubicBezTo>
                  <a:pt x="1072" y="348"/>
                  <a:pt x="1071" y="348"/>
                  <a:pt x="1071" y="349"/>
                </a:cubicBezTo>
                <a:cubicBezTo>
                  <a:pt x="1071" y="349"/>
                  <a:pt x="1071" y="349"/>
                  <a:pt x="1072" y="350"/>
                </a:cubicBezTo>
                <a:cubicBezTo>
                  <a:pt x="1072" y="350"/>
                  <a:pt x="1072" y="350"/>
                  <a:pt x="1073" y="350"/>
                </a:cubicBezTo>
                <a:cubicBezTo>
                  <a:pt x="1073" y="350"/>
                  <a:pt x="1073" y="351"/>
                  <a:pt x="1073" y="351"/>
                </a:cubicBezTo>
                <a:cubicBezTo>
                  <a:pt x="1074" y="351"/>
                  <a:pt x="1073" y="354"/>
                  <a:pt x="1073" y="354"/>
                </a:cubicBezTo>
                <a:cubicBezTo>
                  <a:pt x="1071" y="354"/>
                  <a:pt x="1072" y="355"/>
                  <a:pt x="1072" y="356"/>
                </a:cubicBezTo>
                <a:cubicBezTo>
                  <a:pt x="1072" y="357"/>
                  <a:pt x="1072" y="359"/>
                  <a:pt x="1073" y="360"/>
                </a:cubicBezTo>
                <a:cubicBezTo>
                  <a:pt x="1073" y="361"/>
                  <a:pt x="1073" y="363"/>
                  <a:pt x="1072" y="364"/>
                </a:cubicBezTo>
                <a:cubicBezTo>
                  <a:pt x="1072" y="365"/>
                  <a:pt x="1071" y="365"/>
                  <a:pt x="1070" y="365"/>
                </a:cubicBezTo>
                <a:cubicBezTo>
                  <a:pt x="1070" y="364"/>
                  <a:pt x="1070" y="364"/>
                  <a:pt x="1070" y="364"/>
                </a:cubicBezTo>
                <a:cubicBezTo>
                  <a:pt x="1069" y="364"/>
                  <a:pt x="1067" y="365"/>
                  <a:pt x="1065" y="365"/>
                </a:cubicBezTo>
                <a:cubicBezTo>
                  <a:pt x="1064" y="366"/>
                  <a:pt x="1064" y="366"/>
                  <a:pt x="1063" y="366"/>
                </a:cubicBezTo>
                <a:cubicBezTo>
                  <a:pt x="1063" y="366"/>
                  <a:pt x="1062" y="366"/>
                  <a:pt x="1062" y="366"/>
                </a:cubicBezTo>
                <a:cubicBezTo>
                  <a:pt x="1062" y="366"/>
                  <a:pt x="1062" y="365"/>
                  <a:pt x="1062" y="365"/>
                </a:cubicBezTo>
                <a:cubicBezTo>
                  <a:pt x="1061" y="365"/>
                  <a:pt x="1059" y="365"/>
                  <a:pt x="1058" y="364"/>
                </a:cubicBezTo>
                <a:cubicBezTo>
                  <a:pt x="1058" y="363"/>
                  <a:pt x="1057" y="364"/>
                  <a:pt x="1057" y="363"/>
                </a:cubicBezTo>
                <a:cubicBezTo>
                  <a:pt x="1056" y="362"/>
                  <a:pt x="1056" y="361"/>
                  <a:pt x="1055" y="361"/>
                </a:cubicBezTo>
                <a:cubicBezTo>
                  <a:pt x="1054" y="361"/>
                  <a:pt x="1054" y="361"/>
                  <a:pt x="1053" y="361"/>
                </a:cubicBezTo>
                <a:cubicBezTo>
                  <a:pt x="1053" y="360"/>
                  <a:pt x="1052" y="361"/>
                  <a:pt x="1052" y="361"/>
                </a:cubicBezTo>
                <a:cubicBezTo>
                  <a:pt x="1051" y="361"/>
                  <a:pt x="1051" y="361"/>
                  <a:pt x="1050" y="360"/>
                </a:cubicBezTo>
                <a:cubicBezTo>
                  <a:pt x="1050" y="360"/>
                  <a:pt x="1049" y="359"/>
                  <a:pt x="1049" y="359"/>
                </a:cubicBezTo>
                <a:cubicBezTo>
                  <a:pt x="1049" y="359"/>
                  <a:pt x="1049" y="358"/>
                  <a:pt x="1049" y="358"/>
                </a:cubicBezTo>
                <a:cubicBezTo>
                  <a:pt x="1048" y="358"/>
                  <a:pt x="1048" y="356"/>
                  <a:pt x="1048" y="355"/>
                </a:cubicBezTo>
                <a:cubicBezTo>
                  <a:pt x="1048" y="355"/>
                  <a:pt x="1048" y="355"/>
                  <a:pt x="1048" y="354"/>
                </a:cubicBezTo>
                <a:cubicBezTo>
                  <a:pt x="1048" y="354"/>
                  <a:pt x="1048" y="353"/>
                  <a:pt x="1048" y="353"/>
                </a:cubicBezTo>
                <a:cubicBezTo>
                  <a:pt x="1048" y="352"/>
                  <a:pt x="1048" y="352"/>
                  <a:pt x="1048" y="351"/>
                </a:cubicBezTo>
                <a:cubicBezTo>
                  <a:pt x="1049" y="351"/>
                  <a:pt x="1049" y="350"/>
                  <a:pt x="1050" y="350"/>
                </a:cubicBezTo>
                <a:cubicBezTo>
                  <a:pt x="1051" y="349"/>
                  <a:pt x="1049" y="349"/>
                  <a:pt x="1049" y="348"/>
                </a:cubicBezTo>
                <a:cubicBezTo>
                  <a:pt x="1050" y="348"/>
                  <a:pt x="1050" y="348"/>
                  <a:pt x="1050" y="347"/>
                </a:cubicBezTo>
                <a:cubicBezTo>
                  <a:pt x="1050" y="346"/>
                  <a:pt x="1051" y="347"/>
                  <a:pt x="1051" y="346"/>
                </a:cubicBezTo>
                <a:cubicBezTo>
                  <a:pt x="1051" y="345"/>
                  <a:pt x="1051" y="345"/>
                  <a:pt x="1051" y="344"/>
                </a:cubicBezTo>
                <a:cubicBezTo>
                  <a:pt x="1051" y="344"/>
                  <a:pt x="1053" y="342"/>
                  <a:pt x="1053" y="342"/>
                </a:cubicBezTo>
                <a:cubicBezTo>
                  <a:pt x="1053" y="341"/>
                  <a:pt x="1054" y="342"/>
                  <a:pt x="1055" y="342"/>
                </a:cubicBezTo>
                <a:cubicBezTo>
                  <a:pt x="1055" y="342"/>
                  <a:pt x="1055" y="341"/>
                  <a:pt x="1054" y="341"/>
                </a:cubicBezTo>
                <a:cubicBezTo>
                  <a:pt x="1054" y="340"/>
                  <a:pt x="1053" y="341"/>
                  <a:pt x="1053" y="340"/>
                </a:cubicBezTo>
                <a:cubicBezTo>
                  <a:pt x="1053" y="340"/>
                  <a:pt x="1052" y="340"/>
                  <a:pt x="1052" y="340"/>
                </a:cubicBezTo>
                <a:cubicBezTo>
                  <a:pt x="1052" y="340"/>
                  <a:pt x="1051" y="339"/>
                  <a:pt x="1051" y="338"/>
                </a:cubicBezTo>
                <a:cubicBezTo>
                  <a:pt x="1051" y="338"/>
                  <a:pt x="1051" y="338"/>
                  <a:pt x="1050" y="338"/>
                </a:cubicBezTo>
                <a:cubicBezTo>
                  <a:pt x="1050" y="337"/>
                  <a:pt x="1050" y="336"/>
                  <a:pt x="1050" y="336"/>
                </a:cubicBezTo>
                <a:cubicBezTo>
                  <a:pt x="1049" y="336"/>
                  <a:pt x="1050" y="336"/>
                  <a:pt x="1050" y="336"/>
                </a:cubicBezTo>
                <a:cubicBezTo>
                  <a:pt x="1050" y="335"/>
                  <a:pt x="1048" y="335"/>
                  <a:pt x="1048" y="334"/>
                </a:cubicBezTo>
                <a:cubicBezTo>
                  <a:pt x="1048" y="333"/>
                  <a:pt x="1048" y="334"/>
                  <a:pt x="1047" y="334"/>
                </a:cubicBezTo>
                <a:cubicBezTo>
                  <a:pt x="1047" y="333"/>
                  <a:pt x="1047" y="333"/>
                  <a:pt x="1046" y="332"/>
                </a:cubicBezTo>
                <a:cubicBezTo>
                  <a:pt x="1046" y="332"/>
                  <a:pt x="1046" y="332"/>
                  <a:pt x="1045" y="331"/>
                </a:cubicBezTo>
                <a:cubicBezTo>
                  <a:pt x="1045" y="331"/>
                  <a:pt x="1045" y="331"/>
                  <a:pt x="1045" y="330"/>
                </a:cubicBezTo>
                <a:cubicBezTo>
                  <a:pt x="1045" y="329"/>
                  <a:pt x="1044" y="330"/>
                  <a:pt x="1044" y="329"/>
                </a:cubicBezTo>
                <a:cubicBezTo>
                  <a:pt x="1044" y="328"/>
                  <a:pt x="1043" y="328"/>
                  <a:pt x="1043" y="328"/>
                </a:cubicBezTo>
                <a:cubicBezTo>
                  <a:pt x="1043" y="327"/>
                  <a:pt x="1043" y="327"/>
                  <a:pt x="1043" y="326"/>
                </a:cubicBezTo>
                <a:cubicBezTo>
                  <a:pt x="1042" y="326"/>
                  <a:pt x="1042" y="326"/>
                  <a:pt x="1042" y="326"/>
                </a:cubicBezTo>
                <a:cubicBezTo>
                  <a:pt x="1042" y="325"/>
                  <a:pt x="1042" y="324"/>
                  <a:pt x="1042" y="322"/>
                </a:cubicBezTo>
                <a:cubicBezTo>
                  <a:pt x="1041" y="323"/>
                  <a:pt x="1042" y="322"/>
                  <a:pt x="1041" y="322"/>
                </a:cubicBezTo>
                <a:cubicBezTo>
                  <a:pt x="1041" y="321"/>
                  <a:pt x="1042" y="320"/>
                  <a:pt x="1042" y="320"/>
                </a:cubicBezTo>
                <a:cubicBezTo>
                  <a:pt x="1042" y="319"/>
                  <a:pt x="1042" y="319"/>
                  <a:pt x="1041" y="318"/>
                </a:cubicBezTo>
                <a:cubicBezTo>
                  <a:pt x="1041" y="317"/>
                  <a:pt x="1039" y="319"/>
                  <a:pt x="1038" y="318"/>
                </a:cubicBezTo>
                <a:cubicBezTo>
                  <a:pt x="1038" y="318"/>
                  <a:pt x="1037" y="318"/>
                  <a:pt x="1037" y="318"/>
                </a:cubicBezTo>
                <a:cubicBezTo>
                  <a:pt x="1037" y="317"/>
                  <a:pt x="1039" y="317"/>
                  <a:pt x="1038" y="317"/>
                </a:cubicBezTo>
                <a:cubicBezTo>
                  <a:pt x="1038" y="316"/>
                  <a:pt x="1038" y="315"/>
                  <a:pt x="1039" y="315"/>
                </a:cubicBezTo>
                <a:cubicBezTo>
                  <a:pt x="1039" y="315"/>
                  <a:pt x="1039" y="311"/>
                  <a:pt x="1040" y="311"/>
                </a:cubicBezTo>
                <a:cubicBezTo>
                  <a:pt x="1040" y="311"/>
                  <a:pt x="1040" y="310"/>
                  <a:pt x="1040" y="310"/>
                </a:cubicBezTo>
                <a:cubicBezTo>
                  <a:pt x="1040" y="310"/>
                  <a:pt x="1040" y="309"/>
                  <a:pt x="1040" y="309"/>
                </a:cubicBezTo>
                <a:cubicBezTo>
                  <a:pt x="1041" y="309"/>
                  <a:pt x="1042" y="308"/>
                  <a:pt x="1041" y="308"/>
                </a:cubicBezTo>
                <a:cubicBezTo>
                  <a:pt x="1041" y="308"/>
                  <a:pt x="1041" y="308"/>
                  <a:pt x="1041" y="307"/>
                </a:cubicBezTo>
                <a:cubicBezTo>
                  <a:pt x="1041" y="307"/>
                  <a:pt x="1041" y="306"/>
                  <a:pt x="1041" y="306"/>
                </a:cubicBezTo>
                <a:cubicBezTo>
                  <a:pt x="1041" y="306"/>
                  <a:pt x="1042" y="305"/>
                  <a:pt x="1042" y="306"/>
                </a:cubicBezTo>
                <a:cubicBezTo>
                  <a:pt x="1042" y="305"/>
                  <a:pt x="1043" y="306"/>
                  <a:pt x="1043" y="305"/>
                </a:cubicBezTo>
                <a:cubicBezTo>
                  <a:pt x="1043" y="304"/>
                  <a:pt x="1044" y="304"/>
                  <a:pt x="1044" y="305"/>
                </a:cubicBezTo>
                <a:cubicBezTo>
                  <a:pt x="1044" y="305"/>
                  <a:pt x="1044" y="306"/>
                  <a:pt x="1044" y="306"/>
                </a:cubicBezTo>
                <a:cubicBezTo>
                  <a:pt x="1045" y="306"/>
                  <a:pt x="1045" y="306"/>
                  <a:pt x="1046" y="306"/>
                </a:cubicBezTo>
                <a:cubicBezTo>
                  <a:pt x="1045" y="306"/>
                  <a:pt x="1045" y="307"/>
                  <a:pt x="1045" y="307"/>
                </a:cubicBezTo>
                <a:cubicBezTo>
                  <a:pt x="1045" y="307"/>
                  <a:pt x="1047" y="306"/>
                  <a:pt x="1047" y="306"/>
                </a:cubicBezTo>
                <a:cubicBezTo>
                  <a:pt x="1047" y="306"/>
                  <a:pt x="1047" y="305"/>
                  <a:pt x="1047" y="305"/>
                </a:cubicBezTo>
                <a:cubicBezTo>
                  <a:pt x="1046" y="305"/>
                  <a:pt x="1045" y="304"/>
                  <a:pt x="1046" y="303"/>
                </a:cubicBezTo>
                <a:cubicBezTo>
                  <a:pt x="1047" y="305"/>
                  <a:pt x="1048" y="304"/>
                  <a:pt x="1048" y="303"/>
                </a:cubicBezTo>
                <a:cubicBezTo>
                  <a:pt x="1049" y="304"/>
                  <a:pt x="1050" y="303"/>
                  <a:pt x="1051" y="302"/>
                </a:cubicBezTo>
                <a:cubicBezTo>
                  <a:pt x="1052" y="302"/>
                  <a:pt x="1053" y="302"/>
                  <a:pt x="1054" y="302"/>
                </a:cubicBezTo>
                <a:cubicBezTo>
                  <a:pt x="1054" y="302"/>
                  <a:pt x="1055" y="302"/>
                  <a:pt x="1055" y="301"/>
                </a:cubicBezTo>
                <a:cubicBezTo>
                  <a:pt x="1055" y="301"/>
                  <a:pt x="1055" y="301"/>
                  <a:pt x="1056" y="301"/>
                </a:cubicBezTo>
                <a:cubicBezTo>
                  <a:pt x="1056" y="300"/>
                  <a:pt x="1057" y="301"/>
                  <a:pt x="1057" y="300"/>
                </a:cubicBezTo>
                <a:cubicBezTo>
                  <a:pt x="1057" y="299"/>
                  <a:pt x="1059" y="299"/>
                  <a:pt x="1058" y="298"/>
                </a:cubicBezTo>
                <a:cubicBezTo>
                  <a:pt x="1058" y="298"/>
                  <a:pt x="1058" y="298"/>
                  <a:pt x="1058" y="298"/>
                </a:cubicBezTo>
                <a:cubicBezTo>
                  <a:pt x="1059" y="298"/>
                  <a:pt x="1060" y="298"/>
                  <a:pt x="1061" y="299"/>
                </a:cubicBezTo>
                <a:cubicBezTo>
                  <a:pt x="1062" y="299"/>
                  <a:pt x="1061" y="299"/>
                  <a:pt x="1061" y="300"/>
                </a:cubicBezTo>
                <a:cubicBezTo>
                  <a:pt x="1062" y="300"/>
                  <a:pt x="1063" y="300"/>
                  <a:pt x="1064" y="300"/>
                </a:cubicBezTo>
                <a:cubicBezTo>
                  <a:pt x="1064" y="301"/>
                  <a:pt x="1066" y="301"/>
                  <a:pt x="1066" y="300"/>
                </a:cubicBezTo>
                <a:cubicBezTo>
                  <a:pt x="1066" y="301"/>
                  <a:pt x="1066" y="301"/>
                  <a:pt x="1067" y="301"/>
                </a:cubicBezTo>
                <a:cubicBezTo>
                  <a:pt x="1067" y="301"/>
                  <a:pt x="1068" y="302"/>
                  <a:pt x="1068" y="302"/>
                </a:cubicBezTo>
                <a:cubicBezTo>
                  <a:pt x="1068" y="302"/>
                  <a:pt x="1069" y="302"/>
                  <a:pt x="1069" y="303"/>
                </a:cubicBezTo>
                <a:cubicBezTo>
                  <a:pt x="1069" y="303"/>
                  <a:pt x="1069" y="304"/>
                  <a:pt x="1070" y="304"/>
                </a:cubicBezTo>
                <a:cubicBezTo>
                  <a:pt x="1070" y="304"/>
                  <a:pt x="1069" y="304"/>
                  <a:pt x="1070" y="304"/>
                </a:cubicBezTo>
                <a:cubicBezTo>
                  <a:pt x="1070" y="304"/>
                  <a:pt x="1071" y="304"/>
                  <a:pt x="1071" y="304"/>
                </a:cubicBezTo>
                <a:cubicBezTo>
                  <a:pt x="1072" y="304"/>
                  <a:pt x="1071" y="305"/>
                  <a:pt x="1072" y="305"/>
                </a:cubicBezTo>
                <a:cubicBezTo>
                  <a:pt x="1072" y="305"/>
                  <a:pt x="1072" y="307"/>
                  <a:pt x="1072" y="307"/>
                </a:cubicBezTo>
                <a:cubicBezTo>
                  <a:pt x="1073" y="307"/>
                  <a:pt x="1073" y="307"/>
                  <a:pt x="1073" y="308"/>
                </a:cubicBezTo>
                <a:cubicBezTo>
                  <a:pt x="1073" y="309"/>
                  <a:pt x="1073" y="308"/>
                  <a:pt x="1073" y="308"/>
                </a:cubicBezTo>
                <a:cubicBezTo>
                  <a:pt x="1073" y="309"/>
                  <a:pt x="1074" y="309"/>
                  <a:pt x="1074" y="310"/>
                </a:cubicBezTo>
                <a:cubicBezTo>
                  <a:pt x="1075" y="310"/>
                  <a:pt x="1075" y="310"/>
                  <a:pt x="1075" y="312"/>
                </a:cubicBezTo>
                <a:cubicBezTo>
                  <a:pt x="1075" y="312"/>
                  <a:pt x="1074" y="312"/>
                  <a:pt x="1074" y="312"/>
                </a:cubicBezTo>
                <a:cubicBezTo>
                  <a:pt x="1074" y="313"/>
                  <a:pt x="1075" y="313"/>
                  <a:pt x="1074" y="314"/>
                </a:cubicBezTo>
                <a:cubicBezTo>
                  <a:pt x="1074" y="314"/>
                  <a:pt x="1074" y="314"/>
                  <a:pt x="1074" y="314"/>
                </a:cubicBezTo>
                <a:cubicBezTo>
                  <a:pt x="1074" y="315"/>
                  <a:pt x="1073" y="314"/>
                  <a:pt x="1072" y="314"/>
                </a:cubicBezTo>
                <a:cubicBezTo>
                  <a:pt x="1072" y="314"/>
                  <a:pt x="1071" y="315"/>
                  <a:pt x="1070" y="315"/>
                </a:cubicBezTo>
                <a:cubicBezTo>
                  <a:pt x="1070" y="316"/>
                  <a:pt x="1069" y="316"/>
                  <a:pt x="1069" y="316"/>
                </a:cubicBezTo>
                <a:cubicBezTo>
                  <a:pt x="1068" y="317"/>
                  <a:pt x="1069" y="317"/>
                  <a:pt x="1068" y="317"/>
                </a:cubicBezTo>
                <a:cubicBezTo>
                  <a:pt x="1068" y="317"/>
                  <a:pt x="1068" y="318"/>
                  <a:pt x="1068" y="318"/>
                </a:cubicBezTo>
                <a:cubicBezTo>
                  <a:pt x="1067" y="319"/>
                  <a:pt x="1067" y="319"/>
                  <a:pt x="1066" y="319"/>
                </a:cubicBezTo>
                <a:cubicBezTo>
                  <a:pt x="1066" y="318"/>
                  <a:pt x="1066" y="318"/>
                  <a:pt x="1065" y="318"/>
                </a:cubicBezTo>
                <a:cubicBezTo>
                  <a:pt x="1065" y="318"/>
                  <a:pt x="1065" y="318"/>
                  <a:pt x="1065" y="318"/>
                </a:cubicBezTo>
                <a:cubicBezTo>
                  <a:pt x="1064" y="318"/>
                  <a:pt x="1065" y="317"/>
                  <a:pt x="1065" y="317"/>
                </a:cubicBezTo>
                <a:cubicBezTo>
                  <a:pt x="1066" y="317"/>
                  <a:pt x="1066" y="317"/>
                  <a:pt x="1067" y="318"/>
                </a:cubicBezTo>
                <a:cubicBezTo>
                  <a:pt x="1067" y="318"/>
                  <a:pt x="1068" y="316"/>
                  <a:pt x="1068" y="316"/>
                </a:cubicBezTo>
                <a:cubicBezTo>
                  <a:pt x="1069" y="316"/>
                  <a:pt x="1069" y="316"/>
                  <a:pt x="1069" y="315"/>
                </a:cubicBezTo>
                <a:cubicBezTo>
                  <a:pt x="1069" y="315"/>
                  <a:pt x="1070" y="315"/>
                  <a:pt x="1070" y="315"/>
                </a:cubicBezTo>
                <a:cubicBezTo>
                  <a:pt x="1070" y="315"/>
                  <a:pt x="1071" y="314"/>
                  <a:pt x="1071" y="314"/>
                </a:cubicBezTo>
                <a:cubicBezTo>
                  <a:pt x="1071" y="313"/>
                  <a:pt x="1068" y="313"/>
                  <a:pt x="1067" y="312"/>
                </a:cubicBezTo>
                <a:cubicBezTo>
                  <a:pt x="1066" y="311"/>
                  <a:pt x="1065" y="311"/>
                  <a:pt x="1064" y="311"/>
                </a:cubicBezTo>
                <a:cubicBezTo>
                  <a:pt x="1063" y="312"/>
                  <a:pt x="1064" y="313"/>
                  <a:pt x="1064" y="314"/>
                </a:cubicBezTo>
                <a:cubicBezTo>
                  <a:pt x="1063" y="314"/>
                  <a:pt x="1063" y="314"/>
                  <a:pt x="1062" y="314"/>
                </a:cubicBezTo>
                <a:cubicBezTo>
                  <a:pt x="1062" y="314"/>
                  <a:pt x="1062" y="314"/>
                  <a:pt x="1062" y="314"/>
                </a:cubicBezTo>
                <a:cubicBezTo>
                  <a:pt x="1062" y="315"/>
                  <a:pt x="1059" y="314"/>
                  <a:pt x="1059" y="314"/>
                </a:cubicBezTo>
                <a:cubicBezTo>
                  <a:pt x="1059" y="314"/>
                  <a:pt x="1059" y="314"/>
                  <a:pt x="1059" y="314"/>
                </a:cubicBezTo>
                <a:cubicBezTo>
                  <a:pt x="1059" y="315"/>
                  <a:pt x="1059" y="315"/>
                  <a:pt x="1059" y="316"/>
                </a:cubicBezTo>
                <a:cubicBezTo>
                  <a:pt x="1059" y="316"/>
                  <a:pt x="1060" y="316"/>
                  <a:pt x="1060" y="317"/>
                </a:cubicBezTo>
                <a:cubicBezTo>
                  <a:pt x="1060" y="317"/>
                  <a:pt x="1062" y="317"/>
                  <a:pt x="1062" y="317"/>
                </a:cubicBezTo>
                <a:cubicBezTo>
                  <a:pt x="1061" y="319"/>
                  <a:pt x="1059" y="317"/>
                  <a:pt x="1057" y="317"/>
                </a:cubicBezTo>
                <a:cubicBezTo>
                  <a:pt x="1056" y="318"/>
                  <a:pt x="1056" y="318"/>
                  <a:pt x="1055" y="318"/>
                </a:cubicBezTo>
                <a:cubicBezTo>
                  <a:pt x="1056" y="319"/>
                  <a:pt x="1056" y="319"/>
                  <a:pt x="1057" y="319"/>
                </a:cubicBezTo>
                <a:cubicBezTo>
                  <a:pt x="1058" y="319"/>
                  <a:pt x="1058" y="320"/>
                  <a:pt x="1059" y="321"/>
                </a:cubicBezTo>
                <a:cubicBezTo>
                  <a:pt x="1059" y="321"/>
                  <a:pt x="1059" y="321"/>
                  <a:pt x="1059" y="321"/>
                </a:cubicBezTo>
                <a:cubicBezTo>
                  <a:pt x="1059" y="322"/>
                  <a:pt x="1059" y="321"/>
                  <a:pt x="1059" y="322"/>
                </a:cubicBezTo>
                <a:cubicBezTo>
                  <a:pt x="1060" y="322"/>
                  <a:pt x="1059" y="322"/>
                  <a:pt x="1060" y="322"/>
                </a:cubicBezTo>
                <a:cubicBezTo>
                  <a:pt x="1060" y="323"/>
                  <a:pt x="1060" y="324"/>
                  <a:pt x="1061" y="324"/>
                </a:cubicBezTo>
                <a:cubicBezTo>
                  <a:pt x="1061" y="324"/>
                  <a:pt x="1060" y="324"/>
                  <a:pt x="1061" y="325"/>
                </a:cubicBezTo>
                <a:cubicBezTo>
                  <a:pt x="1061" y="325"/>
                  <a:pt x="1061" y="325"/>
                  <a:pt x="1061" y="325"/>
                </a:cubicBezTo>
                <a:cubicBezTo>
                  <a:pt x="1062" y="325"/>
                  <a:pt x="1061" y="325"/>
                  <a:pt x="1063" y="325"/>
                </a:cubicBezTo>
                <a:cubicBezTo>
                  <a:pt x="1063" y="326"/>
                  <a:pt x="1063" y="326"/>
                  <a:pt x="1064" y="327"/>
                </a:cubicBezTo>
                <a:cubicBezTo>
                  <a:pt x="1065" y="327"/>
                  <a:pt x="1066" y="327"/>
                  <a:pt x="1067" y="327"/>
                </a:cubicBezTo>
                <a:cubicBezTo>
                  <a:pt x="1067" y="328"/>
                  <a:pt x="1067" y="329"/>
                  <a:pt x="1066" y="329"/>
                </a:cubicBezTo>
                <a:cubicBezTo>
                  <a:pt x="1066" y="330"/>
                  <a:pt x="1066" y="330"/>
                  <a:pt x="1066" y="331"/>
                </a:cubicBezTo>
                <a:cubicBezTo>
                  <a:pt x="1066" y="332"/>
                  <a:pt x="1065" y="332"/>
                  <a:pt x="1065" y="333"/>
                </a:cubicBezTo>
                <a:cubicBezTo>
                  <a:pt x="1065" y="333"/>
                  <a:pt x="1065" y="334"/>
                  <a:pt x="1066" y="334"/>
                </a:cubicBezTo>
                <a:cubicBezTo>
                  <a:pt x="1066" y="335"/>
                  <a:pt x="1067" y="336"/>
                  <a:pt x="1067" y="335"/>
                </a:cubicBezTo>
                <a:cubicBezTo>
                  <a:pt x="1068" y="333"/>
                  <a:pt x="1067" y="334"/>
                  <a:pt x="1067" y="334"/>
                </a:cubicBezTo>
                <a:cubicBezTo>
                  <a:pt x="1067" y="333"/>
                  <a:pt x="1067" y="333"/>
                  <a:pt x="1068" y="333"/>
                </a:cubicBezTo>
                <a:cubicBezTo>
                  <a:pt x="1068" y="333"/>
                  <a:pt x="1069" y="332"/>
                  <a:pt x="1069" y="332"/>
                </a:cubicBezTo>
                <a:cubicBezTo>
                  <a:pt x="1070" y="331"/>
                  <a:pt x="1070" y="331"/>
                  <a:pt x="1071" y="332"/>
                </a:cubicBezTo>
                <a:cubicBezTo>
                  <a:pt x="1072" y="332"/>
                  <a:pt x="1073" y="332"/>
                  <a:pt x="1073" y="332"/>
                </a:cubicBezTo>
                <a:cubicBezTo>
                  <a:pt x="1074" y="333"/>
                  <a:pt x="1072" y="334"/>
                  <a:pt x="1074" y="335"/>
                </a:cubicBezTo>
                <a:cubicBezTo>
                  <a:pt x="1075" y="336"/>
                  <a:pt x="1077" y="337"/>
                  <a:pt x="1076" y="339"/>
                </a:cubicBezTo>
                <a:cubicBezTo>
                  <a:pt x="1076" y="339"/>
                  <a:pt x="1075" y="339"/>
                  <a:pt x="1074" y="340"/>
                </a:cubicBezTo>
                <a:close/>
                <a:moveTo>
                  <a:pt x="1036" y="364"/>
                </a:moveTo>
                <a:cubicBezTo>
                  <a:pt x="1036" y="364"/>
                  <a:pt x="1036" y="365"/>
                  <a:pt x="1035" y="365"/>
                </a:cubicBezTo>
                <a:cubicBezTo>
                  <a:pt x="1035" y="366"/>
                  <a:pt x="1034" y="366"/>
                  <a:pt x="1033" y="365"/>
                </a:cubicBezTo>
                <a:cubicBezTo>
                  <a:pt x="1032" y="365"/>
                  <a:pt x="1032" y="363"/>
                  <a:pt x="1031" y="363"/>
                </a:cubicBezTo>
                <a:cubicBezTo>
                  <a:pt x="1031" y="363"/>
                  <a:pt x="1031" y="362"/>
                  <a:pt x="1031" y="362"/>
                </a:cubicBezTo>
                <a:cubicBezTo>
                  <a:pt x="1031" y="361"/>
                  <a:pt x="1030" y="361"/>
                  <a:pt x="1030" y="360"/>
                </a:cubicBezTo>
                <a:cubicBezTo>
                  <a:pt x="1030" y="359"/>
                  <a:pt x="1031" y="358"/>
                  <a:pt x="1030" y="358"/>
                </a:cubicBezTo>
                <a:cubicBezTo>
                  <a:pt x="1029" y="357"/>
                  <a:pt x="1028" y="357"/>
                  <a:pt x="1028" y="356"/>
                </a:cubicBezTo>
                <a:cubicBezTo>
                  <a:pt x="1029" y="356"/>
                  <a:pt x="1031" y="356"/>
                  <a:pt x="1031" y="357"/>
                </a:cubicBezTo>
                <a:cubicBezTo>
                  <a:pt x="1032" y="357"/>
                  <a:pt x="1032" y="359"/>
                  <a:pt x="1033" y="359"/>
                </a:cubicBezTo>
                <a:cubicBezTo>
                  <a:pt x="1035" y="360"/>
                  <a:pt x="1034" y="361"/>
                  <a:pt x="1034" y="362"/>
                </a:cubicBezTo>
                <a:cubicBezTo>
                  <a:pt x="1036" y="363"/>
                  <a:pt x="1036" y="362"/>
                  <a:pt x="1036" y="364"/>
                </a:cubicBezTo>
                <a:close/>
                <a:moveTo>
                  <a:pt x="1031" y="342"/>
                </a:moveTo>
                <a:cubicBezTo>
                  <a:pt x="1031" y="343"/>
                  <a:pt x="1032" y="343"/>
                  <a:pt x="1032" y="344"/>
                </a:cubicBezTo>
                <a:cubicBezTo>
                  <a:pt x="1032" y="344"/>
                  <a:pt x="1032" y="344"/>
                  <a:pt x="1032" y="344"/>
                </a:cubicBezTo>
                <a:cubicBezTo>
                  <a:pt x="1031" y="345"/>
                  <a:pt x="1029" y="343"/>
                  <a:pt x="1029" y="342"/>
                </a:cubicBezTo>
                <a:cubicBezTo>
                  <a:pt x="1030" y="342"/>
                  <a:pt x="1030" y="343"/>
                  <a:pt x="1031" y="342"/>
                </a:cubicBezTo>
                <a:cubicBezTo>
                  <a:pt x="1032" y="343"/>
                  <a:pt x="1031" y="342"/>
                  <a:pt x="1031" y="342"/>
                </a:cubicBezTo>
                <a:close/>
                <a:moveTo>
                  <a:pt x="1022" y="354"/>
                </a:moveTo>
                <a:cubicBezTo>
                  <a:pt x="1021" y="354"/>
                  <a:pt x="1022" y="355"/>
                  <a:pt x="1022" y="355"/>
                </a:cubicBezTo>
                <a:cubicBezTo>
                  <a:pt x="1022" y="357"/>
                  <a:pt x="1021" y="355"/>
                  <a:pt x="1019" y="355"/>
                </a:cubicBezTo>
                <a:cubicBezTo>
                  <a:pt x="1019" y="355"/>
                  <a:pt x="1019" y="355"/>
                  <a:pt x="1018" y="356"/>
                </a:cubicBezTo>
                <a:cubicBezTo>
                  <a:pt x="1018" y="356"/>
                  <a:pt x="1018" y="356"/>
                  <a:pt x="1018" y="356"/>
                </a:cubicBezTo>
                <a:cubicBezTo>
                  <a:pt x="1017" y="356"/>
                  <a:pt x="1016" y="356"/>
                  <a:pt x="1016" y="356"/>
                </a:cubicBezTo>
                <a:cubicBezTo>
                  <a:pt x="1016" y="355"/>
                  <a:pt x="1016" y="355"/>
                  <a:pt x="1016" y="355"/>
                </a:cubicBezTo>
                <a:cubicBezTo>
                  <a:pt x="1016" y="355"/>
                  <a:pt x="1016" y="354"/>
                  <a:pt x="1016" y="354"/>
                </a:cubicBezTo>
                <a:cubicBezTo>
                  <a:pt x="1017" y="354"/>
                  <a:pt x="1019" y="354"/>
                  <a:pt x="1019" y="354"/>
                </a:cubicBezTo>
                <a:cubicBezTo>
                  <a:pt x="1020" y="354"/>
                  <a:pt x="1021" y="354"/>
                  <a:pt x="1021" y="353"/>
                </a:cubicBezTo>
                <a:cubicBezTo>
                  <a:pt x="1021" y="354"/>
                  <a:pt x="1022" y="353"/>
                  <a:pt x="1021" y="353"/>
                </a:cubicBezTo>
                <a:cubicBezTo>
                  <a:pt x="1022" y="352"/>
                  <a:pt x="1021" y="352"/>
                  <a:pt x="1022" y="352"/>
                </a:cubicBezTo>
                <a:cubicBezTo>
                  <a:pt x="1022" y="353"/>
                  <a:pt x="1022" y="353"/>
                  <a:pt x="1022" y="354"/>
                </a:cubicBezTo>
                <a:close/>
                <a:moveTo>
                  <a:pt x="987" y="398"/>
                </a:moveTo>
                <a:cubicBezTo>
                  <a:pt x="986" y="398"/>
                  <a:pt x="986" y="396"/>
                  <a:pt x="986" y="396"/>
                </a:cubicBezTo>
                <a:cubicBezTo>
                  <a:pt x="986" y="396"/>
                  <a:pt x="987" y="395"/>
                  <a:pt x="987" y="395"/>
                </a:cubicBezTo>
                <a:cubicBezTo>
                  <a:pt x="987" y="395"/>
                  <a:pt x="987" y="396"/>
                  <a:pt x="987" y="396"/>
                </a:cubicBezTo>
                <a:cubicBezTo>
                  <a:pt x="987" y="396"/>
                  <a:pt x="987" y="397"/>
                  <a:pt x="987" y="398"/>
                </a:cubicBezTo>
                <a:close/>
                <a:moveTo>
                  <a:pt x="972" y="409"/>
                </a:moveTo>
                <a:cubicBezTo>
                  <a:pt x="971" y="409"/>
                  <a:pt x="972" y="405"/>
                  <a:pt x="972" y="409"/>
                </a:cubicBezTo>
                <a:close/>
                <a:moveTo>
                  <a:pt x="972" y="570"/>
                </a:moveTo>
                <a:cubicBezTo>
                  <a:pt x="972" y="570"/>
                  <a:pt x="972" y="570"/>
                  <a:pt x="972" y="570"/>
                </a:cubicBezTo>
                <a:cubicBezTo>
                  <a:pt x="971" y="570"/>
                  <a:pt x="970" y="570"/>
                  <a:pt x="969" y="570"/>
                </a:cubicBezTo>
                <a:cubicBezTo>
                  <a:pt x="970" y="569"/>
                  <a:pt x="971" y="568"/>
                  <a:pt x="972" y="568"/>
                </a:cubicBezTo>
                <a:cubicBezTo>
                  <a:pt x="972" y="568"/>
                  <a:pt x="972" y="570"/>
                  <a:pt x="972" y="570"/>
                </a:cubicBezTo>
                <a:close/>
                <a:moveTo>
                  <a:pt x="973" y="577"/>
                </a:moveTo>
                <a:cubicBezTo>
                  <a:pt x="974" y="577"/>
                  <a:pt x="973" y="577"/>
                  <a:pt x="974" y="577"/>
                </a:cubicBezTo>
                <a:cubicBezTo>
                  <a:pt x="974" y="577"/>
                  <a:pt x="975" y="577"/>
                  <a:pt x="975" y="577"/>
                </a:cubicBezTo>
                <a:cubicBezTo>
                  <a:pt x="976" y="577"/>
                  <a:pt x="975" y="575"/>
                  <a:pt x="977" y="576"/>
                </a:cubicBezTo>
                <a:cubicBezTo>
                  <a:pt x="977" y="576"/>
                  <a:pt x="977" y="577"/>
                  <a:pt x="978" y="577"/>
                </a:cubicBezTo>
                <a:cubicBezTo>
                  <a:pt x="978" y="577"/>
                  <a:pt x="979" y="578"/>
                  <a:pt x="978" y="578"/>
                </a:cubicBezTo>
                <a:cubicBezTo>
                  <a:pt x="978" y="578"/>
                  <a:pt x="978" y="579"/>
                  <a:pt x="978" y="579"/>
                </a:cubicBezTo>
                <a:cubicBezTo>
                  <a:pt x="979" y="580"/>
                  <a:pt x="979" y="579"/>
                  <a:pt x="979" y="580"/>
                </a:cubicBezTo>
                <a:cubicBezTo>
                  <a:pt x="980" y="580"/>
                  <a:pt x="980" y="581"/>
                  <a:pt x="980" y="581"/>
                </a:cubicBezTo>
                <a:cubicBezTo>
                  <a:pt x="982" y="581"/>
                  <a:pt x="981" y="579"/>
                  <a:pt x="983" y="580"/>
                </a:cubicBezTo>
                <a:cubicBezTo>
                  <a:pt x="983" y="580"/>
                  <a:pt x="983" y="580"/>
                  <a:pt x="983" y="580"/>
                </a:cubicBezTo>
                <a:cubicBezTo>
                  <a:pt x="982" y="581"/>
                  <a:pt x="982" y="581"/>
                  <a:pt x="982" y="581"/>
                </a:cubicBezTo>
                <a:cubicBezTo>
                  <a:pt x="982" y="582"/>
                  <a:pt x="982" y="583"/>
                  <a:pt x="982" y="583"/>
                </a:cubicBezTo>
                <a:cubicBezTo>
                  <a:pt x="980" y="584"/>
                  <a:pt x="980" y="584"/>
                  <a:pt x="980" y="585"/>
                </a:cubicBezTo>
                <a:cubicBezTo>
                  <a:pt x="980" y="586"/>
                  <a:pt x="980" y="587"/>
                  <a:pt x="980" y="587"/>
                </a:cubicBezTo>
                <a:cubicBezTo>
                  <a:pt x="980" y="588"/>
                  <a:pt x="980" y="588"/>
                  <a:pt x="979" y="589"/>
                </a:cubicBezTo>
                <a:cubicBezTo>
                  <a:pt x="977" y="589"/>
                  <a:pt x="979" y="589"/>
                  <a:pt x="980" y="589"/>
                </a:cubicBezTo>
                <a:cubicBezTo>
                  <a:pt x="980" y="590"/>
                  <a:pt x="979" y="591"/>
                  <a:pt x="980" y="591"/>
                </a:cubicBezTo>
                <a:cubicBezTo>
                  <a:pt x="980" y="591"/>
                  <a:pt x="981" y="591"/>
                  <a:pt x="982" y="591"/>
                </a:cubicBezTo>
                <a:cubicBezTo>
                  <a:pt x="981" y="592"/>
                  <a:pt x="982" y="592"/>
                  <a:pt x="980" y="592"/>
                </a:cubicBezTo>
                <a:cubicBezTo>
                  <a:pt x="980" y="592"/>
                  <a:pt x="980" y="592"/>
                  <a:pt x="979" y="592"/>
                </a:cubicBezTo>
                <a:cubicBezTo>
                  <a:pt x="978" y="592"/>
                  <a:pt x="978" y="593"/>
                  <a:pt x="978" y="594"/>
                </a:cubicBezTo>
                <a:cubicBezTo>
                  <a:pt x="979" y="594"/>
                  <a:pt x="978" y="595"/>
                  <a:pt x="978" y="595"/>
                </a:cubicBezTo>
                <a:cubicBezTo>
                  <a:pt x="978" y="596"/>
                  <a:pt x="979" y="595"/>
                  <a:pt x="979" y="596"/>
                </a:cubicBezTo>
                <a:cubicBezTo>
                  <a:pt x="979" y="595"/>
                  <a:pt x="978" y="596"/>
                  <a:pt x="978" y="596"/>
                </a:cubicBezTo>
                <a:cubicBezTo>
                  <a:pt x="978" y="596"/>
                  <a:pt x="977" y="595"/>
                  <a:pt x="977" y="595"/>
                </a:cubicBezTo>
                <a:cubicBezTo>
                  <a:pt x="977" y="594"/>
                  <a:pt x="978" y="593"/>
                  <a:pt x="976" y="593"/>
                </a:cubicBezTo>
                <a:cubicBezTo>
                  <a:pt x="975" y="593"/>
                  <a:pt x="974" y="592"/>
                  <a:pt x="973" y="592"/>
                </a:cubicBezTo>
                <a:cubicBezTo>
                  <a:pt x="973" y="592"/>
                  <a:pt x="973" y="593"/>
                  <a:pt x="973" y="593"/>
                </a:cubicBezTo>
                <a:cubicBezTo>
                  <a:pt x="973" y="593"/>
                  <a:pt x="970" y="594"/>
                  <a:pt x="971" y="594"/>
                </a:cubicBezTo>
                <a:cubicBezTo>
                  <a:pt x="972" y="595"/>
                  <a:pt x="971" y="595"/>
                  <a:pt x="971" y="595"/>
                </a:cubicBezTo>
                <a:cubicBezTo>
                  <a:pt x="970" y="595"/>
                  <a:pt x="970" y="596"/>
                  <a:pt x="970" y="595"/>
                </a:cubicBezTo>
                <a:cubicBezTo>
                  <a:pt x="970" y="595"/>
                  <a:pt x="970" y="594"/>
                  <a:pt x="969" y="594"/>
                </a:cubicBezTo>
                <a:cubicBezTo>
                  <a:pt x="969" y="594"/>
                  <a:pt x="969" y="594"/>
                  <a:pt x="969" y="593"/>
                </a:cubicBezTo>
                <a:cubicBezTo>
                  <a:pt x="969" y="593"/>
                  <a:pt x="968" y="593"/>
                  <a:pt x="968" y="593"/>
                </a:cubicBezTo>
                <a:cubicBezTo>
                  <a:pt x="968" y="592"/>
                  <a:pt x="969" y="592"/>
                  <a:pt x="968" y="591"/>
                </a:cubicBezTo>
                <a:cubicBezTo>
                  <a:pt x="968" y="591"/>
                  <a:pt x="967" y="591"/>
                  <a:pt x="968" y="590"/>
                </a:cubicBezTo>
                <a:cubicBezTo>
                  <a:pt x="968" y="590"/>
                  <a:pt x="968" y="590"/>
                  <a:pt x="968" y="590"/>
                </a:cubicBezTo>
                <a:cubicBezTo>
                  <a:pt x="968" y="589"/>
                  <a:pt x="968" y="589"/>
                  <a:pt x="968" y="589"/>
                </a:cubicBezTo>
                <a:cubicBezTo>
                  <a:pt x="969" y="588"/>
                  <a:pt x="968" y="587"/>
                  <a:pt x="969" y="587"/>
                </a:cubicBezTo>
                <a:cubicBezTo>
                  <a:pt x="969" y="586"/>
                  <a:pt x="967" y="584"/>
                  <a:pt x="967" y="584"/>
                </a:cubicBezTo>
                <a:cubicBezTo>
                  <a:pt x="967" y="584"/>
                  <a:pt x="968" y="583"/>
                  <a:pt x="968" y="582"/>
                </a:cubicBezTo>
                <a:cubicBezTo>
                  <a:pt x="969" y="581"/>
                  <a:pt x="967" y="581"/>
                  <a:pt x="968" y="580"/>
                </a:cubicBezTo>
                <a:cubicBezTo>
                  <a:pt x="968" y="579"/>
                  <a:pt x="968" y="579"/>
                  <a:pt x="968" y="579"/>
                </a:cubicBezTo>
                <a:cubicBezTo>
                  <a:pt x="968" y="577"/>
                  <a:pt x="970" y="578"/>
                  <a:pt x="970" y="577"/>
                </a:cubicBezTo>
                <a:cubicBezTo>
                  <a:pt x="971" y="577"/>
                  <a:pt x="972" y="577"/>
                  <a:pt x="972" y="577"/>
                </a:cubicBezTo>
                <a:cubicBezTo>
                  <a:pt x="973" y="577"/>
                  <a:pt x="973" y="577"/>
                  <a:pt x="973" y="577"/>
                </a:cubicBezTo>
                <a:close/>
                <a:moveTo>
                  <a:pt x="984" y="599"/>
                </a:moveTo>
                <a:cubicBezTo>
                  <a:pt x="984" y="600"/>
                  <a:pt x="983" y="601"/>
                  <a:pt x="982" y="601"/>
                </a:cubicBezTo>
                <a:cubicBezTo>
                  <a:pt x="983" y="600"/>
                  <a:pt x="983" y="599"/>
                  <a:pt x="984" y="599"/>
                </a:cubicBezTo>
                <a:cubicBezTo>
                  <a:pt x="984" y="600"/>
                  <a:pt x="984" y="599"/>
                  <a:pt x="984" y="599"/>
                </a:cubicBezTo>
                <a:close/>
                <a:moveTo>
                  <a:pt x="983" y="656"/>
                </a:moveTo>
                <a:cubicBezTo>
                  <a:pt x="982" y="655"/>
                  <a:pt x="981" y="655"/>
                  <a:pt x="981" y="655"/>
                </a:cubicBezTo>
                <a:cubicBezTo>
                  <a:pt x="981" y="655"/>
                  <a:pt x="980" y="655"/>
                  <a:pt x="980" y="655"/>
                </a:cubicBezTo>
                <a:cubicBezTo>
                  <a:pt x="980" y="654"/>
                  <a:pt x="980" y="654"/>
                  <a:pt x="980" y="653"/>
                </a:cubicBezTo>
                <a:cubicBezTo>
                  <a:pt x="980" y="653"/>
                  <a:pt x="980" y="652"/>
                  <a:pt x="980" y="652"/>
                </a:cubicBezTo>
                <a:cubicBezTo>
                  <a:pt x="979" y="651"/>
                  <a:pt x="979" y="651"/>
                  <a:pt x="979" y="650"/>
                </a:cubicBezTo>
                <a:cubicBezTo>
                  <a:pt x="979" y="649"/>
                  <a:pt x="980" y="648"/>
                  <a:pt x="979" y="648"/>
                </a:cubicBezTo>
                <a:cubicBezTo>
                  <a:pt x="979" y="647"/>
                  <a:pt x="978" y="647"/>
                  <a:pt x="978" y="646"/>
                </a:cubicBezTo>
                <a:cubicBezTo>
                  <a:pt x="979" y="645"/>
                  <a:pt x="979" y="645"/>
                  <a:pt x="979" y="644"/>
                </a:cubicBezTo>
                <a:cubicBezTo>
                  <a:pt x="978" y="644"/>
                  <a:pt x="978" y="644"/>
                  <a:pt x="977" y="644"/>
                </a:cubicBezTo>
                <a:cubicBezTo>
                  <a:pt x="978" y="643"/>
                  <a:pt x="978" y="643"/>
                  <a:pt x="978" y="643"/>
                </a:cubicBezTo>
                <a:cubicBezTo>
                  <a:pt x="978" y="642"/>
                  <a:pt x="978" y="643"/>
                  <a:pt x="978" y="642"/>
                </a:cubicBezTo>
                <a:cubicBezTo>
                  <a:pt x="978" y="642"/>
                  <a:pt x="978" y="641"/>
                  <a:pt x="978" y="641"/>
                </a:cubicBezTo>
                <a:cubicBezTo>
                  <a:pt x="978" y="640"/>
                  <a:pt x="979" y="640"/>
                  <a:pt x="979" y="640"/>
                </a:cubicBezTo>
                <a:cubicBezTo>
                  <a:pt x="979" y="639"/>
                  <a:pt x="979" y="639"/>
                  <a:pt x="979" y="639"/>
                </a:cubicBezTo>
                <a:cubicBezTo>
                  <a:pt x="979" y="638"/>
                  <a:pt x="979" y="638"/>
                  <a:pt x="979" y="638"/>
                </a:cubicBezTo>
                <a:cubicBezTo>
                  <a:pt x="978" y="637"/>
                  <a:pt x="979" y="636"/>
                  <a:pt x="979" y="635"/>
                </a:cubicBezTo>
                <a:cubicBezTo>
                  <a:pt x="979" y="633"/>
                  <a:pt x="978" y="632"/>
                  <a:pt x="978" y="630"/>
                </a:cubicBezTo>
                <a:cubicBezTo>
                  <a:pt x="979" y="631"/>
                  <a:pt x="979" y="631"/>
                  <a:pt x="980" y="632"/>
                </a:cubicBezTo>
                <a:cubicBezTo>
                  <a:pt x="980" y="632"/>
                  <a:pt x="981" y="632"/>
                  <a:pt x="981" y="633"/>
                </a:cubicBezTo>
                <a:cubicBezTo>
                  <a:pt x="981" y="634"/>
                  <a:pt x="981" y="635"/>
                  <a:pt x="981" y="635"/>
                </a:cubicBezTo>
                <a:cubicBezTo>
                  <a:pt x="981" y="635"/>
                  <a:pt x="981" y="636"/>
                  <a:pt x="982" y="637"/>
                </a:cubicBezTo>
                <a:cubicBezTo>
                  <a:pt x="981" y="637"/>
                  <a:pt x="982" y="638"/>
                  <a:pt x="981" y="638"/>
                </a:cubicBezTo>
                <a:cubicBezTo>
                  <a:pt x="981" y="639"/>
                  <a:pt x="981" y="641"/>
                  <a:pt x="981" y="642"/>
                </a:cubicBezTo>
                <a:cubicBezTo>
                  <a:pt x="980" y="642"/>
                  <a:pt x="981" y="645"/>
                  <a:pt x="981" y="645"/>
                </a:cubicBezTo>
                <a:cubicBezTo>
                  <a:pt x="980" y="646"/>
                  <a:pt x="980" y="646"/>
                  <a:pt x="981" y="647"/>
                </a:cubicBezTo>
                <a:cubicBezTo>
                  <a:pt x="981" y="647"/>
                  <a:pt x="981" y="647"/>
                  <a:pt x="981" y="647"/>
                </a:cubicBezTo>
                <a:cubicBezTo>
                  <a:pt x="981" y="648"/>
                  <a:pt x="982" y="648"/>
                  <a:pt x="982" y="648"/>
                </a:cubicBezTo>
                <a:cubicBezTo>
                  <a:pt x="982" y="649"/>
                  <a:pt x="982" y="650"/>
                  <a:pt x="981" y="650"/>
                </a:cubicBezTo>
                <a:cubicBezTo>
                  <a:pt x="981" y="650"/>
                  <a:pt x="982" y="650"/>
                  <a:pt x="982" y="651"/>
                </a:cubicBezTo>
                <a:cubicBezTo>
                  <a:pt x="982" y="652"/>
                  <a:pt x="982" y="652"/>
                  <a:pt x="982" y="653"/>
                </a:cubicBezTo>
                <a:cubicBezTo>
                  <a:pt x="982" y="653"/>
                  <a:pt x="983" y="654"/>
                  <a:pt x="983" y="654"/>
                </a:cubicBezTo>
                <a:cubicBezTo>
                  <a:pt x="983" y="654"/>
                  <a:pt x="983" y="655"/>
                  <a:pt x="983" y="656"/>
                </a:cubicBezTo>
                <a:cubicBezTo>
                  <a:pt x="982" y="655"/>
                  <a:pt x="983" y="656"/>
                  <a:pt x="983" y="656"/>
                </a:cubicBezTo>
                <a:close/>
                <a:moveTo>
                  <a:pt x="975" y="622"/>
                </a:moveTo>
                <a:cubicBezTo>
                  <a:pt x="975" y="622"/>
                  <a:pt x="975" y="622"/>
                  <a:pt x="974" y="622"/>
                </a:cubicBezTo>
                <a:cubicBezTo>
                  <a:pt x="973" y="622"/>
                  <a:pt x="974" y="621"/>
                  <a:pt x="973" y="621"/>
                </a:cubicBezTo>
                <a:cubicBezTo>
                  <a:pt x="972" y="621"/>
                  <a:pt x="973" y="620"/>
                  <a:pt x="973" y="620"/>
                </a:cubicBezTo>
                <a:cubicBezTo>
                  <a:pt x="974" y="620"/>
                  <a:pt x="976" y="621"/>
                  <a:pt x="975" y="622"/>
                </a:cubicBezTo>
                <a:close/>
                <a:moveTo>
                  <a:pt x="968" y="625"/>
                </a:moveTo>
                <a:cubicBezTo>
                  <a:pt x="968" y="626"/>
                  <a:pt x="965" y="626"/>
                  <a:pt x="966" y="625"/>
                </a:cubicBezTo>
                <a:cubicBezTo>
                  <a:pt x="965" y="625"/>
                  <a:pt x="964" y="626"/>
                  <a:pt x="963" y="626"/>
                </a:cubicBezTo>
                <a:cubicBezTo>
                  <a:pt x="963" y="626"/>
                  <a:pt x="963" y="624"/>
                  <a:pt x="963" y="624"/>
                </a:cubicBezTo>
                <a:cubicBezTo>
                  <a:pt x="963" y="623"/>
                  <a:pt x="963" y="623"/>
                  <a:pt x="963" y="623"/>
                </a:cubicBezTo>
                <a:cubicBezTo>
                  <a:pt x="963" y="623"/>
                  <a:pt x="962" y="623"/>
                  <a:pt x="962" y="623"/>
                </a:cubicBezTo>
                <a:cubicBezTo>
                  <a:pt x="962" y="622"/>
                  <a:pt x="963" y="621"/>
                  <a:pt x="962" y="621"/>
                </a:cubicBezTo>
                <a:cubicBezTo>
                  <a:pt x="962" y="621"/>
                  <a:pt x="962" y="621"/>
                  <a:pt x="962" y="621"/>
                </a:cubicBezTo>
                <a:cubicBezTo>
                  <a:pt x="962" y="621"/>
                  <a:pt x="962" y="620"/>
                  <a:pt x="962" y="620"/>
                </a:cubicBezTo>
                <a:cubicBezTo>
                  <a:pt x="962" y="620"/>
                  <a:pt x="961" y="618"/>
                  <a:pt x="961" y="618"/>
                </a:cubicBezTo>
                <a:cubicBezTo>
                  <a:pt x="960" y="618"/>
                  <a:pt x="959" y="616"/>
                  <a:pt x="959" y="616"/>
                </a:cubicBezTo>
                <a:cubicBezTo>
                  <a:pt x="958" y="616"/>
                  <a:pt x="957" y="615"/>
                  <a:pt x="957" y="615"/>
                </a:cubicBezTo>
                <a:cubicBezTo>
                  <a:pt x="957" y="615"/>
                  <a:pt x="957" y="613"/>
                  <a:pt x="956" y="613"/>
                </a:cubicBezTo>
                <a:cubicBezTo>
                  <a:pt x="956" y="613"/>
                  <a:pt x="956" y="612"/>
                  <a:pt x="956" y="612"/>
                </a:cubicBezTo>
                <a:cubicBezTo>
                  <a:pt x="956" y="611"/>
                  <a:pt x="956" y="611"/>
                  <a:pt x="956" y="611"/>
                </a:cubicBezTo>
                <a:cubicBezTo>
                  <a:pt x="956" y="610"/>
                  <a:pt x="955" y="610"/>
                  <a:pt x="955" y="609"/>
                </a:cubicBezTo>
                <a:cubicBezTo>
                  <a:pt x="955" y="609"/>
                  <a:pt x="956" y="608"/>
                  <a:pt x="956" y="608"/>
                </a:cubicBezTo>
                <a:cubicBezTo>
                  <a:pt x="956" y="607"/>
                  <a:pt x="956" y="607"/>
                  <a:pt x="956" y="606"/>
                </a:cubicBezTo>
                <a:cubicBezTo>
                  <a:pt x="956" y="605"/>
                  <a:pt x="956" y="606"/>
                  <a:pt x="956" y="606"/>
                </a:cubicBezTo>
                <a:cubicBezTo>
                  <a:pt x="955" y="605"/>
                  <a:pt x="955" y="604"/>
                  <a:pt x="955" y="604"/>
                </a:cubicBezTo>
                <a:cubicBezTo>
                  <a:pt x="955" y="603"/>
                  <a:pt x="955" y="602"/>
                  <a:pt x="955" y="601"/>
                </a:cubicBezTo>
                <a:cubicBezTo>
                  <a:pt x="955" y="601"/>
                  <a:pt x="954" y="601"/>
                  <a:pt x="954" y="601"/>
                </a:cubicBezTo>
                <a:cubicBezTo>
                  <a:pt x="954" y="600"/>
                  <a:pt x="954" y="600"/>
                  <a:pt x="954" y="599"/>
                </a:cubicBezTo>
                <a:cubicBezTo>
                  <a:pt x="955" y="599"/>
                  <a:pt x="955" y="599"/>
                  <a:pt x="955" y="599"/>
                </a:cubicBezTo>
                <a:cubicBezTo>
                  <a:pt x="955" y="599"/>
                  <a:pt x="955" y="598"/>
                  <a:pt x="955" y="597"/>
                </a:cubicBezTo>
                <a:cubicBezTo>
                  <a:pt x="955" y="597"/>
                  <a:pt x="955" y="596"/>
                  <a:pt x="955" y="596"/>
                </a:cubicBezTo>
                <a:cubicBezTo>
                  <a:pt x="956" y="596"/>
                  <a:pt x="956" y="596"/>
                  <a:pt x="956" y="596"/>
                </a:cubicBezTo>
                <a:cubicBezTo>
                  <a:pt x="958" y="596"/>
                  <a:pt x="957" y="596"/>
                  <a:pt x="957" y="597"/>
                </a:cubicBezTo>
                <a:cubicBezTo>
                  <a:pt x="958" y="599"/>
                  <a:pt x="958" y="600"/>
                  <a:pt x="958" y="602"/>
                </a:cubicBezTo>
                <a:cubicBezTo>
                  <a:pt x="958" y="603"/>
                  <a:pt x="958" y="604"/>
                  <a:pt x="958" y="605"/>
                </a:cubicBezTo>
                <a:cubicBezTo>
                  <a:pt x="958" y="606"/>
                  <a:pt x="959" y="606"/>
                  <a:pt x="958" y="606"/>
                </a:cubicBezTo>
                <a:cubicBezTo>
                  <a:pt x="958" y="607"/>
                  <a:pt x="959" y="607"/>
                  <a:pt x="958" y="608"/>
                </a:cubicBezTo>
                <a:cubicBezTo>
                  <a:pt x="958" y="609"/>
                  <a:pt x="958" y="609"/>
                  <a:pt x="958" y="609"/>
                </a:cubicBezTo>
                <a:cubicBezTo>
                  <a:pt x="958" y="610"/>
                  <a:pt x="958" y="610"/>
                  <a:pt x="958" y="611"/>
                </a:cubicBezTo>
                <a:cubicBezTo>
                  <a:pt x="958" y="611"/>
                  <a:pt x="958" y="611"/>
                  <a:pt x="958" y="612"/>
                </a:cubicBezTo>
                <a:cubicBezTo>
                  <a:pt x="959" y="612"/>
                  <a:pt x="959" y="612"/>
                  <a:pt x="960" y="612"/>
                </a:cubicBezTo>
                <a:cubicBezTo>
                  <a:pt x="960" y="612"/>
                  <a:pt x="960" y="612"/>
                  <a:pt x="960" y="612"/>
                </a:cubicBezTo>
                <a:cubicBezTo>
                  <a:pt x="962" y="613"/>
                  <a:pt x="960" y="613"/>
                  <a:pt x="961" y="613"/>
                </a:cubicBezTo>
                <a:cubicBezTo>
                  <a:pt x="961" y="613"/>
                  <a:pt x="961" y="613"/>
                  <a:pt x="961" y="613"/>
                </a:cubicBezTo>
                <a:cubicBezTo>
                  <a:pt x="961" y="614"/>
                  <a:pt x="962" y="614"/>
                  <a:pt x="962" y="614"/>
                </a:cubicBezTo>
                <a:cubicBezTo>
                  <a:pt x="962" y="615"/>
                  <a:pt x="963" y="614"/>
                  <a:pt x="963" y="615"/>
                </a:cubicBezTo>
                <a:cubicBezTo>
                  <a:pt x="963" y="616"/>
                  <a:pt x="962" y="619"/>
                  <a:pt x="963" y="619"/>
                </a:cubicBezTo>
                <a:cubicBezTo>
                  <a:pt x="963" y="619"/>
                  <a:pt x="964" y="619"/>
                  <a:pt x="964" y="620"/>
                </a:cubicBezTo>
                <a:cubicBezTo>
                  <a:pt x="964" y="620"/>
                  <a:pt x="964" y="620"/>
                  <a:pt x="964" y="621"/>
                </a:cubicBezTo>
                <a:cubicBezTo>
                  <a:pt x="964" y="621"/>
                  <a:pt x="964" y="621"/>
                  <a:pt x="965" y="621"/>
                </a:cubicBezTo>
                <a:cubicBezTo>
                  <a:pt x="965" y="622"/>
                  <a:pt x="965" y="622"/>
                  <a:pt x="966" y="622"/>
                </a:cubicBezTo>
                <a:cubicBezTo>
                  <a:pt x="966" y="622"/>
                  <a:pt x="966" y="622"/>
                  <a:pt x="966" y="623"/>
                </a:cubicBezTo>
                <a:cubicBezTo>
                  <a:pt x="966" y="623"/>
                  <a:pt x="966" y="623"/>
                  <a:pt x="967" y="624"/>
                </a:cubicBezTo>
                <a:cubicBezTo>
                  <a:pt x="967" y="624"/>
                  <a:pt x="968" y="625"/>
                  <a:pt x="968" y="625"/>
                </a:cubicBezTo>
                <a:cubicBezTo>
                  <a:pt x="968" y="625"/>
                  <a:pt x="968" y="625"/>
                  <a:pt x="968" y="625"/>
                </a:cubicBezTo>
                <a:close/>
                <a:moveTo>
                  <a:pt x="953" y="591"/>
                </a:moveTo>
                <a:cubicBezTo>
                  <a:pt x="953" y="590"/>
                  <a:pt x="953" y="589"/>
                  <a:pt x="953" y="588"/>
                </a:cubicBezTo>
                <a:cubicBezTo>
                  <a:pt x="953" y="588"/>
                  <a:pt x="953" y="587"/>
                  <a:pt x="953" y="586"/>
                </a:cubicBezTo>
                <a:cubicBezTo>
                  <a:pt x="954" y="587"/>
                  <a:pt x="954" y="586"/>
                  <a:pt x="955" y="587"/>
                </a:cubicBezTo>
                <a:cubicBezTo>
                  <a:pt x="955" y="587"/>
                  <a:pt x="955" y="587"/>
                  <a:pt x="956" y="587"/>
                </a:cubicBezTo>
                <a:cubicBezTo>
                  <a:pt x="956" y="588"/>
                  <a:pt x="955" y="588"/>
                  <a:pt x="956" y="588"/>
                </a:cubicBezTo>
                <a:cubicBezTo>
                  <a:pt x="956" y="589"/>
                  <a:pt x="956" y="589"/>
                  <a:pt x="955" y="590"/>
                </a:cubicBezTo>
                <a:cubicBezTo>
                  <a:pt x="955" y="591"/>
                  <a:pt x="954" y="591"/>
                  <a:pt x="953" y="591"/>
                </a:cubicBezTo>
                <a:cubicBezTo>
                  <a:pt x="953" y="590"/>
                  <a:pt x="953" y="591"/>
                  <a:pt x="953" y="591"/>
                </a:cubicBezTo>
                <a:close/>
                <a:moveTo>
                  <a:pt x="952" y="627"/>
                </a:moveTo>
                <a:cubicBezTo>
                  <a:pt x="953" y="628"/>
                  <a:pt x="951" y="628"/>
                  <a:pt x="951" y="629"/>
                </a:cubicBezTo>
                <a:cubicBezTo>
                  <a:pt x="950" y="630"/>
                  <a:pt x="950" y="629"/>
                  <a:pt x="949" y="629"/>
                </a:cubicBezTo>
                <a:cubicBezTo>
                  <a:pt x="949" y="627"/>
                  <a:pt x="950" y="627"/>
                  <a:pt x="951" y="626"/>
                </a:cubicBezTo>
                <a:cubicBezTo>
                  <a:pt x="952" y="626"/>
                  <a:pt x="952" y="626"/>
                  <a:pt x="952" y="626"/>
                </a:cubicBezTo>
                <a:cubicBezTo>
                  <a:pt x="953" y="626"/>
                  <a:pt x="953" y="627"/>
                  <a:pt x="953" y="627"/>
                </a:cubicBezTo>
                <a:cubicBezTo>
                  <a:pt x="953" y="627"/>
                  <a:pt x="952" y="627"/>
                  <a:pt x="952" y="627"/>
                </a:cubicBezTo>
                <a:close/>
                <a:moveTo>
                  <a:pt x="954" y="582"/>
                </a:moveTo>
                <a:cubicBezTo>
                  <a:pt x="955" y="581"/>
                  <a:pt x="955" y="581"/>
                  <a:pt x="955" y="581"/>
                </a:cubicBezTo>
                <a:cubicBezTo>
                  <a:pt x="955" y="580"/>
                  <a:pt x="955" y="580"/>
                  <a:pt x="956" y="580"/>
                </a:cubicBezTo>
                <a:cubicBezTo>
                  <a:pt x="956" y="579"/>
                  <a:pt x="958" y="579"/>
                  <a:pt x="958" y="579"/>
                </a:cubicBezTo>
                <a:cubicBezTo>
                  <a:pt x="958" y="581"/>
                  <a:pt x="956" y="581"/>
                  <a:pt x="956" y="583"/>
                </a:cubicBezTo>
                <a:cubicBezTo>
                  <a:pt x="955" y="583"/>
                  <a:pt x="954" y="582"/>
                  <a:pt x="954" y="582"/>
                </a:cubicBezTo>
                <a:cubicBezTo>
                  <a:pt x="954" y="581"/>
                  <a:pt x="954" y="582"/>
                  <a:pt x="954" y="582"/>
                </a:cubicBezTo>
                <a:close/>
                <a:moveTo>
                  <a:pt x="963" y="569"/>
                </a:moveTo>
                <a:cubicBezTo>
                  <a:pt x="964" y="569"/>
                  <a:pt x="964" y="569"/>
                  <a:pt x="964" y="568"/>
                </a:cubicBezTo>
                <a:cubicBezTo>
                  <a:pt x="964" y="568"/>
                  <a:pt x="965" y="568"/>
                  <a:pt x="965" y="567"/>
                </a:cubicBezTo>
                <a:cubicBezTo>
                  <a:pt x="965" y="567"/>
                  <a:pt x="966" y="566"/>
                  <a:pt x="966" y="567"/>
                </a:cubicBezTo>
                <a:cubicBezTo>
                  <a:pt x="966" y="567"/>
                  <a:pt x="966" y="568"/>
                  <a:pt x="966" y="568"/>
                </a:cubicBezTo>
                <a:cubicBezTo>
                  <a:pt x="966" y="568"/>
                  <a:pt x="964" y="570"/>
                  <a:pt x="964" y="570"/>
                </a:cubicBezTo>
                <a:cubicBezTo>
                  <a:pt x="963" y="571"/>
                  <a:pt x="963" y="571"/>
                  <a:pt x="962" y="571"/>
                </a:cubicBezTo>
                <a:cubicBezTo>
                  <a:pt x="962" y="571"/>
                  <a:pt x="962" y="571"/>
                  <a:pt x="962" y="571"/>
                </a:cubicBezTo>
                <a:cubicBezTo>
                  <a:pt x="962" y="570"/>
                  <a:pt x="962" y="569"/>
                  <a:pt x="963" y="569"/>
                </a:cubicBezTo>
                <a:close/>
                <a:moveTo>
                  <a:pt x="971" y="512"/>
                </a:moveTo>
                <a:cubicBezTo>
                  <a:pt x="971" y="512"/>
                  <a:pt x="971" y="512"/>
                  <a:pt x="971" y="513"/>
                </a:cubicBezTo>
                <a:cubicBezTo>
                  <a:pt x="971" y="513"/>
                  <a:pt x="972" y="513"/>
                  <a:pt x="972" y="513"/>
                </a:cubicBezTo>
                <a:cubicBezTo>
                  <a:pt x="972" y="513"/>
                  <a:pt x="971" y="513"/>
                  <a:pt x="971" y="513"/>
                </a:cubicBezTo>
                <a:cubicBezTo>
                  <a:pt x="971" y="513"/>
                  <a:pt x="971" y="512"/>
                  <a:pt x="971" y="512"/>
                </a:cubicBezTo>
                <a:close/>
                <a:moveTo>
                  <a:pt x="988" y="556"/>
                </a:moveTo>
                <a:cubicBezTo>
                  <a:pt x="988" y="556"/>
                  <a:pt x="988" y="556"/>
                  <a:pt x="988" y="555"/>
                </a:cubicBezTo>
                <a:cubicBezTo>
                  <a:pt x="988" y="555"/>
                  <a:pt x="988" y="554"/>
                  <a:pt x="988" y="555"/>
                </a:cubicBezTo>
                <a:cubicBezTo>
                  <a:pt x="988" y="554"/>
                  <a:pt x="988" y="554"/>
                  <a:pt x="988" y="554"/>
                </a:cubicBezTo>
                <a:cubicBezTo>
                  <a:pt x="988" y="554"/>
                  <a:pt x="988" y="553"/>
                  <a:pt x="988" y="553"/>
                </a:cubicBezTo>
                <a:cubicBezTo>
                  <a:pt x="990" y="553"/>
                  <a:pt x="990" y="553"/>
                  <a:pt x="990" y="555"/>
                </a:cubicBezTo>
                <a:cubicBezTo>
                  <a:pt x="990" y="556"/>
                  <a:pt x="990" y="555"/>
                  <a:pt x="990" y="555"/>
                </a:cubicBezTo>
                <a:cubicBezTo>
                  <a:pt x="990" y="556"/>
                  <a:pt x="990" y="556"/>
                  <a:pt x="990" y="556"/>
                </a:cubicBezTo>
                <a:cubicBezTo>
                  <a:pt x="990" y="557"/>
                  <a:pt x="990" y="558"/>
                  <a:pt x="990" y="559"/>
                </a:cubicBezTo>
                <a:cubicBezTo>
                  <a:pt x="991" y="559"/>
                  <a:pt x="991" y="560"/>
                  <a:pt x="991" y="560"/>
                </a:cubicBezTo>
                <a:cubicBezTo>
                  <a:pt x="991" y="560"/>
                  <a:pt x="992" y="561"/>
                  <a:pt x="992" y="562"/>
                </a:cubicBezTo>
                <a:cubicBezTo>
                  <a:pt x="992" y="562"/>
                  <a:pt x="992" y="563"/>
                  <a:pt x="992" y="564"/>
                </a:cubicBezTo>
                <a:cubicBezTo>
                  <a:pt x="990" y="563"/>
                  <a:pt x="991" y="562"/>
                  <a:pt x="990" y="561"/>
                </a:cubicBezTo>
                <a:cubicBezTo>
                  <a:pt x="990" y="561"/>
                  <a:pt x="988" y="560"/>
                  <a:pt x="988" y="559"/>
                </a:cubicBezTo>
                <a:cubicBezTo>
                  <a:pt x="988" y="559"/>
                  <a:pt x="988" y="558"/>
                  <a:pt x="987" y="558"/>
                </a:cubicBezTo>
                <a:cubicBezTo>
                  <a:pt x="987" y="558"/>
                  <a:pt x="988" y="557"/>
                  <a:pt x="988" y="556"/>
                </a:cubicBezTo>
                <a:close/>
                <a:moveTo>
                  <a:pt x="992" y="513"/>
                </a:moveTo>
                <a:cubicBezTo>
                  <a:pt x="993" y="513"/>
                  <a:pt x="994" y="512"/>
                  <a:pt x="995" y="512"/>
                </a:cubicBezTo>
                <a:cubicBezTo>
                  <a:pt x="995" y="513"/>
                  <a:pt x="995" y="514"/>
                  <a:pt x="995" y="514"/>
                </a:cubicBezTo>
                <a:cubicBezTo>
                  <a:pt x="995" y="515"/>
                  <a:pt x="994" y="515"/>
                  <a:pt x="994" y="515"/>
                </a:cubicBezTo>
                <a:cubicBezTo>
                  <a:pt x="994" y="515"/>
                  <a:pt x="992" y="515"/>
                  <a:pt x="992" y="514"/>
                </a:cubicBezTo>
                <a:cubicBezTo>
                  <a:pt x="992" y="514"/>
                  <a:pt x="992" y="513"/>
                  <a:pt x="992" y="513"/>
                </a:cubicBezTo>
                <a:cubicBezTo>
                  <a:pt x="993" y="513"/>
                  <a:pt x="992" y="513"/>
                  <a:pt x="992" y="513"/>
                </a:cubicBezTo>
                <a:close/>
                <a:moveTo>
                  <a:pt x="890" y="501"/>
                </a:moveTo>
                <a:cubicBezTo>
                  <a:pt x="890" y="501"/>
                  <a:pt x="890" y="500"/>
                  <a:pt x="890" y="501"/>
                </a:cubicBezTo>
                <a:cubicBezTo>
                  <a:pt x="890" y="501"/>
                  <a:pt x="889" y="501"/>
                  <a:pt x="889" y="501"/>
                </a:cubicBezTo>
                <a:cubicBezTo>
                  <a:pt x="889" y="500"/>
                  <a:pt x="889" y="500"/>
                  <a:pt x="888" y="500"/>
                </a:cubicBezTo>
                <a:cubicBezTo>
                  <a:pt x="887" y="500"/>
                  <a:pt x="887" y="500"/>
                  <a:pt x="886" y="500"/>
                </a:cubicBezTo>
                <a:cubicBezTo>
                  <a:pt x="886" y="500"/>
                  <a:pt x="885" y="500"/>
                  <a:pt x="884" y="499"/>
                </a:cubicBezTo>
                <a:cubicBezTo>
                  <a:pt x="884" y="499"/>
                  <a:pt x="884" y="499"/>
                  <a:pt x="884" y="499"/>
                </a:cubicBezTo>
                <a:cubicBezTo>
                  <a:pt x="884" y="498"/>
                  <a:pt x="884" y="498"/>
                  <a:pt x="884" y="498"/>
                </a:cubicBezTo>
                <a:cubicBezTo>
                  <a:pt x="883" y="497"/>
                  <a:pt x="881" y="496"/>
                  <a:pt x="883" y="496"/>
                </a:cubicBezTo>
                <a:cubicBezTo>
                  <a:pt x="884" y="496"/>
                  <a:pt x="884" y="496"/>
                  <a:pt x="884" y="497"/>
                </a:cubicBezTo>
                <a:cubicBezTo>
                  <a:pt x="884" y="498"/>
                  <a:pt x="886" y="498"/>
                  <a:pt x="886" y="498"/>
                </a:cubicBezTo>
                <a:cubicBezTo>
                  <a:pt x="887" y="499"/>
                  <a:pt x="887" y="499"/>
                  <a:pt x="888" y="499"/>
                </a:cubicBezTo>
                <a:cubicBezTo>
                  <a:pt x="888" y="498"/>
                  <a:pt x="889" y="498"/>
                  <a:pt x="889" y="499"/>
                </a:cubicBezTo>
                <a:cubicBezTo>
                  <a:pt x="889" y="499"/>
                  <a:pt x="890" y="499"/>
                  <a:pt x="890" y="499"/>
                </a:cubicBezTo>
                <a:cubicBezTo>
                  <a:pt x="890" y="500"/>
                  <a:pt x="890" y="500"/>
                  <a:pt x="890" y="501"/>
                </a:cubicBezTo>
                <a:close/>
                <a:moveTo>
                  <a:pt x="886" y="688"/>
                </a:moveTo>
                <a:cubicBezTo>
                  <a:pt x="886" y="688"/>
                  <a:pt x="885" y="689"/>
                  <a:pt x="885" y="688"/>
                </a:cubicBezTo>
                <a:cubicBezTo>
                  <a:pt x="885" y="687"/>
                  <a:pt x="886" y="689"/>
                  <a:pt x="885" y="687"/>
                </a:cubicBezTo>
                <a:cubicBezTo>
                  <a:pt x="886" y="687"/>
                  <a:pt x="886" y="688"/>
                  <a:pt x="886" y="688"/>
                </a:cubicBezTo>
                <a:close/>
                <a:moveTo>
                  <a:pt x="1003" y="217"/>
                </a:moveTo>
                <a:cubicBezTo>
                  <a:pt x="1003" y="218"/>
                  <a:pt x="1002" y="218"/>
                  <a:pt x="1002" y="218"/>
                </a:cubicBezTo>
                <a:cubicBezTo>
                  <a:pt x="1002" y="218"/>
                  <a:pt x="1002" y="219"/>
                  <a:pt x="1002" y="220"/>
                </a:cubicBezTo>
                <a:cubicBezTo>
                  <a:pt x="1002" y="220"/>
                  <a:pt x="1001" y="220"/>
                  <a:pt x="1001" y="219"/>
                </a:cubicBezTo>
                <a:cubicBezTo>
                  <a:pt x="1001" y="221"/>
                  <a:pt x="1001" y="221"/>
                  <a:pt x="1000" y="221"/>
                </a:cubicBezTo>
                <a:cubicBezTo>
                  <a:pt x="999" y="221"/>
                  <a:pt x="999" y="221"/>
                  <a:pt x="998" y="221"/>
                </a:cubicBezTo>
                <a:cubicBezTo>
                  <a:pt x="998" y="221"/>
                  <a:pt x="998" y="220"/>
                  <a:pt x="998" y="220"/>
                </a:cubicBezTo>
                <a:cubicBezTo>
                  <a:pt x="997" y="220"/>
                  <a:pt x="997" y="220"/>
                  <a:pt x="997" y="220"/>
                </a:cubicBezTo>
                <a:cubicBezTo>
                  <a:pt x="996" y="219"/>
                  <a:pt x="996" y="219"/>
                  <a:pt x="996" y="219"/>
                </a:cubicBezTo>
                <a:cubicBezTo>
                  <a:pt x="996" y="218"/>
                  <a:pt x="993" y="217"/>
                  <a:pt x="994" y="216"/>
                </a:cubicBezTo>
                <a:cubicBezTo>
                  <a:pt x="994" y="216"/>
                  <a:pt x="994" y="216"/>
                  <a:pt x="995" y="216"/>
                </a:cubicBezTo>
                <a:cubicBezTo>
                  <a:pt x="995" y="216"/>
                  <a:pt x="995" y="217"/>
                  <a:pt x="995" y="217"/>
                </a:cubicBezTo>
                <a:cubicBezTo>
                  <a:pt x="996" y="217"/>
                  <a:pt x="996" y="216"/>
                  <a:pt x="996" y="217"/>
                </a:cubicBezTo>
                <a:cubicBezTo>
                  <a:pt x="996" y="217"/>
                  <a:pt x="997" y="217"/>
                  <a:pt x="997" y="217"/>
                </a:cubicBezTo>
                <a:cubicBezTo>
                  <a:pt x="998" y="217"/>
                  <a:pt x="998" y="217"/>
                  <a:pt x="998" y="216"/>
                </a:cubicBezTo>
                <a:cubicBezTo>
                  <a:pt x="998" y="216"/>
                  <a:pt x="998" y="215"/>
                  <a:pt x="998" y="214"/>
                </a:cubicBezTo>
                <a:cubicBezTo>
                  <a:pt x="997" y="214"/>
                  <a:pt x="996" y="214"/>
                  <a:pt x="997" y="213"/>
                </a:cubicBezTo>
                <a:cubicBezTo>
                  <a:pt x="996" y="213"/>
                  <a:pt x="995" y="213"/>
                  <a:pt x="995" y="214"/>
                </a:cubicBezTo>
                <a:cubicBezTo>
                  <a:pt x="994" y="212"/>
                  <a:pt x="996" y="213"/>
                  <a:pt x="996" y="213"/>
                </a:cubicBezTo>
                <a:cubicBezTo>
                  <a:pt x="996" y="212"/>
                  <a:pt x="997" y="211"/>
                  <a:pt x="997" y="212"/>
                </a:cubicBezTo>
                <a:cubicBezTo>
                  <a:pt x="998" y="213"/>
                  <a:pt x="998" y="213"/>
                  <a:pt x="998" y="214"/>
                </a:cubicBezTo>
                <a:cubicBezTo>
                  <a:pt x="998" y="215"/>
                  <a:pt x="999" y="215"/>
                  <a:pt x="999" y="215"/>
                </a:cubicBezTo>
                <a:cubicBezTo>
                  <a:pt x="1000" y="216"/>
                  <a:pt x="1001" y="216"/>
                  <a:pt x="1002" y="216"/>
                </a:cubicBezTo>
                <a:cubicBezTo>
                  <a:pt x="1002" y="217"/>
                  <a:pt x="1003" y="216"/>
                  <a:pt x="1003" y="217"/>
                </a:cubicBezTo>
                <a:cubicBezTo>
                  <a:pt x="1003" y="218"/>
                  <a:pt x="1003" y="217"/>
                  <a:pt x="1003" y="217"/>
                </a:cubicBezTo>
                <a:close/>
                <a:moveTo>
                  <a:pt x="993" y="204"/>
                </a:moveTo>
                <a:cubicBezTo>
                  <a:pt x="994" y="204"/>
                  <a:pt x="995" y="204"/>
                  <a:pt x="995" y="203"/>
                </a:cubicBezTo>
                <a:cubicBezTo>
                  <a:pt x="996" y="203"/>
                  <a:pt x="996" y="204"/>
                  <a:pt x="997" y="204"/>
                </a:cubicBezTo>
                <a:cubicBezTo>
                  <a:pt x="998" y="205"/>
                  <a:pt x="997" y="205"/>
                  <a:pt x="996" y="205"/>
                </a:cubicBezTo>
                <a:cubicBezTo>
                  <a:pt x="996" y="205"/>
                  <a:pt x="995" y="205"/>
                  <a:pt x="995" y="205"/>
                </a:cubicBezTo>
                <a:cubicBezTo>
                  <a:pt x="994" y="205"/>
                  <a:pt x="995" y="205"/>
                  <a:pt x="995" y="205"/>
                </a:cubicBezTo>
                <a:cubicBezTo>
                  <a:pt x="994" y="205"/>
                  <a:pt x="993" y="204"/>
                  <a:pt x="993" y="204"/>
                </a:cubicBezTo>
                <a:close/>
                <a:moveTo>
                  <a:pt x="991" y="198"/>
                </a:moveTo>
                <a:cubicBezTo>
                  <a:pt x="990" y="198"/>
                  <a:pt x="991" y="199"/>
                  <a:pt x="990" y="200"/>
                </a:cubicBezTo>
                <a:cubicBezTo>
                  <a:pt x="990" y="200"/>
                  <a:pt x="989" y="201"/>
                  <a:pt x="989" y="201"/>
                </a:cubicBezTo>
                <a:cubicBezTo>
                  <a:pt x="989" y="201"/>
                  <a:pt x="988" y="200"/>
                  <a:pt x="988" y="200"/>
                </a:cubicBezTo>
                <a:cubicBezTo>
                  <a:pt x="988" y="200"/>
                  <a:pt x="988" y="200"/>
                  <a:pt x="988" y="199"/>
                </a:cubicBezTo>
                <a:cubicBezTo>
                  <a:pt x="988" y="199"/>
                  <a:pt x="987" y="198"/>
                  <a:pt x="986" y="197"/>
                </a:cubicBezTo>
                <a:cubicBezTo>
                  <a:pt x="986" y="197"/>
                  <a:pt x="986" y="197"/>
                  <a:pt x="985" y="197"/>
                </a:cubicBezTo>
                <a:cubicBezTo>
                  <a:pt x="984" y="197"/>
                  <a:pt x="985" y="196"/>
                  <a:pt x="984" y="195"/>
                </a:cubicBezTo>
                <a:cubicBezTo>
                  <a:pt x="983" y="195"/>
                  <a:pt x="984" y="195"/>
                  <a:pt x="983" y="195"/>
                </a:cubicBezTo>
                <a:cubicBezTo>
                  <a:pt x="982" y="195"/>
                  <a:pt x="982" y="194"/>
                  <a:pt x="982" y="193"/>
                </a:cubicBezTo>
                <a:cubicBezTo>
                  <a:pt x="982" y="193"/>
                  <a:pt x="985" y="194"/>
                  <a:pt x="984" y="192"/>
                </a:cubicBezTo>
                <a:cubicBezTo>
                  <a:pt x="984" y="192"/>
                  <a:pt x="987" y="193"/>
                  <a:pt x="987" y="191"/>
                </a:cubicBezTo>
                <a:cubicBezTo>
                  <a:pt x="987" y="190"/>
                  <a:pt x="987" y="190"/>
                  <a:pt x="986" y="189"/>
                </a:cubicBezTo>
                <a:cubicBezTo>
                  <a:pt x="985" y="189"/>
                  <a:pt x="983" y="190"/>
                  <a:pt x="983" y="189"/>
                </a:cubicBezTo>
                <a:cubicBezTo>
                  <a:pt x="983" y="188"/>
                  <a:pt x="983" y="188"/>
                  <a:pt x="983" y="187"/>
                </a:cubicBezTo>
                <a:cubicBezTo>
                  <a:pt x="984" y="188"/>
                  <a:pt x="985" y="188"/>
                  <a:pt x="987" y="188"/>
                </a:cubicBezTo>
                <a:cubicBezTo>
                  <a:pt x="987" y="188"/>
                  <a:pt x="988" y="188"/>
                  <a:pt x="988" y="188"/>
                </a:cubicBezTo>
                <a:cubicBezTo>
                  <a:pt x="988" y="189"/>
                  <a:pt x="988" y="190"/>
                  <a:pt x="988" y="190"/>
                </a:cubicBezTo>
                <a:cubicBezTo>
                  <a:pt x="988" y="190"/>
                  <a:pt x="988" y="191"/>
                  <a:pt x="988" y="191"/>
                </a:cubicBezTo>
                <a:cubicBezTo>
                  <a:pt x="988" y="192"/>
                  <a:pt x="988" y="192"/>
                  <a:pt x="988" y="193"/>
                </a:cubicBezTo>
                <a:cubicBezTo>
                  <a:pt x="988" y="194"/>
                  <a:pt x="989" y="193"/>
                  <a:pt x="990" y="194"/>
                </a:cubicBezTo>
                <a:cubicBezTo>
                  <a:pt x="990" y="195"/>
                  <a:pt x="991" y="197"/>
                  <a:pt x="991" y="197"/>
                </a:cubicBezTo>
                <a:cubicBezTo>
                  <a:pt x="991" y="197"/>
                  <a:pt x="991" y="198"/>
                  <a:pt x="991" y="198"/>
                </a:cubicBezTo>
                <a:close/>
                <a:moveTo>
                  <a:pt x="980" y="179"/>
                </a:moveTo>
                <a:cubicBezTo>
                  <a:pt x="981" y="179"/>
                  <a:pt x="982" y="179"/>
                  <a:pt x="983" y="180"/>
                </a:cubicBezTo>
                <a:cubicBezTo>
                  <a:pt x="983" y="180"/>
                  <a:pt x="984" y="180"/>
                  <a:pt x="984" y="181"/>
                </a:cubicBezTo>
                <a:cubicBezTo>
                  <a:pt x="985" y="181"/>
                  <a:pt x="984" y="182"/>
                  <a:pt x="985" y="182"/>
                </a:cubicBezTo>
                <a:cubicBezTo>
                  <a:pt x="986" y="182"/>
                  <a:pt x="986" y="182"/>
                  <a:pt x="986" y="183"/>
                </a:cubicBezTo>
                <a:cubicBezTo>
                  <a:pt x="985" y="183"/>
                  <a:pt x="983" y="183"/>
                  <a:pt x="982" y="183"/>
                </a:cubicBezTo>
                <a:cubicBezTo>
                  <a:pt x="982" y="181"/>
                  <a:pt x="980" y="180"/>
                  <a:pt x="980" y="179"/>
                </a:cubicBezTo>
                <a:cubicBezTo>
                  <a:pt x="981" y="179"/>
                  <a:pt x="980" y="179"/>
                  <a:pt x="980" y="179"/>
                </a:cubicBezTo>
                <a:close/>
                <a:moveTo>
                  <a:pt x="972" y="203"/>
                </a:moveTo>
                <a:cubicBezTo>
                  <a:pt x="972" y="204"/>
                  <a:pt x="972" y="204"/>
                  <a:pt x="973" y="205"/>
                </a:cubicBezTo>
                <a:cubicBezTo>
                  <a:pt x="972" y="205"/>
                  <a:pt x="970" y="204"/>
                  <a:pt x="969" y="205"/>
                </a:cubicBezTo>
                <a:cubicBezTo>
                  <a:pt x="969" y="205"/>
                  <a:pt x="968" y="206"/>
                  <a:pt x="968" y="206"/>
                </a:cubicBezTo>
                <a:cubicBezTo>
                  <a:pt x="968" y="207"/>
                  <a:pt x="967" y="206"/>
                  <a:pt x="967" y="206"/>
                </a:cubicBezTo>
                <a:cubicBezTo>
                  <a:pt x="965" y="206"/>
                  <a:pt x="966" y="205"/>
                  <a:pt x="965" y="204"/>
                </a:cubicBezTo>
                <a:cubicBezTo>
                  <a:pt x="965" y="203"/>
                  <a:pt x="964" y="203"/>
                  <a:pt x="964" y="202"/>
                </a:cubicBezTo>
                <a:cubicBezTo>
                  <a:pt x="964" y="202"/>
                  <a:pt x="964" y="202"/>
                  <a:pt x="963" y="201"/>
                </a:cubicBezTo>
                <a:cubicBezTo>
                  <a:pt x="963" y="201"/>
                  <a:pt x="963" y="200"/>
                  <a:pt x="963" y="200"/>
                </a:cubicBezTo>
                <a:cubicBezTo>
                  <a:pt x="963" y="199"/>
                  <a:pt x="962" y="198"/>
                  <a:pt x="962" y="198"/>
                </a:cubicBezTo>
                <a:cubicBezTo>
                  <a:pt x="961" y="197"/>
                  <a:pt x="961" y="197"/>
                  <a:pt x="960" y="196"/>
                </a:cubicBezTo>
                <a:cubicBezTo>
                  <a:pt x="961" y="196"/>
                  <a:pt x="962" y="195"/>
                  <a:pt x="962" y="195"/>
                </a:cubicBezTo>
                <a:cubicBezTo>
                  <a:pt x="962" y="195"/>
                  <a:pt x="963" y="195"/>
                  <a:pt x="964" y="195"/>
                </a:cubicBezTo>
                <a:cubicBezTo>
                  <a:pt x="964" y="195"/>
                  <a:pt x="964" y="194"/>
                  <a:pt x="964" y="194"/>
                </a:cubicBezTo>
                <a:cubicBezTo>
                  <a:pt x="964" y="194"/>
                  <a:pt x="964" y="194"/>
                  <a:pt x="964" y="194"/>
                </a:cubicBezTo>
                <a:cubicBezTo>
                  <a:pt x="964" y="193"/>
                  <a:pt x="965" y="193"/>
                  <a:pt x="965" y="194"/>
                </a:cubicBezTo>
                <a:cubicBezTo>
                  <a:pt x="966" y="194"/>
                  <a:pt x="967" y="194"/>
                  <a:pt x="967" y="194"/>
                </a:cubicBezTo>
                <a:cubicBezTo>
                  <a:pt x="968" y="195"/>
                  <a:pt x="967" y="196"/>
                  <a:pt x="968" y="196"/>
                </a:cubicBezTo>
                <a:cubicBezTo>
                  <a:pt x="968" y="196"/>
                  <a:pt x="969" y="196"/>
                  <a:pt x="969" y="196"/>
                </a:cubicBezTo>
                <a:cubicBezTo>
                  <a:pt x="969" y="196"/>
                  <a:pt x="969" y="196"/>
                  <a:pt x="969" y="196"/>
                </a:cubicBezTo>
                <a:cubicBezTo>
                  <a:pt x="970" y="197"/>
                  <a:pt x="970" y="197"/>
                  <a:pt x="971" y="197"/>
                </a:cubicBezTo>
                <a:cubicBezTo>
                  <a:pt x="972" y="198"/>
                  <a:pt x="971" y="198"/>
                  <a:pt x="972" y="199"/>
                </a:cubicBezTo>
                <a:cubicBezTo>
                  <a:pt x="973" y="200"/>
                  <a:pt x="974" y="202"/>
                  <a:pt x="974" y="204"/>
                </a:cubicBezTo>
                <a:cubicBezTo>
                  <a:pt x="974" y="203"/>
                  <a:pt x="973" y="203"/>
                  <a:pt x="972" y="203"/>
                </a:cubicBezTo>
                <a:cubicBezTo>
                  <a:pt x="972" y="204"/>
                  <a:pt x="972" y="203"/>
                  <a:pt x="972" y="203"/>
                </a:cubicBezTo>
                <a:close/>
                <a:moveTo>
                  <a:pt x="952" y="224"/>
                </a:moveTo>
                <a:cubicBezTo>
                  <a:pt x="950" y="223"/>
                  <a:pt x="952" y="223"/>
                  <a:pt x="952" y="224"/>
                </a:cubicBezTo>
                <a:close/>
                <a:moveTo>
                  <a:pt x="949" y="222"/>
                </a:moveTo>
                <a:cubicBezTo>
                  <a:pt x="949" y="220"/>
                  <a:pt x="948" y="220"/>
                  <a:pt x="948" y="219"/>
                </a:cubicBezTo>
                <a:cubicBezTo>
                  <a:pt x="948" y="218"/>
                  <a:pt x="948" y="218"/>
                  <a:pt x="947" y="217"/>
                </a:cubicBezTo>
                <a:cubicBezTo>
                  <a:pt x="947" y="217"/>
                  <a:pt x="947" y="216"/>
                  <a:pt x="948" y="216"/>
                </a:cubicBezTo>
                <a:cubicBezTo>
                  <a:pt x="948" y="215"/>
                  <a:pt x="948" y="215"/>
                  <a:pt x="949" y="215"/>
                </a:cubicBezTo>
                <a:cubicBezTo>
                  <a:pt x="949" y="215"/>
                  <a:pt x="950" y="215"/>
                  <a:pt x="950" y="216"/>
                </a:cubicBezTo>
                <a:cubicBezTo>
                  <a:pt x="950" y="217"/>
                  <a:pt x="950" y="219"/>
                  <a:pt x="951" y="219"/>
                </a:cubicBezTo>
                <a:cubicBezTo>
                  <a:pt x="951" y="219"/>
                  <a:pt x="950" y="220"/>
                  <a:pt x="950" y="221"/>
                </a:cubicBezTo>
                <a:cubicBezTo>
                  <a:pt x="950" y="222"/>
                  <a:pt x="950" y="222"/>
                  <a:pt x="949" y="222"/>
                </a:cubicBezTo>
                <a:cubicBezTo>
                  <a:pt x="949" y="220"/>
                  <a:pt x="949" y="222"/>
                  <a:pt x="949" y="222"/>
                </a:cubicBezTo>
                <a:close/>
                <a:moveTo>
                  <a:pt x="862" y="255"/>
                </a:moveTo>
                <a:cubicBezTo>
                  <a:pt x="862" y="255"/>
                  <a:pt x="862" y="255"/>
                  <a:pt x="862" y="255"/>
                </a:cubicBezTo>
                <a:cubicBezTo>
                  <a:pt x="862" y="255"/>
                  <a:pt x="862" y="255"/>
                  <a:pt x="862" y="255"/>
                </a:cubicBezTo>
                <a:cubicBezTo>
                  <a:pt x="862" y="255"/>
                  <a:pt x="862" y="255"/>
                  <a:pt x="862" y="255"/>
                </a:cubicBezTo>
                <a:close/>
                <a:moveTo>
                  <a:pt x="901" y="211"/>
                </a:moveTo>
                <a:cubicBezTo>
                  <a:pt x="901" y="211"/>
                  <a:pt x="901" y="211"/>
                  <a:pt x="901" y="212"/>
                </a:cubicBezTo>
                <a:cubicBezTo>
                  <a:pt x="902" y="212"/>
                  <a:pt x="902" y="211"/>
                  <a:pt x="903" y="211"/>
                </a:cubicBezTo>
                <a:cubicBezTo>
                  <a:pt x="903" y="212"/>
                  <a:pt x="904" y="212"/>
                  <a:pt x="904" y="213"/>
                </a:cubicBezTo>
                <a:cubicBezTo>
                  <a:pt x="903" y="213"/>
                  <a:pt x="902" y="212"/>
                  <a:pt x="901" y="212"/>
                </a:cubicBezTo>
                <a:cubicBezTo>
                  <a:pt x="900" y="212"/>
                  <a:pt x="900" y="212"/>
                  <a:pt x="900" y="211"/>
                </a:cubicBezTo>
                <a:cubicBezTo>
                  <a:pt x="900" y="211"/>
                  <a:pt x="901" y="211"/>
                  <a:pt x="901" y="211"/>
                </a:cubicBezTo>
                <a:close/>
                <a:moveTo>
                  <a:pt x="898" y="211"/>
                </a:moveTo>
                <a:cubicBezTo>
                  <a:pt x="898" y="211"/>
                  <a:pt x="898" y="211"/>
                  <a:pt x="897" y="212"/>
                </a:cubicBezTo>
                <a:cubicBezTo>
                  <a:pt x="897" y="211"/>
                  <a:pt x="898" y="211"/>
                  <a:pt x="898" y="211"/>
                </a:cubicBezTo>
                <a:cubicBezTo>
                  <a:pt x="898" y="211"/>
                  <a:pt x="898" y="211"/>
                  <a:pt x="898" y="211"/>
                </a:cubicBezTo>
                <a:close/>
                <a:moveTo>
                  <a:pt x="894" y="153"/>
                </a:moveTo>
                <a:cubicBezTo>
                  <a:pt x="895" y="154"/>
                  <a:pt x="895" y="153"/>
                  <a:pt x="895" y="154"/>
                </a:cubicBezTo>
                <a:cubicBezTo>
                  <a:pt x="895" y="154"/>
                  <a:pt x="895" y="154"/>
                  <a:pt x="894" y="153"/>
                </a:cubicBezTo>
                <a:cubicBezTo>
                  <a:pt x="895" y="154"/>
                  <a:pt x="894" y="153"/>
                  <a:pt x="894" y="153"/>
                </a:cubicBezTo>
                <a:close/>
                <a:moveTo>
                  <a:pt x="888" y="219"/>
                </a:moveTo>
                <a:cubicBezTo>
                  <a:pt x="886" y="219"/>
                  <a:pt x="887" y="222"/>
                  <a:pt x="886" y="222"/>
                </a:cubicBezTo>
                <a:cubicBezTo>
                  <a:pt x="886" y="220"/>
                  <a:pt x="887" y="217"/>
                  <a:pt x="888" y="216"/>
                </a:cubicBezTo>
                <a:cubicBezTo>
                  <a:pt x="888" y="217"/>
                  <a:pt x="888" y="216"/>
                  <a:pt x="889" y="217"/>
                </a:cubicBezTo>
                <a:cubicBezTo>
                  <a:pt x="888" y="218"/>
                  <a:pt x="888" y="218"/>
                  <a:pt x="888" y="219"/>
                </a:cubicBezTo>
                <a:close/>
                <a:moveTo>
                  <a:pt x="887" y="162"/>
                </a:moveTo>
                <a:cubicBezTo>
                  <a:pt x="887" y="162"/>
                  <a:pt x="888" y="163"/>
                  <a:pt x="887" y="163"/>
                </a:cubicBezTo>
                <a:cubicBezTo>
                  <a:pt x="887" y="164"/>
                  <a:pt x="887" y="163"/>
                  <a:pt x="887" y="162"/>
                </a:cubicBezTo>
                <a:close/>
                <a:moveTo>
                  <a:pt x="884" y="215"/>
                </a:moveTo>
                <a:cubicBezTo>
                  <a:pt x="884" y="216"/>
                  <a:pt x="884" y="216"/>
                  <a:pt x="883" y="217"/>
                </a:cubicBezTo>
                <a:cubicBezTo>
                  <a:pt x="882" y="217"/>
                  <a:pt x="883" y="217"/>
                  <a:pt x="882" y="217"/>
                </a:cubicBezTo>
                <a:cubicBezTo>
                  <a:pt x="882" y="218"/>
                  <a:pt x="881" y="218"/>
                  <a:pt x="881" y="218"/>
                </a:cubicBezTo>
                <a:cubicBezTo>
                  <a:pt x="881" y="218"/>
                  <a:pt x="881" y="218"/>
                  <a:pt x="880" y="218"/>
                </a:cubicBezTo>
                <a:cubicBezTo>
                  <a:pt x="880" y="219"/>
                  <a:pt x="878" y="219"/>
                  <a:pt x="877" y="219"/>
                </a:cubicBezTo>
                <a:cubicBezTo>
                  <a:pt x="877" y="219"/>
                  <a:pt x="877" y="219"/>
                  <a:pt x="877" y="218"/>
                </a:cubicBezTo>
                <a:cubicBezTo>
                  <a:pt x="877" y="218"/>
                  <a:pt x="877" y="218"/>
                  <a:pt x="877" y="218"/>
                </a:cubicBezTo>
                <a:cubicBezTo>
                  <a:pt x="877" y="217"/>
                  <a:pt x="877" y="216"/>
                  <a:pt x="878" y="215"/>
                </a:cubicBezTo>
                <a:cubicBezTo>
                  <a:pt x="879" y="215"/>
                  <a:pt x="879" y="215"/>
                  <a:pt x="880" y="215"/>
                </a:cubicBezTo>
                <a:cubicBezTo>
                  <a:pt x="880" y="215"/>
                  <a:pt x="880" y="214"/>
                  <a:pt x="881" y="214"/>
                </a:cubicBezTo>
                <a:cubicBezTo>
                  <a:pt x="881" y="213"/>
                  <a:pt x="881" y="213"/>
                  <a:pt x="881" y="212"/>
                </a:cubicBezTo>
                <a:cubicBezTo>
                  <a:pt x="881" y="212"/>
                  <a:pt x="881" y="212"/>
                  <a:pt x="881" y="211"/>
                </a:cubicBezTo>
                <a:cubicBezTo>
                  <a:pt x="881" y="211"/>
                  <a:pt x="882" y="211"/>
                  <a:pt x="882" y="211"/>
                </a:cubicBezTo>
                <a:cubicBezTo>
                  <a:pt x="882" y="212"/>
                  <a:pt x="882" y="212"/>
                  <a:pt x="883" y="212"/>
                </a:cubicBezTo>
                <a:cubicBezTo>
                  <a:pt x="884" y="213"/>
                  <a:pt x="885" y="214"/>
                  <a:pt x="884" y="215"/>
                </a:cubicBezTo>
                <a:cubicBezTo>
                  <a:pt x="884" y="217"/>
                  <a:pt x="884" y="215"/>
                  <a:pt x="884" y="215"/>
                </a:cubicBezTo>
                <a:close/>
                <a:moveTo>
                  <a:pt x="856" y="188"/>
                </a:moveTo>
                <a:cubicBezTo>
                  <a:pt x="856" y="188"/>
                  <a:pt x="856" y="188"/>
                  <a:pt x="857" y="188"/>
                </a:cubicBezTo>
                <a:cubicBezTo>
                  <a:pt x="856" y="188"/>
                  <a:pt x="856" y="188"/>
                  <a:pt x="856" y="188"/>
                </a:cubicBezTo>
                <a:cubicBezTo>
                  <a:pt x="857" y="188"/>
                  <a:pt x="856" y="188"/>
                  <a:pt x="856" y="188"/>
                </a:cubicBezTo>
                <a:close/>
                <a:moveTo>
                  <a:pt x="1706" y="179"/>
                </a:moveTo>
                <a:cubicBezTo>
                  <a:pt x="1706" y="179"/>
                  <a:pt x="1706" y="178"/>
                  <a:pt x="1706" y="178"/>
                </a:cubicBezTo>
                <a:cubicBezTo>
                  <a:pt x="1707" y="179"/>
                  <a:pt x="1708" y="179"/>
                  <a:pt x="1709" y="179"/>
                </a:cubicBezTo>
                <a:cubicBezTo>
                  <a:pt x="1708" y="178"/>
                  <a:pt x="1707" y="176"/>
                  <a:pt x="1706" y="176"/>
                </a:cubicBezTo>
                <a:cubicBezTo>
                  <a:pt x="1706" y="176"/>
                  <a:pt x="1707" y="175"/>
                  <a:pt x="1707" y="175"/>
                </a:cubicBezTo>
                <a:cubicBezTo>
                  <a:pt x="1707" y="175"/>
                  <a:pt x="1706" y="175"/>
                  <a:pt x="1706" y="175"/>
                </a:cubicBezTo>
                <a:cubicBezTo>
                  <a:pt x="1705" y="174"/>
                  <a:pt x="1708" y="174"/>
                  <a:pt x="1708" y="174"/>
                </a:cubicBezTo>
                <a:cubicBezTo>
                  <a:pt x="1709" y="173"/>
                  <a:pt x="1709" y="172"/>
                  <a:pt x="1709" y="171"/>
                </a:cubicBezTo>
                <a:cubicBezTo>
                  <a:pt x="1708" y="171"/>
                  <a:pt x="1707" y="171"/>
                  <a:pt x="1707" y="171"/>
                </a:cubicBezTo>
                <a:cubicBezTo>
                  <a:pt x="1706" y="171"/>
                  <a:pt x="1707" y="171"/>
                  <a:pt x="1706" y="171"/>
                </a:cubicBezTo>
                <a:cubicBezTo>
                  <a:pt x="1706" y="169"/>
                  <a:pt x="1707" y="170"/>
                  <a:pt x="1709" y="170"/>
                </a:cubicBezTo>
                <a:cubicBezTo>
                  <a:pt x="1709" y="170"/>
                  <a:pt x="1710" y="171"/>
                  <a:pt x="1710" y="170"/>
                </a:cubicBezTo>
                <a:cubicBezTo>
                  <a:pt x="1711" y="170"/>
                  <a:pt x="1713" y="170"/>
                  <a:pt x="1713" y="171"/>
                </a:cubicBezTo>
                <a:cubicBezTo>
                  <a:pt x="1713" y="171"/>
                  <a:pt x="1713" y="171"/>
                  <a:pt x="1713" y="170"/>
                </a:cubicBezTo>
                <a:cubicBezTo>
                  <a:pt x="1713" y="170"/>
                  <a:pt x="1714" y="171"/>
                  <a:pt x="1714" y="171"/>
                </a:cubicBezTo>
                <a:cubicBezTo>
                  <a:pt x="1714" y="171"/>
                  <a:pt x="1715" y="170"/>
                  <a:pt x="1715" y="170"/>
                </a:cubicBezTo>
                <a:cubicBezTo>
                  <a:pt x="1715" y="170"/>
                  <a:pt x="1715" y="169"/>
                  <a:pt x="1715" y="169"/>
                </a:cubicBezTo>
                <a:cubicBezTo>
                  <a:pt x="1715" y="169"/>
                  <a:pt x="1718" y="169"/>
                  <a:pt x="1716" y="168"/>
                </a:cubicBezTo>
                <a:cubicBezTo>
                  <a:pt x="1716" y="168"/>
                  <a:pt x="1716" y="167"/>
                  <a:pt x="1717" y="167"/>
                </a:cubicBezTo>
                <a:cubicBezTo>
                  <a:pt x="1718" y="167"/>
                  <a:pt x="1718" y="166"/>
                  <a:pt x="1718" y="165"/>
                </a:cubicBezTo>
                <a:cubicBezTo>
                  <a:pt x="1717" y="165"/>
                  <a:pt x="1717" y="165"/>
                  <a:pt x="1716" y="165"/>
                </a:cubicBezTo>
                <a:cubicBezTo>
                  <a:pt x="1716" y="165"/>
                  <a:pt x="1716" y="165"/>
                  <a:pt x="1716" y="164"/>
                </a:cubicBezTo>
                <a:cubicBezTo>
                  <a:pt x="1715" y="164"/>
                  <a:pt x="1714" y="164"/>
                  <a:pt x="1714" y="163"/>
                </a:cubicBezTo>
                <a:cubicBezTo>
                  <a:pt x="1714" y="163"/>
                  <a:pt x="1713" y="163"/>
                  <a:pt x="1713" y="163"/>
                </a:cubicBezTo>
                <a:cubicBezTo>
                  <a:pt x="1713" y="163"/>
                  <a:pt x="1712" y="162"/>
                  <a:pt x="1712" y="162"/>
                </a:cubicBezTo>
                <a:cubicBezTo>
                  <a:pt x="1711" y="162"/>
                  <a:pt x="1711" y="162"/>
                  <a:pt x="1711" y="161"/>
                </a:cubicBezTo>
                <a:cubicBezTo>
                  <a:pt x="1711" y="161"/>
                  <a:pt x="1710" y="161"/>
                  <a:pt x="1710" y="161"/>
                </a:cubicBezTo>
                <a:cubicBezTo>
                  <a:pt x="1709" y="160"/>
                  <a:pt x="1709" y="160"/>
                  <a:pt x="1709" y="160"/>
                </a:cubicBezTo>
                <a:cubicBezTo>
                  <a:pt x="1708" y="158"/>
                  <a:pt x="1708" y="159"/>
                  <a:pt x="1707" y="158"/>
                </a:cubicBezTo>
                <a:cubicBezTo>
                  <a:pt x="1707" y="158"/>
                  <a:pt x="1708" y="158"/>
                  <a:pt x="1707" y="158"/>
                </a:cubicBezTo>
                <a:cubicBezTo>
                  <a:pt x="1707" y="158"/>
                  <a:pt x="1707" y="158"/>
                  <a:pt x="1707" y="158"/>
                </a:cubicBezTo>
                <a:cubicBezTo>
                  <a:pt x="1707" y="157"/>
                  <a:pt x="1705" y="158"/>
                  <a:pt x="1705" y="157"/>
                </a:cubicBezTo>
                <a:cubicBezTo>
                  <a:pt x="1702" y="157"/>
                  <a:pt x="1699" y="157"/>
                  <a:pt x="1697" y="158"/>
                </a:cubicBezTo>
                <a:cubicBezTo>
                  <a:pt x="1697" y="159"/>
                  <a:pt x="1697" y="160"/>
                  <a:pt x="1698" y="161"/>
                </a:cubicBezTo>
                <a:cubicBezTo>
                  <a:pt x="1697" y="161"/>
                  <a:pt x="1695" y="161"/>
                  <a:pt x="1695" y="160"/>
                </a:cubicBezTo>
                <a:cubicBezTo>
                  <a:pt x="1696" y="159"/>
                  <a:pt x="1696" y="158"/>
                  <a:pt x="1695" y="157"/>
                </a:cubicBezTo>
                <a:cubicBezTo>
                  <a:pt x="1695" y="157"/>
                  <a:pt x="1696" y="157"/>
                  <a:pt x="1696" y="157"/>
                </a:cubicBezTo>
                <a:cubicBezTo>
                  <a:pt x="1696" y="156"/>
                  <a:pt x="1695" y="156"/>
                  <a:pt x="1694" y="154"/>
                </a:cubicBezTo>
                <a:cubicBezTo>
                  <a:pt x="1694" y="154"/>
                  <a:pt x="1693" y="155"/>
                  <a:pt x="1693" y="154"/>
                </a:cubicBezTo>
                <a:cubicBezTo>
                  <a:pt x="1693" y="154"/>
                  <a:pt x="1694" y="153"/>
                  <a:pt x="1693" y="153"/>
                </a:cubicBezTo>
                <a:cubicBezTo>
                  <a:pt x="1693" y="153"/>
                  <a:pt x="1692" y="153"/>
                  <a:pt x="1692" y="153"/>
                </a:cubicBezTo>
                <a:cubicBezTo>
                  <a:pt x="1690" y="153"/>
                  <a:pt x="1690" y="152"/>
                  <a:pt x="1689" y="151"/>
                </a:cubicBezTo>
                <a:cubicBezTo>
                  <a:pt x="1689" y="151"/>
                  <a:pt x="1689" y="151"/>
                  <a:pt x="1688" y="151"/>
                </a:cubicBezTo>
                <a:cubicBezTo>
                  <a:pt x="1688" y="151"/>
                  <a:pt x="1688" y="151"/>
                  <a:pt x="1688" y="151"/>
                </a:cubicBezTo>
                <a:cubicBezTo>
                  <a:pt x="1688" y="151"/>
                  <a:pt x="1688" y="151"/>
                  <a:pt x="1688" y="151"/>
                </a:cubicBezTo>
                <a:cubicBezTo>
                  <a:pt x="1687" y="150"/>
                  <a:pt x="1688" y="150"/>
                  <a:pt x="1687" y="150"/>
                </a:cubicBezTo>
                <a:cubicBezTo>
                  <a:pt x="1687" y="150"/>
                  <a:pt x="1687" y="150"/>
                  <a:pt x="1687" y="150"/>
                </a:cubicBezTo>
                <a:cubicBezTo>
                  <a:pt x="1686" y="149"/>
                  <a:pt x="1686" y="149"/>
                  <a:pt x="1685" y="149"/>
                </a:cubicBezTo>
                <a:cubicBezTo>
                  <a:pt x="1684" y="148"/>
                  <a:pt x="1684" y="148"/>
                  <a:pt x="1683" y="148"/>
                </a:cubicBezTo>
                <a:cubicBezTo>
                  <a:pt x="1683" y="148"/>
                  <a:pt x="1682" y="147"/>
                  <a:pt x="1682" y="146"/>
                </a:cubicBezTo>
                <a:cubicBezTo>
                  <a:pt x="1681" y="146"/>
                  <a:pt x="1681" y="146"/>
                  <a:pt x="1680" y="146"/>
                </a:cubicBezTo>
                <a:cubicBezTo>
                  <a:pt x="1680" y="146"/>
                  <a:pt x="1679" y="145"/>
                  <a:pt x="1680" y="145"/>
                </a:cubicBezTo>
                <a:cubicBezTo>
                  <a:pt x="1680" y="145"/>
                  <a:pt x="1679" y="143"/>
                  <a:pt x="1679" y="143"/>
                </a:cubicBezTo>
                <a:cubicBezTo>
                  <a:pt x="1678" y="143"/>
                  <a:pt x="1678" y="143"/>
                  <a:pt x="1677" y="143"/>
                </a:cubicBezTo>
                <a:cubicBezTo>
                  <a:pt x="1676" y="143"/>
                  <a:pt x="1677" y="143"/>
                  <a:pt x="1676" y="142"/>
                </a:cubicBezTo>
                <a:cubicBezTo>
                  <a:pt x="1675" y="142"/>
                  <a:pt x="1674" y="142"/>
                  <a:pt x="1674" y="142"/>
                </a:cubicBezTo>
                <a:cubicBezTo>
                  <a:pt x="1672" y="141"/>
                  <a:pt x="1673" y="140"/>
                  <a:pt x="1671" y="139"/>
                </a:cubicBezTo>
                <a:cubicBezTo>
                  <a:pt x="1671" y="139"/>
                  <a:pt x="1672" y="138"/>
                  <a:pt x="1671" y="138"/>
                </a:cubicBezTo>
                <a:cubicBezTo>
                  <a:pt x="1670" y="138"/>
                  <a:pt x="1670" y="138"/>
                  <a:pt x="1669" y="138"/>
                </a:cubicBezTo>
                <a:cubicBezTo>
                  <a:pt x="1669" y="138"/>
                  <a:pt x="1669" y="137"/>
                  <a:pt x="1669" y="137"/>
                </a:cubicBezTo>
                <a:cubicBezTo>
                  <a:pt x="1668" y="137"/>
                  <a:pt x="1669" y="136"/>
                  <a:pt x="1669" y="136"/>
                </a:cubicBezTo>
                <a:cubicBezTo>
                  <a:pt x="1669" y="136"/>
                  <a:pt x="1668" y="135"/>
                  <a:pt x="1668" y="135"/>
                </a:cubicBezTo>
                <a:cubicBezTo>
                  <a:pt x="1668" y="135"/>
                  <a:pt x="1668" y="135"/>
                  <a:pt x="1668" y="135"/>
                </a:cubicBezTo>
                <a:cubicBezTo>
                  <a:pt x="1667" y="134"/>
                  <a:pt x="1663" y="135"/>
                  <a:pt x="1663" y="134"/>
                </a:cubicBezTo>
                <a:cubicBezTo>
                  <a:pt x="1664" y="134"/>
                  <a:pt x="1663" y="134"/>
                  <a:pt x="1663" y="134"/>
                </a:cubicBezTo>
                <a:cubicBezTo>
                  <a:pt x="1663" y="134"/>
                  <a:pt x="1663" y="134"/>
                  <a:pt x="1662" y="133"/>
                </a:cubicBezTo>
                <a:cubicBezTo>
                  <a:pt x="1662" y="133"/>
                  <a:pt x="1661" y="133"/>
                  <a:pt x="1661" y="133"/>
                </a:cubicBezTo>
                <a:cubicBezTo>
                  <a:pt x="1660" y="133"/>
                  <a:pt x="1660" y="133"/>
                  <a:pt x="1659" y="134"/>
                </a:cubicBezTo>
                <a:cubicBezTo>
                  <a:pt x="1659" y="134"/>
                  <a:pt x="1657" y="134"/>
                  <a:pt x="1657" y="133"/>
                </a:cubicBezTo>
                <a:cubicBezTo>
                  <a:pt x="1656" y="133"/>
                  <a:pt x="1656" y="133"/>
                  <a:pt x="1655" y="133"/>
                </a:cubicBezTo>
                <a:cubicBezTo>
                  <a:pt x="1655" y="132"/>
                  <a:pt x="1655" y="131"/>
                  <a:pt x="1655" y="131"/>
                </a:cubicBezTo>
                <a:cubicBezTo>
                  <a:pt x="1654" y="131"/>
                  <a:pt x="1654" y="131"/>
                  <a:pt x="1654" y="131"/>
                </a:cubicBezTo>
                <a:cubicBezTo>
                  <a:pt x="1654" y="130"/>
                  <a:pt x="1651" y="130"/>
                  <a:pt x="1650" y="130"/>
                </a:cubicBezTo>
                <a:cubicBezTo>
                  <a:pt x="1650" y="130"/>
                  <a:pt x="1650" y="130"/>
                  <a:pt x="1650" y="129"/>
                </a:cubicBezTo>
                <a:cubicBezTo>
                  <a:pt x="1649" y="129"/>
                  <a:pt x="1649" y="129"/>
                  <a:pt x="1649" y="129"/>
                </a:cubicBezTo>
                <a:cubicBezTo>
                  <a:pt x="1649" y="129"/>
                  <a:pt x="1648" y="129"/>
                  <a:pt x="1648" y="128"/>
                </a:cubicBezTo>
                <a:cubicBezTo>
                  <a:pt x="1648" y="127"/>
                  <a:pt x="1647" y="129"/>
                  <a:pt x="1647" y="129"/>
                </a:cubicBezTo>
                <a:cubicBezTo>
                  <a:pt x="1646" y="129"/>
                  <a:pt x="1644" y="129"/>
                  <a:pt x="1643" y="129"/>
                </a:cubicBezTo>
                <a:cubicBezTo>
                  <a:pt x="1642" y="129"/>
                  <a:pt x="1642" y="129"/>
                  <a:pt x="1641" y="129"/>
                </a:cubicBezTo>
                <a:cubicBezTo>
                  <a:pt x="1641" y="128"/>
                  <a:pt x="1641" y="128"/>
                  <a:pt x="1640" y="128"/>
                </a:cubicBezTo>
                <a:cubicBezTo>
                  <a:pt x="1640" y="128"/>
                  <a:pt x="1640" y="128"/>
                  <a:pt x="1640" y="128"/>
                </a:cubicBezTo>
                <a:cubicBezTo>
                  <a:pt x="1640" y="128"/>
                  <a:pt x="1639" y="128"/>
                  <a:pt x="1638" y="129"/>
                </a:cubicBezTo>
                <a:cubicBezTo>
                  <a:pt x="1638" y="129"/>
                  <a:pt x="1637" y="129"/>
                  <a:pt x="1637" y="129"/>
                </a:cubicBezTo>
                <a:cubicBezTo>
                  <a:pt x="1637" y="129"/>
                  <a:pt x="1635" y="128"/>
                  <a:pt x="1636" y="128"/>
                </a:cubicBezTo>
                <a:cubicBezTo>
                  <a:pt x="1635" y="128"/>
                  <a:pt x="1635" y="128"/>
                  <a:pt x="1634" y="128"/>
                </a:cubicBezTo>
                <a:cubicBezTo>
                  <a:pt x="1634" y="128"/>
                  <a:pt x="1634" y="128"/>
                  <a:pt x="1634" y="128"/>
                </a:cubicBezTo>
                <a:cubicBezTo>
                  <a:pt x="1632" y="128"/>
                  <a:pt x="1631" y="128"/>
                  <a:pt x="1630" y="128"/>
                </a:cubicBezTo>
                <a:cubicBezTo>
                  <a:pt x="1629" y="128"/>
                  <a:pt x="1630" y="128"/>
                  <a:pt x="1629" y="128"/>
                </a:cubicBezTo>
                <a:cubicBezTo>
                  <a:pt x="1628" y="127"/>
                  <a:pt x="1628" y="127"/>
                  <a:pt x="1627" y="127"/>
                </a:cubicBezTo>
                <a:cubicBezTo>
                  <a:pt x="1627" y="128"/>
                  <a:pt x="1627" y="129"/>
                  <a:pt x="1627" y="130"/>
                </a:cubicBezTo>
                <a:cubicBezTo>
                  <a:pt x="1627" y="130"/>
                  <a:pt x="1627" y="131"/>
                  <a:pt x="1627" y="132"/>
                </a:cubicBezTo>
                <a:cubicBezTo>
                  <a:pt x="1627" y="132"/>
                  <a:pt x="1628" y="132"/>
                  <a:pt x="1628" y="132"/>
                </a:cubicBezTo>
                <a:cubicBezTo>
                  <a:pt x="1629" y="133"/>
                  <a:pt x="1629" y="135"/>
                  <a:pt x="1629" y="136"/>
                </a:cubicBezTo>
                <a:cubicBezTo>
                  <a:pt x="1629" y="136"/>
                  <a:pt x="1628" y="136"/>
                  <a:pt x="1628" y="136"/>
                </a:cubicBezTo>
                <a:cubicBezTo>
                  <a:pt x="1627" y="136"/>
                  <a:pt x="1628" y="137"/>
                  <a:pt x="1627" y="137"/>
                </a:cubicBezTo>
                <a:cubicBezTo>
                  <a:pt x="1627" y="138"/>
                  <a:pt x="1627" y="138"/>
                  <a:pt x="1626" y="138"/>
                </a:cubicBezTo>
                <a:cubicBezTo>
                  <a:pt x="1625" y="138"/>
                  <a:pt x="1625" y="138"/>
                  <a:pt x="1625" y="139"/>
                </a:cubicBezTo>
                <a:cubicBezTo>
                  <a:pt x="1625" y="139"/>
                  <a:pt x="1626" y="139"/>
                  <a:pt x="1625" y="140"/>
                </a:cubicBezTo>
                <a:cubicBezTo>
                  <a:pt x="1625" y="140"/>
                  <a:pt x="1624" y="140"/>
                  <a:pt x="1623" y="140"/>
                </a:cubicBezTo>
                <a:cubicBezTo>
                  <a:pt x="1622" y="140"/>
                  <a:pt x="1619" y="141"/>
                  <a:pt x="1619" y="140"/>
                </a:cubicBezTo>
                <a:cubicBezTo>
                  <a:pt x="1619" y="139"/>
                  <a:pt x="1619" y="137"/>
                  <a:pt x="1618" y="136"/>
                </a:cubicBezTo>
                <a:cubicBezTo>
                  <a:pt x="1618" y="135"/>
                  <a:pt x="1616" y="136"/>
                  <a:pt x="1616" y="135"/>
                </a:cubicBezTo>
                <a:cubicBezTo>
                  <a:pt x="1616" y="134"/>
                  <a:pt x="1617" y="133"/>
                  <a:pt x="1616" y="133"/>
                </a:cubicBezTo>
                <a:cubicBezTo>
                  <a:pt x="1615" y="132"/>
                  <a:pt x="1616" y="132"/>
                  <a:pt x="1616" y="131"/>
                </a:cubicBezTo>
                <a:cubicBezTo>
                  <a:pt x="1615" y="131"/>
                  <a:pt x="1614" y="132"/>
                  <a:pt x="1614" y="133"/>
                </a:cubicBezTo>
                <a:cubicBezTo>
                  <a:pt x="1614" y="133"/>
                  <a:pt x="1613" y="133"/>
                  <a:pt x="1613" y="133"/>
                </a:cubicBezTo>
                <a:cubicBezTo>
                  <a:pt x="1613" y="133"/>
                  <a:pt x="1613" y="133"/>
                  <a:pt x="1613" y="133"/>
                </a:cubicBezTo>
                <a:cubicBezTo>
                  <a:pt x="1612" y="133"/>
                  <a:pt x="1612" y="133"/>
                  <a:pt x="1612" y="133"/>
                </a:cubicBezTo>
                <a:cubicBezTo>
                  <a:pt x="1611" y="133"/>
                  <a:pt x="1609" y="134"/>
                  <a:pt x="1608" y="134"/>
                </a:cubicBezTo>
                <a:cubicBezTo>
                  <a:pt x="1608" y="134"/>
                  <a:pt x="1608" y="133"/>
                  <a:pt x="1609" y="133"/>
                </a:cubicBezTo>
                <a:cubicBezTo>
                  <a:pt x="1608" y="133"/>
                  <a:pt x="1607" y="133"/>
                  <a:pt x="1607" y="133"/>
                </a:cubicBezTo>
                <a:cubicBezTo>
                  <a:pt x="1606" y="132"/>
                  <a:pt x="1605" y="131"/>
                  <a:pt x="1604" y="132"/>
                </a:cubicBezTo>
                <a:cubicBezTo>
                  <a:pt x="1604" y="133"/>
                  <a:pt x="1601" y="131"/>
                  <a:pt x="1601" y="132"/>
                </a:cubicBezTo>
                <a:cubicBezTo>
                  <a:pt x="1600" y="133"/>
                  <a:pt x="1600" y="133"/>
                  <a:pt x="1600" y="133"/>
                </a:cubicBezTo>
                <a:cubicBezTo>
                  <a:pt x="1599" y="133"/>
                  <a:pt x="1599" y="133"/>
                  <a:pt x="1599" y="133"/>
                </a:cubicBezTo>
                <a:cubicBezTo>
                  <a:pt x="1598" y="132"/>
                  <a:pt x="1598" y="132"/>
                  <a:pt x="1598" y="131"/>
                </a:cubicBezTo>
                <a:cubicBezTo>
                  <a:pt x="1596" y="131"/>
                  <a:pt x="1593" y="131"/>
                  <a:pt x="1590" y="131"/>
                </a:cubicBezTo>
                <a:cubicBezTo>
                  <a:pt x="1590" y="131"/>
                  <a:pt x="1589" y="131"/>
                  <a:pt x="1588" y="131"/>
                </a:cubicBezTo>
                <a:cubicBezTo>
                  <a:pt x="1588" y="132"/>
                  <a:pt x="1588" y="132"/>
                  <a:pt x="1588" y="132"/>
                </a:cubicBezTo>
                <a:cubicBezTo>
                  <a:pt x="1587" y="132"/>
                  <a:pt x="1587" y="132"/>
                  <a:pt x="1587" y="132"/>
                </a:cubicBezTo>
                <a:cubicBezTo>
                  <a:pt x="1586" y="132"/>
                  <a:pt x="1586" y="133"/>
                  <a:pt x="1586" y="133"/>
                </a:cubicBezTo>
                <a:cubicBezTo>
                  <a:pt x="1585" y="133"/>
                  <a:pt x="1585" y="132"/>
                  <a:pt x="1584" y="133"/>
                </a:cubicBezTo>
                <a:cubicBezTo>
                  <a:pt x="1584" y="133"/>
                  <a:pt x="1583" y="133"/>
                  <a:pt x="1583" y="133"/>
                </a:cubicBezTo>
                <a:cubicBezTo>
                  <a:pt x="1583" y="133"/>
                  <a:pt x="1583" y="134"/>
                  <a:pt x="1583" y="134"/>
                </a:cubicBezTo>
                <a:cubicBezTo>
                  <a:pt x="1582" y="134"/>
                  <a:pt x="1583" y="135"/>
                  <a:pt x="1583" y="135"/>
                </a:cubicBezTo>
                <a:cubicBezTo>
                  <a:pt x="1583" y="136"/>
                  <a:pt x="1582" y="136"/>
                  <a:pt x="1582" y="137"/>
                </a:cubicBezTo>
                <a:cubicBezTo>
                  <a:pt x="1582" y="137"/>
                  <a:pt x="1582" y="138"/>
                  <a:pt x="1582" y="139"/>
                </a:cubicBezTo>
                <a:cubicBezTo>
                  <a:pt x="1581" y="139"/>
                  <a:pt x="1581" y="139"/>
                  <a:pt x="1581" y="139"/>
                </a:cubicBezTo>
                <a:cubicBezTo>
                  <a:pt x="1581" y="138"/>
                  <a:pt x="1581" y="137"/>
                  <a:pt x="1581" y="137"/>
                </a:cubicBezTo>
                <a:cubicBezTo>
                  <a:pt x="1580" y="136"/>
                  <a:pt x="1581" y="135"/>
                  <a:pt x="1580" y="134"/>
                </a:cubicBezTo>
                <a:cubicBezTo>
                  <a:pt x="1579" y="134"/>
                  <a:pt x="1580" y="133"/>
                  <a:pt x="1579" y="132"/>
                </a:cubicBezTo>
                <a:cubicBezTo>
                  <a:pt x="1578" y="132"/>
                  <a:pt x="1577" y="132"/>
                  <a:pt x="1577" y="132"/>
                </a:cubicBezTo>
                <a:cubicBezTo>
                  <a:pt x="1577" y="131"/>
                  <a:pt x="1577" y="131"/>
                  <a:pt x="1577" y="130"/>
                </a:cubicBezTo>
                <a:cubicBezTo>
                  <a:pt x="1577" y="130"/>
                  <a:pt x="1577" y="130"/>
                  <a:pt x="1576" y="130"/>
                </a:cubicBezTo>
                <a:cubicBezTo>
                  <a:pt x="1577" y="129"/>
                  <a:pt x="1577" y="129"/>
                  <a:pt x="1578" y="128"/>
                </a:cubicBezTo>
                <a:cubicBezTo>
                  <a:pt x="1577" y="127"/>
                  <a:pt x="1577" y="127"/>
                  <a:pt x="1577" y="126"/>
                </a:cubicBezTo>
                <a:cubicBezTo>
                  <a:pt x="1576" y="126"/>
                  <a:pt x="1576" y="126"/>
                  <a:pt x="1576" y="126"/>
                </a:cubicBezTo>
                <a:cubicBezTo>
                  <a:pt x="1576" y="125"/>
                  <a:pt x="1574" y="125"/>
                  <a:pt x="1574" y="125"/>
                </a:cubicBezTo>
                <a:cubicBezTo>
                  <a:pt x="1573" y="125"/>
                  <a:pt x="1573" y="124"/>
                  <a:pt x="1573" y="123"/>
                </a:cubicBezTo>
                <a:cubicBezTo>
                  <a:pt x="1572" y="123"/>
                  <a:pt x="1572" y="123"/>
                  <a:pt x="1572" y="123"/>
                </a:cubicBezTo>
                <a:cubicBezTo>
                  <a:pt x="1572" y="122"/>
                  <a:pt x="1570" y="122"/>
                  <a:pt x="1569" y="122"/>
                </a:cubicBezTo>
                <a:cubicBezTo>
                  <a:pt x="1569" y="122"/>
                  <a:pt x="1569" y="122"/>
                  <a:pt x="1569" y="122"/>
                </a:cubicBezTo>
                <a:cubicBezTo>
                  <a:pt x="1568" y="122"/>
                  <a:pt x="1568" y="121"/>
                  <a:pt x="1567" y="121"/>
                </a:cubicBezTo>
                <a:cubicBezTo>
                  <a:pt x="1566" y="121"/>
                  <a:pt x="1565" y="121"/>
                  <a:pt x="1565" y="122"/>
                </a:cubicBezTo>
                <a:cubicBezTo>
                  <a:pt x="1565" y="122"/>
                  <a:pt x="1564" y="121"/>
                  <a:pt x="1564" y="121"/>
                </a:cubicBezTo>
                <a:cubicBezTo>
                  <a:pt x="1563" y="121"/>
                  <a:pt x="1564" y="122"/>
                  <a:pt x="1563" y="122"/>
                </a:cubicBezTo>
                <a:cubicBezTo>
                  <a:pt x="1563" y="122"/>
                  <a:pt x="1562" y="122"/>
                  <a:pt x="1563" y="122"/>
                </a:cubicBezTo>
                <a:cubicBezTo>
                  <a:pt x="1563" y="122"/>
                  <a:pt x="1562" y="122"/>
                  <a:pt x="1561" y="122"/>
                </a:cubicBezTo>
                <a:cubicBezTo>
                  <a:pt x="1561" y="122"/>
                  <a:pt x="1560" y="123"/>
                  <a:pt x="1560" y="122"/>
                </a:cubicBezTo>
                <a:cubicBezTo>
                  <a:pt x="1560" y="122"/>
                  <a:pt x="1560" y="122"/>
                  <a:pt x="1560" y="122"/>
                </a:cubicBezTo>
                <a:cubicBezTo>
                  <a:pt x="1559" y="121"/>
                  <a:pt x="1558" y="122"/>
                  <a:pt x="1557" y="122"/>
                </a:cubicBezTo>
                <a:cubicBezTo>
                  <a:pt x="1556" y="122"/>
                  <a:pt x="1557" y="122"/>
                  <a:pt x="1556" y="122"/>
                </a:cubicBezTo>
                <a:cubicBezTo>
                  <a:pt x="1555" y="122"/>
                  <a:pt x="1556" y="121"/>
                  <a:pt x="1555" y="121"/>
                </a:cubicBezTo>
                <a:cubicBezTo>
                  <a:pt x="1554" y="121"/>
                  <a:pt x="1553" y="122"/>
                  <a:pt x="1552" y="122"/>
                </a:cubicBezTo>
                <a:cubicBezTo>
                  <a:pt x="1550" y="123"/>
                  <a:pt x="1549" y="123"/>
                  <a:pt x="1547" y="122"/>
                </a:cubicBezTo>
                <a:cubicBezTo>
                  <a:pt x="1547" y="122"/>
                  <a:pt x="1546" y="122"/>
                  <a:pt x="1546" y="122"/>
                </a:cubicBezTo>
                <a:cubicBezTo>
                  <a:pt x="1545" y="122"/>
                  <a:pt x="1545" y="122"/>
                  <a:pt x="1544" y="122"/>
                </a:cubicBezTo>
                <a:cubicBezTo>
                  <a:pt x="1543" y="122"/>
                  <a:pt x="1544" y="123"/>
                  <a:pt x="1543" y="123"/>
                </a:cubicBezTo>
                <a:cubicBezTo>
                  <a:pt x="1542" y="123"/>
                  <a:pt x="1541" y="123"/>
                  <a:pt x="1541" y="123"/>
                </a:cubicBezTo>
                <a:cubicBezTo>
                  <a:pt x="1541" y="124"/>
                  <a:pt x="1541" y="124"/>
                  <a:pt x="1541" y="124"/>
                </a:cubicBezTo>
                <a:cubicBezTo>
                  <a:pt x="1540" y="124"/>
                  <a:pt x="1538" y="123"/>
                  <a:pt x="1538" y="124"/>
                </a:cubicBezTo>
                <a:cubicBezTo>
                  <a:pt x="1537" y="124"/>
                  <a:pt x="1535" y="124"/>
                  <a:pt x="1533" y="124"/>
                </a:cubicBezTo>
                <a:cubicBezTo>
                  <a:pt x="1533" y="124"/>
                  <a:pt x="1533" y="124"/>
                  <a:pt x="1532" y="124"/>
                </a:cubicBezTo>
                <a:cubicBezTo>
                  <a:pt x="1532" y="124"/>
                  <a:pt x="1531" y="124"/>
                  <a:pt x="1531" y="124"/>
                </a:cubicBezTo>
                <a:cubicBezTo>
                  <a:pt x="1531" y="124"/>
                  <a:pt x="1528" y="125"/>
                  <a:pt x="1528" y="124"/>
                </a:cubicBezTo>
                <a:cubicBezTo>
                  <a:pt x="1528" y="124"/>
                  <a:pt x="1527" y="124"/>
                  <a:pt x="1527" y="124"/>
                </a:cubicBezTo>
                <a:cubicBezTo>
                  <a:pt x="1527" y="124"/>
                  <a:pt x="1526" y="124"/>
                  <a:pt x="1526" y="124"/>
                </a:cubicBezTo>
                <a:cubicBezTo>
                  <a:pt x="1525" y="124"/>
                  <a:pt x="1525" y="124"/>
                  <a:pt x="1525" y="124"/>
                </a:cubicBezTo>
                <a:cubicBezTo>
                  <a:pt x="1524" y="124"/>
                  <a:pt x="1525" y="124"/>
                  <a:pt x="1524" y="124"/>
                </a:cubicBezTo>
                <a:cubicBezTo>
                  <a:pt x="1524" y="124"/>
                  <a:pt x="1524" y="124"/>
                  <a:pt x="1524" y="124"/>
                </a:cubicBezTo>
                <a:cubicBezTo>
                  <a:pt x="1524" y="124"/>
                  <a:pt x="1524" y="124"/>
                  <a:pt x="1524" y="124"/>
                </a:cubicBezTo>
                <a:cubicBezTo>
                  <a:pt x="1523" y="124"/>
                  <a:pt x="1523" y="124"/>
                  <a:pt x="1523" y="124"/>
                </a:cubicBezTo>
                <a:cubicBezTo>
                  <a:pt x="1524" y="123"/>
                  <a:pt x="1525" y="121"/>
                  <a:pt x="1526" y="120"/>
                </a:cubicBezTo>
                <a:cubicBezTo>
                  <a:pt x="1527" y="120"/>
                  <a:pt x="1527" y="119"/>
                  <a:pt x="1527" y="119"/>
                </a:cubicBezTo>
                <a:cubicBezTo>
                  <a:pt x="1527" y="118"/>
                  <a:pt x="1526" y="118"/>
                  <a:pt x="1526" y="118"/>
                </a:cubicBezTo>
                <a:cubicBezTo>
                  <a:pt x="1524" y="118"/>
                  <a:pt x="1524" y="119"/>
                  <a:pt x="1524" y="117"/>
                </a:cubicBezTo>
                <a:cubicBezTo>
                  <a:pt x="1524" y="117"/>
                  <a:pt x="1524" y="117"/>
                  <a:pt x="1524" y="116"/>
                </a:cubicBezTo>
                <a:cubicBezTo>
                  <a:pt x="1525" y="116"/>
                  <a:pt x="1525" y="117"/>
                  <a:pt x="1525" y="116"/>
                </a:cubicBezTo>
                <a:cubicBezTo>
                  <a:pt x="1525" y="116"/>
                  <a:pt x="1526" y="116"/>
                  <a:pt x="1526" y="116"/>
                </a:cubicBezTo>
                <a:cubicBezTo>
                  <a:pt x="1526" y="116"/>
                  <a:pt x="1526" y="118"/>
                  <a:pt x="1527" y="117"/>
                </a:cubicBezTo>
                <a:cubicBezTo>
                  <a:pt x="1529" y="117"/>
                  <a:pt x="1530" y="115"/>
                  <a:pt x="1529" y="114"/>
                </a:cubicBezTo>
                <a:cubicBezTo>
                  <a:pt x="1529" y="114"/>
                  <a:pt x="1527" y="113"/>
                  <a:pt x="1527" y="113"/>
                </a:cubicBezTo>
                <a:cubicBezTo>
                  <a:pt x="1526" y="113"/>
                  <a:pt x="1526" y="112"/>
                  <a:pt x="1526" y="112"/>
                </a:cubicBezTo>
                <a:cubicBezTo>
                  <a:pt x="1525" y="112"/>
                  <a:pt x="1525" y="112"/>
                  <a:pt x="1524" y="112"/>
                </a:cubicBezTo>
                <a:cubicBezTo>
                  <a:pt x="1523" y="112"/>
                  <a:pt x="1523" y="112"/>
                  <a:pt x="1523" y="111"/>
                </a:cubicBezTo>
                <a:cubicBezTo>
                  <a:pt x="1521" y="111"/>
                  <a:pt x="1520" y="111"/>
                  <a:pt x="1519" y="111"/>
                </a:cubicBezTo>
                <a:cubicBezTo>
                  <a:pt x="1519" y="111"/>
                  <a:pt x="1519" y="111"/>
                  <a:pt x="1519" y="111"/>
                </a:cubicBezTo>
                <a:cubicBezTo>
                  <a:pt x="1518" y="111"/>
                  <a:pt x="1517" y="110"/>
                  <a:pt x="1516" y="111"/>
                </a:cubicBezTo>
                <a:cubicBezTo>
                  <a:pt x="1515" y="111"/>
                  <a:pt x="1515" y="112"/>
                  <a:pt x="1515" y="112"/>
                </a:cubicBezTo>
                <a:cubicBezTo>
                  <a:pt x="1514" y="113"/>
                  <a:pt x="1514" y="113"/>
                  <a:pt x="1513" y="114"/>
                </a:cubicBezTo>
                <a:cubicBezTo>
                  <a:pt x="1513" y="115"/>
                  <a:pt x="1513" y="115"/>
                  <a:pt x="1512" y="116"/>
                </a:cubicBezTo>
                <a:cubicBezTo>
                  <a:pt x="1511" y="116"/>
                  <a:pt x="1512" y="116"/>
                  <a:pt x="1512" y="117"/>
                </a:cubicBezTo>
                <a:cubicBezTo>
                  <a:pt x="1511" y="117"/>
                  <a:pt x="1512" y="116"/>
                  <a:pt x="1511" y="117"/>
                </a:cubicBezTo>
                <a:cubicBezTo>
                  <a:pt x="1511" y="118"/>
                  <a:pt x="1511" y="118"/>
                  <a:pt x="1511" y="118"/>
                </a:cubicBezTo>
                <a:cubicBezTo>
                  <a:pt x="1510" y="118"/>
                  <a:pt x="1510" y="119"/>
                  <a:pt x="1510" y="119"/>
                </a:cubicBezTo>
                <a:cubicBezTo>
                  <a:pt x="1509" y="119"/>
                  <a:pt x="1509" y="119"/>
                  <a:pt x="1509" y="119"/>
                </a:cubicBezTo>
                <a:cubicBezTo>
                  <a:pt x="1509" y="119"/>
                  <a:pt x="1508" y="120"/>
                  <a:pt x="1508" y="120"/>
                </a:cubicBezTo>
                <a:cubicBezTo>
                  <a:pt x="1507" y="120"/>
                  <a:pt x="1506" y="119"/>
                  <a:pt x="1505" y="119"/>
                </a:cubicBezTo>
                <a:cubicBezTo>
                  <a:pt x="1505" y="118"/>
                  <a:pt x="1505" y="118"/>
                  <a:pt x="1506" y="118"/>
                </a:cubicBezTo>
                <a:cubicBezTo>
                  <a:pt x="1507" y="118"/>
                  <a:pt x="1507" y="118"/>
                  <a:pt x="1507" y="117"/>
                </a:cubicBezTo>
                <a:cubicBezTo>
                  <a:pt x="1507" y="117"/>
                  <a:pt x="1507" y="117"/>
                  <a:pt x="1506" y="117"/>
                </a:cubicBezTo>
                <a:cubicBezTo>
                  <a:pt x="1506" y="117"/>
                  <a:pt x="1506" y="116"/>
                  <a:pt x="1506" y="116"/>
                </a:cubicBezTo>
                <a:cubicBezTo>
                  <a:pt x="1506" y="115"/>
                  <a:pt x="1506" y="116"/>
                  <a:pt x="1507" y="116"/>
                </a:cubicBezTo>
                <a:cubicBezTo>
                  <a:pt x="1508" y="115"/>
                  <a:pt x="1508" y="115"/>
                  <a:pt x="1509" y="114"/>
                </a:cubicBezTo>
                <a:cubicBezTo>
                  <a:pt x="1509" y="113"/>
                  <a:pt x="1509" y="113"/>
                  <a:pt x="1510" y="113"/>
                </a:cubicBezTo>
                <a:cubicBezTo>
                  <a:pt x="1510" y="113"/>
                  <a:pt x="1511" y="113"/>
                  <a:pt x="1511" y="113"/>
                </a:cubicBezTo>
                <a:cubicBezTo>
                  <a:pt x="1511" y="114"/>
                  <a:pt x="1510" y="114"/>
                  <a:pt x="1510" y="114"/>
                </a:cubicBezTo>
                <a:cubicBezTo>
                  <a:pt x="1510" y="116"/>
                  <a:pt x="1511" y="114"/>
                  <a:pt x="1512" y="114"/>
                </a:cubicBezTo>
                <a:cubicBezTo>
                  <a:pt x="1512" y="112"/>
                  <a:pt x="1512" y="112"/>
                  <a:pt x="1511" y="112"/>
                </a:cubicBezTo>
                <a:cubicBezTo>
                  <a:pt x="1511" y="112"/>
                  <a:pt x="1510" y="112"/>
                  <a:pt x="1509" y="112"/>
                </a:cubicBezTo>
                <a:cubicBezTo>
                  <a:pt x="1509" y="112"/>
                  <a:pt x="1508" y="112"/>
                  <a:pt x="1508" y="112"/>
                </a:cubicBezTo>
                <a:cubicBezTo>
                  <a:pt x="1508" y="112"/>
                  <a:pt x="1508" y="112"/>
                  <a:pt x="1507" y="112"/>
                </a:cubicBezTo>
                <a:cubicBezTo>
                  <a:pt x="1506" y="112"/>
                  <a:pt x="1505" y="112"/>
                  <a:pt x="1505" y="112"/>
                </a:cubicBezTo>
                <a:cubicBezTo>
                  <a:pt x="1504" y="112"/>
                  <a:pt x="1503" y="113"/>
                  <a:pt x="1503" y="112"/>
                </a:cubicBezTo>
                <a:cubicBezTo>
                  <a:pt x="1501" y="112"/>
                  <a:pt x="1502" y="111"/>
                  <a:pt x="1501" y="110"/>
                </a:cubicBezTo>
                <a:cubicBezTo>
                  <a:pt x="1502" y="110"/>
                  <a:pt x="1503" y="109"/>
                  <a:pt x="1503" y="110"/>
                </a:cubicBezTo>
                <a:cubicBezTo>
                  <a:pt x="1503" y="110"/>
                  <a:pt x="1503" y="110"/>
                  <a:pt x="1503" y="110"/>
                </a:cubicBezTo>
                <a:cubicBezTo>
                  <a:pt x="1504" y="110"/>
                  <a:pt x="1505" y="110"/>
                  <a:pt x="1507" y="110"/>
                </a:cubicBezTo>
                <a:cubicBezTo>
                  <a:pt x="1506" y="109"/>
                  <a:pt x="1506" y="109"/>
                  <a:pt x="1506" y="109"/>
                </a:cubicBezTo>
                <a:cubicBezTo>
                  <a:pt x="1505" y="109"/>
                  <a:pt x="1504" y="109"/>
                  <a:pt x="1504" y="109"/>
                </a:cubicBezTo>
                <a:cubicBezTo>
                  <a:pt x="1503" y="109"/>
                  <a:pt x="1504" y="108"/>
                  <a:pt x="1503" y="108"/>
                </a:cubicBezTo>
                <a:cubicBezTo>
                  <a:pt x="1502" y="108"/>
                  <a:pt x="1500" y="108"/>
                  <a:pt x="1500" y="108"/>
                </a:cubicBezTo>
                <a:cubicBezTo>
                  <a:pt x="1499" y="108"/>
                  <a:pt x="1498" y="108"/>
                  <a:pt x="1497" y="108"/>
                </a:cubicBezTo>
                <a:cubicBezTo>
                  <a:pt x="1497" y="108"/>
                  <a:pt x="1494" y="107"/>
                  <a:pt x="1494" y="107"/>
                </a:cubicBezTo>
                <a:cubicBezTo>
                  <a:pt x="1493" y="107"/>
                  <a:pt x="1493" y="107"/>
                  <a:pt x="1492" y="107"/>
                </a:cubicBezTo>
                <a:cubicBezTo>
                  <a:pt x="1492" y="107"/>
                  <a:pt x="1492" y="107"/>
                  <a:pt x="1491" y="107"/>
                </a:cubicBezTo>
                <a:cubicBezTo>
                  <a:pt x="1491" y="107"/>
                  <a:pt x="1491" y="107"/>
                  <a:pt x="1491" y="107"/>
                </a:cubicBezTo>
                <a:cubicBezTo>
                  <a:pt x="1491" y="107"/>
                  <a:pt x="1490" y="107"/>
                  <a:pt x="1490" y="106"/>
                </a:cubicBezTo>
                <a:cubicBezTo>
                  <a:pt x="1490" y="106"/>
                  <a:pt x="1490" y="106"/>
                  <a:pt x="1489" y="106"/>
                </a:cubicBezTo>
                <a:cubicBezTo>
                  <a:pt x="1489" y="106"/>
                  <a:pt x="1489" y="106"/>
                  <a:pt x="1488" y="106"/>
                </a:cubicBezTo>
                <a:cubicBezTo>
                  <a:pt x="1488" y="106"/>
                  <a:pt x="1488" y="106"/>
                  <a:pt x="1488" y="106"/>
                </a:cubicBezTo>
                <a:cubicBezTo>
                  <a:pt x="1487" y="106"/>
                  <a:pt x="1487" y="105"/>
                  <a:pt x="1486" y="105"/>
                </a:cubicBezTo>
                <a:cubicBezTo>
                  <a:pt x="1486" y="104"/>
                  <a:pt x="1486" y="105"/>
                  <a:pt x="1486" y="105"/>
                </a:cubicBezTo>
                <a:cubicBezTo>
                  <a:pt x="1485" y="105"/>
                  <a:pt x="1484" y="105"/>
                  <a:pt x="1483" y="105"/>
                </a:cubicBezTo>
                <a:cubicBezTo>
                  <a:pt x="1483" y="106"/>
                  <a:pt x="1484" y="105"/>
                  <a:pt x="1485" y="106"/>
                </a:cubicBezTo>
                <a:cubicBezTo>
                  <a:pt x="1487" y="108"/>
                  <a:pt x="1481" y="108"/>
                  <a:pt x="1480" y="108"/>
                </a:cubicBezTo>
                <a:cubicBezTo>
                  <a:pt x="1480" y="108"/>
                  <a:pt x="1480" y="108"/>
                  <a:pt x="1480" y="109"/>
                </a:cubicBezTo>
                <a:cubicBezTo>
                  <a:pt x="1480" y="109"/>
                  <a:pt x="1480" y="109"/>
                  <a:pt x="1480" y="110"/>
                </a:cubicBezTo>
                <a:cubicBezTo>
                  <a:pt x="1480" y="110"/>
                  <a:pt x="1481" y="110"/>
                  <a:pt x="1481" y="110"/>
                </a:cubicBezTo>
                <a:cubicBezTo>
                  <a:pt x="1481" y="111"/>
                  <a:pt x="1483" y="110"/>
                  <a:pt x="1484" y="110"/>
                </a:cubicBezTo>
                <a:cubicBezTo>
                  <a:pt x="1485" y="111"/>
                  <a:pt x="1485" y="111"/>
                  <a:pt x="1485" y="112"/>
                </a:cubicBezTo>
                <a:cubicBezTo>
                  <a:pt x="1484" y="111"/>
                  <a:pt x="1483" y="112"/>
                  <a:pt x="1483" y="111"/>
                </a:cubicBezTo>
                <a:cubicBezTo>
                  <a:pt x="1481" y="111"/>
                  <a:pt x="1479" y="111"/>
                  <a:pt x="1479" y="113"/>
                </a:cubicBezTo>
                <a:cubicBezTo>
                  <a:pt x="1479" y="114"/>
                  <a:pt x="1479" y="115"/>
                  <a:pt x="1480" y="116"/>
                </a:cubicBezTo>
                <a:cubicBezTo>
                  <a:pt x="1480" y="116"/>
                  <a:pt x="1481" y="116"/>
                  <a:pt x="1480" y="117"/>
                </a:cubicBezTo>
                <a:cubicBezTo>
                  <a:pt x="1480" y="119"/>
                  <a:pt x="1480" y="119"/>
                  <a:pt x="1478" y="119"/>
                </a:cubicBezTo>
                <a:cubicBezTo>
                  <a:pt x="1478" y="119"/>
                  <a:pt x="1478" y="118"/>
                  <a:pt x="1477" y="118"/>
                </a:cubicBezTo>
                <a:cubicBezTo>
                  <a:pt x="1476" y="118"/>
                  <a:pt x="1477" y="119"/>
                  <a:pt x="1476" y="119"/>
                </a:cubicBezTo>
                <a:cubicBezTo>
                  <a:pt x="1476" y="118"/>
                  <a:pt x="1476" y="118"/>
                  <a:pt x="1476" y="118"/>
                </a:cubicBezTo>
                <a:cubicBezTo>
                  <a:pt x="1476" y="117"/>
                  <a:pt x="1475" y="117"/>
                  <a:pt x="1475" y="116"/>
                </a:cubicBezTo>
                <a:cubicBezTo>
                  <a:pt x="1475" y="116"/>
                  <a:pt x="1474" y="116"/>
                  <a:pt x="1474" y="117"/>
                </a:cubicBezTo>
                <a:cubicBezTo>
                  <a:pt x="1474" y="117"/>
                  <a:pt x="1474" y="116"/>
                  <a:pt x="1473" y="116"/>
                </a:cubicBezTo>
                <a:cubicBezTo>
                  <a:pt x="1473" y="117"/>
                  <a:pt x="1472" y="117"/>
                  <a:pt x="1473" y="118"/>
                </a:cubicBezTo>
                <a:cubicBezTo>
                  <a:pt x="1473" y="119"/>
                  <a:pt x="1473" y="119"/>
                  <a:pt x="1474" y="119"/>
                </a:cubicBezTo>
                <a:cubicBezTo>
                  <a:pt x="1473" y="120"/>
                  <a:pt x="1473" y="120"/>
                  <a:pt x="1472" y="120"/>
                </a:cubicBezTo>
                <a:cubicBezTo>
                  <a:pt x="1472" y="120"/>
                  <a:pt x="1472" y="121"/>
                  <a:pt x="1472" y="121"/>
                </a:cubicBezTo>
                <a:cubicBezTo>
                  <a:pt x="1471" y="121"/>
                  <a:pt x="1471" y="120"/>
                  <a:pt x="1471" y="120"/>
                </a:cubicBezTo>
                <a:cubicBezTo>
                  <a:pt x="1470" y="120"/>
                  <a:pt x="1470" y="120"/>
                  <a:pt x="1469" y="121"/>
                </a:cubicBezTo>
                <a:cubicBezTo>
                  <a:pt x="1469" y="121"/>
                  <a:pt x="1469" y="120"/>
                  <a:pt x="1468" y="120"/>
                </a:cubicBezTo>
                <a:cubicBezTo>
                  <a:pt x="1468" y="120"/>
                  <a:pt x="1467" y="120"/>
                  <a:pt x="1467" y="120"/>
                </a:cubicBezTo>
                <a:cubicBezTo>
                  <a:pt x="1466" y="120"/>
                  <a:pt x="1467" y="119"/>
                  <a:pt x="1466" y="119"/>
                </a:cubicBezTo>
                <a:cubicBezTo>
                  <a:pt x="1465" y="119"/>
                  <a:pt x="1465" y="118"/>
                  <a:pt x="1464" y="118"/>
                </a:cubicBezTo>
                <a:cubicBezTo>
                  <a:pt x="1464" y="118"/>
                  <a:pt x="1464" y="117"/>
                  <a:pt x="1463" y="117"/>
                </a:cubicBezTo>
                <a:cubicBezTo>
                  <a:pt x="1463" y="117"/>
                  <a:pt x="1463" y="117"/>
                  <a:pt x="1462" y="117"/>
                </a:cubicBezTo>
                <a:cubicBezTo>
                  <a:pt x="1462" y="116"/>
                  <a:pt x="1461" y="115"/>
                  <a:pt x="1461" y="115"/>
                </a:cubicBezTo>
                <a:cubicBezTo>
                  <a:pt x="1460" y="115"/>
                  <a:pt x="1460" y="116"/>
                  <a:pt x="1459" y="115"/>
                </a:cubicBezTo>
                <a:cubicBezTo>
                  <a:pt x="1458" y="114"/>
                  <a:pt x="1458" y="115"/>
                  <a:pt x="1457" y="115"/>
                </a:cubicBezTo>
                <a:cubicBezTo>
                  <a:pt x="1457" y="115"/>
                  <a:pt x="1456" y="115"/>
                  <a:pt x="1456" y="115"/>
                </a:cubicBezTo>
                <a:cubicBezTo>
                  <a:pt x="1456" y="116"/>
                  <a:pt x="1455" y="116"/>
                  <a:pt x="1454" y="116"/>
                </a:cubicBezTo>
                <a:cubicBezTo>
                  <a:pt x="1454" y="117"/>
                  <a:pt x="1453" y="118"/>
                  <a:pt x="1452" y="118"/>
                </a:cubicBezTo>
                <a:cubicBezTo>
                  <a:pt x="1452" y="118"/>
                  <a:pt x="1451" y="118"/>
                  <a:pt x="1451" y="118"/>
                </a:cubicBezTo>
                <a:cubicBezTo>
                  <a:pt x="1450" y="119"/>
                  <a:pt x="1450" y="119"/>
                  <a:pt x="1449" y="119"/>
                </a:cubicBezTo>
                <a:cubicBezTo>
                  <a:pt x="1449" y="118"/>
                  <a:pt x="1449" y="117"/>
                  <a:pt x="1449" y="116"/>
                </a:cubicBezTo>
                <a:cubicBezTo>
                  <a:pt x="1449" y="115"/>
                  <a:pt x="1448" y="115"/>
                  <a:pt x="1448" y="114"/>
                </a:cubicBezTo>
                <a:cubicBezTo>
                  <a:pt x="1448" y="114"/>
                  <a:pt x="1448" y="113"/>
                  <a:pt x="1448" y="113"/>
                </a:cubicBezTo>
                <a:cubicBezTo>
                  <a:pt x="1448" y="113"/>
                  <a:pt x="1447" y="113"/>
                  <a:pt x="1447" y="113"/>
                </a:cubicBezTo>
                <a:cubicBezTo>
                  <a:pt x="1446" y="112"/>
                  <a:pt x="1446" y="115"/>
                  <a:pt x="1445" y="115"/>
                </a:cubicBezTo>
                <a:cubicBezTo>
                  <a:pt x="1445" y="115"/>
                  <a:pt x="1445" y="117"/>
                  <a:pt x="1445" y="117"/>
                </a:cubicBezTo>
                <a:cubicBezTo>
                  <a:pt x="1446" y="118"/>
                  <a:pt x="1445" y="118"/>
                  <a:pt x="1444" y="119"/>
                </a:cubicBezTo>
                <a:cubicBezTo>
                  <a:pt x="1444" y="119"/>
                  <a:pt x="1444" y="120"/>
                  <a:pt x="1444" y="121"/>
                </a:cubicBezTo>
                <a:cubicBezTo>
                  <a:pt x="1444" y="122"/>
                  <a:pt x="1444" y="123"/>
                  <a:pt x="1443" y="124"/>
                </a:cubicBezTo>
                <a:cubicBezTo>
                  <a:pt x="1442" y="125"/>
                  <a:pt x="1440" y="128"/>
                  <a:pt x="1439" y="127"/>
                </a:cubicBezTo>
                <a:cubicBezTo>
                  <a:pt x="1439" y="126"/>
                  <a:pt x="1439" y="126"/>
                  <a:pt x="1439" y="125"/>
                </a:cubicBezTo>
                <a:cubicBezTo>
                  <a:pt x="1440" y="124"/>
                  <a:pt x="1440" y="124"/>
                  <a:pt x="1440" y="123"/>
                </a:cubicBezTo>
                <a:cubicBezTo>
                  <a:pt x="1439" y="123"/>
                  <a:pt x="1439" y="123"/>
                  <a:pt x="1439" y="124"/>
                </a:cubicBezTo>
                <a:cubicBezTo>
                  <a:pt x="1438" y="123"/>
                  <a:pt x="1438" y="123"/>
                  <a:pt x="1437" y="123"/>
                </a:cubicBezTo>
                <a:cubicBezTo>
                  <a:pt x="1436" y="123"/>
                  <a:pt x="1436" y="122"/>
                  <a:pt x="1436" y="122"/>
                </a:cubicBezTo>
                <a:cubicBezTo>
                  <a:pt x="1435" y="121"/>
                  <a:pt x="1433" y="122"/>
                  <a:pt x="1432" y="122"/>
                </a:cubicBezTo>
                <a:cubicBezTo>
                  <a:pt x="1432" y="121"/>
                  <a:pt x="1432" y="121"/>
                  <a:pt x="1431" y="121"/>
                </a:cubicBezTo>
                <a:cubicBezTo>
                  <a:pt x="1431" y="121"/>
                  <a:pt x="1430" y="119"/>
                  <a:pt x="1430" y="119"/>
                </a:cubicBezTo>
                <a:cubicBezTo>
                  <a:pt x="1429" y="119"/>
                  <a:pt x="1428" y="120"/>
                  <a:pt x="1427" y="119"/>
                </a:cubicBezTo>
                <a:cubicBezTo>
                  <a:pt x="1427" y="118"/>
                  <a:pt x="1429" y="117"/>
                  <a:pt x="1430" y="117"/>
                </a:cubicBezTo>
                <a:cubicBezTo>
                  <a:pt x="1430" y="116"/>
                  <a:pt x="1429" y="115"/>
                  <a:pt x="1428" y="115"/>
                </a:cubicBezTo>
                <a:cubicBezTo>
                  <a:pt x="1428" y="116"/>
                  <a:pt x="1429" y="116"/>
                  <a:pt x="1428" y="117"/>
                </a:cubicBezTo>
                <a:cubicBezTo>
                  <a:pt x="1428" y="117"/>
                  <a:pt x="1427" y="117"/>
                  <a:pt x="1426" y="117"/>
                </a:cubicBezTo>
                <a:cubicBezTo>
                  <a:pt x="1426" y="116"/>
                  <a:pt x="1426" y="115"/>
                  <a:pt x="1425" y="114"/>
                </a:cubicBezTo>
                <a:cubicBezTo>
                  <a:pt x="1425" y="114"/>
                  <a:pt x="1424" y="114"/>
                  <a:pt x="1424" y="114"/>
                </a:cubicBezTo>
                <a:cubicBezTo>
                  <a:pt x="1424" y="113"/>
                  <a:pt x="1424" y="114"/>
                  <a:pt x="1423" y="114"/>
                </a:cubicBezTo>
                <a:cubicBezTo>
                  <a:pt x="1423" y="113"/>
                  <a:pt x="1421" y="111"/>
                  <a:pt x="1420" y="111"/>
                </a:cubicBezTo>
                <a:cubicBezTo>
                  <a:pt x="1419" y="112"/>
                  <a:pt x="1419" y="112"/>
                  <a:pt x="1419" y="113"/>
                </a:cubicBezTo>
                <a:cubicBezTo>
                  <a:pt x="1419" y="114"/>
                  <a:pt x="1419" y="115"/>
                  <a:pt x="1420" y="115"/>
                </a:cubicBezTo>
                <a:cubicBezTo>
                  <a:pt x="1420" y="116"/>
                  <a:pt x="1420" y="116"/>
                  <a:pt x="1419" y="116"/>
                </a:cubicBezTo>
                <a:cubicBezTo>
                  <a:pt x="1419" y="116"/>
                  <a:pt x="1419" y="115"/>
                  <a:pt x="1418" y="114"/>
                </a:cubicBezTo>
                <a:cubicBezTo>
                  <a:pt x="1418" y="114"/>
                  <a:pt x="1418" y="114"/>
                  <a:pt x="1418" y="113"/>
                </a:cubicBezTo>
                <a:cubicBezTo>
                  <a:pt x="1418" y="113"/>
                  <a:pt x="1418" y="113"/>
                  <a:pt x="1418" y="113"/>
                </a:cubicBezTo>
                <a:cubicBezTo>
                  <a:pt x="1417" y="113"/>
                  <a:pt x="1417" y="112"/>
                  <a:pt x="1416" y="112"/>
                </a:cubicBezTo>
                <a:cubicBezTo>
                  <a:pt x="1416" y="112"/>
                  <a:pt x="1415" y="112"/>
                  <a:pt x="1415" y="112"/>
                </a:cubicBezTo>
                <a:cubicBezTo>
                  <a:pt x="1415" y="111"/>
                  <a:pt x="1414" y="112"/>
                  <a:pt x="1414" y="112"/>
                </a:cubicBezTo>
                <a:cubicBezTo>
                  <a:pt x="1414" y="112"/>
                  <a:pt x="1414" y="111"/>
                  <a:pt x="1414" y="111"/>
                </a:cubicBezTo>
                <a:cubicBezTo>
                  <a:pt x="1413" y="111"/>
                  <a:pt x="1413" y="111"/>
                  <a:pt x="1413" y="111"/>
                </a:cubicBezTo>
                <a:cubicBezTo>
                  <a:pt x="1412" y="111"/>
                  <a:pt x="1413" y="111"/>
                  <a:pt x="1412" y="111"/>
                </a:cubicBezTo>
                <a:cubicBezTo>
                  <a:pt x="1412" y="111"/>
                  <a:pt x="1411" y="111"/>
                  <a:pt x="1410" y="110"/>
                </a:cubicBezTo>
                <a:cubicBezTo>
                  <a:pt x="1410" y="110"/>
                  <a:pt x="1409" y="109"/>
                  <a:pt x="1409" y="109"/>
                </a:cubicBezTo>
                <a:cubicBezTo>
                  <a:pt x="1408" y="109"/>
                  <a:pt x="1407" y="109"/>
                  <a:pt x="1408" y="109"/>
                </a:cubicBezTo>
                <a:cubicBezTo>
                  <a:pt x="1409" y="109"/>
                  <a:pt x="1409" y="107"/>
                  <a:pt x="1410" y="107"/>
                </a:cubicBezTo>
                <a:cubicBezTo>
                  <a:pt x="1409" y="107"/>
                  <a:pt x="1407" y="106"/>
                  <a:pt x="1407" y="107"/>
                </a:cubicBezTo>
                <a:cubicBezTo>
                  <a:pt x="1407" y="107"/>
                  <a:pt x="1405" y="107"/>
                  <a:pt x="1405" y="106"/>
                </a:cubicBezTo>
                <a:cubicBezTo>
                  <a:pt x="1404" y="106"/>
                  <a:pt x="1403" y="106"/>
                  <a:pt x="1403" y="107"/>
                </a:cubicBezTo>
                <a:cubicBezTo>
                  <a:pt x="1403" y="107"/>
                  <a:pt x="1403" y="108"/>
                  <a:pt x="1403" y="108"/>
                </a:cubicBezTo>
                <a:cubicBezTo>
                  <a:pt x="1402" y="108"/>
                  <a:pt x="1401" y="108"/>
                  <a:pt x="1400" y="108"/>
                </a:cubicBezTo>
                <a:cubicBezTo>
                  <a:pt x="1399" y="108"/>
                  <a:pt x="1400" y="108"/>
                  <a:pt x="1399" y="108"/>
                </a:cubicBezTo>
                <a:cubicBezTo>
                  <a:pt x="1399" y="108"/>
                  <a:pt x="1398" y="108"/>
                  <a:pt x="1398" y="108"/>
                </a:cubicBezTo>
                <a:cubicBezTo>
                  <a:pt x="1397" y="107"/>
                  <a:pt x="1397" y="107"/>
                  <a:pt x="1396" y="106"/>
                </a:cubicBezTo>
                <a:cubicBezTo>
                  <a:pt x="1396" y="106"/>
                  <a:pt x="1396" y="107"/>
                  <a:pt x="1396" y="106"/>
                </a:cubicBezTo>
                <a:cubicBezTo>
                  <a:pt x="1395" y="106"/>
                  <a:pt x="1395" y="106"/>
                  <a:pt x="1394" y="106"/>
                </a:cubicBezTo>
                <a:cubicBezTo>
                  <a:pt x="1394" y="106"/>
                  <a:pt x="1394" y="106"/>
                  <a:pt x="1394" y="106"/>
                </a:cubicBezTo>
                <a:cubicBezTo>
                  <a:pt x="1393" y="106"/>
                  <a:pt x="1393" y="106"/>
                  <a:pt x="1393" y="106"/>
                </a:cubicBezTo>
                <a:cubicBezTo>
                  <a:pt x="1393" y="106"/>
                  <a:pt x="1393" y="105"/>
                  <a:pt x="1392" y="105"/>
                </a:cubicBezTo>
                <a:cubicBezTo>
                  <a:pt x="1392" y="105"/>
                  <a:pt x="1392" y="105"/>
                  <a:pt x="1392" y="105"/>
                </a:cubicBezTo>
                <a:cubicBezTo>
                  <a:pt x="1391" y="105"/>
                  <a:pt x="1391" y="105"/>
                  <a:pt x="1391" y="106"/>
                </a:cubicBezTo>
                <a:cubicBezTo>
                  <a:pt x="1389" y="105"/>
                  <a:pt x="1388" y="105"/>
                  <a:pt x="1386" y="105"/>
                </a:cubicBezTo>
                <a:cubicBezTo>
                  <a:pt x="1386" y="105"/>
                  <a:pt x="1386" y="106"/>
                  <a:pt x="1386" y="106"/>
                </a:cubicBezTo>
                <a:cubicBezTo>
                  <a:pt x="1385" y="106"/>
                  <a:pt x="1384" y="105"/>
                  <a:pt x="1383" y="104"/>
                </a:cubicBezTo>
                <a:cubicBezTo>
                  <a:pt x="1383" y="104"/>
                  <a:pt x="1382" y="104"/>
                  <a:pt x="1382" y="104"/>
                </a:cubicBezTo>
                <a:cubicBezTo>
                  <a:pt x="1381" y="104"/>
                  <a:pt x="1382" y="104"/>
                  <a:pt x="1381" y="103"/>
                </a:cubicBezTo>
                <a:cubicBezTo>
                  <a:pt x="1380" y="103"/>
                  <a:pt x="1379" y="103"/>
                  <a:pt x="1379" y="103"/>
                </a:cubicBezTo>
                <a:cubicBezTo>
                  <a:pt x="1379" y="103"/>
                  <a:pt x="1379" y="103"/>
                  <a:pt x="1378" y="103"/>
                </a:cubicBezTo>
                <a:cubicBezTo>
                  <a:pt x="1378" y="101"/>
                  <a:pt x="1378" y="103"/>
                  <a:pt x="1377" y="102"/>
                </a:cubicBezTo>
                <a:cubicBezTo>
                  <a:pt x="1377" y="102"/>
                  <a:pt x="1377" y="102"/>
                  <a:pt x="1377" y="102"/>
                </a:cubicBezTo>
                <a:cubicBezTo>
                  <a:pt x="1376" y="101"/>
                  <a:pt x="1378" y="101"/>
                  <a:pt x="1378" y="101"/>
                </a:cubicBezTo>
                <a:cubicBezTo>
                  <a:pt x="1378" y="100"/>
                  <a:pt x="1378" y="99"/>
                  <a:pt x="1378" y="99"/>
                </a:cubicBezTo>
                <a:cubicBezTo>
                  <a:pt x="1378" y="97"/>
                  <a:pt x="1378" y="97"/>
                  <a:pt x="1376" y="97"/>
                </a:cubicBezTo>
                <a:cubicBezTo>
                  <a:pt x="1376" y="97"/>
                  <a:pt x="1376" y="97"/>
                  <a:pt x="1376" y="97"/>
                </a:cubicBezTo>
                <a:cubicBezTo>
                  <a:pt x="1375" y="98"/>
                  <a:pt x="1376" y="97"/>
                  <a:pt x="1375" y="97"/>
                </a:cubicBezTo>
                <a:cubicBezTo>
                  <a:pt x="1374" y="97"/>
                  <a:pt x="1373" y="97"/>
                  <a:pt x="1373" y="97"/>
                </a:cubicBezTo>
                <a:cubicBezTo>
                  <a:pt x="1372" y="97"/>
                  <a:pt x="1371" y="98"/>
                  <a:pt x="1370" y="97"/>
                </a:cubicBezTo>
                <a:cubicBezTo>
                  <a:pt x="1369" y="97"/>
                  <a:pt x="1369" y="96"/>
                  <a:pt x="1368" y="96"/>
                </a:cubicBezTo>
                <a:cubicBezTo>
                  <a:pt x="1368" y="97"/>
                  <a:pt x="1366" y="97"/>
                  <a:pt x="1366" y="96"/>
                </a:cubicBezTo>
                <a:cubicBezTo>
                  <a:pt x="1366" y="96"/>
                  <a:pt x="1364" y="96"/>
                  <a:pt x="1363" y="95"/>
                </a:cubicBezTo>
                <a:cubicBezTo>
                  <a:pt x="1361" y="95"/>
                  <a:pt x="1361" y="97"/>
                  <a:pt x="1359" y="97"/>
                </a:cubicBezTo>
                <a:cubicBezTo>
                  <a:pt x="1359" y="98"/>
                  <a:pt x="1358" y="98"/>
                  <a:pt x="1358" y="99"/>
                </a:cubicBezTo>
                <a:cubicBezTo>
                  <a:pt x="1357" y="99"/>
                  <a:pt x="1357" y="98"/>
                  <a:pt x="1357" y="99"/>
                </a:cubicBezTo>
                <a:cubicBezTo>
                  <a:pt x="1357" y="99"/>
                  <a:pt x="1355" y="100"/>
                  <a:pt x="1355" y="100"/>
                </a:cubicBezTo>
                <a:cubicBezTo>
                  <a:pt x="1355" y="101"/>
                  <a:pt x="1354" y="101"/>
                  <a:pt x="1354" y="102"/>
                </a:cubicBezTo>
                <a:cubicBezTo>
                  <a:pt x="1354" y="103"/>
                  <a:pt x="1354" y="103"/>
                  <a:pt x="1355" y="103"/>
                </a:cubicBezTo>
                <a:cubicBezTo>
                  <a:pt x="1356" y="103"/>
                  <a:pt x="1356" y="104"/>
                  <a:pt x="1356" y="105"/>
                </a:cubicBezTo>
                <a:cubicBezTo>
                  <a:pt x="1356" y="105"/>
                  <a:pt x="1356" y="105"/>
                  <a:pt x="1356" y="105"/>
                </a:cubicBezTo>
                <a:cubicBezTo>
                  <a:pt x="1356" y="106"/>
                  <a:pt x="1356" y="105"/>
                  <a:pt x="1355" y="106"/>
                </a:cubicBezTo>
                <a:cubicBezTo>
                  <a:pt x="1355" y="107"/>
                  <a:pt x="1353" y="108"/>
                  <a:pt x="1353" y="109"/>
                </a:cubicBezTo>
                <a:cubicBezTo>
                  <a:pt x="1353" y="109"/>
                  <a:pt x="1354" y="109"/>
                  <a:pt x="1353" y="110"/>
                </a:cubicBezTo>
                <a:cubicBezTo>
                  <a:pt x="1353" y="111"/>
                  <a:pt x="1352" y="108"/>
                  <a:pt x="1352" y="108"/>
                </a:cubicBezTo>
                <a:cubicBezTo>
                  <a:pt x="1353" y="108"/>
                  <a:pt x="1353" y="107"/>
                  <a:pt x="1353" y="107"/>
                </a:cubicBezTo>
                <a:cubicBezTo>
                  <a:pt x="1354" y="107"/>
                  <a:pt x="1354" y="106"/>
                  <a:pt x="1354" y="106"/>
                </a:cubicBezTo>
                <a:cubicBezTo>
                  <a:pt x="1354" y="106"/>
                  <a:pt x="1353" y="106"/>
                  <a:pt x="1353" y="105"/>
                </a:cubicBezTo>
                <a:cubicBezTo>
                  <a:pt x="1353" y="105"/>
                  <a:pt x="1352" y="105"/>
                  <a:pt x="1353" y="105"/>
                </a:cubicBezTo>
                <a:cubicBezTo>
                  <a:pt x="1353" y="105"/>
                  <a:pt x="1353" y="105"/>
                  <a:pt x="1353" y="105"/>
                </a:cubicBezTo>
                <a:cubicBezTo>
                  <a:pt x="1353" y="104"/>
                  <a:pt x="1354" y="105"/>
                  <a:pt x="1354" y="105"/>
                </a:cubicBezTo>
                <a:cubicBezTo>
                  <a:pt x="1355" y="105"/>
                  <a:pt x="1355" y="103"/>
                  <a:pt x="1354" y="103"/>
                </a:cubicBezTo>
                <a:cubicBezTo>
                  <a:pt x="1353" y="102"/>
                  <a:pt x="1353" y="101"/>
                  <a:pt x="1354" y="100"/>
                </a:cubicBezTo>
                <a:cubicBezTo>
                  <a:pt x="1354" y="99"/>
                  <a:pt x="1354" y="98"/>
                  <a:pt x="1353" y="98"/>
                </a:cubicBezTo>
                <a:cubicBezTo>
                  <a:pt x="1353" y="98"/>
                  <a:pt x="1352" y="96"/>
                  <a:pt x="1352" y="97"/>
                </a:cubicBezTo>
                <a:cubicBezTo>
                  <a:pt x="1352" y="97"/>
                  <a:pt x="1352" y="98"/>
                  <a:pt x="1352" y="99"/>
                </a:cubicBezTo>
                <a:cubicBezTo>
                  <a:pt x="1352" y="100"/>
                  <a:pt x="1350" y="99"/>
                  <a:pt x="1349" y="99"/>
                </a:cubicBezTo>
                <a:cubicBezTo>
                  <a:pt x="1348" y="99"/>
                  <a:pt x="1348" y="99"/>
                  <a:pt x="1347" y="99"/>
                </a:cubicBezTo>
                <a:cubicBezTo>
                  <a:pt x="1346" y="99"/>
                  <a:pt x="1347" y="100"/>
                  <a:pt x="1346" y="100"/>
                </a:cubicBezTo>
                <a:cubicBezTo>
                  <a:pt x="1346" y="100"/>
                  <a:pt x="1346" y="99"/>
                  <a:pt x="1346" y="99"/>
                </a:cubicBezTo>
                <a:cubicBezTo>
                  <a:pt x="1345" y="99"/>
                  <a:pt x="1346" y="100"/>
                  <a:pt x="1345" y="99"/>
                </a:cubicBezTo>
                <a:cubicBezTo>
                  <a:pt x="1345" y="98"/>
                  <a:pt x="1344" y="97"/>
                  <a:pt x="1344" y="96"/>
                </a:cubicBezTo>
                <a:cubicBezTo>
                  <a:pt x="1343" y="96"/>
                  <a:pt x="1343" y="96"/>
                  <a:pt x="1343" y="96"/>
                </a:cubicBezTo>
                <a:cubicBezTo>
                  <a:pt x="1343" y="97"/>
                  <a:pt x="1343" y="97"/>
                  <a:pt x="1343" y="97"/>
                </a:cubicBezTo>
                <a:cubicBezTo>
                  <a:pt x="1342" y="97"/>
                  <a:pt x="1342" y="97"/>
                  <a:pt x="1342" y="96"/>
                </a:cubicBezTo>
                <a:cubicBezTo>
                  <a:pt x="1341" y="96"/>
                  <a:pt x="1341" y="96"/>
                  <a:pt x="1341" y="96"/>
                </a:cubicBezTo>
                <a:cubicBezTo>
                  <a:pt x="1340" y="95"/>
                  <a:pt x="1339" y="98"/>
                  <a:pt x="1338" y="99"/>
                </a:cubicBezTo>
                <a:cubicBezTo>
                  <a:pt x="1338" y="99"/>
                  <a:pt x="1338" y="98"/>
                  <a:pt x="1337" y="99"/>
                </a:cubicBezTo>
                <a:cubicBezTo>
                  <a:pt x="1337" y="100"/>
                  <a:pt x="1337" y="100"/>
                  <a:pt x="1337" y="100"/>
                </a:cubicBezTo>
                <a:cubicBezTo>
                  <a:pt x="1338" y="102"/>
                  <a:pt x="1339" y="102"/>
                  <a:pt x="1340" y="101"/>
                </a:cubicBezTo>
                <a:cubicBezTo>
                  <a:pt x="1340" y="102"/>
                  <a:pt x="1339" y="103"/>
                  <a:pt x="1338" y="103"/>
                </a:cubicBezTo>
                <a:cubicBezTo>
                  <a:pt x="1337" y="103"/>
                  <a:pt x="1336" y="102"/>
                  <a:pt x="1336" y="102"/>
                </a:cubicBezTo>
                <a:cubicBezTo>
                  <a:pt x="1336" y="102"/>
                  <a:pt x="1336" y="103"/>
                  <a:pt x="1336" y="103"/>
                </a:cubicBezTo>
                <a:cubicBezTo>
                  <a:pt x="1336" y="103"/>
                  <a:pt x="1336" y="103"/>
                  <a:pt x="1335" y="103"/>
                </a:cubicBezTo>
                <a:cubicBezTo>
                  <a:pt x="1335" y="104"/>
                  <a:pt x="1335" y="104"/>
                  <a:pt x="1334" y="104"/>
                </a:cubicBezTo>
                <a:cubicBezTo>
                  <a:pt x="1333" y="105"/>
                  <a:pt x="1331" y="105"/>
                  <a:pt x="1331" y="106"/>
                </a:cubicBezTo>
                <a:cubicBezTo>
                  <a:pt x="1330" y="106"/>
                  <a:pt x="1329" y="105"/>
                  <a:pt x="1328" y="105"/>
                </a:cubicBezTo>
                <a:cubicBezTo>
                  <a:pt x="1327" y="106"/>
                  <a:pt x="1327" y="106"/>
                  <a:pt x="1326" y="106"/>
                </a:cubicBezTo>
                <a:cubicBezTo>
                  <a:pt x="1326" y="106"/>
                  <a:pt x="1325" y="106"/>
                  <a:pt x="1325" y="106"/>
                </a:cubicBezTo>
                <a:cubicBezTo>
                  <a:pt x="1324" y="106"/>
                  <a:pt x="1325" y="106"/>
                  <a:pt x="1325" y="106"/>
                </a:cubicBezTo>
                <a:cubicBezTo>
                  <a:pt x="1324" y="106"/>
                  <a:pt x="1324" y="106"/>
                  <a:pt x="1324" y="106"/>
                </a:cubicBezTo>
                <a:cubicBezTo>
                  <a:pt x="1324" y="107"/>
                  <a:pt x="1324" y="107"/>
                  <a:pt x="1323" y="107"/>
                </a:cubicBezTo>
                <a:cubicBezTo>
                  <a:pt x="1322" y="108"/>
                  <a:pt x="1322" y="108"/>
                  <a:pt x="1321" y="108"/>
                </a:cubicBezTo>
                <a:cubicBezTo>
                  <a:pt x="1320" y="108"/>
                  <a:pt x="1321" y="108"/>
                  <a:pt x="1321" y="108"/>
                </a:cubicBezTo>
                <a:cubicBezTo>
                  <a:pt x="1320" y="109"/>
                  <a:pt x="1319" y="108"/>
                  <a:pt x="1318" y="108"/>
                </a:cubicBezTo>
                <a:cubicBezTo>
                  <a:pt x="1318" y="108"/>
                  <a:pt x="1314" y="109"/>
                  <a:pt x="1313" y="109"/>
                </a:cubicBezTo>
                <a:cubicBezTo>
                  <a:pt x="1313" y="108"/>
                  <a:pt x="1317" y="108"/>
                  <a:pt x="1317" y="108"/>
                </a:cubicBezTo>
                <a:cubicBezTo>
                  <a:pt x="1319" y="107"/>
                  <a:pt x="1320" y="107"/>
                  <a:pt x="1322" y="106"/>
                </a:cubicBezTo>
                <a:cubicBezTo>
                  <a:pt x="1323" y="106"/>
                  <a:pt x="1323" y="104"/>
                  <a:pt x="1324" y="104"/>
                </a:cubicBezTo>
                <a:cubicBezTo>
                  <a:pt x="1325" y="103"/>
                  <a:pt x="1326" y="103"/>
                  <a:pt x="1327" y="103"/>
                </a:cubicBezTo>
                <a:cubicBezTo>
                  <a:pt x="1328" y="103"/>
                  <a:pt x="1328" y="102"/>
                  <a:pt x="1329" y="102"/>
                </a:cubicBezTo>
                <a:cubicBezTo>
                  <a:pt x="1329" y="102"/>
                  <a:pt x="1329" y="102"/>
                  <a:pt x="1329" y="102"/>
                </a:cubicBezTo>
                <a:cubicBezTo>
                  <a:pt x="1329" y="102"/>
                  <a:pt x="1331" y="102"/>
                  <a:pt x="1331" y="101"/>
                </a:cubicBezTo>
                <a:cubicBezTo>
                  <a:pt x="1331" y="101"/>
                  <a:pt x="1333" y="100"/>
                  <a:pt x="1333" y="100"/>
                </a:cubicBezTo>
                <a:cubicBezTo>
                  <a:pt x="1333" y="99"/>
                  <a:pt x="1333" y="99"/>
                  <a:pt x="1333" y="99"/>
                </a:cubicBezTo>
                <a:cubicBezTo>
                  <a:pt x="1334" y="98"/>
                  <a:pt x="1335" y="98"/>
                  <a:pt x="1335" y="98"/>
                </a:cubicBezTo>
                <a:cubicBezTo>
                  <a:pt x="1335" y="97"/>
                  <a:pt x="1336" y="96"/>
                  <a:pt x="1335" y="96"/>
                </a:cubicBezTo>
                <a:cubicBezTo>
                  <a:pt x="1335" y="95"/>
                  <a:pt x="1335" y="95"/>
                  <a:pt x="1335" y="95"/>
                </a:cubicBezTo>
                <a:cubicBezTo>
                  <a:pt x="1335" y="95"/>
                  <a:pt x="1336" y="95"/>
                  <a:pt x="1336" y="95"/>
                </a:cubicBezTo>
                <a:cubicBezTo>
                  <a:pt x="1336" y="95"/>
                  <a:pt x="1336" y="94"/>
                  <a:pt x="1337" y="93"/>
                </a:cubicBezTo>
                <a:cubicBezTo>
                  <a:pt x="1337" y="92"/>
                  <a:pt x="1338" y="92"/>
                  <a:pt x="1339" y="92"/>
                </a:cubicBezTo>
                <a:cubicBezTo>
                  <a:pt x="1340" y="92"/>
                  <a:pt x="1341" y="92"/>
                  <a:pt x="1342" y="92"/>
                </a:cubicBezTo>
                <a:cubicBezTo>
                  <a:pt x="1342" y="91"/>
                  <a:pt x="1342" y="91"/>
                  <a:pt x="1343" y="91"/>
                </a:cubicBezTo>
                <a:cubicBezTo>
                  <a:pt x="1344" y="91"/>
                  <a:pt x="1343" y="91"/>
                  <a:pt x="1344" y="91"/>
                </a:cubicBezTo>
                <a:cubicBezTo>
                  <a:pt x="1344" y="91"/>
                  <a:pt x="1344" y="91"/>
                  <a:pt x="1344" y="91"/>
                </a:cubicBezTo>
                <a:cubicBezTo>
                  <a:pt x="1345" y="91"/>
                  <a:pt x="1345" y="90"/>
                  <a:pt x="1346" y="90"/>
                </a:cubicBezTo>
                <a:cubicBezTo>
                  <a:pt x="1347" y="90"/>
                  <a:pt x="1348" y="90"/>
                  <a:pt x="1350" y="90"/>
                </a:cubicBezTo>
                <a:cubicBezTo>
                  <a:pt x="1350" y="90"/>
                  <a:pt x="1349" y="90"/>
                  <a:pt x="1350" y="90"/>
                </a:cubicBezTo>
                <a:cubicBezTo>
                  <a:pt x="1351" y="90"/>
                  <a:pt x="1350" y="89"/>
                  <a:pt x="1351" y="89"/>
                </a:cubicBezTo>
                <a:cubicBezTo>
                  <a:pt x="1352" y="89"/>
                  <a:pt x="1351" y="89"/>
                  <a:pt x="1352" y="89"/>
                </a:cubicBezTo>
                <a:cubicBezTo>
                  <a:pt x="1354" y="89"/>
                  <a:pt x="1355" y="89"/>
                  <a:pt x="1356" y="88"/>
                </a:cubicBezTo>
                <a:cubicBezTo>
                  <a:pt x="1357" y="87"/>
                  <a:pt x="1358" y="88"/>
                  <a:pt x="1358" y="86"/>
                </a:cubicBezTo>
                <a:cubicBezTo>
                  <a:pt x="1357" y="85"/>
                  <a:pt x="1356" y="84"/>
                  <a:pt x="1356" y="83"/>
                </a:cubicBezTo>
                <a:cubicBezTo>
                  <a:pt x="1354" y="83"/>
                  <a:pt x="1354" y="82"/>
                  <a:pt x="1354" y="81"/>
                </a:cubicBezTo>
                <a:cubicBezTo>
                  <a:pt x="1355" y="81"/>
                  <a:pt x="1356" y="82"/>
                  <a:pt x="1357" y="82"/>
                </a:cubicBezTo>
                <a:cubicBezTo>
                  <a:pt x="1358" y="82"/>
                  <a:pt x="1358" y="80"/>
                  <a:pt x="1358" y="79"/>
                </a:cubicBezTo>
                <a:cubicBezTo>
                  <a:pt x="1357" y="79"/>
                  <a:pt x="1358" y="78"/>
                  <a:pt x="1357" y="78"/>
                </a:cubicBezTo>
                <a:cubicBezTo>
                  <a:pt x="1356" y="78"/>
                  <a:pt x="1356" y="77"/>
                  <a:pt x="1355" y="76"/>
                </a:cubicBezTo>
                <a:cubicBezTo>
                  <a:pt x="1355" y="75"/>
                  <a:pt x="1355" y="74"/>
                  <a:pt x="1354" y="74"/>
                </a:cubicBezTo>
                <a:cubicBezTo>
                  <a:pt x="1353" y="73"/>
                  <a:pt x="1352" y="73"/>
                  <a:pt x="1351" y="73"/>
                </a:cubicBezTo>
                <a:cubicBezTo>
                  <a:pt x="1351" y="73"/>
                  <a:pt x="1351" y="73"/>
                  <a:pt x="1350" y="73"/>
                </a:cubicBezTo>
                <a:cubicBezTo>
                  <a:pt x="1349" y="73"/>
                  <a:pt x="1349" y="72"/>
                  <a:pt x="1349" y="71"/>
                </a:cubicBezTo>
                <a:cubicBezTo>
                  <a:pt x="1349" y="70"/>
                  <a:pt x="1349" y="70"/>
                  <a:pt x="1349" y="69"/>
                </a:cubicBezTo>
                <a:cubicBezTo>
                  <a:pt x="1348" y="69"/>
                  <a:pt x="1348" y="68"/>
                  <a:pt x="1347" y="68"/>
                </a:cubicBezTo>
                <a:cubicBezTo>
                  <a:pt x="1346" y="68"/>
                  <a:pt x="1347" y="68"/>
                  <a:pt x="1346" y="68"/>
                </a:cubicBezTo>
                <a:cubicBezTo>
                  <a:pt x="1346" y="68"/>
                  <a:pt x="1346" y="69"/>
                  <a:pt x="1345" y="69"/>
                </a:cubicBezTo>
                <a:cubicBezTo>
                  <a:pt x="1345" y="69"/>
                  <a:pt x="1344" y="68"/>
                  <a:pt x="1343" y="69"/>
                </a:cubicBezTo>
                <a:cubicBezTo>
                  <a:pt x="1343" y="69"/>
                  <a:pt x="1344" y="69"/>
                  <a:pt x="1343" y="69"/>
                </a:cubicBezTo>
                <a:cubicBezTo>
                  <a:pt x="1342" y="69"/>
                  <a:pt x="1341" y="70"/>
                  <a:pt x="1341" y="69"/>
                </a:cubicBezTo>
                <a:cubicBezTo>
                  <a:pt x="1340" y="68"/>
                  <a:pt x="1340" y="68"/>
                  <a:pt x="1339" y="68"/>
                </a:cubicBezTo>
                <a:cubicBezTo>
                  <a:pt x="1338" y="69"/>
                  <a:pt x="1337" y="69"/>
                  <a:pt x="1336" y="69"/>
                </a:cubicBezTo>
                <a:cubicBezTo>
                  <a:pt x="1335" y="70"/>
                  <a:pt x="1333" y="70"/>
                  <a:pt x="1332" y="70"/>
                </a:cubicBezTo>
                <a:cubicBezTo>
                  <a:pt x="1331" y="71"/>
                  <a:pt x="1330" y="73"/>
                  <a:pt x="1329" y="73"/>
                </a:cubicBezTo>
                <a:cubicBezTo>
                  <a:pt x="1328" y="73"/>
                  <a:pt x="1327" y="73"/>
                  <a:pt x="1326" y="73"/>
                </a:cubicBezTo>
                <a:cubicBezTo>
                  <a:pt x="1326" y="73"/>
                  <a:pt x="1326" y="73"/>
                  <a:pt x="1326" y="72"/>
                </a:cubicBezTo>
                <a:cubicBezTo>
                  <a:pt x="1327" y="71"/>
                  <a:pt x="1327" y="72"/>
                  <a:pt x="1327" y="72"/>
                </a:cubicBezTo>
                <a:cubicBezTo>
                  <a:pt x="1327" y="71"/>
                  <a:pt x="1327" y="70"/>
                  <a:pt x="1328" y="70"/>
                </a:cubicBezTo>
                <a:cubicBezTo>
                  <a:pt x="1328" y="67"/>
                  <a:pt x="1323" y="69"/>
                  <a:pt x="1324" y="67"/>
                </a:cubicBezTo>
                <a:cubicBezTo>
                  <a:pt x="1323" y="67"/>
                  <a:pt x="1322" y="68"/>
                  <a:pt x="1321" y="68"/>
                </a:cubicBezTo>
                <a:cubicBezTo>
                  <a:pt x="1321" y="68"/>
                  <a:pt x="1320" y="68"/>
                  <a:pt x="1320" y="68"/>
                </a:cubicBezTo>
                <a:cubicBezTo>
                  <a:pt x="1320" y="68"/>
                  <a:pt x="1320" y="68"/>
                  <a:pt x="1319" y="68"/>
                </a:cubicBezTo>
                <a:cubicBezTo>
                  <a:pt x="1319" y="68"/>
                  <a:pt x="1320" y="68"/>
                  <a:pt x="1320" y="67"/>
                </a:cubicBezTo>
                <a:cubicBezTo>
                  <a:pt x="1320" y="67"/>
                  <a:pt x="1320" y="67"/>
                  <a:pt x="1320" y="67"/>
                </a:cubicBezTo>
                <a:cubicBezTo>
                  <a:pt x="1320" y="67"/>
                  <a:pt x="1320" y="67"/>
                  <a:pt x="1320" y="67"/>
                </a:cubicBezTo>
                <a:cubicBezTo>
                  <a:pt x="1319" y="67"/>
                  <a:pt x="1319" y="67"/>
                  <a:pt x="1319" y="67"/>
                </a:cubicBezTo>
                <a:cubicBezTo>
                  <a:pt x="1319" y="67"/>
                  <a:pt x="1318" y="68"/>
                  <a:pt x="1318" y="67"/>
                </a:cubicBezTo>
                <a:cubicBezTo>
                  <a:pt x="1318" y="66"/>
                  <a:pt x="1319" y="66"/>
                  <a:pt x="1319" y="65"/>
                </a:cubicBezTo>
                <a:cubicBezTo>
                  <a:pt x="1320" y="65"/>
                  <a:pt x="1320" y="65"/>
                  <a:pt x="1321" y="65"/>
                </a:cubicBezTo>
                <a:cubicBezTo>
                  <a:pt x="1321" y="63"/>
                  <a:pt x="1319" y="63"/>
                  <a:pt x="1317" y="63"/>
                </a:cubicBezTo>
                <a:cubicBezTo>
                  <a:pt x="1317" y="63"/>
                  <a:pt x="1317" y="62"/>
                  <a:pt x="1317" y="61"/>
                </a:cubicBezTo>
                <a:cubicBezTo>
                  <a:pt x="1316" y="62"/>
                  <a:pt x="1315" y="62"/>
                  <a:pt x="1314" y="61"/>
                </a:cubicBezTo>
                <a:cubicBezTo>
                  <a:pt x="1313" y="61"/>
                  <a:pt x="1313" y="61"/>
                  <a:pt x="1312" y="61"/>
                </a:cubicBezTo>
                <a:cubicBezTo>
                  <a:pt x="1312" y="61"/>
                  <a:pt x="1312" y="61"/>
                  <a:pt x="1312" y="61"/>
                </a:cubicBezTo>
                <a:cubicBezTo>
                  <a:pt x="1311" y="61"/>
                  <a:pt x="1311" y="61"/>
                  <a:pt x="1311" y="61"/>
                </a:cubicBezTo>
                <a:cubicBezTo>
                  <a:pt x="1311" y="62"/>
                  <a:pt x="1311" y="62"/>
                  <a:pt x="1311" y="62"/>
                </a:cubicBezTo>
                <a:cubicBezTo>
                  <a:pt x="1311" y="63"/>
                  <a:pt x="1310" y="63"/>
                  <a:pt x="1309" y="63"/>
                </a:cubicBezTo>
                <a:cubicBezTo>
                  <a:pt x="1308" y="63"/>
                  <a:pt x="1308" y="63"/>
                  <a:pt x="1308" y="62"/>
                </a:cubicBezTo>
                <a:cubicBezTo>
                  <a:pt x="1307" y="62"/>
                  <a:pt x="1306" y="62"/>
                  <a:pt x="1306" y="62"/>
                </a:cubicBezTo>
                <a:cubicBezTo>
                  <a:pt x="1305" y="63"/>
                  <a:pt x="1302" y="63"/>
                  <a:pt x="1302" y="64"/>
                </a:cubicBezTo>
                <a:cubicBezTo>
                  <a:pt x="1302" y="64"/>
                  <a:pt x="1302" y="65"/>
                  <a:pt x="1302" y="65"/>
                </a:cubicBezTo>
                <a:cubicBezTo>
                  <a:pt x="1302" y="65"/>
                  <a:pt x="1302" y="66"/>
                  <a:pt x="1301" y="66"/>
                </a:cubicBezTo>
                <a:cubicBezTo>
                  <a:pt x="1301" y="66"/>
                  <a:pt x="1300" y="66"/>
                  <a:pt x="1300" y="67"/>
                </a:cubicBezTo>
                <a:cubicBezTo>
                  <a:pt x="1299" y="67"/>
                  <a:pt x="1299" y="68"/>
                  <a:pt x="1299" y="68"/>
                </a:cubicBezTo>
                <a:cubicBezTo>
                  <a:pt x="1299" y="68"/>
                  <a:pt x="1299" y="68"/>
                  <a:pt x="1298" y="68"/>
                </a:cubicBezTo>
                <a:cubicBezTo>
                  <a:pt x="1294" y="69"/>
                  <a:pt x="1301" y="72"/>
                  <a:pt x="1300" y="73"/>
                </a:cubicBezTo>
                <a:cubicBezTo>
                  <a:pt x="1299" y="73"/>
                  <a:pt x="1298" y="73"/>
                  <a:pt x="1297" y="72"/>
                </a:cubicBezTo>
                <a:cubicBezTo>
                  <a:pt x="1297" y="71"/>
                  <a:pt x="1296" y="71"/>
                  <a:pt x="1295" y="72"/>
                </a:cubicBezTo>
                <a:cubicBezTo>
                  <a:pt x="1295" y="72"/>
                  <a:pt x="1294" y="73"/>
                  <a:pt x="1294" y="72"/>
                </a:cubicBezTo>
                <a:cubicBezTo>
                  <a:pt x="1294" y="72"/>
                  <a:pt x="1291" y="72"/>
                  <a:pt x="1291" y="72"/>
                </a:cubicBezTo>
                <a:cubicBezTo>
                  <a:pt x="1291" y="72"/>
                  <a:pt x="1288" y="72"/>
                  <a:pt x="1288" y="73"/>
                </a:cubicBezTo>
                <a:cubicBezTo>
                  <a:pt x="1288" y="73"/>
                  <a:pt x="1288" y="73"/>
                  <a:pt x="1289" y="73"/>
                </a:cubicBezTo>
                <a:cubicBezTo>
                  <a:pt x="1289" y="73"/>
                  <a:pt x="1289" y="74"/>
                  <a:pt x="1289" y="74"/>
                </a:cubicBezTo>
                <a:cubicBezTo>
                  <a:pt x="1290" y="74"/>
                  <a:pt x="1290" y="74"/>
                  <a:pt x="1290" y="74"/>
                </a:cubicBezTo>
                <a:cubicBezTo>
                  <a:pt x="1290" y="75"/>
                  <a:pt x="1291" y="75"/>
                  <a:pt x="1291" y="75"/>
                </a:cubicBezTo>
                <a:cubicBezTo>
                  <a:pt x="1291" y="75"/>
                  <a:pt x="1291" y="76"/>
                  <a:pt x="1291" y="77"/>
                </a:cubicBezTo>
                <a:cubicBezTo>
                  <a:pt x="1291" y="77"/>
                  <a:pt x="1291" y="78"/>
                  <a:pt x="1291" y="78"/>
                </a:cubicBezTo>
                <a:cubicBezTo>
                  <a:pt x="1290" y="78"/>
                  <a:pt x="1290" y="78"/>
                  <a:pt x="1290" y="79"/>
                </a:cubicBezTo>
                <a:cubicBezTo>
                  <a:pt x="1290" y="79"/>
                  <a:pt x="1290" y="79"/>
                  <a:pt x="1290" y="79"/>
                </a:cubicBezTo>
                <a:cubicBezTo>
                  <a:pt x="1290" y="79"/>
                  <a:pt x="1290" y="78"/>
                  <a:pt x="1290" y="78"/>
                </a:cubicBezTo>
                <a:cubicBezTo>
                  <a:pt x="1290" y="77"/>
                  <a:pt x="1290" y="77"/>
                  <a:pt x="1290" y="76"/>
                </a:cubicBezTo>
                <a:cubicBezTo>
                  <a:pt x="1290" y="75"/>
                  <a:pt x="1289" y="75"/>
                  <a:pt x="1288" y="74"/>
                </a:cubicBezTo>
                <a:cubicBezTo>
                  <a:pt x="1287" y="74"/>
                  <a:pt x="1285" y="75"/>
                  <a:pt x="1285" y="76"/>
                </a:cubicBezTo>
                <a:cubicBezTo>
                  <a:pt x="1284" y="76"/>
                  <a:pt x="1284" y="78"/>
                  <a:pt x="1283" y="78"/>
                </a:cubicBezTo>
                <a:cubicBezTo>
                  <a:pt x="1283" y="78"/>
                  <a:pt x="1283" y="77"/>
                  <a:pt x="1283" y="78"/>
                </a:cubicBezTo>
                <a:cubicBezTo>
                  <a:pt x="1282" y="78"/>
                  <a:pt x="1282" y="78"/>
                  <a:pt x="1282" y="77"/>
                </a:cubicBezTo>
                <a:cubicBezTo>
                  <a:pt x="1281" y="77"/>
                  <a:pt x="1281" y="78"/>
                  <a:pt x="1281" y="78"/>
                </a:cubicBezTo>
                <a:cubicBezTo>
                  <a:pt x="1281" y="78"/>
                  <a:pt x="1280" y="79"/>
                  <a:pt x="1280" y="79"/>
                </a:cubicBezTo>
                <a:cubicBezTo>
                  <a:pt x="1280" y="78"/>
                  <a:pt x="1280" y="78"/>
                  <a:pt x="1279" y="77"/>
                </a:cubicBezTo>
                <a:cubicBezTo>
                  <a:pt x="1279" y="79"/>
                  <a:pt x="1278" y="79"/>
                  <a:pt x="1277" y="79"/>
                </a:cubicBezTo>
                <a:cubicBezTo>
                  <a:pt x="1276" y="79"/>
                  <a:pt x="1277" y="79"/>
                  <a:pt x="1276" y="79"/>
                </a:cubicBezTo>
                <a:cubicBezTo>
                  <a:pt x="1276" y="79"/>
                  <a:pt x="1275" y="80"/>
                  <a:pt x="1275" y="79"/>
                </a:cubicBezTo>
                <a:cubicBezTo>
                  <a:pt x="1275" y="79"/>
                  <a:pt x="1277" y="78"/>
                  <a:pt x="1276" y="78"/>
                </a:cubicBezTo>
                <a:cubicBezTo>
                  <a:pt x="1277" y="78"/>
                  <a:pt x="1277" y="78"/>
                  <a:pt x="1277" y="77"/>
                </a:cubicBezTo>
                <a:cubicBezTo>
                  <a:pt x="1277" y="77"/>
                  <a:pt x="1278" y="76"/>
                  <a:pt x="1278" y="76"/>
                </a:cubicBezTo>
                <a:cubicBezTo>
                  <a:pt x="1279" y="75"/>
                  <a:pt x="1274" y="74"/>
                  <a:pt x="1274" y="75"/>
                </a:cubicBezTo>
                <a:cubicBezTo>
                  <a:pt x="1274" y="75"/>
                  <a:pt x="1273" y="75"/>
                  <a:pt x="1272" y="75"/>
                </a:cubicBezTo>
                <a:cubicBezTo>
                  <a:pt x="1272" y="74"/>
                  <a:pt x="1272" y="74"/>
                  <a:pt x="1271" y="74"/>
                </a:cubicBezTo>
                <a:cubicBezTo>
                  <a:pt x="1271" y="75"/>
                  <a:pt x="1271" y="75"/>
                  <a:pt x="1271" y="76"/>
                </a:cubicBezTo>
                <a:cubicBezTo>
                  <a:pt x="1270" y="75"/>
                  <a:pt x="1269" y="74"/>
                  <a:pt x="1269" y="74"/>
                </a:cubicBezTo>
                <a:cubicBezTo>
                  <a:pt x="1268" y="74"/>
                  <a:pt x="1267" y="74"/>
                  <a:pt x="1267" y="75"/>
                </a:cubicBezTo>
                <a:cubicBezTo>
                  <a:pt x="1267" y="75"/>
                  <a:pt x="1266" y="75"/>
                  <a:pt x="1266" y="74"/>
                </a:cubicBezTo>
                <a:cubicBezTo>
                  <a:pt x="1266" y="75"/>
                  <a:pt x="1266" y="75"/>
                  <a:pt x="1266" y="76"/>
                </a:cubicBezTo>
                <a:cubicBezTo>
                  <a:pt x="1265" y="75"/>
                  <a:pt x="1265" y="75"/>
                  <a:pt x="1264" y="75"/>
                </a:cubicBezTo>
                <a:cubicBezTo>
                  <a:pt x="1264" y="75"/>
                  <a:pt x="1264" y="74"/>
                  <a:pt x="1264" y="74"/>
                </a:cubicBezTo>
                <a:cubicBezTo>
                  <a:pt x="1263" y="74"/>
                  <a:pt x="1264" y="75"/>
                  <a:pt x="1263" y="75"/>
                </a:cubicBezTo>
                <a:cubicBezTo>
                  <a:pt x="1262" y="75"/>
                  <a:pt x="1262" y="75"/>
                  <a:pt x="1262" y="76"/>
                </a:cubicBezTo>
                <a:cubicBezTo>
                  <a:pt x="1262" y="76"/>
                  <a:pt x="1262" y="76"/>
                  <a:pt x="1262" y="77"/>
                </a:cubicBezTo>
                <a:cubicBezTo>
                  <a:pt x="1260" y="77"/>
                  <a:pt x="1258" y="77"/>
                  <a:pt x="1255" y="77"/>
                </a:cubicBezTo>
                <a:cubicBezTo>
                  <a:pt x="1255" y="77"/>
                  <a:pt x="1255" y="77"/>
                  <a:pt x="1255" y="78"/>
                </a:cubicBezTo>
                <a:cubicBezTo>
                  <a:pt x="1255" y="78"/>
                  <a:pt x="1255" y="77"/>
                  <a:pt x="1254" y="78"/>
                </a:cubicBezTo>
                <a:cubicBezTo>
                  <a:pt x="1254" y="78"/>
                  <a:pt x="1255" y="78"/>
                  <a:pt x="1254" y="78"/>
                </a:cubicBezTo>
                <a:cubicBezTo>
                  <a:pt x="1254" y="78"/>
                  <a:pt x="1254" y="78"/>
                  <a:pt x="1253" y="78"/>
                </a:cubicBezTo>
                <a:cubicBezTo>
                  <a:pt x="1253" y="78"/>
                  <a:pt x="1251" y="78"/>
                  <a:pt x="1251" y="78"/>
                </a:cubicBezTo>
                <a:cubicBezTo>
                  <a:pt x="1251" y="79"/>
                  <a:pt x="1250" y="78"/>
                  <a:pt x="1250" y="78"/>
                </a:cubicBezTo>
                <a:cubicBezTo>
                  <a:pt x="1250" y="79"/>
                  <a:pt x="1248" y="79"/>
                  <a:pt x="1248" y="79"/>
                </a:cubicBezTo>
                <a:cubicBezTo>
                  <a:pt x="1247" y="78"/>
                  <a:pt x="1247" y="78"/>
                  <a:pt x="1246" y="78"/>
                </a:cubicBezTo>
                <a:cubicBezTo>
                  <a:pt x="1246" y="78"/>
                  <a:pt x="1246" y="79"/>
                  <a:pt x="1246" y="79"/>
                </a:cubicBezTo>
                <a:cubicBezTo>
                  <a:pt x="1244" y="79"/>
                  <a:pt x="1244" y="79"/>
                  <a:pt x="1243" y="80"/>
                </a:cubicBezTo>
                <a:cubicBezTo>
                  <a:pt x="1243" y="80"/>
                  <a:pt x="1242" y="80"/>
                  <a:pt x="1242" y="80"/>
                </a:cubicBezTo>
                <a:cubicBezTo>
                  <a:pt x="1242" y="80"/>
                  <a:pt x="1241" y="81"/>
                  <a:pt x="1241" y="81"/>
                </a:cubicBezTo>
                <a:cubicBezTo>
                  <a:pt x="1240" y="81"/>
                  <a:pt x="1240" y="81"/>
                  <a:pt x="1239" y="81"/>
                </a:cubicBezTo>
                <a:cubicBezTo>
                  <a:pt x="1238" y="81"/>
                  <a:pt x="1238" y="81"/>
                  <a:pt x="1238" y="81"/>
                </a:cubicBezTo>
                <a:cubicBezTo>
                  <a:pt x="1238" y="81"/>
                  <a:pt x="1237" y="81"/>
                  <a:pt x="1237" y="82"/>
                </a:cubicBezTo>
                <a:cubicBezTo>
                  <a:pt x="1237" y="82"/>
                  <a:pt x="1236" y="81"/>
                  <a:pt x="1236" y="81"/>
                </a:cubicBezTo>
                <a:cubicBezTo>
                  <a:pt x="1235" y="81"/>
                  <a:pt x="1236" y="82"/>
                  <a:pt x="1235" y="82"/>
                </a:cubicBezTo>
                <a:cubicBezTo>
                  <a:pt x="1235" y="82"/>
                  <a:pt x="1235" y="81"/>
                  <a:pt x="1235" y="81"/>
                </a:cubicBezTo>
                <a:cubicBezTo>
                  <a:pt x="1235" y="81"/>
                  <a:pt x="1233" y="81"/>
                  <a:pt x="1233" y="82"/>
                </a:cubicBezTo>
                <a:cubicBezTo>
                  <a:pt x="1233" y="82"/>
                  <a:pt x="1233" y="82"/>
                  <a:pt x="1234" y="82"/>
                </a:cubicBezTo>
                <a:cubicBezTo>
                  <a:pt x="1235" y="82"/>
                  <a:pt x="1235" y="83"/>
                  <a:pt x="1236" y="83"/>
                </a:cubicBezTo>
                <a:cubicBezTo>
                  <a:pt x="1236" y="83"/>
                  <a:pt x="1235" y="84"/>
                  <a:pt x="1235" y="84"/>
                </a:cubicBezTo>
                <a:cubicBezTo>
                  <a:pt x="1235" y="84"/>
                  <a:pt x="1234" y="84"/>
                  <a:pt x="1234" y="85"/>
                </a:cubicBezTo>
                <a:cubicBezTo>
                  <a:pt x="1234" y="85"/>
                  <a:pt x="1233" y="85"/>
                  <a:pt x="1233" y="85"/>
                </a:cubicBezTo>
                <a:cubicBezTo>
                  <a:pt x="1233" y="86"/>
                  <a:pt x="1233" y="86"/>
                  <a:pt x="1233" y="86"/>
                </a:cubicBezTo>
                <a:cubicBezTo>
                  <a:pt x="1233" y="87"/>
                  <a:pt x="1233" y="87"/>
                  <a:pt x="1233" y="88"/>
                </a:cubicBezTo>
                <a:cubicBezTo>
                  <a:pt x="1232" y="88"/>
                  <a:pt x="1232" y="87"/>
                  <a:pt x="1231" y="87"/>
                </a:cubicBezTo>
                <a:cubicBezTo>
                  <a:pt x="1230" y="87"/>
                  <a:pt x="1232" y="87"/>
                  <a:pt x="1230" y="86"/>
                </a:cubicBezTo>
                <a:cubicBezTo>
                  <a:pt x="1230" y="86"/>
                  <a:pt x="1230" y="86"/>
                  <a:pt x="1229" y="86"/>
                </a:cubicBezTo>
                <a:cubicBezTo>
                  <a:pt x="1229" y="86"/>
                  <a:pt x="1228" y="87"/>
                  <a:pt x="1228" y="88"/>
                </a:cubicBezTo>
                <a:cubicBezTo>
                  <a:pt x="1229" y="88"/>
                  <a:pt x="1230" y="88"/>
                  <a:pt x="1231" y="88"/>
                </a:cubicBezTo>
                <a:cubicBezTo>
                  <a:pt x="1231" y="89"/>
                  <a:pt x="1232" y="90"/>
                  <a:pt x="1232" y="90"/>
                </a:cubicBezTo>
                <a:cubicBezTo>
                  <a:pt x="1231" y="90"/>
                  <a:pt x="1231" y="90"/>
                  <a:pt x="1230" y="90"/>
                </a:cubicBezTo>
                <a:cubicBezTo>
                  <a:pt x="1230" y="90"/>
                  <a:pt x="1228" y="90"/>
                  <a:pt x="1228" y="91"/>
                </a:cubicBezTo>
                <a:cubicBezTo>
                  <a:pt x="1228" y="91"/>
                  <a:pt x="1228" y="91"/>
                  <a:pt x="1229" y="92"/>
                </a:cubicBezTo>
                <a:cubicBezTo>
                  <a:pt x="1229" y="92"/>
                  <a:pt x="1231" y="92"/>
                  <a:pt x="1231" y="93"/>
                </a:cubicBezTo>
                <a:cubicBezTo>
                  <a:pt x="1231" y="93"/>
                  <a:pt x="1231" y="94"/>
                  <a:pt x="1231" y="94"/>
                </a:cubicBezTo>
                <a:cubicBezTo>
                  <a:pt x="1232" y="95"/>
                  <a:pt x="1232" y="95"/>
                  <a:pt x="1232" y="96"/>
                </a:cubicBezTo>
                <a:cubicBezTo>
                  <a:pt x="1232" y="96"/>
                  <a:pt x="1233" y="96"/>
                  <a:pt x="1233" y="97"/>
                </a:cubicBezTo>
                <a:cubicBezTo>
                  <a:pt x="1233" y="97"/>
                  <a:pt x="1233" y="98"/>
                  <a:pt x="1233" y="99"/>
                </a:cubicBezTo>
                <a:cubicBezTo>
                  <a:pt x="1232" y="99"/>
                  <a:pt x="1230" y="99"/>
                  <a:pt x="1229" y="99"/>
                </a:cubicBezTo>
                <a:cubicBezTo>
                  <a:pt x="1230" y="98"/>
                  <a:pt x="1231" y="98"/>
                  <a:pt x="1231" y="97"/>
                </a:cubicBezTo>
                <a:cubicBezTo>
                  <a:pt x="1231" y="97"/>
                  <a:pt x="1230" y="96"/>
                  <a:pt x="1230" y="96"/>
                </a:cubicBezTo>
                <a:cubicBezTo>
                  <a:pt x="1230" y="96"/>
                  <a:pt x="1229" y="96"/>
                  <a:pt x="1230" y="96"/>
                </a:cubicBezTo>
                <a:cubicBezTo>
                  <a:pt x="1229" y="95"/>
                  <a:pt x="1228" y="96"/>
                  <a:pt x="1228" y="95"/>
                </a:cubicBezTo>
                <a:cubicBezTo>
                  <a:pt x="1228" y="95"/>
                  <a:pt x="1227" y="95"/>
                  <a:pt x="1226" y="96"/>
                </a:cubicBezTo>
                <a:cubicBezTo>
                  <a:pt x="1226" y="96"/>
                  <a:pt x="1227" y="96"/>
                  <a:pt x="1226" y="96"/>
                </a:cubicBezTo>
                <a:cubicBezTo>
                  <a:pt x="1225" y="96"/>
                  <a:pt x="1224" y="96"/>
                  <a:pt x="1224" y="96"/>
                </a:cubicBezTo>
                <a:cubicBezTo>
                  <a:pt x="1224" y="96"/>
                  <a:pt x="1223" y="96"/>
                  <a:pt x="1222" y="96"/>
                </a:cubicBezTo>
                <a:cubicBezTo>
                  <a:pt x="1222" y="97"/>
                  <a:pt x="1222" y="97"/>
                  <a:pt x="1221" y="97"/>
                </a:cubicBezTo>
                <a:cubicBezTo>
                  <a:pt x="1220" y="96"/>
                  <a:pt x="1219" y="95"/>
                  <a:pt x="1218" y="95"/>
                </a:cubicBezTo>
                <a:cubicBezTo>
                  <a:pt x="1217" y="95"/>
                  <a:pt x="1217" y="96"/>
                  <a:pt x="1216" y="96"/>
                </a:cubicBezTo>
                <a:cubicBezTo>
                  <a:pt x="1215" y="96"/>
                  <a:pt x="1216" y="96"/>
                  <a:pt x="1215" y="96"/>
                </a:cubicBezTo>
                <a:cubicBezTo>
                  <a:pt x="1215" y="96"/>
                  <a:pt x="1215" y="96"/>
                  <a:pt x="1215" y="97"/>
                </a:cubicBezTo>
                <a:cubicBezTo>
                  <a:pt x="1213" y="97"/>
                  <a:pt x="1212" y="96"/>
                  <a:pt x="1211" y="96"/>
                </a:cubicBezTo>
                <a:cubicBezTo>
                  <a:pt x="1211" y="97"/>
                  <a:pt x="1211" y="97"/>
                  <a:pt x="1210" y="97"/>
                </a:cubicBezTo>
                <a:cubicBezTo>
                  <a:pt x="1210" y="97"/>
                  <a:pt x="1210" y="97"/>
                  <a:pt x="1210" y="97"/>
                </a:cubicBezTo>
                <a:cubicBezTo>
                  <a:pt x="1209" y="97"/>
                  <a:pt x="1208" y="97"/>
                  <a:pt x="1207" y="97"/>
                </a:cubicBezTo>
                <a:cubicBezTo>
                  <a:pt x="1206" y="97"/>
                  <a:pt x="1207" y="97"/>
                  <a:pt x="1206" y="97"/>
                </a:cubicBezTo>
                <a:cubicBezTo>
                  <a:pt x="1205" y="98"/>
                  <a:pt x="1204" y="97"/>
                  <a:pt x="1204" y="98"/>
                </a:cubicBezTo>
                <a:cubicBezTo>
                  <a:pt x="1204" y="99"/>
                  <a:pt x="1204" y="99"/>
                  <a:pt x="1203" y="99"/>
                </a:cubicBezTo>
                <a:cubicBezTo>
                  <a:pt x="1203" y="100"/>
                  <a:pt x="1203" y="100"/>
                  <a:pt x="1203" y="100"/>
                </a:cubicBezTo>
                <a:cubicBezTo>
                  <a:pt x="1203" y="101"/>
                  <a:pt x="1203" y="101"/>
                  <a:pt x="1203" y="102"/>
                </a:cubicBezTo>
                <a:cubicBezTo>
                  <a:pt x="1202" y="102"/>
                  <a:pt x="1203" y="102"/>
                  <a:pt x="1203" y="103"/>
                </a:cubicBezTo>
                <a:cubicBezTo>
                  <a:pt x="1203" y="103"/>
                  <a:pt x="1202" y="103"/>
                  <a:pt x="1202" y="103"/>
                </a:cubicBezTo>
                <a:cubicBezTo>
                  <a:pt x="1202" y="104"/>
                  <a:pt x="1202" y="104"/>
                  <a:pt x="1202" y="104"/>
                </a:cubicBezTo>
                <a:cubicBezTo>
                  <a:pt x="1202" y="105"/>
                  <a:pt x="1202" y="104"/>
                  <a:pt x="1202" y="105"/>
                </a:cubicBezTo>
                <a:cubicBezTo>
                  <a:pt x="1202" y="105"/>
                  <a:pt x="1202" y="106"/>
                  <a:pt x="1202" y="106"/>
                </a:cubicBezTo>
                <a:cubicBezTo>
                  <a:pt x="1202" y="108"/>
                  <a:pt x="1202" y="110"/>
                  <a:pt x="1204" y="111"/>
                </a:cubicBezTo>
                <a:cubicBezTo>
                  <a:pt x="1205" y="111"/>
                  <a:pt x="1205" y="111"/>
                  <a:pt x="1205" y="111"/>
                </a:cubicBezTo>
                <a:cubicBezTo>
                  <a:pt x="1205" y="111"/>
                  <a:pt x="1206" y="112"/>
                  <a:pt x="1206" y="112"/>
                </a:cubicBezTo>
                <a:cubicBezTo>
                  <a:pt x="1207" y="112"/>
                  <a:pt x="1208" y="112"/>
                  <a:pt x="1209" y="112"/>
                </a:cubicBezTo>
                <a:cubicBezTo>
                  <a:pt x="1209" y="112"/>
                  <a:pt x="1210" y="112"/>
                  <a:pt x="1211" y="113"/>
                </a:cubicBezTo>
                <a:cubicBezTo>
                  <a:pt x="1211" y="113"/>
                  <a:pt x="1211" y="114"/>
                  <a:pt x="1212" y="114"/>
                </a:cubicBezTo>
                <a:cubicBezTo>
                  <a:pt x="1212" y="114"/>
                  <a:pt x="1213" y="114"/>
                  <a:pt x="1214" y="114"/>
                </a:cubicBezTo>
                <a:cubicBezTo>
                  <a:pt x="1214" y="115"/>
                  <a:pt x="1215" y="115"/>
                  <a:pt x="1215" y="116"/>
                </a:cubicBezTo>
                <a:cubicBezTo>
                  <a:pt x="1215" y="118"/>
                  <a:pt x="1214" y="117"/>
                  <a:pt x="1214" y="118"/>
                </a:cubicBezTo>
                <a:cubicBezTo>
                  <a:pt x="1214" y="119"/>
                  <a:pt x="1214" y="118"/>
                  <a:pt x="1214" y="119"/>
                </a:cubicBezTo>
                <a:cubicBezTo>
                  <a:pt x="1214" y="119"/>
                  <a:pt x="1214" y="119"/>
                  <a:pt x="1213" y="119"/>
                </a:cubicBezTo>
                <a:cubicBezTo>
                  <a:pt x="1213" y="120"/>
                  <a:pt x="1213" y="120"/>
                  <a:pt x="1213" y="120"/>
                </a:cubicBezTo>
                <a:cubicBezTo>
                  <a:pt x="1213" y="121"/>
                  <a:pt x="1213" y="122"/>
                  <a:pt x="1214" y="123"/>
                </a:cubicBezTo>
                <a:cubicBezTo>
                  <a:pt x="1214" y="124"/>
                  <a:pt x="1215" y="124"/>
                  <a:pt x="1215" y="125"/>
                </a:cubicBezTo>
                <a:cubicBezTo>
                  <a:pt x="1215" y="126"/>
                  <a:pt x="1215" y="127"/>
                  <a:pt x="1214" y="128"/>
                </a:cubicBezTo>
                <a:cubicBezTo>
                  <a:pt x="1213" y="128"/>
                  <a:pt x="1211" y="127"/>
                  <a:pt x="1211" y="128"/>
                </a:cubicBezTo>
                <a:cubicBezTo>
                  <a:pt x="1211" y="128"/>
                  <a:pt x="1211" y="129"/>
                  <a:pt x="1211" y="129"/>
                </a:cubicBezTo>
                <a:cubicBezTo>
                  <a:pt x="1212" y="129"/>
                  <a:pt x="1212" y="130"/>
                  <a:pt x="1212" y="130"/>
                </a:cubicBezTo>
                <a:cubicBezTo>
                  <a:pt x="1213" y="130"/>
                  <a:pt x="1214" y="131"/>
                  <a:pt x="1214" y="131"/>
                </a:cubicBezTo>
                <a:cubicBezTo>
                  <a:pt x="1215" y="131"/>
                  <a:pt x="1216" y="132"/>
                  <a:pt x="1217" y="132"/>
                </a:cubicBezTo>
                <a:cubicBezTo>
                  <a:pt x="1217" y="133"/>
                  <a:pt x="1218" y="132"/>
                  <a:pt x="1218" y="132"/>
                </a:cubicBezTo>
                <a:cubicBezTo>
                  <a:pt x="1219" y="132"/>
                  <a:pt x="1220" y="131"/>
                  <a:pt x="1221" y="131"/>
                </a:cubicBezTo>
                <a:cubicBezTo>
                  <a:pt x="1222" y="132"/>
                  <a:pt x="1221" y="133"/>
                  <a:pt x="1223" y="133"/>
                </a:cubicBezTo>
                <a:cubicBezTo>
                  <a:pt x="1223" y="133"/>
                  <a:pt x="1223" y="133"/>
                  <a:pt x="1224" y="133"/>
                </a:cubicBezTo>
                <a:cubicBezTo>
                  <a:pt x="1224" y="133"/>
                  <a:pt x="1224" y="134"/>
                  <a:pt x="1224" y="134"/>
                </a:cubicBezTo>
                <a:cubicBezTo>
                  <a:pt x="1224" y="135"/>
                  <a:pt x="1224" y="136"/>
                  <a:pt x="1225" y="136"/>
                </a:cubicBezTo>
                <a:cubicBezTo>
                  <a:pt x="1223" y="136"/>
                  <a:pt x="1223" y="136"/>
                  <a:pt x="1223" y="134"/>
                </a:cubicBezTo>
                <a:cubicBezTo>
                  <a:pt x="1223" y="133"/>
                  <a:pt x="1223" y="134"/>
                  <a:pt x="1222" y="133"/>
                </a:cubicBezTo>
                <a:cubicBezTo>
                  <a:pt x="1221" y="133"/>
                  <a:pt x="1221" y="132"/>
                  <a:pt x="1219" y="133"/>
                </a:cubicBezTo>
                <a:cubicBezTo>
                  <a:pt x="1219" y="133"/>
                  <a:pt x="1218" y="134"/>
                  <a:pt x="1218" y="133"/>
                </a:cubicBezTo>
                <a:cubicBezTo>
                  <a:pt x="1218" y="133"/>
                  <a:pt x="1215" y="133"/>
                  <a:pt x="1215" y="133"/>
                </a:cubicBezTo>
                <a:cubicBezTo>
                  <a:pt x="1214" y="133"/>
                  <a:pt x="1214" y="133"/>
                  <a:pt x="1213" y="133"/>
                </a:cubicBezTo>
                <a:cubicBezTo>
                  <a:pt x="1213" y="133"/>
                  <a:pt x="1213" y="133"/>
                  <a:pt x="1213" y="133"/>
                </a:cubicBezTo>
                <a:cubicBezTo>
                  <a:pt x="1212" y="133"/>
                  <a:pt x="1211" y="133"/>
                  <a:pt x="1211" y="132"/>
                </a:cubicBezTo>
                <a:cubicBezTo>
                  <a:pt x="1211" y="131"/>
                  <a:pt x="1211" y="131"/>
                  <a:pt x="1211" y="131"/>
                </a:cubicBezTo>
                <a:cubicBezTo>
                  <a:pt x="1210" y="130"/>
                  <a:pt x="1209" y="128"/>
                  <a:pt x="1208" y="128"/>
                </a:cubicBezTo>
                <a:cubicBezTo>
                  <a:pt x="1208" y="128"/>
                  <a:pt x="1207" y="130"/>
                  <a:pt x="1207" y="130"/>
                </a:cubicBezTo>
                <a:cubicBezTo>
                  <a:pt x="1206" y="131"/>
                  <a:pt x="1206" y="131"/>
                  <a:pt x="1205" y="131"/>
                </a:cubicBezTo>
                <a:cubicBezTo>
                  <a:pt x="1205" y="130"/>
                  <a:pt x="1206" y="130"/>
                  <a:pt x="1206" y="129"/>
                </a:cubicBezTo>
                <a:cubicBezTo>
                  <a:pt x="1207" y="129"/>
                  <a:pt x="1207" y="129"/>
                  <a:pt x="1207" y="127"/>
                </a:cubicBezTo>
                <a:cubicBezTo>
                  <a:pt x="1207" y="127"/>
                  <a:pt x="1208" y="125"/>
                  <a:pt x="1208" y="125"/>
                </a:cubicBezTo>
                <a:cubicBezTo>
                  <a:pt x="1209" y="125"/>
                  <a:pt x="1208" y="122"/>
                  <a:pt x="1208" y="122"/>
                </a:cubicBezTo>
                <a:cubicBezTo>
                  <a:pt x="1208" y="121"/>
                  <a:pt x="1209" y="120"/>
                  <a:pt x="1209" y="119"/>
                </a:cubicBezTo>
                <a:cubicBezTo>
                  <a:pt x="1210" y="119"/>
                  <a:pt x="1210" y="119"/>
                  <a:pt x="1211" y="118"/>
                </a:cubicBezTo>
                <a:cubicBezTo>
                  <a:pt x="1211" y="117"/>
                  <a:pt x="1212" y="117"/>
                  <a:pt x="1212" y="117"/>
                </a:cubicBezTo>
                <a:cubicBezTo>
                  <a:pt x="1212" y="116"/>
                  <a:pt x="1212" y="116"/>
                  <a:pt x="1211" y="115"/>
                </a:cubicBezTo>
                <a:cubicBezTo>
                  <a:pt x="1210" y="115"/>
                  <a:pt x="1208" y="115"/>
                  <a:pt x="1206" y="115"/>
                </a:cubicBezTo>
                <a:cubicBezTo>
                  <a:pt x="1206" y="115"/>
                  <a:pt x="1205" y="115"/>
                  <a:pt x="1204" y="115"/>
                </a:cubicBezTo>
                <a:cubicBezTo>
                  <a:pt x="1203" y="115"/>
                  <a:pt x="1204" y="115"/>
                  <a:pt x="1203" y="115"/>
                </a:cubicBezTo>
                <a:cubicBezTo>
                  <a:pt x="1203" y="115"/>
                  <a:pt x="1202" y="114"/>
                  <a:pt x="1202" y="113"/>
                </a:cubicBezTo>
                <a:cubicBezTo>
                  <a:pt x="1201" y="112"/>
                  <a:pt x="1201" y="112"/>
                  <a:pt x="1200" y="112"/>
                </a:cubicBezTo>
                <a:cubicBezTo>
                  <a:pt x="1200" y="112"/>
                  <a:pt x="1199" y="111"/>
                  <a:pt x="1199" y="111"/>
                </a:cubicBezTo>
                <a:cubicBezTo>
                  <a:pt x="1199" y="111"/>
                  <a:pt x="1198" y="111"/>
                  <a:pt x="1198" y="111"/>
                </a:cubicBezTo>
                <a:cubicBezTo>
                  <a:pt x="1198" y="111"/>
                  <a:pt x="1198" y="110"/>
                  <a:pt x="1197" y="110"/>
                </a:cubicBezTo>
                <a:cubicBezTo>
                  <a:pt x="1197" y="110"/>
                  <a:pt x="1197" y="110"/>
                  <a:pt x="1197" y="110"/>
                </a:cubicBezTo>
                <a:cubicBezTo>
                  <a:pt x="1196" y="110"/>
                  <a:pt x="1196" y="110"/>
                  <a:pt x="1196" y="110"/>
                </a:cubicBezTo>
                <a:cubicBezTo>
                  <a:pt x="1196" y="110"/>
                  <a:pt x="1195" y="110"/>
                  <a:pt x="1195" y="110"/>
                </a:cubicBezTo>
                <a:cubicBezTo>
                  <a:pt x="1194" y="109"/>
                  <a:pt x="1194" y="109"/>
                  <a:pt x="1193" y="109"/>
                </a:cubicBezTo>
                <a:cubicBezTo>
                  <a:pt x="1192" y="109"/>
                  <a:pt x="1192" y="109"/>
                  <a:pt x="1192" y="110"/>
                </a:cubicBezTo>
                <a:cubicBezTo>
                  <a:pt x="1192" y="110"/>
                  <a:pt x="1191" y="110"/>
                  <a:pt x="1191" y="110"/>
                </a:cubicBezTo>
                <a:cubicBezTo>
                  <a:pt x="1190" y="110"/>
                  <a:pt x="1190" y="111"/>
                  <a:pt x="1190" y="111"/>
                </a:cubicBezTo>
                <a:cubicBezTo>
                  <a:pt x="1189" y="111"/>
                  <a:pt x="1189" y="111"/>
                  <a:pt x="1189" y="111"/>
                </a:cubicBezTo>
                <a:cubicBezTo>
                  <a:pt x="1189" y="111"/>
                  <a:pt x="1187" y="112"/>
                  <a:pt x="1187" y="112"/>
                </a:cubicBezTo>
                <a:cubicBezTo>
                  <a:pt x="1187" y="112"/>
                  <a:pt x="1189" y="112"/>
                  <a:pt x="1189" y="112"/>
                </a:cubicBezTo>
                <a:cubicBezTo>
                  <a:pt x="1189" y="112"/>
                  <a:pt x="1189" y="113"/>
                  <a:pt x="1189" y="113"/>
                </a:cubicBezTo>
                <a:cubicBezTo>
                  <a:pt x="1190" y="113"/>
                  <a:pt x="1190" y="113"/>
                  <a:pt x="1191" y="113"/>
                </a:cubicBezTo>
                <a:cubicBezTo>
                  <a:pt x="1191" y="114"/>
                  <a:pt x="1189" y="116"/>
                  <a:pt x="1188" y="116"/>
                </a:cubicBezTo>
                <a:cubicBezTo>
                  <a:pt x="1188" y="116"/>
                  <a:pt x="1188" y="116"/>
                  <a:pt x="1187" y="116"/>
                </a:cubicBezTo>
                <a:cubicBezTo>
                  <a:pt x="1186" y="115"/>
                  <a:pt x="1186" y="114"/>
                  <a:pt x="1185" y="114"/>
                </a:cubicBezTo>
                <a:cubicBezTo>
                  <a:pt x="1184" y="114"/>
                  <a:pt x="1184" y="114"/>
                  <a:pt x="1184" y="114"/>
                </a:cubicBezTo>
                <a:cubicBezTo>
                  <a:pt x="1183" y="114"/>
                  <a:pt x="1182" y="114"/>
                  <a:pt x="1182" y="114"/>
                </a:cubicBezTo>
                <a:cubicBezTo>
                  <a:pt x="1181" y="114"/>
                  <a:pt x="1181" y="115"/>
                  <a:pt x="1180" y="116"/>
                </a:cubicBezTo>
                <a:cubicBezTo>
                  <a:pt x="1180" y="116"/>
                  <a:pt x="1180" y="117"/>
                  <a:pt x="1181" y="117"/>
                </a:cubicBezTo>
                <a:cubicBezTo>
                  <a:pt x="1181" y="118"/>
                  <a:pt x="1182" y="118"/>
                  <a:pt x="1182" y="118"/>
                </a:cubicBezTo>
                <a:cubicBezTo>
                  <a:pt x="1183" y="118"/>
                  <a:pt x="1183" y="119"/>
                  <a:pt x="1183" y="119"/>
                </a:cubicBezTo>
                <a:cubicBezTo>
                  <a:pt x="1184" y="119"/>
                  <a:pt x="1184" y="119"/>
                  <a:pt x="1185" y="119"/>
                </a:cubicBezTo>
                <a:cubicBezTo>
                  <a:pt x="1185" y="119"/>
                  <a:pt x="1185" y="120"/>
                  <a:pt x="1185" y="120"/>
                </a:cubicBezTo>
                <a:cubicBezTo>
                  <a:pt x="1186" y="120"/>
                  <a:pt x="1186" y="120"/>
                  <a:pt x="1186" y="120"/>
                </a:cubicBezTo>
                <a:cubicBezTo>
                  <a:pt x="1187" y="120"/>
                  <a:pt x="1186" y="121"/>
                  <a:pt x="1187" y="121"/>
                </a:cubicBezTo>
                <a:cubicBezTo>
                  <a:pt x="1187" y="121"/>
                  <a:pt x="1187" y="121"/>
                  <a:pt x="1188" y="121"/>
                </a:cubicBezTo>
                <a:cubicBezTo>
                  <a:pt x="1188" y="122"/>
                  <a:pt x="1188" y="122"/>
                  <a:pt x="1187" y="123"/>
                </a:cubicBezTo>
                <a:cubicBezTo>
                  <a:pt x="1188" y="123"/>
                  <a:pt x="1190" y="124"/>
                  <a:pt x="1190" y="124"/>
                </a:cubicBezTo>
                <a:cubicBezTo>
                  <a:pt x="1190" y="124"/>
                  <a:pt x="1188" y="123"/>
                  <a:pt x="1188" y="124"/>
                </a:cubicBezTo>
                <a:cubicBezTo>
                  <a:pt x="1188" y="124"/>
                  <a:pt x="1188" y="122"/>
                  <a:pt x="1187" y="122"/>
                </a:cubicBezTo>
                <a:cubicBezTo>
                  <a:pt x="1186" y="122"/>
                  <a:pt x="1184" y="122"/>
                  <a:pt x="1184" y="122"/>
                </a:cubicBezTo>
                <a:cubicBezTo>
                  <a:pt x="1184" y="122"/>
                  <a:pt x="1182" y="123"/>
                  <a:pt x="1182" y="122"/>
                </a:cubicBezTo>
                <a:cubicBezTo>
                  <a:pt x="1182" y="122"/>
                  <a:pt x="1180" y="122"/>
                  <a:pt x="1180" y="122"/>
                </a:cubicBezTo>
                <a:cubicBezTo>
                  <a:pt x="1179" y="122"/>
                  <a:pt x="1179" y="122"/>
                  <a:pt x="1179" y="122"/>
                </a:cubicBezTo>
                <a:cubicBezTo>
                  <a:pt x="1178" y="123"/>
                  <a:pt x="1178" y="123"/>
                  <a:pt x="1177" y="123"/>
                </a:cubicBezTo>
                <a:cubicBezTo>
                  <a:pt x="1176" y="122"/>
                  <a:pt x="1175" y="121"/>
                  <a:pt x="1175" y="121"/>
                </a:cubicBezTo>
                <a:cubicBezTo>
                  <a:pt x="1175" y="121"/>
                  <a:pt x="1175" y="120"/>
                  <a:pt x="1175" y="119"/>
                </a:cubicBezTo>
                <a:cubicBezTo>
                  <a:pt x="1175" y="119"/>
                  <a:pt x="1175" y="119"/>
                  <a:pt x="1175" y="118"/>
                </a:cubicBezTo>
                <a:cubicBezTo>
                  <a:pt x="1175" y="117"/>
                  <a:pt x="1174" y="117"/>
                  <a:pt x="1174" y="117"/>
                </a:cubicBezTo>
                <a:cubicBezTo>
                  <a:pt x="1174" y="116"/>
                  <a:pt x="1174" y="116"/>
                  <a:pt x="1174" y="115"/>
                </a:cubicBezTo>
                <a:cubicBezTo>
                  <a:pt x="1174" y="115"/>
                  <a:pt x="1174" y="115"/>
                  <a:pt x="1174" y="114"/>
                </a:cubicBezTo>
                <a:cubicBezTo>
                  <a:pt x="1174" y="114"/>
                  <a:pt x="1173" y="114"/>
                  <a:pt x="1173" y="114"/>
                </a:cubicBezTo>
                <a:cubicBezTo>
                  <a:pt x="1173" y="114"/>
                  <a:pt x="1173" y="113"/>
                  <a:pt x="1173" y="113"/>
                </a:cubicBezTo>
                <a:cubicBezTo>
                  <a:pt x="1174" y="112"/>
                  <a:pt x="1174" y="112"/>
                  <a:pt x="1174" y="112"/>
                </a:cubicBezTo>
                <a:cubicBezTo>
                  <a:pt x="1174" y="112"/>
                  <a:pt x="1174" y="112"/>
                  <a:pt x="1174" y="112"/>
                </a:cubicBezTo>
                <a:cubicBezTo>
                  <a:pt x="1174" y="112"/>
                  <a:pt x="1175" y="111"/>
                  <a:pt x="1175" y="111"/>
                </a:cubicBezTo>
                <a:cubicBezTo>
                  <a:pt x="1174" y="111"/>
                  <a:pt x="1173" y="110"/>
                  <a:pt x="1173" y="110"/>
                </a:cubicBezTo>
                <a:cubicBezTo>
                  <a:pt x="1173" y="109"/>
                  <a:pt x="1173" y="108"/>
                  <a:pt x="1174" y="108"/>
                </a:cubicBezTo>
                <a:cubicBezTo>
                  <a:pt x="1174" y="107"/>
                  <a:pt x="1174" y="106"/>
                  <a:pt x="1173" y="106"/>
                </a:cubicBezTo>
                <a:cubicBezTo>
                  <a:pt x="1173" y="106"/>
                  <a:pt x="1173" y="106"/>
                  <a:pt x="1173" y="105"/>
                </a:cubicBezTo>
                <a:cubicBezTo>
                  <a:pt x="1172" y="104"/>
                  <a:pt x="1172" y="105"/>
                  <a:pt x="1171" y="105"/>
                </a:cubicBezTo>
                <a:cubicBezTo>
                  <a:pt x="1172" y="108"/>
                  <a:pt x="1172" y="110"/>
                  <a:pt x="1172" y="113"/>
                </a:cubicBezTo>
                <a:cubicBezTo>
                  <a:pt x="1171" y="114"/>
                  <a:pt x="1171" y="115"/>
                  <a:pt x="1171" y="115"/>
                </a:cubicBezTo>
                <a:cubicBezTo>
                  <a:pt x="1170" y="115"/>
                  <a:pt x="1170" y="115"/>
                  <a:pt x="1170" y="116"/>
                </a:cubicBezTo>
                <a:cubicBezTo>
                  <a:pt x="1170" y="116"/>
                  <a:pt x="1169" y="116"/>
                  <a:pt x="1169" y="117"/>
                </a:cubicBezTo>
                <a:cubicBezTo>
                  <a:pt x="1169" y="117"/>
                  <a:pt x="1169" y="117"/>
                  <a:pt x="1169" y="117"/>
                </a:cubicBezTo>
                <a:cubicBezTo>
                  <a:pt x="1168" y="117"/>
                  <a:pt x="1169" y="117"/>
                  <a:pt x="1168" y="117"/>
                </a:cubicBezTo>
                <a:cubicBezTo>
                  <a:pt x="1168" y="118"/>
                  <a:pt x="1168" y="118"/>
                  <a:pt x="1168" y="119"/>
                </a:cubicBezTo>
                <a:cubicBezTo>
                  <a:pt x="1168" y="120"/>
                  <a:pt x="1168" y="120"/>
                  <a:pt x="1167" y="121"/>
                </a:cubicBezTo>
                <a:cubicBezTo>
                  <a:pt x="1167" y="122"/>
                  <a:pt x="1166" y="122"/>
                  <a:pt x="1166" y="122"/>
                </a:cubicBezTo>
                <a:cubicBezTo>
                  <a:pt x="1167" y="123"/>
                  <a:pt x="1167" y="124"/>
                  <a:pt x="1167" y="124"/>
                </a:cubicBezTo>
                <a:cubicBezTo>
                  <a:pt x="1168" y="124"/>
                  <a:pt x="1168" y="124"/>
                  <a:pt x="1168" y="124"/>
                </a:cubicBezTo>
                <a:cubicBezTo>
                  <a:pt x="1168" y="124"/>
                  <a:pt x="1168" y="125"/>
                  <a:pt x="1168" y="125"/>
                </a:cubicBezTo>
                <a:cubicBezTo>
                  <a:pt x="1168" y="125"/>
                  <a:pt x="1168" y="125"/>
                  <a:pt x="1168" y="125"/>
                </a:cubicBezTo>
                <a:cubicBezTo>
                  <a:pt x="1168" y="125"/>
                  <a:pt x="1168" y="126"/>
                  <a:pt x="1169" y="126"/>
                </a:cubicBezTo>
                <a:cubicBezTo>
                  <a:pt x="1169" y="126"/>
                  <a:pt x="1169" y="127"/>
                  <a:pt x="1170" y="127"/>
                </a:cubicBezTo>
                <a:cubicBezTo>
                  <a:pt x="1169" y="128"/>
                  <a:pt x="1169" y="129"/>
                  <a:pt x="1169" y="129"/>
                </a:cubicBezTo>
                <a:cubicBezTo>
                  <a:pt x="1169" y="129"/>
                  <a:pt x="1168" y="129"/>
                  <a:pt x="1168" y="130"/>
                </a:cubicBezTo>
                <a:cubicBezTo>
                  <a:pt x="1168" y="131"/>
                  <a:pt x="1168" y="130"/>
                  <a:pt x="1168" y="131"/>
                </a:cubicBezTo>
                <a:cubicBezTo>
                  <a:pt x="1168" y="131"/>
                  <a:pt x="1168" y="131"/>
                  <a:pt x="1168" y="131"/>
                </a:cubicBezTo>
                <a:cubicBezTo>
                  <a:pt x="1168" y="131"/>
                  <a:pt x="1168" y="131"/>
                  <a:pt x="1168" y="132"/>
                </a:cubicBezTo>
                <a:cubicBezTo>
                  <a:pt x="1168" y="132"/>
                  <a:pt x="1168" y="133"/>
                  <a:pt x="1168" y="134"/>
                </a:cubicBezTo>
                <a:cubicBezTo>
                  <a:pt x="1168" y="134"/>
                  <a:pt x="1169" y="134"/>
                  <a:pt x="1169" y="135"/>
                </a:cubicBezTo>
                <a:cubicBezTo>
                  <a:pt x="1169" y="136"/>
                  <a:pt x="1169" y="137"/>
                  <a:pt x="1170" y="137"/>
                </a:cubicBezTo>
                <a:cubicBezTo>
                  <a:pt x="1170" y="138"/>
                  <a:pt x="1171" y="138"/>
                  <a:pt x="1171" y="137"/>
                </a:cubicBezTo>
                <a:cubicBezTo>
                  <a:pt x="1171" y="136"/>
                  <a:pt x="1174" y="137"/>
                  <a:pt x="1175" y="136"/>
                </a:cubicBezTo>
                <a:cubicBezTo>
                  <a:pt x="1175" y="136"/>
                  <a:pt x="1175" y="136"/>
                  <a:pt x="1175" y="136"/>
                </a:cubicBezTo>
                <a:cubicBezTo>
                  <a:pt x="1175" y="136"/>
                  <a:pt x="1176" y="136"/>
                  <a:pt x="1176" y="135"/>
                </a:cubicBezTo>
                <a:cubicBezTo>
                  <a:pt x="1177" y="135"/>
                  <a:pt x="1178" y="135"/>
                  <a:pt x="1179" y="135"/>
                </a:cubicBezTo>
                <a:cubicBezTo>
                  <a:pt x="1181" y="135"/>
                  <a:pt x="1179" y="135"/>
                  <a:pt x="1180" y="135"/>
                </a:cubicBezTo>
                <a:cubicBezTo>
                  <a:pt x="1180" y="135"/>
                  <a:pt x="1180" y="135"/>
                  <a:pt x="1181" y="135"/>
                </a:cubicBezTo>
                <a:cubicBezTo>
                  <a:pt x="1181" y="136"/>
                  <a:pt x="1179" y="136"/>
                  <a:pt x="1181" y="136"/>
                </a:cubicBezTo>
                <a:cubicBezTo>
                  <a:pt x="1182" y="136"/>
                  <a:pt x="1183" y="136"/>
                  <a:pt x="1183" y="136"/>
                </a:cubicBezTo>
                <a:cubicBezTo>
                  <a:pt x="1184" y="136"/>
                  <a:pt x="1185" y="137"/>
                  <a:pt x="1185" y="137"/>
                </a:cubicBezTo>
                <a:cubicBezTo>
                  <a:pt x="1186" y="137"/>
                  <a:pt x="1186" y="138"/>
                  <a:pt x="1186" y="139"/>
                </a:cubicBezTo>
                <a:cubicBezTo>
                  <a:pt x="1187" y="139"/>
                  <a:pt x="1187" y="139"/>
                  <a:pt x="1187" y="140"/>
                </a:cubicBezTo>
                <a:cubicBezTo>
                  <a:pt x="1187" y="140"/>
                  <a:pt x="1187" y="140"/>
                  <a:pt x="1187" y="141"/>
                </a:cubicBezTo>
                <a:cubicBezTo>
                  <a:pt x="1187" y="141"/>
                  <a:pt x="1187" y="141"/>
                  <a:pt x="1187" y="141"/>
                </a:cubicBezTo>
                <a:cubicBezTo>
                  <a:pt x="1188" y="141"/>
                  <a:pt x="1188" y="141"/>
                  <a:pt x="1188" y="142"/>
                </a:cubicBezTo>
                <a:cubicBezTo>
                  <a:pt x="1189" y="142"/>
                  <a:pt x="1189" y="142"/>
                  <a:pt x="1189" y="143"/>
                </a:cubicBezTo>
                <a:cubicBezTo>
                  <a:pt x="1189" y="143"/>
                  <a:pt x="1190" y="144"/>
                  <a:pt x="1190" y="145"/>
                </a:cubicBezTo>
                <a:cubicBezTo>
                  <a:pt x="1190" y="146"/>
                  <a:pt x="1188" y="146"/>
                  <a:pt x="1187" y="146"/>
                </a:cubicBezTo>
                <a:cubicBezTo>
                  <a:pt x="1187" y="147"/>
                  <a:pt x="1187" y="147"/>
                  <a:pt x="1187" y="148"/>
                </a:cubicBezTo>
                <a:cubicBezTo>
                  <a:pt x="1187" y="149"/>
                  <a:pt x="1187" y="149"/>
                  <a:pt x="1188" y="150"/>
                </a:cubicBezTo>
                <a:cubicBezTo>
                  <a:pt x="1188" y="150"/>
                  <a:pt x="1189" y="150"/>
                  <a:pt x="1189" y="150"/>
                </a:cubicBezTo>
                <a:cubicBezTo>
                  <a:pt x="1189" y="150"/>
                  <a:pt x="1190" y="151"/>
                  <a:pt x="1190" y="151"/>
                </a:cubicBezTo>
                <a:cubicBezTo>
                  <a:pt x="1190" y="151"/>
                  <a:pt x="1191" y="151"/>
                  <a:pt x="1191" y="151"/>
                </a:cubicBezTo>
                <a:cubicBezTo>
                  <a:pt x="1191" y="151"/>
                  <a:pt x="1192" y="151"/>
                  <a:pt x="1192" y="151"/>
                </a:cubicBezTo>
                <a:cubicBezTo>
                  <a:pt x="1193" y="151"/>
                  <a:pt x="1192" y="152"/>
                  <a:pt x="1193" y="152"/>
                </a:cubicBezTo>
                <a:cubicBezTo>
                  <a:pt x="1194" y="152"/>
                  <a:pt x="1193" y="152"/>
                  <a:pt x="1194" y="152"/>
                </a:cubicBezTo>
                <a:cubicBezTo>
                  <a:pt x="1194" y="152"/>
                  <a:pt x="1194" y="152"/>
                  <a:pt x="1195" y="152"/>
                </a:cubicBezTo>
                <a:cubicBezTo>
                  <a:pt x="1195" y="152"/>
                  <a:pt x="1195" y="152"/>
                  <a:pt x="1195" y="152"/>
                </a:cubicBezTo>
                <a:cubicBezTo>
                  <a:pt x="1196" y="153"/>
                  <a:pt x="1196" y="152"/>
                  <a:pt x="1196" y="153"/>
                </a:cubicBezTo>
                <a:cubicBezTo>
                  <a:pt x="1197" y="154"/>
                  <a:pt x="1195" y="154"/>
                  <a:pt x="1194" y="154"/>
                </a:cubicBezTo>
                <a:cubicBezTo>
                  <a:pt x="1194" y="153"/>
                  <a:pt x="1194" y="153"/>
                  <a:pt x="1194" y="153"/>
                </a:cubicBezTo>
                <a:cubicBezTo>
                  <a:pt x="1193" y="153"/>
                  <a:pt x="1194" y="153"/>
                  <a:pt x="1193" y="153"/>
                </a:cubicBezTo>
                <a:cubicBezTo>
                  <a:pt x="1192" y="153"/>
                  <a:pt x="1192" y="153"/>
                  <a:pt x="1191" y="153"/>
                </a:cubicBezTo>
                <a:cubicBezTo>
                  <a:pt x="1191" y="153"/>
                  <a:pt x="1190" y="152"/>
                  <a:pt x="1190" y="152"/>
                </a:cubicBezTo>
                <a:cubicBezTo>
                  <a:pt x="1189" y="152"/>
                  <a:pt x="1188" y="152"/>
                  <a:pt x="1188" y="152"/>
                </a:cubicBezTo>
                <a:cubicBezTo>
                  <a:pt x="1188" y="153"/>
                  <a:pt x="1188" y="153"/>
                  <a:pt x="1188" y="154"/>
                </a:cubicBezTo>
                <a:cubicBezTo>
                  <a:pt x="1188" y="154"/>
                  <a:pt x="1188" y="154"/>
                  <a:pt x="1188" y="154"/>
                </a:cubicBezTo>
                <a:cubicBezTo>
                  <a:pt x="1187" y="154"/>
                  <a:pt x="1186" y="153"/>
                  <a:pt x="1184" y="152"/>
                </a:cubicBezTo>
                <a:cubicBezTo>
                  <a:pt x="1183" y="151"/>
                  <a:pt x="1184" y="150"/>
                  <a:pt x="1184" y="149"/>
                </a:cubicBezTo>
                <a:cubicBezTo>
                  <a:pt x="1185" y="147"/>
                  <a:pt x="1185" y="145"/>
                  <a:pt x="1185" y="144"/>
                </a:cubicBezTo>
                <a:cubicBezTo>
                  <a:pt x="1185" y="143"/>
                  <a:pt x="1185" y="143"/>
                  <a:pt x="1185" y="142"/>
                </a:cubicBezTo>
                <a:cubicBezTo>
                  <a:pt x="1185" y="142"/>
                  <a:pt x="1184" y="143"/>
                  <a:pt x="1184" y="142"/>
                </a:cubicBezTo>
                <a:cubicBezTo>
                  <a:pt x="1184" y="142"/>
                  <a:pt x="1184" y="142"/>
                  <a:pt x="1183" y="141"/>
                </a:cubicBezTo>
                <a:cubicBezTo>
                  <a:pt x="1183" y="141"/>
                  <a:pt x="1183" y="137"/>
                  <a:pt x="1182" y="137"/>
                </a:cubicBezTo>
                <a:cubicBezTo>
                  <a:pt x="1181" y="137"/>
                  <a:pt x="1181" y="137"/>
                  <a:pt x="1180" y="137"/>
                </a:cubicBezTo>
                <a:cubicBezTo>
                  <a:pt x="1180" y="137"/>
                  <a:pt x="1179" y="137"/>
                  <a:pt x="1179" y="137"/>
                </a:cubicBezTo>
                <a:cubicBezTo>
                  <a:pt x="1179" y="137"/>
                  <a:pt x="1179" y="139"/>
                  <a:pt x="1178" y="139"/>
                </a:cubicBezTo>
                <a:cubicBezTo>
                  <a:pt x="1178" y="139"/>
                  <a:pt x="1178" y="139"/>
                  <a:pt x="1177" y="139"/>
                </a:cubicBezTo>
                <a:cubicBezTo>
                  <a:pt x="1177" y="139"/>
                  <a:pt x="1177" y="139"/>
                  <a:pt x="1177" y="139"/>
                </a:cubicBezTo>
                <a:cubicBezTo>
                  <a:pt x="1176" y="139"/>
                  <a:pt x="1175" y="139"/>
                  <a:pt x="1174" y="140"/>
                </a:cubicBezTo>
                <a:cubicBezTo>
                  <a:pt x="1174" y="140"/>
                  <a:pt x="1173" y="140"/>
                  <a:pt x="1172" y="140"/>
                </a:cubicBezTo>
                <a:cubicBezTo>
                  <a:pt x="1172" y="141"/>
                  <a:pt x="1172" y="142"/>
                  <a:pt x="1172" y="142"/>
                </a:cubicBezTo>
                <a:cubicBezTo>
                  <a:pt x="1172" y="143"/>
                  <a:pt x="1171" y="143"/>
                  <a:pt x="1171" y="144"/>
                </a:cubicBezTo>
                <a:cubicBezTo>
                  <a:pt x="1172" y="144"/>
                  <a:pt x="1172" y="145"/>
                  <a:pt x="1172" y="145"/>
                </a:cubicBezTo>
                <a:cubicBezTo>
                  <a:pt x="1172" y="147"/>
                  <a:pt x="1172" y="148"/>
                  <a:pt x="1171" y="150"/>
                </a:cubicBezTo>
                <a:cubicBezTo>
                  <a:pt x="1171" y="150"/>
                  <a:pt x="1171" y="150"/>
                  <a:pt x="1171" y="150"/>
                </a:cubicBezTo>
                <a:cubicBezTo>
                  <a:pt x="1171" y="151"/>
                  <a:pt x="1171" y="151"/>
                  <a:pt x="1171" y="151"/>
                </a:cubicBezTo>
                <a:cubicBezTo>
                  <a:pt x="1171" y="151"/>
                  <a:pt x="1171" y="152"/>
                  <a:pt x="1171" y="152"/>
                </a:cubicBezTo>
                <a:cubicBezTo>
                  <a:pt x="1171" y="153"/>
                  <a:pt x="1171" y="153"/>
                  <a:pt x="1170" y="153"/>
                </a:cubicBezTo>
                <a:cubicBezTo>
                  <a:pt x="1170" y="154"/>
                  <a:pt x="1170" y="154"/>
                  <a:pt x="1170" y="155"/>
                </a:cubicBezTo>
                <a:cubicBezTo>
                  <a:pt x="1169" y="155"/>
                  <a:pt x="1169" y="155"/>
                  <a:pt x="1169" y="155"/>
                </a:cubicBezTo>
                <a:cubicBezTo>
                  <a:pt x="1169" y="157"/>
                  <a:pt x="1166" y="157"/>
                  <a:pt x="1165" y="157"/>
                </a:cubicBezTo>
                <a:cubicBezTo>
                  <a:pt x="1164" y="157"/>
                  <a:pt x="1162" y="158"/>
                  <a:pt x="1161" y="159"/>
                </a:cubicBezTo>
                <a:cubicBezTo>
                  <a:pt x="1160" y="159"/>
                  <a:pt x="1160" y="159"/>
                  <a:pt x="1160" y="160"/>
                </a:cubicBezTo>
                <a:cubicBezTo>
                  <a:pt x="1161" y="160"/>
                  <a:pt x="1161" y="160"/>
                  <a:pt x="1162" y="160"/>
                </a:cubicBezTo>
                <a:cubicBezTo>
                  <a:pt x="1163" y="160"/>
                  <a:pt x="1163" y="160"/>
                  <a:pt x="1163" y="161"/>
                </a:cubicBezTo>
                <a:cubicBezTo>
                  <a:pt x="1163" y="162"/>
                  <a:pt x="1163" y="163"/>
                  <a:pt x="1163" y="164"/>
                </a:cubicBezTo>
                <a:cubicBezTo>
                  <a:pt x="1163" y="165"/>
                  <a:pt x="1163" y="165"/>
                  <a:pt x="1164" y="165"/>
                </a:cubicBezTo>
                <a:cubicBezTo>
                  <a:pt x="1164" y="165"/>
                  <a:pt x="1164" y="166"/>
                  <a:pt x="1164" y="166"/>
                </a:cubicBezTo>
                <a:cubicBezTo>
                  <a:pt x="1164" y="166"/>
                  <a:pt x="1163" y="166"/>
                  <a:pt x="1164" y="166"/>
                </a:cubicBezTo>
                <a:cubicBezTo>
                  <a:pt x="1163" y="165"/>
                  <a:pt x="1163" y="165"/>
                  <a:pt x="1162" y="165"/>
                </a:cubicBezTo>
                <a:cubicBezTo>
                  <a:pt x="1162" y="165"/>
                  <a:pt x="1161" y="164"/>
                  <a:pt x="1161" y="163"/>
                </a:cubicBezTo>
                <a:cubicBezTo>
                  <a:pt x="1161" y="163"/>
                  <a:pt x="1161" y="163"/>
                  <a:pt x="1160" y="163"/>
                </a:cubicBezTo>
                <a:cubicBezTo>
                  <a:pt x="1159" y="162"/>
                  <a:pt x="1160" y="162"/>
                  <a:pt x="1159" y="161"/>
                </a:cubicBezTo>
                <a:cubicBezTo>
                  <a:pt x="1158" y="161"/>
                  <a:pt x="1156" y="161"/>
                  <a:pt x="1155" y="161"/>
                </a:cubicBezTo>
                <a:cubicBezTo>
                  <a:pt x="1155" y="161"/>
                  <a:pt x="1154" y="161"/>
                  <a:pt x="1153" y="161"/>
                </a:cubicBezTo>
                <a:cubicBezTo>
                  <a:pt x="1154" y="161"/>
                  <a:pt x="1152" y="161"/>
                  <a:pt x="1151" y="161"/>
                </a:cubicBezTo>
                <a:cubicBezTo>
                  <a:pt x="1151" y="161"/>
                  <a:pt x="1151" y="161"/>
                  <a:pt x="1151" y="161"/>
                </a:cubicBezTo>
                <a:cubicBezTo>
                  <a:pt x="1150" y="159"/>
                  <a:pt x="1150" y="161"/>
                  <a:pt x="1149" y="160"/>
                </a:cubicBezTo>
                <a:cubicBezTo>
                  <a:pt x="1149" y="160"/>
                  <a:pt x="1150" y="160"/>
                  <a:pt x="1149" y="159"/>
                </a:cubicBezTo>
                <a:cubicBezTo>
                  <a:pt x="1148" y="159"/>
                  <a:pt x="1148" y="158"/>
                  <a:pt x="1148" y="157"/>
                </a:cubicBezTo>
                <a:cubicBezTo>
                  <a:pt x="1149" y="157"/>
                  <a:pt x="1151" y="157"/>
                  <a:pt x="1152" y="157"/>
                </a:cubicBezTo>
                <a:cubicBezTo>
                  <a:pt x="1153" y="157"/>
                  <a:pt x="1156" y="158"/>
                  <a:pt x="1156" y="157"/>
                </a:cubicBezTo>
                <a:cubicBezTo>
                  <a:pt x="1156" y="157"/>
                  <a:pt x="1157" y="157"/>
                  <a:pt x="1157" y="157"/>
                </a:cubicBezTo>
                <a:cubicBezTo>
                  <a:pt x="1158" y="157"/>
                  <a:pt x="1158" y="156"/>
                  <a:pt x="1158" y="155"/>
                </a:cubicBezTo>
                <a:cubicBezTo>
                  <a:pt x="1159" y="154"/>
                  <a:pt x="1160" y="155"/>
                  <a:pt x="1161" y="156"/>
                </a:cubicBezTo>
                <a:cubicBezTo>
                  <a:pt x="1161" y="156"/>
                  <a:pt x="1162" y="156"/>
                  <a:pt x="1162" y="156"/>
                </a:cubicBezTo>
                <a:cubicBezTo>
                  <a:pt x="1162" y="155"/>
                  <a:pt x="1162" y="155"/>
                  <a:pt x="1163" y="155"/>
                </a:cubicBezTo>
                <a:cubicBezTo>
                  <a:pt x="1163" y="155"/>
                  <a:pt x="1163" y="154"/>
                  <a:pt x="1163" y="154"/>
                </a:cubicBezTo>
                <a:cubicBezTo>
                  <a:pt x="1163" y="153"/>
                  <a:pt x="1162" y="154"/>
                  <a:pt x="1163" y="153"/>
                </a:cubicBezTo>
                <a:cubicBezTo>
                  <a:pt x="1164" y="153"/>
                  <a:pt x="1164" y="152"/>
                  <a:pt x="1164" y="151"/>
                </a:cubicBezTo>
                <a:cubicBezTo>
                  <a:pt x="1164" y="151"/>
                  <a:pt x="1166" y="150"/>
                  <a:pt x="1166" y="150"/>
                </a:cubicBezTo>
                <a:cubicBezTo>
                  <a:pt x="1166" y="149"/>
                  <a:pt x="1166" y="149"/>
                  <a:pt x="1166" y="148"/>
                </a:cubicBezTo>
                <a:cubicBezTo>
                  <a:pt x="1166" y="148"/>
                  <a:pt x="1165" y="148"/>
                  <a:pt x="1165" y="148"/>
                </a:cubicBezTo>
                <a:cubicBezTo>
                  <a:pt x="1164" y="148"/>
                  <a:pt x="1165" y="147"/>
                  <a:pt x="1165" y="147"/>
                </a:cubicBezTo>
                <a:cubicBezTo>
                  <a:pt x="1165" y="146"/>
                  <a:pt x="1165" y="145"/>
                  <a:pt x="1166" y="145"/>
                </a:cubicBezTo>
                <a:cubicBezTo>
                  <a:pt x="1166" y="144"/>
                  <a:pt x="1166" y="144"/>
                  <a:pt x="1166" y="143"/>
                </a:cubicBezTo>
                <a:cubicBezTo>
                  <a:pt x="1166" y="143"/>
                  <a:pt x="1167" y="144"/>
                  <a:pt x="1167" y="143"/>
                </a:cubicBezTo>
                <a:cubicBezTo>
                  <a:pt x="1167" y="141"/>
                  <a:pt x="1165" y="141"/>
                  <a:pt x="1164" y="140"/>
                </a:cubicBezTo>
                <a:cubicBezTo>
                  <a:pt x="1164" y="140"/>
                  <a:pt x="1164" y="140"/>
                  <a:pt x="1164" y="139"/>
                </a:cubicBezTo>
                <a:cubicBezTo>
                  <a:pt x="1164" y="139"/>
                  <a:pt x="1163" y="139"/>
                  <a:pt x="1163" y="138"/>
                </a:cubicBezTo>
                <a:cubicBezTo>
                  <a:pt x="1163" y="138"/>
                  <a:pt x="1162" y="136"/>
                  <a:pt x="1162" y="136"/>
                </a:cubicBezTo>
                <a:cubicBezTo>
                  <a:pt x="1162" y="136"/>
                  <a:pt x="1162" y="135"/>
                  <a:pt x="1162" y="135"/>
                </a:cubicBezTo>
                <a:cubicBezTo>
                  <a:pt x="1162" y="134"/>
                  <a:pt x="1162" y="135"/>
                  <a:pt x="1162" y="134"/>
                </a:cubicBezTo>
                <a:cubicBezTo>
                  <a:pt x="1162" y="134"/>
                  <a:pt x="1161" y="132"/>
                  <a:pt x="1162" y="132"/>
                </a:cubicBezTo>
                <a:cubicBezTo>
                  <a:pt x="1162" y="132"/>
                  <a:pt x="1162" y="130"/>
                  <a:pt x="1163" y="130"/>
                </a:cubicBezTo>
                <a:cubicBezTo>
                  <a:pt x="1163" y="130"/>
                  <a:pt x="1163" y="129"/>
                  <a:pt x="1163" y="129"/>
                </a:cubicBezTo>
                <a:cubicBezTo>
                  <a:pt x="1164" y="129"/>
                  <a:pt x="1163" y="128"/>
                  <a:pt x="1163" y="127"/>
                </a:cubicBezTo>
                <a:cubicBezTo>
                  <a:pt x="1163" y="127"/>
                  <a:pt x="1163" y="127"/>
                  <a:pt x="1162" y="126"/>
                </a:cubicBezTo>
                <a:cubicBezTo>
                  <a:pt x="1162" y="126"/>
                  <a:pt x="1162" y="125"/>
                  <a:pt x="1162" y="125"/>
                </a:cubicBezTo>
                <a:cubicBezTo>
                  <a:pt x="1163" y="125"/>
                  <a:pt x="1163" y="124"/>
                  <a:pt x="1163" y="124"/>
                </a:cubicBezTo>
                <a:cubicBezTo>
                  <a:pt x="1162" y="124"/>
                  <a:pt x="1161" y="124"/>
                  <a:pt x="1161" y="123"/>
                </a:cubicBezTo>
                <a:cubicBezTo>
                  <a:pt x="1160" y="123"/>
                  <a:pt x="1160" y="123"/>
                  <a:pt x="1160" y="122"/>
                </a:cubicBezTo>
                <a:cubicBezTo>
                  <a:pt x="1160" y="122"/>
                  <a:pt x="1160" y="121"/>
                  <a:pt x="1159" y="121"/>
                </a:cubicBezTo>
                <a:cubicBezTo>
                  <a:pt x="1159" y="120"/>
                  <a:pt x="1159" y="119"/>
                  <a:pt x="1160" y="119"/>
                </a:cubicBezTo>
                <a:cubicBezTo>
                  <a:pt x="1160" y="118"/>
                  <a:pt x="1160" y="119"/>
                  <a:pt x="1160" y="118"/>
                </a:cubicBezTo>
                <a:cubicBezTo>
                  <a:pt x="1161" y="118"/>
                  <a:pt x="1161" y="117"/>
                  <a:pt x="1161" y="117"/>
                </a:cubicBezTo>
                <a:cubicBezTo>
                  <a:pt x="1162" y="117"/>
                  <a:pt x="1162" y="114"/>
                  <a:pt x="1163" y="114"/>
                </a:cubicBezTo>
                <a:cubicBezTo>
                  <a:pt x="1162" y="113"/>
                  <a:pt x="1162" y="112"/>
                  <a:pt x="1162" y="111"/>
                </a:cubicBezTo>
                <a:cubicBezTo>
                  <a:pt x="1163" y="111"/>
                  <a:pt x="1162" y="110"/>
                  <a:pt x="1163" y="110"/>
                </a:cubicBezTo>
                <a:cubicBezTo>
                  <a:pt x="1164" y="109"/>
                  <a:pt x="1163" y="109"/>
                  <a:pt x="1163" y="109"/>
                </a:cubicBezTo>
                <a:cubicBezTo>
                  <a:pt x="1163" y="108"/>
                  <a:pt x="1163" y="108"/>
                  <a:pt x="1163" y="107"/>
                </a:cubicBezTo>
                <a:cubicBezTo>
                  <a:pt x="1163" y="107"/>
                  <a:pt x="1163" y="107"/>
                  <a:pt x="1163" y="107"/>
                </a:cubicBezTo>
                <a:cubicBezTo>
                  <a:pt x="1163" y="106"/>
                  <a:pt x="1163" y="107"/>
                  <a:pt x="1163" y="106"/>
                </a:cubicBezTo>
                <a:cubicBezTo>
                  <a:pt x="1162" y="106"/>
                  <a:pt x="1162" y="105"/>
                  <a:pt x="1162" y="104"/>
                </a:cubicBezTo>
                <a:cubicBezTo>
                  <a:pt x="1161" y="104"/>
                  <a:pt x="1160" y="104"/>
                  <a:pt x="1160" y="103"/>
                </a:cubicBezTo>
                <a:cubicBezTo>
                  <a:pt x="1159" y="103"/>
                  <a:pt x="1159" y="103"/>
                  <a:pt x="1159" y="103"/>
                </a:cubicBezTo>
                <a:cubicBezTo>
                  <a:pt x="1158" y="103"/>
                  <a:pt x="1158" y="103"/>
                  <a:pt x="1157" y="103"/>
                </a:cubicBezTo>
                <a:cubicBezTo>
                  <a:pt x="1156" y="103"/>
                  <a:pt x="1155" y="103"/>
                  <a:pt x="1154" y="103"/>
                </a:cubicBezTo>
                <a:cubicBezTo>
                  <a:pt x="1153" y="103"/>
                  <a:pt x="1152" y="103"/>
                  <a:pt x="1151" y="103"/>
                </a:cubicBezTo>
                <a:cubicBezTo>
                  <a:pt x="1150" y="103"/>
                  <a:pt x="1150" y="103"/>
                  <a:pt x="1150" y="103"/>
                </a:cubicBezTo>
                <a:cubicBezTo>
                  <a:pt x="1151" y="104"/>
                  <a:pt x="1147" y="104"/>
                  <a:pt x="1147" y="105"/>
                </a:cubicBezTo>
                <a:cubicBezTo>
                  <a:pt x="1147" y="106"/>
                  <a:pt x="1147" y="105"/>
                  <a:pt x="1147" y="106"/>
                </a:cubicBezTo>
                <a:cubicBezTo>
                  <a:pt x="1147" y="106"/>
                  <a:pt x="1147" y="106"/>
                  <a:pt x="1147" y="106"/>
                </a:cubicBezTo>
                <a:cubicBezTo>
                  <a:pt x="1147" y="107"/>
                  <a:pt x="1147" y="106"/>
                  <a:pt x="1147" y="106"/>
                </a:cubicBezTo>
                <a:cubicBezTo>
                  <a:pt x="1146" y="107"/>
                  <a:pt x="1146" y="107"/>
                  <a:pt x="1146" y="108"/>
                </a:cubicBezTo>
                <a:cubicBezTo>
                  <a:pt x="1146" y="108"/>
                  <a:pt x="1146" y="108"/>
                  <a:pt x="1146" y="108"/>
                </a:cubicBezTo>
                <a:cubicBezTo>
                  <a:pt x="1146" y="108"/>
                  <a:pt x="1146" y="109"/>
                  <a:pt x="1146" y="109"/>
                </a:cubicBezTo>
                <a:cubicBezTo>
                  <a:pt x="1146" y="109"/>
                  <a:pt x="1146" y="109"/>
                  <a:pt x="1145" y="109"/>
                </a:cubicBezTo>
                <a:cubicBezTo>
                  <a:pt x="1145" y="109"/>
                  <a:pt x="1146" y="109"/>
                  <a:pt x="1145" y="109"/>
                </a:cubicBezTo>
                <a:cubicBezTo>
                  <a:pt x="1145" y="110"/>
                  <a:pt x="1145" y="109"/>
                  <a:pt x="1145" y="110"/>
                </a:cubicBezTo>
                <a:cubicBezTo>
                  <a:pt x="1145" y="111"/>
                  <a:pt x="1144" y="110"/>
                  <a:pt x="1144" y="111"/>
                </a:cubicBezTo>
                <a:cubicBezTo>
                  <a:pt x="1144" y="112"/>
                  <a:pt x="1142" y="113"/>
                  <a:pt x="1142" y="113"/>
                </a:cubicBezTo>
                <a:cubicBezTo>
                  <a:pt x="1141" y="114"/>
                  <a:pt x="1140" y="116"/>
                  <a:pt x="1140" y="116"/>
                </a:cubicBezTo>
                <a:cubicBezTo>
                  <a:pt x="1140" y="116"/>
                  <a:pt x="1140" y="117"/>
                  <a:pt x="1139" y="117"/>
                </a:cubicBezTo>
                <a:cubicBezTo>
                  <a:pt x="1139" y="117"/>
                  <a:pt x="1139" y="117"/>
                  <a:pt x="1138" y="117"/>
                </a:cubicBezTo>
                <a:cubicBezTo>
                  <a:pt x="1136" y="117"/>
                  <a:pt x="1136" y="119"/>
                  <a:pt x="1137" y="121"/>
                </a:cubicBezTo>
                <a:cubicBezTo>
                  <a:pt x="1136" y="120"/>
                  <a:pt x="1136" y="121"/>
                  <a:pt x="1136" y="121"/>
                </a:cubicBezTo>
                <a:cubicBezTo>
                  <a:pt x="1136" y="122"/>
                  <a:pt x="1137" y="122"/>
                  <a:pt x="1137" y="122"/>
                </a:cubicBezTo>
                <a:cubicBezTo>
                  <a:pt x="1137" y="123"/>
                  <a:pt x="1137" y="123"/>
                  <a:pt x="1137" y="123"/>
                </a:cubicBezTo>
                <a:cubicBezTo>
                  <a:pt x="1137" y="123"/>
                  <a:pt x="1137" y="123"/>
                  <a:pt x="1137" y="123"/>
                </a:cubicBezTo>
                <a:cubicBezTo>
                  <a:pt x="1137" y="124"/>
                  <a:pt x="1138" y="124"/>
                  <a:pt x="1138" y="125"/>
                </a:cubicBezTo>
                <a:cubicBezTo>
                  <a:pt x="1138" y="125"/>
                  <a:pt x="1137" y="126"/>
                  <a:pt x="1137" y="127"/>
                </a:cubicBezTo>
                <a:cubicBezTo>
                  <a:pt x="1138" y="127"/>
                  <a:pt x="1138" y="127"/>
                  <a:pt x="1138" y="128"/>
                </a:cubicBezTo>
                <a:cubicBezTo>
                  <a:pt x="1138" y="128"/>
                  <a:pt x="1138" y="129"/>
                  <a:pt x="1137" y="129"/>
                </a:cubicBezTo>
                <a:cubicBezTo>
                  <a:pt x="1137" y="129"/>
                  <a:pt x="1136" y="129"/>
                  <a:pt x="1136" y="129"/>
                </a:cubicBezTo>
                <a:cubicBezTo>
                  <a:pt x="1136" y="130"/>
                  <a:pt x="1136" y="132"/>
                  <a:pt x="1136" y="133"/>
                </a:cubicBezTo>
                <a:cubicBezTo>
                  <a:pt x="1137" y="133"/>
                  <a:pt x="1137" y="133"/>
                  <a:pt x="1138" y="133"/>
                </a:cubicBezTo>
                <a:cubicBezTo>
                  <a:pt x="1139" y="134"/>
                  <a:pt x="1140" y="134"/>
                  <a:pt x="1140" y="134"/>
                </a:cubicBezTo>
                <a:cubicBezTo>
                  <a:pt x="1140" y="134"/>
                  <a:pt x="1140" y="134"/>
                  <a:pt x="1140" y="134"/>
                </a:cubicBezTo>
                <a:cubicBezTo>
                  <a:pt x="1141" y="134"/>
                  <a:pt x="1141" y="134"/>
                  <a:pt x="1141" y="134"/>
                </a:cubicBezTo>
                <a:cubicBezTo>
                  <a:pt x="1141" y="135"/>
                  <a:pt x="1140" y="136"/>
                  <a:pt x="1140" y="137"/>
                </a:cubicBezTo>
                <a:cubicBezTo>
                  <a:pt x="1140" y="137"/>
                  <a:pt x="1140" y="138"/>
                  <a:pt x="1140" y="138"/>
                </a:cubicBezTo>
                <a:cubicBezTo>
                  <a:pt x="1141" y="139"/>
                  <a:pt x="1141" y="139"/>
                  <a:pt x="1141" y="139"/>
                </a:cubicBezTo>
                <a:cubicBezTo>
                  <a:pt x="1141" y="141"/>
                  <a:pt x="1142" y="140"/>
                  <a:pt x="1143" y="140"/>
                </a:cubicBezTo>
                <a:cubicBezTo>
                  <a:pt x="1143" y="141"/>
                  <a:pt x="1142" y="142"/>
                  <a:pt x="1142" y="144"/>
                </a:cubicBezTo>
                <a:cubicBezTo>
                  <a:pt x="1142" y="144"/>
                  <a:pt x="1141" y="144"/>
                  <a:pt x="1141" y="145"/>
                </a:cubicBezTo>
                <a:cubicBezTo>
                  <a:pt x="1141" y="145"/>
                  <a:pt x="1141" y="145"/>
                  <a:pt x="1141" y="145"/>
                </a:cubicBezTo>
                <a:cubicBezTo>
                  <a:pt x="1141" y="146"/>
                  <a:pt x="1141" y="146"/>
                  <a:pt x="1140" y="146"/>
                </a:cubicBezTo>
                <a:cubicBezTo>
                  <a:pt x="1139" y="146"/>
                  <a:pt x="1139" y="146"/>
                  <a:pt x="1139" y="145"/>
                </a:cubicBezTo>
                <a:cubicBezTo>
                  <a:pt x="1139" y="144"/>
                  <a:pt x="1139" y="144"/>
                  <a:pt x="1138" y="144"/>
                </a:cubicBezTo>
                <a:cubicBezTo>
                  <a:pt x="1137" y="144"/>
                  <a:pt x="1137" y="144"/>
                  <a:pt x="1137" y="143"/>
                </a:cubicBezTo>
                <a:cubicBezTo>
                  <a:pt x="1137" y="143"/>
                  <a:pt x="1136" y="142"/>
                  <a:pt x="1136" y="142"/>
                </a:cubicBezTo>
                <a:cubicBezTo>
                  <a:pt x="1135" y="141"/>
                  <a:pt x="1136" y="142"/>
                  <a:pt x="1135" y="141"/>
                </a:cubicBezTo>
                <a:cubicBezTo>
                  <a:pt x="1135" y="140"/>
                  <a:pt x="1134" y="140"/>
                  <a:pt x="1134" y="140"/>
                </a:cubicBezTo>
                <a:cubicBezTo>
                  <a:pt x="1134" y="139"/>
                  <a:pt x="1133" y="140"/>
                  <a:pt x="1133" y="139"/>
                </a:cubicBezTo>
                <a:cubicBezTo>
                  <a:pt x="1133" y="139"/>
                  <a:pt x="1132" y="139"/>
                  <a:pt x="1132" y="139"/>
                </a:cubicBezTo>
                <a:cubicBezTo>
                  <a:pt x="1131" y="139"/>
                  <a:pt x="1130" y="139"/>
                  <a:pt x="1130" y="138"/>
                </a:cubicBezTo>
                <a:cubicBezTo>
                  <a:pt x="1130" y="138"/>
                  <a:pt x="1130" y="138"/>
                  <a:pt x="1131" y="137"/>
                </a:cubicBezTo>
                <a:cubicBezTo>
                  <a:pt x="1129" y="137"/>
                  <a:pt x="1128" y="136"/>
                  <a:pt x="1127" y="136"/>
                </a:cubicBezTo>
                <a:cubicBezTo>
                  <a:pt x="1126" y="137"/>
                  <a:pt x="1125" y="140"/>
                  <a:pt x="1125" y="137"/>
                </a:cubicBezTo>
                <a:cubicBezTo>
                  <a:pt x="1125" y="137"/>
                  <a:pt x="1125" y="137"/>
                  <a:pt x="1125" y="136"/>
                </a:cubicBezTo>
                <a:cubicBezTo>
                  <a:pt x="1125" y="136"/>
                  <a:pt x="1126" y="134"/>
                  <a:pt x="1125" y="134"/>
                </a:cubicBezTo>
                <a:cubicBezTo>
                  <a:pt x="1124" y="134"/>
                  <a:pt x="1124" y="134"/>
                  <a:pt x="1123" y="134"/>
                </a:cubicBezTo>
                <a:cubicBezTo>
                  <a:pt x="1122" y="134"/>
                  <a:pt x="1121" y="134"/>
                  <a:pt x="1120" y="134"/>
                </a:cubicBezTo>
                <a:cubicBezTo>
                  <a:pt x="1119" y="134"/>
                  <a:pt x="1119" y="133"/>
                  <a:pt x="1119" y="132"/>
                </a:cubicBezTo>
                <a:cubicBezTo>
                  <a:pt x="1119" y="132"/>
                  <a:pt x="1119" y="133"/>
                  <a:pt x="1118" y="133"/>
                </a:cubicBezTo>
                <a:cubicBezTo>
                  <a:pt x="1118" y="132"/>
                  <a:pt x="1118" y="132"/>
                  <a:pt x="1118" y="132"/>
                </a:cubicBezTo>
                <a:cubicBezTo>
                  <a:pt x="1118" y="131"/>
                  <a:pt x="1117" y="132"/>
                  <a:pt x="1117" y="131"/>
                </a:cubicBezTo>
                <a:cubicBezTo>
                  <a:pt x="1117" y="131"/>
                  <a:pt x="1115" y="131"/>
                  <a:pt x="1115" y="132"/>
                </a:cubicBezTo>
                <a:cubicBezTo>
                  <a:pt x="1115" y="132"/>
                  <a:pt x="1114" y="132"/>
                  <a:pt x="1114" y="133"/>
                </a:cubicBezTo>
                <a:cubicBezTo>
                  <a:pt x="1113" y="133"/>
                  <a:pt x="1113" y="133"/>
                  <a:pt x="1112" y="132"/>
                </a:cubicBezTo>
                <a:cubicBezTo>
                  <a:pt x="1110" y="132"/>
                  <a:pt x="1109" y="132"/>
                  <a:pt x="1108" y="132"/>
                </a:cubicBezTo>
                <a:cubicBezTo>
                  <a:pt x="1107" y="132"/>
                  <a:pt x="1107" y="133"/>
                  <a:pt x="1107" y="133"/>
                </a:cubicBezTo>
                <a:cubicBezTo>
                  <a:pt x="1107" y="134"/>
                  <a:pt x="1106" y="133"/>
                  <a:pt x="1105" y="133"/>
                </a:cubicBezTo>
                <a:cubicBezTo>
                  <a:pt x="1105" y="133"/>
                  <a:pt x="1105" y="134"/>
                  <a:pt x="1104" y="134"/>
                </a:cubicBezTo>
                <a:cubicBezTo>
                  <a:pt x="1105" y="135"/>
                  <a:pt x="1106" y="136"/>
                  <a:pt x="1106" y="137"/>
                </a:cubicBezTo>
                <a:cubicBezTo>
                  <a:pt x="1106" y="138"/>
                  <a:pt x="1107" y="139"/>
                  <a:pt x="1107" y="140"/>
                </a:cubicBezTo>
                <a:cubicBezTo>
                  <a:pt x="1107" y="141"/>
                  <a:pt x="1107" y="141"/>
                  <a:pt x="1106" y="141"/>
                </a:cubicBezTo>
                <a:cubicBezTo>
                  <a:pt x="1106" y="141"/>
                  <a:pt x="1106" y="142"/>
                  <a:pt x="1106" y="142"/>
                </a:cubicBezTo>
                <a:cubicBezTo>
                  <a:pt x="1106" y="143"/>
                  <a:pt x="1105" y="143"/>
                  <a:pt x="1104" y="143"/>
                </a:cubicBezTo>
                <a:cubicBezTo>
                  <a:pt x="1104" y="143"/>
                  <a:pt x="1103" y="143"/>
                  <a:pt x="1103" y="142"/>
                </a:cubicBezTo>
                <a:cubicBezTo>
                  <a:pt x="1103" y="142"/>
                  <a:pt x="1102" y="142"/>
                  <a:pt x="1102" y="142"/>
                </a:cubicBezTo>
                <a:cubicBezTo>
                  <a:pt x="1102" y="143"/>
                  <a:pt x="1100" y="142"/>
                  <a:pt x="1101" y="144"/>
                </a:cubicBezTo>
                <a:cubicBezTo>
                  <a:pt x="1101" y="145"/>
                  <a:pt x="1101" y="145"/>
                  <a:pt x="1100" y="146"/>
                </a:cubicBezTo>
                <a:cubicBezTo>
                  <a:pt x="1100" y="145"/>
                  <a:pt x="1099" y="145"/>
                  <a:pt x="1099" y="145"/>
                </a:cubicBezTo>
                <a:cubicBezTo>
                  <a:pt x="1099" y="144"/>
                  <a:pt x="1098" y="144"/>
                  <a:pt x="1098" y="143"/>
                </a:cubicBezTo>
                <a:cubicBezTo>
                  <a:pt x="1098" y="143"/>
                  <a:pt x="1098" y="142"/>
                  <a:pt x="1098" y="142"/>
                </a:cubicBezTo>
                <a:cubicBezTo>
                  <a:pt x="1097" y="141"/>
                  <a:pt x="1098" y="141"/>
                  <a:pt x="1098" y="140"/>
                </a:cubicBezTo>
                <a:cubicBezTo>
                  <a:pt x="1096" y="140"/>
                  <a:pt x="1095" y="140"/>
                  <a:pt x="1093" y="141"/>
                </a:cubicBezTo>
                <a:cubicBezTo>
                  <a:pt x="1092" y="141"/>
                  <a:pt x="1092" y="141"/>
                  <a:pt x="1091" y="142"/>
                </a:cubicBezTo>
                <a:cubicBezTo>
                  <a:pt x="1091" y="143"/>
                  <a:pt x="1090" y="143"/>
                  <a:pt x="1089" y="143"/>
                </a:cubicBezTo>
                <a:cubicBezTo>
                  <a:pt x="1088" y="142"/>
                  <a:pt x="1088" y="141"/>
                  <a:pt x="1087" y="141"/>
                </a:cubicBezTo>
                <a:cubicBezTo>
                  <a:pt x="1086" y="141"/>
                  <a:pt x="1085" y="141"/>
                  <a:pt x="1083" y="141"/>
                </a:cubicBezTo>
                <a:cubicBezTo>
                  <a:pt x="1082" y="142"/>
                  <a:pt x="1080" y="143"/>
                  <a:pt x="1078" y="143"/>
                </a:cubicBezTo>
                <a:cubicBezTo>
                  <a:pt x="1078" y="144"/>
                  <a:pt x="1079" y="144"/>
                  <a:pt x="1079" y="145"/>
                </a:cubicBezTo>
                <a:cubicBezTo>
                  <a:pt x="1079" y="145"/>
                  <a:pt x="1079" y="145"/>
                  <a:pt x="1078" y="145"/>
                </a:cubicBezTo>
                <a:cubicBezTo>
                  <a:pt x="1078" y="145"/>
                  <a:pt x="1077" y="145"/>
                  <a:pt x="1077" y="144"/>
                </a:cubicBezTo>
                <a:cubicBezTo>
                  <a:pt x="1076" y="144"/>
                  <a:pt x="1075" y="145"/>
                  <a:pt x="1074" y="145"/>
                </a:cubicBezTo>
                <a:cubicBezTo>
                  <a:pt x="1074" y="146"/>
                  <a:pt x="1073" y="145"/>
                  <a:pt x="1073" y="145"/>
                </a:cubicBezTo>
                <a:cubicBezTo>
                  <a:pt x="1072" y="145"/>
                  <a:pt x="1071" y="145"/>
                  <a:pt x="1070" y="145"/>
                </a:cubicBezTo>
                <a:cubicBezTo>
                  <a:pt x="1070" y="143"/>
                  <a:pt x="1071" y="144"/>
                  <a:pt x="1073" y="144"/>
                </a:cubicBezTo>
                <a:cubicBezTo>
                  <a:pt x="1073" y="144"/>
                  <a:pt x="1073" y="144"/>
                  <a:pt x="1073" y="144"/>
                </a:cubicBezTo>
                <a:cubicBezTo>
                  <a:pt x="1073" y="142"/>
                  <a:pt x="1072" y="142"/>
                  <a:pt x="1072" y="141"/>
                </a:cubicBezTo>
                <a:cubicBezTo>
                  <a:pt x="1072" y="140"/>
                  <a:pt x="1071" y="141"/>
                  <a:pt x="1070" y="141"/>
                </a:cubicBezTo>
                <a:cubicBezTo>
                  <a:pt x="1070" y="140"/>
                  <a:pt x="1071" y="139"/>
                  <a:pt x="1071" y="139"/>
                </a:cubicBezTo>
                <a:cubicBezTo>
                  <a:pt x="1070" y="139"/>
                  <a:pt x="1069" y="139"/>
                  <a:pt x="1069" y="139"/>
                </a:cubicBezTo>
                <a:cubicBezTo>
                  <a:pt x="1068" y="140"/>
                  <a:pt x="1070" y="140"/>
                  <a:pt x="1068" y="140"/>
                </a:cubicBezTo>
                <a:cubicBezTo>
                  <a:pt x="1068" y="140"/>
                  <a:pt x="1068" y="140"/>
                  <a:pt x="1068" y="141"/>
                </a:cubicBezTo>
                <a:cubicBezTo>
                  <a:pt x="1067" y="141"/>
                  <a:pt x="1067" y="141"/>
                  <a:pt x="1066" y="141"/>
                </a:cubicBezTo>
                <a:cubicBezTo>
                  <a:pt x="1065" y="141"/>
                  <a:pt x="1066" y="142"/>
                  <a:pt x="1066" y="143"/>
                </a:cubicBezTo>
                <a:cubicBezTo>
                  <a:pt x="1066" y="143"/>
                  <a:pt x="1066" y="144"/>
                  <a:pt x="1065" y="144"/>
                </a:cubicBezTo>
                <a:cubicBezTo>
                  <a:pt x="1065" y="144"/>
                  <a:pt x="1065" y="143"/>
                  <a:pt x="1065" y="142"/>
                </a:cubicBezTo>
                <a:cubicBezTo>
                  <a:pt x="1064" y="142"/>
                  <a:pt x="1063" y="142"/>
                  <a:pt x="1062" y="143"/>
                </a:cubicBezTo>
                <a:cubicBezTo>
                  <a:pt x="1061" y="143"/>
                  <a:pt x="1061" y="144"/>
                  <a:pt x="1060" y="144"/>
                </a:cubicBezTo>
                <a:cubicBezTo>
                  <a:pt x="1059" y="144"/>
                  <a:pt x="1059" y="144"/>
                  <a:pt x="1058" y="144"/>
                </a:cubicBezTo>
                <a:cubicBezTo>
                  <a:pt x="1059" y="144"/>
                  <a:pt x="1057" y="144"/>
                  <a:pt x="1058" y="144"/>
                </a:cubicBezTo>
                <a:cubicBezTo>
                  <a:pt x="1057" y="145"/>
                  <a:pt x="1056" y="145"/>
                  <a:pt x="1055" y="145"/>
                </a:cubicBezTo>
                <a:cubicBezTo>
                  <a:pt x="1055" y="145"/>
                  <a:pt x="1055" y="146"/>
                  <a:pt x="1055" y="146"/>
                </a:cubicBezTo>
                <a:cubicBezTo>
                  <a:pt x="1054" y="146"/>
                  <a:pt x="1054" y="146"/>
                  <a:pt x="1054" y="146"/>
                </a:cubicBezTo>
                <a:cubicBezTo>
                  <a:pt x="1053" y="147"/>
                  <a:pt x="1052" y="147"/>
                  <a:pt x="1051" y="147"/>
                </a:cubicBezTo>
                <a:cubicBezTo>
                  <a:pt x="1050" y="148"/>
                  <a:pt x="1049" y="148"/>
                  <a:pt x="1048" y="148"/>
                </a:cubicBezTo>
                <a:cubicBezTo>
                  <a:pt x="1048" y="148"/>
                  <a:pt x="1048" y="148"/>
                  <a:pt x="1048" y="149"/>
                </a:cubicBezTo>
                <a:cubicBezTo>
                  <a:pt x="1048" y="149"/>
                  <a:pt x="1047" y="149"/>
                  <a:pt x="1047" y="150"/>
                </a:cubicBezTo>
                <a:cubicBezTo>
                  <a:pt x="1047" y="149"/>
                  <a:pt x="1047" y="149"/>
                  <a:pt x="1046" y="149"/>
                </a:cubicBezTo>
                <a:cubicBezTo>
                  <a:pt x="1046" y="150"/>
                  <a:pt x="1045" y="150"/>
                  <a:pt x="1044" y="150"/>
                </a:cubicBezTo>
                <a:cubicBezTo>
                  <a:pt x="1044" y="152"/>
                  <a:pt x="1043" y="153"/>
                  <a:pt x="1043" y="155"/>
                </a:cubicBezTo>
                <a:cubicBezTo>
                  <a:pt x="1043" y="155"/>
                  <a:pt x="1043" y="156"/>
                  <a:pt x="1043" y="157"/>
                </a:cubicBezTo>
                <a:cubicBezTo>
                  <a:pt x="1043" y="157"/>
                  <a:pt x="1042" y="157"/>
                  <a:pt x="1041" y="156"/>
                </a:cubicBezTo>
                <a:cubicBezTo>
                  <a:pt x="1041" y="157"/>
                  <a:pt x="1041" y="158"/>
                  <a:pt x="1040" y="158"/>
                </a:cubicBezTo>
                <a:cubicBezTo>
                  <a:pt x="1040" y="158"/>
                  <a:pt x="1039" y="158"/>
                  <a:pt x="1039" y="158"/>
                </a:cubicBezTo>
                <a:cubicBezTo>
                  <a:pt x="1039" y="158"/>
                  <a:pt x="1039" y="158"/>
                  <a:pt x="1039" y="158"/>
                </a:cubicBezTo>
                <a:cubicBezTo>
                  <a:pt x="1038" y="158"/>
                  <a:pt x="1038" y="158"/>
                  <a:pt x="1037" y="158"/>
                </a:cubicBezTo>
                <a:cubicBezTo>
                  <a:pt x="1036" y="158"/>
                  <a:pt x="1036" y="159"/>
                  <a:pt x="1036" y="159"/>
                </a:cubicBezTo>
                <a:cubicBezTo>
                  <a:pt x="1035" y="159"/>
                  <a:pt x="1035" y="159"/>
                  <a:pt x="1034" y="158"/>
                </a:cubicBezTo>
                <a:cubicBezTo>
                  <a:pt x="1034" y="157"/>
                  <a:pt x="1034" y="156"/>
                  <a:pt x="1034" y="155"/>
                </a:cubicBezTo>
                <a:cubicBezTo>
                  <a:pt x="1033" y="155"/>
                  <a:pt x="1033" y="155"/>
                  <a:pt x="1033" y="154"/>
                </a:cubicBezTo>
                <a:cubicBezTo>
                  <a:pt x="1033" y="153"/>
                  <a:pt x="1033" y="153"/>
                  <a:pt x="1033" y="153"/>
                </a:cubicBezTo>
                <a:cubicBezTo>
                  <a:pt x="1034" y="152"/>
                  <a:pt x="1034" y="152"/>
                  <a:pt x="1034" y="151"/>
                </a:cubicBezTo>
                <a:cubicBezTo>
                  <a:pt x="1034" y="150"/>
                  <a:pt x="1036" y="151"/>
                  <a:pt x="1036" y="151"/>
                </a:cubicBezTo>
                <a:cubicBezTo>
                  <a:pt x="1036" y="150"/>
                  <a:pt x="1039" y="150"/>
                  <a:pt x="1040" y="150"/>
                </a:cubicBezTo>
                <a:cubicBezTo>
                  <a:pt x="1040" y="149"/>
                  <a:pt x="1039" y="149"/>
                  <a:pt x="1039" y="148"/>
                </a:cubicBezTo>
                <a:cubicBezTo>
                  <a:pt x="1039" y="148"/>
                  <a:pt x="1039" y="148"/>
                  <a:pt x="1039" y="148"/>
                </a:cubicBezTo>
                <a:cubicBezTo>
                  <a:pt x="1039" y="148"/>
                  <a:pt x="1039" y="147"/>
                  <a:pt x="1039" y="147"/>
                </a:cubicBezTo>
                <a:cubicBezTo>
                  <a:pt x="1038" y="146"/>
                  <a:pt x="1037" y="146"/>
                  <a:pt x="1037" y="145"/>
                </a:cubicBezTo>
                <a:cubicBezTo>
                  <a:pt x="1037" y="143"/>
                  <a:pt x="1035" y="142"/>
                  <a:pt x="1035" y="142"/>
                </a:cubicBezTo>
                <a:cubicBezTo>
                  <a:pt x="1033" y="142"/>
                  <a:pt x="1032" y="141"/>
                  <a:pt x="1030" y="141"/>
                </a:cubicBezTo>
                <a:cubicBezTo>
                  <a:pt x="1030" y="141"/>
                  <a:pt x="1029" y="141"/>
                  <a:pt x="1029" y="141"/>
                </a:cubicBezTo>
                <a:cubicBezTo>
                  <a:pt x="1029" y="140"/>
                  <a:pt x="1028" y="141"/>
                  <a:pt x="1027" y="140"/>
                </a:cubicBezTo>
                <a:cubicBezTo>
                  <a:pt x="1027" y="140"/>
                  <a:pt x="1026" y="139"/>
                  <a:pt x="1025" y="139"/>
                </a:cubicBezTo>
                <a:cubicBezTo>
                  <a:pt x="1025" y="140"/>
                  <a:pt x="1026" y="142"/>
                  <a:pt x="1027" y="142"/>
                </a:cubicBezTo>
                <a:cubicBezTo>
                  <a:pt x="1028" y="143"/>
                  <a:pt x="1027" y="143"/>
                  <a:pt x="1028" y="143"/>
                </a:cubicBezTo>
                <a:cubicBezTo>
                  <a:pt x="1028" y="143"/>
                  <a:pt x="1028" y="143"/>
                  <a:pt x="1028" y="143"/>
                </a:cubicBezTo>
                <a:cubicBezTo>
                  <a:pt x="1028" y="144"/>
                  <a:pt x="1028" y="144"/>
                  <a:pt x="1028" y="145"/>
                </a:cubicBezTo>
                <a:cubicBezTo>
                  <a:pt x="1028" y="145"/>
                  <a:pt x="1028" y="145"/>
                  <a:pt x="1028" y="145"/>
                </a:cubicBezTo>
                <a:cubicBezTo>
                  <a:pt x="1028" y="145"/>
                  <a:pt x="1028" y="146"/>
                  <a:pt x="1027" y="146"/>
                </a:cubicBezTo>
                <a:cubicBezTo>
                  <a:pt x="1027" y="146"/>
                  <a:pt x="1027" y="147"/>
                  <a:pt x="1027" y="147"/>
                </a:cubicBezTo>
                <a:cubicBezTo>
                  <a:pt x="1027" y="148"/>
                  <a:pt x="1027" y="148"/>
                  <a:pt x="1026" y="148"/>
                </a:cubicBezTo>
                <a:cubicBezTo>
                  <a:pt x="1026" y="148"/>
                  <a:pt x="1026" y="148"/>
                  <a:pt x="1026" y="149"/>
                </a:cubicBezTo>
                <a:cubicBezTo>
                  <a:pt x="1025" y="149"/>
                  <a:pt x="1026" y="149"/>
                  <a:pt x="1026" y="150"/>
                </a:cubicBezTo>
                <a:cubicBezTo>
                  <a:pt x="1025" y="150"/>
                  <a:pt x="1025" y="150"/>
                  <a:pt x="1025" y="151"/>
                </a:cubicBezTo>
                <a:cubicBezTo>
                  <a:pt x="1025" y="151"/>
                  <a:pt x="1024" y="152"/>
                  <a:pt x="1025" y="152"/>
                </a:cubicBezTo>
                <a:cubicBezTo>
                  <a:pt x="1026" y="152"/>
                  <a:pt x="1026" y="153"/>
                  <a:pt x="1027" y="153"/>
                </a:cubicBezTo>
                <a:cubicBezTo>
                  <a:pt x="1027" y="154"/>
                  <a:pt x="1027" y="154"/>
                  <a:pt x="1027" y="154"/>
                </a:cubicBezTo>
                <a:cubicBezTo>
                  <a:pt x="1027" y="154"/>
                  <a:pt x="1027" y="154"/>
                  <a:pt x="1027" y="154"/>
                </a:cubicBezTo>
                <a:cubicBezTo>
                  <a:pt x="1027" y="156"/>
                  <a:pt x="1026" y="156"/>
                  <a:pt x="1025" y="156"/>
                </a:cubicBezTo>
                <a:cubicBezTo>
                  <a:pt x="1025" y="157"/>
                  <a:pt x="1025" y="158"/>
                  <a:pt x="1025" y="158"/>
                </a:cubicBezTo>
                <a:cubicBezTo>
                  <a:pt x="1025" y="158"/>
                  <a:pt x="1024" y="158"/>
                  <a:pt x="1024" y="158"/>
                </a:cubicBezTo>
                <a:cubicBezTo>
                  <a:pt x="1024" y="159"/>
                  <a:pt x="1024" y="159"/>
                  <a:pt x="1024" y="159"/>
                </a:cubicBezTo>
                <a:cubicBezTo>
                  <a:pt x="1024" y="160"/>
                  <a:pt x="1023" y="162"/>
                  <a:pt x="1024" y="162"/>
                </a:cubicBezTo>
                <a:cubicBezTo>
                  <a:pt x="1023" y="162"/>
                  <a:pt x="1022" y="162"/>
                  <a:pt x="1021" y="162"/>
                </a:cubicBezTo>
                <a:cubicBezTo>
                  <a:pt x="1022" y="162"/>
                  <a:pt x="1022" y="161"/>
                  <a:pt x="1022" y="161"/>
                </a:cubicBezTo>
                <a:cubicBezTo>
                  <a:pt x="1022" y="161"/>
                  <a:pt x="1022" y="161"/>
                  <a:pt x="1021" y="160"/>
                </a:cubicBezTo>
                <a:cubicBezTo>
                  <a:pt x="1021" y="160"/>
                  <a:pt x="1021" y="160"/>
                  <a:pt x="1021" y="160"/>
                </a:cubicBezTo>
                <a:cubicBezTo>
                  <a:pt x="1020" y="160"/>
                  <a:pt x="1020" y="159"/>
                  <a:pt x="1019" y="159"/>
                </a:cubicBezTo>
                <a:cubicBezTo>
                  <a:pt x="1018" y="159"/>
                  <a:pt x="1018" y="159"/>
                  <a:pt x="1018" y="158"/>
                </a:cubicBezTo>
                <a:cubicBezTo>
                  <a:pt x="1017" y="158"/>
                  <a:pt x="1017" y="158"/>
                  <a:pt x="1016" y="158"/>
                </a:cubicBezTo>
                <a:cubicBezTo>
                  <a:pt x="1016" y="158"/>
                  <a:pt x="1016" y="159"/>
                  <a:pt x="1015" y="159"/>
                </a:cubicBezTo>
                <a:cubicBezTo>
                  <a:pt x="1014" y="159"/>
                  <a:pt x="1014" y="160"/>
                  <a:pt x="1013" y="160"/>
                </a:cubicBezTo>
                <a:cubicBezTo>
                  <a:pt x="1012" y="160"/>
                  <a:pt x="1011" y="160"/>
                  <a:pt x="1011" y="162"/>
                </a:cubicBezTo>
                <a:cubicBezTo>
                  <a:pt x="1011" y="162"/>
                  <a:pt x="1009" y="164"/>
                  <a:pt x="1008" y="164"/>
                </a:cubicBezTo>
                <a:cubicBezTo>
                  <a:pt x="1008" y="164"/>
                  <a:pt x="1008" y="164"/>
                  <a:pt x="1007" y="164"/>
                </a:cubicBezTo>
                <a:cubicBezTo>
                  <a:pt x="1007" y="165"/>
                  <a:pt x="1007" y="166"/>
                  <a:pt x="1007" y="167"/>
                </a:cubicBezTo>
                <a:cubicBezTo>
                  <a:pt x="1008" y="167"/>
                  <a:pt x="1008" y="168"/>
                  <a:pt x="1009" y="168"/>
                </a:cubicBezTo>
                <a:cubicBezTo>
                  <a:pt x="1009" y="168"/>
                  <a:pt x="1009" y="169"/>
                  <a:pt x="1009" y="169"/>
                </a:cubicBezTo>
                <a:cubicBezTo>
                  <a:pt x="1009" y="169"/>
                  <a:pt x="1010" y="169"/>
                  <a:pt x="1010" y="169"/>
                </a:cubicBezTo>
                <a:cubicBezTo>
                  <a:pt x="1011" y="171"/>
                  <a:pt x="1011" y="171"/>
                  <a:pt x="1011" y="172"/>
                </a:cubicBezTo>
                <a:cubicBezTo>
                  <a:pt x="1010" y="172"/>
                  <a:pt x="1010" y="172"/>
                  <a:pt x="1009" y="172"/>
                </a:cubicBezTo>
                <a:cubicBezTo>
                  <a:pt x="1009" y="172"/>
                  <a:pt x="1009" y="172"/>
                  <a:pt x="1009" y="172"/>
                </a:cubicBezTo>
                <a:cubicBezTo>
                  <a:pt x="1008" y="172"/>
                  <a:pt x="1007" y="172"/>
                  <a:pt x="1006" y="172"/>
                </a:cubicBezTo>
                <a:cubicBezTo>
                  <a:pt x="1006" y="172"/>
                  <a:pt x="1007" y="171"/>
                  <a:pt x="1006" y="171"/>
                </a:cubicBezTo>
                <a:cubicBezTo>
                  <a:pt x="1006" y="171"/>
                  <a:pt x="1005" y="171"/>
                  <a:pt x="1005" y="171"/>
                </a:cubicBezTo>
                <a:cubicBezTo>
                  <a:pt x="1005" y="171"/>
                  <a:pt x="1005" y="171"/>
                  <a:pt x="1005" y="171"/>
                </a:cubicBezTo>
                <a:cubicBezTo>
                  <a:pt x="1004" y="171"/>
                  <a:pt x="1003" y="171"/>
                  <a:pt x="1003" y="170"/>
                </a:cubicBezTo>
                <a:cubicBezTo>
                  <a:pt x="1003" y="170"/>
                  <a:pt x="1002" y="170"/>
                  <a:pt x="1002" y="171"/>
                </a:cubicBezTo>
                <a:cubicBezTo>
                  <a:pt x="1002" y="171"/>
                  <a:pt x="1002" y="172"/>
                  <a:pt x="1001" y="171"/>
                </a:cubicBezTo>
                <a:cubicBezTo>
                  <a:pt x="1001" y="171"/>
                  <a:pt x="1003" y="170"/>
                  <a:pt x="1003" y="169"/>
                </a:cubicBezTo>
                <a:cubicBezTo>
                  <a:pt x="1002" y="169"/>
                  <a:pt x="1002" y="169"/>
                  <a:pt x="1000" y="168"/>
                </a:cubicBezTo>
                <a:cubicBezTo>
                  <a:pt x="1000" y="168"/>
                  <a:pt x="1000" y="168"/>
                  <a:pt x="999" y="167"/>
                </a:cubicBezTo>
                <a:cubicBezTo>
                  <a:pt x="998" y="167"/>
                  <a:pt x="997" y="166"/>
                  <a:pt x="997" y="166"/>
                </a:cubicBezTo>
                <a:cubicBezTo>
                  <a:pt x="996" y="167"/>
                  <a:pt x="996" y="168"/>
                  <a:pt x="997" y="169"/>
                </a:cubicBezTo>
                <a:cubicBezTo>
                  <a:pt x="996" y="169"/>
                  <a:pt x="996" y="169"/>
                  <a:pt x="995" y="170"/>
                </a:cubicBezTo>
                <a:cubicBezTo>
                  <a:pt x="995" y="170"/>
                  <a:pt x="995" y="171"/>
                  <a:pt x="996" y="171"/>
                </a:cubicBezTo>
                <a:cubicBezTo>
                  <a:pt x="996" y="171"/>
                  <a:pt x="996" y="172"/>
                  <a:pt x="996" y="172"/>
                </a:cubicBezTo>
                <a:cubicBezTo>
                  <a:pt x="997" y="173"/>
                  <a:pt x="998" y="174"/>
                  <a:pt x="999" y="174"/>
                </a:cubicBezTo>
                <a:cubicBezTo>
                  <a:pt x="1000" y="174"/>
                  <a:pt x="1000" y="175"/>
                  <a:pt x="1000" y="176"/>
                </a:cubicBezTo>
                <a:cubicBezTo>
                  <a:pt x="1000" y="177"/>
                  <a:pt x="1000" y="177"/>
                  <a:pt x="1000" y="177"/>
                </a:cubicBezTo>
                <a:cubicBezTo>
                  <a:pt x="1000" y="178"/>
                  <a:pt x="999" y="178"/>
                  <a:pt x="999" y="178"/>
                </a:cubicBezTo>
                <a:cubicBezTo>
                  <a:pt x="1000" y="178"/>
                  <a:pt x="1000" y="179"/>
                  <a:pt x="1000" y="179"/>
                </a:cubicBezTo>
                <a:cubicBezTo>
                  <a:pt x="1000" y="179"/>
                  <a:pt x="998" y="179"/>
                  <a:pt x="998" y="179"/>
                </a:cubicBezTo>
                <a:cubicBezTo>
                  <a:pt x="997" y="180"/>
                  <a:pt x="999" y="180"/>
                  <a:pt x="997" y="180"/>
                </a:cubicBezTo>
                <a:cubicBezTo>
                  <a:pt x="997" y="180"/>
                  <a:pt x="997" y="180"/>
                  <a:pt x="997" y="180"/>
                </a:cubicBezTo>
                <a:cubicBezTo>
                  <a:pt x="997" y="179"/>
                  <a:pt x="995" y="179"/>
                  <a:pt x="995" y="179"/>
                </a:cubicBezTo>
                <a:cubicBezTo>
                  <a:pt x="994" y="178"/>
                  <a:pt x="992" y="178"/>
                  <a:pt x="991" y="179"/>
                </a:cubicBezTo>
                <a:cubicBezTo>
                  <a:pt x="990" y="178"/>
                  <a:pt x="990" y="177"/>
                  <a:pt x="990" y="177"/>
                </a:cubicBezTo>
                <a:cubicBezTo>
                  <a:pt x="990" y="176"/>
                  <a:pt x="990" y="176"/>
                  <a:pt x="989" y="175"/>
                </a:cubicBezTo>
                <a:cubicBezTo>
                  <a:pt x="989" y="175"/>
                  <a:pt x="988" y="175"/>
                  <a:pt x="988" y="176"/>
                </a:cubicBezTo>
                <a:cubicBezTo>
                  <a:pt x="987" y="176"/>
                  <a:pt x="986" y="176"/>
                  <a:pt x="986" y="174"/>
                </a:cubicBezTo>
                <a:cubicBezTo>
                  <a:pt x="986" y="174"/>
                  <a:pt x="986" y="173"/>
                  <a:pt x="986" y="172"/>
                </a:cubicBezTo>
                <a:cubicBezTo>
                  <a:pt x="986" y="172"/>
                  <a:pt x="986" y="172"/>
                  <a:pt x="986" y="172"/>
                </a:cubicBezTo>
                <a:cubicBezTo>
                  <a:pt x="985" y="172"/>
                  <a:pt x="986" y="171"/>
                  <a:pt x="986" y="171"/>
                </a:cubicBezTo>
                <a:cubicBezTo>
                  <a:pt x="986" y="170"/>
                  <a:pt x="986" y="169"/>
                  <a:pt x="986" y="169"/>
                </a:cubicBezTo>
                <a:cubicBezTo>
                  <a:pt x="985" y="169"/>
                  <a:pt x="985" y="169"/>
                  <a:pt x="985" y="168"/>
                </a:cubicBezTo>
                <a:cubicBezTo>
                  <a:pt x="985" y="168"/>
                  <a:pt x="985" y="167"/>
                  <a:pt x="984" y="167"/>
                </a:cubicBezTo>
                <a:cubicBezTo>
                  <a:pt x="985" y="167"/>
                  <a:pt x="984" y="165"/>
                  <a:pt x="985" y="165"/>
                </a:cubicBezTo>
                <a:cubicBezTo>
                  <a:pt x="986" y="165"/>
                  <a:pt x="985" y="163"/>
                  <a:pt x="985" y="163"/>
                </a:cubicBezTo>
                <a:cubicBezTo>
                  <a:pt x="984" y="163"/>
                  <a:pt x="984" y="163"/>
                  <a:pt x="984" y="163"/>
                </a:cubicBezTo>
                <a:cubicBezTo>
                  <a:pt x="983" y="162"/>
                  <a:pt x="983" y="162"/>
                  <a:pt x="983" y="162"/>
                </a:cubicBezTo>
                <a:cubicBezTo>
                  <a:pt x="983" y="161"/>
                  <a:pt x="981" y="162"/>
                  <a:pt x="981" y="162"/>
                </a:cubicBezTo>
                <a:cubicBezTo>
                  <a:pt x="980" y="162"/>
                  <a:pt x="981" y="161"/>
                  <a:pt x="980" y="161"/>
                </a:cubicBezTo>
                <a:cubicBezTo>
                  <a:pt x="980" y="161"/>
                  <a:pt x="980" y="161"/>
                  <a:pt x="980" y="161"/>
                </a:cubicBezTo>
                <a:cubicBezTo>
                  <a:pt x="979" y="161"/>
                  <a:pt x="980" y="161"/>
                  <a:pt x="980" y="161"/>
                </a:cubicBezTo>
                <a:cubicBezTo>
                  <a:pt x="979" y="161"/>
                  <a:pt x="978" y="161"/>
                  <a:pt x="977" y="160"/>
                </a:cubicBezTo>
                <a:cubicBezTo>
                  <a:pt x="977" y="160"/>
                  <a:pt x="976" y="160"/>
                  <a:pt x="975" y="160"/>
                </a:cubicBezTo>
                <a:cubicBezTo>
                  <a:pt x="975" y="160"/>
                  <a:pt x="975" y="160"/>
                  <a:pt x="975" y="160"/>
                </a:cubicBezTo>
                <a:cubicBezTo>
                  <a:pt x="976" y="160"/>
                  <a:pt x="976" y="160"/>
                  <a:pt x="977" y="160"/>
                </a:cubicBezTo>
                <a:cubicBezTo>
                  <a:pt x="977" y="160"/>
                  <a:pt x="977" y="159"/>
                  <a:pt x="977" y="159"/>
                </a:cubicBezTo>
                <a:cubicBezTo>
                  <a:pt x="977" y="159"/>
                  <a:pt x="977" y="158"/>
                  <a:pt x="977" y="159"/>
                </a:cubicBezTo>
                <a:cubicBezTo>
                  <a:pt x="976" y="159"/>
                  <a:pt x="975" y="158"/>
                  <a:pt x="975" y="158"/>
                </a:cubicBezTo>
                <a:cubicBezTo>
                  <a:pt x="974" y="158"/>
                  <a:pt x="974" y="157"/>
                  <a:pt x="974" y="157"/>
                </a:cubicBezTo>
                <a:cubicBezTo>
                  <a:pt x="975" y="157"/>
                  <a:pt x="975" y="157"/>
                  <a:pt x="976" y="156"/>
                </a:cubicBezTo>
                <a:cubicBezTo>
                  <a:pt x="974" y="155"/>
                  <a:pt x="974" y="155"/>
                  <a:pt x="973" y="156"/>
                </a:cubicBezTo>
                <a:cubicBezTo>
                  <a:pt x="973" y="156"/>
                  <a:pt x="973" y="156"/>
                  <a:pt x="973" y="155"/>
                </a:cubicBezTo>
                <a:cubicBezTo>
                  <a:pt x="973" y="155"/>
                  <a:pt x="972" y="155"/>
                  <a:pt x="972" y="155"/>
                </a:cubicBezTo>
                <a:cubicBezTo>
                  <a:pt x="972" y="155"/>
                  <a:pt x="973" y="155"/>
                  <a:pt x="973" y="154"/>
                </a:cubicBezTo>
                <a:cubicBezTo>
                  <a:pt x="973" y="154"/>
                  <a:pt x="973" y="154"/>
                  <a:pt x="972" y="154"/>
                </a:cubicBezTo>
                <a:cubicBezTo>
                  <a:pt x="972" y="154"/>
                  <a:pt x="972" y="153"/>
                  <a:pt x="972" y="153"/>
                </a:cubicBezTo>
                <a:cubicBezTo>
                  <a:pt x="972" y="153"/>
                  <a:pt x="972" y="152"/>
                  <a:pt x="971" y="152"/>
                </a:cubicBezTo>
                <a:cubicBezTo>
                  <a:pt x="971" y="152"/>
                  <a:pt x="970" y="152"/>
                  <a:pt x="971" y="151"/>
                </a:cubicBezTo>
                <a:cubicBezTo>
                  <a:pt x="971" y="151"/>
                  <a:pt x="971" y="151"/>
                  <a:pt x="972" y="151"/>
                </a:cubicBezTo>
                <a:cubicBezTo>
                  <a:pt x="972" y="152"/>
                  <a:pt x="972" y="151"/>
                  <a:pt x="973" y="152"/>
                </a:cubicBezTo>
                <a:cubicBezTo>
                  <a:pt x="974" y="152"/>
                  <a:pt x="973" y="153"/>
                  <a:pt x="974" y="153"/>
                </a:cubicBezTo>
                <a:cubicBezTo>
                  <a:pt x="974" y="153"/>
                  <a:pt x="974" y="153"/>
                  <a:pt x="975" y="153"/>
                </a:cubicBezTo>
                <a:cubicBezTo>
                  <a:pt x="975" y="153"/>
                  <a:pt x="975" y="154"/>
                  <a:pt x="975" y="154"/>
                </a:cubicBezTo>
                <a:cubicBezTo>
                  <a:pt x="976" y="154"/>
                  <a:pt x="976" y="154"/>
                  <a:pt x="976" y="154"/>
                </a:cubicBezTo>
                <a:cubicBezTo>
                  <a:pt x="977" y="154"/>
                  <a:pt x="978" y="154"/>
                  <a:pt x="978" y="154"/>
                </a:cubicBezTo>
                <a:cubicBezTo>
                  <a:pt x="978" y="155"/>
                  <a:pt x="981" y="155"/>
                  <a:pt x="981" y="156"/>
                </a:cubicBezTo>
                <a:cubicBezTo>
                  <a:pt x="981" y="157"/>
                  <a:pt x="981" y="157"/>
                  <a:pt x="982" y="157"/>
                </a:cubicBezTo>
                <a:cubicBezTo>
                  <a:pt x="982" y="157"/>
                  <a:pt x="982" y="156"/>
                  <a:pt x="982" y="155"/>
                </a:cubicBezTo>
                <a:cubicBezTo>
                  <a:pt x="982" y="155"/>
                  <a:pt x="982" y="155"/>
                  <a:pt x="982" y="155"/>
                </a:cubicBezTo>
                <a:cubicBezTo>
                  <a:pt x="983" y="155"/>
                  <a:pt x="983" y="156"/>
                  <a:pt x="983" y="157"/>
                </a:cubicBezTo>
                <a:cubicBezTo>
                  <a:pt x="983" y="158"/>
                  <a:pt x="985" y="158"/>
                  <a:pt x="986" y="158"/>
                </a:cubicBezTo>
                <a:cubicBezTo>
                  <a:pt x="987" y="158"/>
                  <a:pt x="987" y="159"/>
                  <a:pt x="988" y="159"/>
                </a:cubicBezTo>
                <a:cubicBezTo>
                  <a:pt x="989" y="159"/>
                  <a:pt x="989" y="159"/>
                  <a:pt x="990" y="159"/>
                </a:cubicBezTo>
                <a:cubicBezTo>
                  <a:pt x="990" y="159"/>
                  <a:pt x="990" y="159"/>
                  <a:pt x="990" y="159"/>
                </a:cubicBezTo>
                <a:cubicBezTo>
                  <a:pt x="991" y="159"/>
                  <a:pt x="991" y="159"/>
                  <a:pt x="992" y="160"/>
                </a:cubicBezTo>
                <a:cubicBezTo>
                  <a:pt x="993" y="160"/>
                  <a:pt x="992" y="160"/>
                  <a:pt x="993" y="160"/>
                </a:cubicBezTo>
                <a:cubicBezTo>
                  <a:pt x="993" y="160"/>
                  <a:pt x="994" y="160"/>
                  <a:pt x="995" y="160"/>
                </a:cubicBezTo>
                <a:cubicBezTo>
                  <a:pt x="996" y="160"/>
                  <a:pt x="996" y="160"/>
                  <a:pt x="997" y="160"/>
                </a:cubicBezTo>
                <a:cubicBezTo>
                  <a:pt x="997" y="160"/>
                  <a:pt x="997" y="160"/>
                  <a:pt x="997" y="160"/>
                </a:cubicBezTo>
                <a:cubicBezTo>
                  <a:pt x="997" y="161"/>
                  <a:pt x="998" y="161"/>
                  <a:pt x="998" y="161"/>
                </a:cubicBezTo>
                <a:cubicBezTo>
                  <a:pt x="1000" y="161"/>
                  <a:pt x="1002" y="161"/>
                  <a:pt x="1003" y="161"/>
                </a:cubicBezTo>
                <a:cubicBezTo>
                  <a:pt x="1003" y="161"/>
                  <a:pt x="1003" y="161"/>
                  <a:pt x="1004" y="161"/>
                </a:cubicBezTo>
                <a:cubicBezTo>
                  <a:pt x="1004" y="161"/>
                  <a:pt x="1004" y="160"/>
                  <a:pt x="1004" y="160"/>
                </a:cubicBezTo>
                <a:cubicBezTo>
                  <a:pt x="1004" y="160"/>
                  <a:pt x="1005" y="160"/>
                  <a:pt x="1005" y="160"/>
                </a:cubicBezTo>
                <a:cubicBezTo>
                  <a:pt x="1005" y="160"/>
                  <a:pt x="1005" y="160"/>
                  <a:pt x="1005" y="160"/>
                </a:cubicBezTo>
                <a:cubicBezTo>
                  <a:pt x="1005" y="160"/>
                  <a:pt x="1005" y="160"/>
                  <a:pt x="1006" y="160"/>
                </a:cubicBezTo>
                <a:cubicBezTo>
                  <a:pt x="1006" y="159"/>
                  <a:pt x="1006" y="159"/>
                  <a:pt x="1006" y="159"/>
                </a:cubicBezTo>
                <a:cubicBezTo>
                  <a:pt x="1007" y="159"/>
                  <a:pt x="1008" y="158"/>
                  <a:pt x="1008" y="158"/>
                </a:cubicBezTo>
                <a:cubicBezTo>
                  <a:pt x="1009" y="157"/>
                  <a:pt x="1009" y="157"/>
                  <a:pt x="1009" y="157"/>
                </a:cubicBezTo>
                <a:cubicBezTo>
                  <a:pt x="1009" y="157"/>
                  <a:pt x="1009" y="157"/>
                  <a:pt x="1009" y="156"/>
                </a:cubicBezTo>
                <a:cubicBezTo>
                  <a:pt x="1010" y="156"/>
                  <a:pt x="1010" y="156"/>
                  <a:pt x="1011" y="155"/>
                </a:cubicBezTo>
                <a:cubicBezTo>
                  <a:pt x="1012" y="155"/>
                  <a:pt x="1012" y="154"/>
                  <a:pt x="1012" y="154"/>
                </a:cubicBezTo>
                <a:cubicBezTo>
                  <a:pt x="1012" y="153"/>
                  <a:pt x="1012" y="152"/>
                  <a:pt x="1012" y="151"/>
                </a:cubicBezTo>
                <a:cubicBezTo>
                  <a:pt x="1012" y="151"/>
                  <a:pt x="1012" y="150"/>
                  <a:pt x="1012" y="150"/>
                </a:cubicBezTo>
                <a:cubicBezTo>
                  <a:pt x="1012" y="150"/>
                  <a:pt x="1011" y="149"/>
                  <a:pt x="1011" y="149"/>
                </a:cubicBezTo>
                <a:cubicBezTo>
                  <a:pt x="1011" y="149"/>
                  <a:pt x="1011" y="149"/>
                  <a:pt x="1011" y="149"/>
                </a:cubicBezTo>
                <a:cubicBezTo>
                  <a:pt x="1010" y="149"/>
                  <a:pt x="1010" y="148"/>
                  <a:pt x="1010" y="148"/>
                </a:cubicBezTo>
                <a:cubicBezTo>
                  <a:pt x="1009" y="148"/>
                  <a:pt x="1009" y="147"/>
                  <a:pt x="1009" y="147"/>
                </a:cubicBezTo>
                <a:cubicBezTo>
                  <a:pt x="1009" y="146"/>
                  <a:pt x="1005" y="147"/>
                  <a:pt x="1005" y="145"/>
                </a:cubicBezTo>
                <a:cubicBezTo>
                  <a:pt x="1005" y="145"/>
                  <a:pt x="1005" y="145"/>
                  <a:pt x="1005" y="144"/>
                </a:cubicBezTo>
                <a:cubicBezTo>
                  <a:pt x="1005" y="144"/>
                  <a:pt x="1005" y="144"/>
                  <a:pt x="1004" y="144"/>
                </a:cubicBezTo>
                <a:cubicBezTo>
                  <a:pt x="1004" y="144"/>
                  <a:pt x="1004" y="144"/>
                  <a:pt x="1003" y="144"/>
                </a:cubicBezTo>
                <a:cubicBezTo>
                  <a:pt x="1003" y="144"/>
                  <a:pt x="1003" y="143"/>
                  <a:pt x="1002" y="143"/>
                </a:cubicBezTo>
                <a:cubicBezTo>
                  <a:pt x="1001" y="142"/>
                  <a:pt x="1000" y="142"/>
                  <a:pt x="1000" y="142"/>
                </a:cubicBezTo>
                <a:cubicBezTo>
                  <a:pt x="999" y="141"/>
                  <a:pt x="999" y="141"/>
                  <a:pt x="999" y="141"/>
                </a:cubicBezTo>
                <a:cubicBezTo>
                  <a:pt x="999" y="140"/>
                  <a:pt x="998" y="141"/>
                  <a:pt x="998" y="141"/>
                </a:cubicBezTo>
                <a:cubicBezTo>
                  <a:pt x="998" y="140"/>
                  <a:pt x="998" y="140"/>
                  <a:pt x="998" y="140"/>
                </a:cubicBezTo>
                <a:cubicBezTo>
                  <a:pt x="997" y="140"/>
                  <a:pt x="997" y="140"/>
                  <a:pt x="996" y="140"/>
                </a:cubicBezTo>
                <a:cubicBezTo>
                  <a:pt x="995" y="139"/>
                  <a:pt x="995" y="139"/>
                  <a:pt x="993" y="138"/>
                </a:cubicBezTo>
                <a:cubicBezTo>
                  <a:pt x="992" y="138"/>
                  <a:pt x="990" y="137"/>
                  <a:pt x="988" y="136"/>
                </a:cubicBezTo>
                <a:cubicBezTo>
                  <a:pt x="988" y="137"/>
                  <a:pt x="988" y="136"/>
                  <a:pt x="987" y="136"/>
                </a:cubicBezTo>
                <a:cubicBezTo>
                  <a:pt x="987" y="136"/>
                  <a:pt x="986" y="135"/>
                  <a:pt x="986" y="135"/>
                </a:cubicBezTo>
                <a:cubicBezTo>
                  <a:pt x="985" y="135"/>
                  <a:pt x="985" y="135"/>
                  <a:pt x="984" y="135"/>
                </a:cubicBezTo>
                <a:cubicBezTo>
                  <a:pt x="984" y="135"/>
                  <a:pt x="984" y="135"/>
                  <a:pt x="983" y="135"/>
                </a:cubicBezTo>
                <a:cubicBezTo>
                  <a:pt x="983" y="134"/>
                  <a:pt x="982" y="134"/>
                  <a:pt x="982" y="134"/>
                </a:cubicBezTo>
                <a:cubicBezTo>
                  <a:pt x="981" y="134"/>
                  <a:pt x="981" y="134"/>
                  <a:pt x="980" y="133"/>
                </a:cubicBezTo>
                <a:cubicBezTo>
                  <a:pt x="979" y="133"/>
                  <a:pt x="978" y="133"/>
                  <a:pt x="977" y="133"/>
                </a:cubicBezTo>
                <a:cubicBezTo>
                  <a:pt x="977" y="133"/>
                  <a:pt x="978" y="132"/>
                  <a:pt x="977" y="132"/>
                </a:cubicBezTo>
                <a:cubicBezTo>
                  <a:pt x="977" y="132"/>
                  <a:pt x="977" y="132"/>
                  <a:pt x="977" y="133"/>
                </a:cubicBezTo>
                <a:cubicBezTo>
                  <a:pt x="976" y="133"/>
                  <a:pt x="976" y="132"/>
                  <a:pt x="975" y="132"/>
                </a:cubicBezTo>
                <a:cubicBezTo>
                  <a:pt x="975" y="132"/>
                  <a:pt x="974" y="132"/>
                  <a:pt x="973" y="133"/>
                </a:cubicBezTo>
                <a:cubicBezTo>
                  <a:pt x="974" y="131"/>
                  <a:pt x="971" y="133"/>
                  <a:pt x="971" y="131"/>
                </a:cubicBezTo>
                <a:cubicBezTo>
                  <a:pt x="971" y="131"/>
                  <a:pt x="972" y="131"/>
                  <a:pt x="972" y="131"/>
                </a:cubicBezTo>
                <a:cubicBezTo>
                  <a:pt x="973" y="131"/>
                  <a:pt x="973" y="130"/>
                  <a:pt x="974" y="130"/>
                </a:cubicBezTo>
                <a:cubicBezTo>
                  <a:pt x="974" y="129"/>
                  <a:pt x="973" y="129"/>
                  <a:pt x="973" y="129"/>
                </a:cubicBezTo>
                <a:cubicBezTo>
                  <a:pt x="971" y="129"/>
                  <a:pt x="971" y="128"/>
                  <a:pt x="970" y="128"/>
                </a:cubicBezTo>
                <a:cubicBezTo>
                  <a:pt x="970" y="128"/>
                  <a:pt x="969" y="128"/>
                  <a:pt x="970" y="129"/>
                </a:cubicBezTo>
                <a:cubicBezTo>
                  <a:pt x="969" y="129"/>
                  <a:pt x="968" y="128"/>
                  <a:pt x="968" y="129"/>
                </a:cubicBezTo>
                <a:cubicBezTo>
                  <a:pt x="968" y="129"/>
                  <a:pt x="968" y="129"/>
                  <a:pt x="967" y="129"/>
                </a:cubicBezTo>
                <a:cubicBezTo>
                  <a:pt x="967" y="129"/>
                  <a:pt x="967" y="129"/>
                  <a:pt x="967" y="129"/>
                </a:cubicBezTo>
                <a:cubicBezTo>
                  <a:pt x="966" y="129"/>
                  <a:pt x="966" y="129"/>
                  <a:pt x="965" y="129"/>
                </a:cubicBezTo>
                <a:cubicBezTo>
                  <a:pt x="964" y="129"/>
                  <a:pt x="963" y="127"/>
                  <a:pt x="962" y="129"/>
                </a:cubicBezTo>
                <a:cubicBezTo>
                  <a:pt x="962" y="129"/>
                  <a:pt x="962" y="129"/>
                  <a:pt x="961" y="128"/>
                </a:cubicBezTo>
                <a:cubicBezTo>
                  <a:pt x="961" y="129"/>
                  <a:pt x="961" y="129"/>
                  <a:pt x="961" y="129"/>
                </a:cubicBezTo>
                <a:cubicBezTo>
                  <a:pt x="961" y="130"/>
                  <a:pt x="960" y="130"/>
                  <a:pt x="959" y="130"/>
                </a:cubicBezTo>
                <a:cubicBezTo>
                  <a:pt x="959" y="129"/>
                  <a:pt x="958" y="128"/>
                  <a:pt x="958" y="127"/>
                </a:cubicBezTo>
                <a:cubicBezTo>
                  <a:pt x="958" y="127"/>
                  <a:pt x="959" y="127"/>
                  <a:pt x="959" y="128"/>
                </a:cubicBezTo>
                <a:cubicBezTo>
                  <a:pt x="959" y="128"/>
                  <a:pt x="960" y="128"/>
                  <a:pt x="960" y="128"/>
                </a:cubicBezTo>
                <a:cubicBezTo>
                  <a:pt x="960" y="127"/>
                  <a:pt x="961" y="127"/>
                  <a:pt x="962" y="127"/>
                </a:cubicBezTo>
                <a:cubicBezTo>
                  <a:pt x="962" y="125"/>
                  <a:pt x="964" y="126"/>
                  <a:pt x="965" y="126"/>
                </a:cubicBezTo>
                <a:cubicBezTo>
                  <a:pt x="965" y="125"/>
                  <a:pt x="965" y="125"/>
                  <a:pt x="965" y="124"/>
                </a:cubicBezTo>
                <a:cubicBezTo>
                  <a:pt x="965" y="124"/>
                  <a:pt x="964" y="124"/>
                  <a:pt x="964" y="124"/>
                </a:cubicBezTo>
                <a:cubicBezTo>
                  <a:pt x="964" y="123"/>
                  <a:pt x="964" y="123"/>
                  <a:pt x="963" y="123"/>
                </a:cubicBezTo>
                <a:cubicBezTo>
                  <a:pt x="963" y="123"/>
                  <a:pt x="962" y="123"/>
                  <a:pt x="961" y="123"/>
                </a:cubicBezTo>
                <a:cubicBezTo>
                  <a:pt x="962" y="123"/>
                  <a:pt x="962" y="122"/>
                  <a:pt x="962" y="122"/>
                </a:cubicBezTo>
                <a:cubicBezTo>
                  <a:pt x="962" y="121"/>
                  <a:pt x="962" y="121"/>
                  <a:pt x="961" y="121"/>
                </a:cubicBezTo>
                <a:cubicBezTo>
                  <a:pt x="961" y="121"/>
                  <a:pt x="961" y="122"/>
                  <a:pt x="960" y="122"/>
                </a:cubicBezTo>
                <a:cubicBezTo>
                  <a:pt x="960" y="122"/>
                  <a:pt x="960" y="121"/>
                  <a:pt x="960" y="121"/>
                </a:cubicBezTo>
                <a:cubicBezTo>
                  <a:pt x="959" y="121"/>
                  <a:pt x="959" y="121"/>
                  <a:pt x="958" y="120"/>
                </a:cubicBezTo>
                <a:cubicBezTo>
                  <a:pt x="958" y="119"/>
                  <a:pt x="957" y="119"/>
                  <a:pt x="957" y="119"/>
                </a:cubicBezTo>
                <a:cubicBezTo>
                  <a:pt x="956" y="119"/>
                  <a:pt x="956" y="120"/>
                  <a:pt x="956" y="120"/>
                </a:cubicBezTo>
                <a:cubicBezTo>
                  <a:pt x="955" y="121"/>
                  <a:pt x="956" y="121"/>
                  <a:pt x="956" y="122"/>
                </a:cubicBezTo>
                <a:cubicBezTo>
                  <a:pt x="956" y="123"/>
                  <a:pt x="955" y="123"/>
                  <a:pt x="955" y="124"/>
                </a:cubicBezTo>
                <a:cubicBezTo>
                  <a:pt x="954" y="124"/>
                  <a:pt x="954" y="123"/>
                  <a:pt x="954" y="122"/>
                </a:cubicBezTo>
                <a:cubicBezTo>
                  <a:pt x="955" y="122"/>
                  <a:pt x="955" y="121"/>
                  <a:pt x="955" y="121"/>
                </a:cubicBezTo>
                <a:cubicBezTo>
                  <a:pt x="954" y="121"/>
                  <a:pt x="954" y="121"/>
                  <a:pt x="953" y="122"/>
                </a:cubicBezTo>
                <a:cubicBezTo>
                  <a:pt x="953" y="121"/>
                  <a:pt x="952" y="120"/>
                  <a:pt x="953" y="120"/>
                </a:cubicBezTo>
                <a:cubicBezTo>
                  <a:pt x="954" y="119"/>
                  <a:pt x="955" y="119"/>
                  <a:pt x="955" y="118"/>
                </a:cubicBezTo>
                <a:cubicBezTo>
                  <a:pt x="955" y="118"/>
                  <a:pt x="954" y="119"/>
                  <a:pt x="954" y="118"/>
                </a:cubicBezTo>
                <a:cubicBezTo>
                  <a:pt x="954" y="118"/>
                  <a:pt x="954" y="117"/>
                  <a:pt x="954" y="117"/>
                </a:cubicBezTo>
                <a:cubicBezTo>
                  <a:pt x="954" y="117"/>
                  <a:pt x="953" y="118"/>
                  <a:pt x="952" y="117"/>
                </a:cubicBezTo>
                <a:cubicBezTo>
                  <a:pt x="952" y="117"/>
                  <a:pt x="952" y="116"/>
                  <a:pt x="952" y="116"/>
                </a:cubicBezTo>
                <a:cubicBezTo>
                  <a:pt x="951" y="116"/>
                  <a:pt x="951" y="116"/>
                  <a:pt x="950" y="116"/>
                </a:cubicBezTo>
                <a:cubicBezTo>
                  <a:pt x="950" y="117"/>
                  <a:pt x="951" y="118"/>
                  <a:pt x="950" y="118"/>
                </a:cubicBezTo>
                <a:cubicBezTo>
                  <a:pt x="950" y="118"/>
                  <a:pt x="950" y="118"/>
                  <a:pt x="950" y="118"/>
                </a:cubicBezTo>
                <a:cubicBezTo>
                  <a:pt x="950" y="118"/>
                  <a:pt x="949" y="118"/>
                  <a:pt x="949" y="118"/>
                </a:cubicBezTo>
                <a:cubicBezTo>
                  <a:pt x="949" y="119"/>
                  <a:pt x="949" y="120"/>
                  <a:pt x="950" y="121"/>
                </a:cubicBezTo>
                <a:cubicBezTo>
                  <a:pt x="948" y="121"/>
                  <a:pt x="948" y="121"/>
                  <a:pt x="948" y="123"/>
                </a:cubicBezTo>
                <a:cubicBezTo>
                  <a:pt x="948" y="124"/>
                  <a:pt x="946" y="124"/>
                  <a:pt x="946" y="124"/>
                </a:cubicBezTo>
                <a:cubicBezTo>
                  <a:pt x="945" y="125"/>
                  <a:pt x="946" y="126"/>
                  <a:pt x="945" y="126"/>
                </a:cubicBezTo>
                <a:cubicBezTo>
                  <a:pt x="945" y="125"/>
                  <a:pt x="945" y="124"/>
                  <a:pt x="945" y="123"/>
                </a:cubicBezTo>
                <a:cubicBezTo>
                  <a:pt x="945" y="123"/>
                  <a:pt x="945" y="123"/>
                  <a:pt x="945" y="122"/>
                </a:cubicBezTo>
                <a:cubicBezTo>
                  <a:pt x="945" y="122"/>
                  <a:pt x="945" y="122"/>
                  <a:pt x="946" y="121"/>
                </a:cubicBezTo>
                <a:cubicBezTo>
                  <a:pt x="946" y="121"/>
                  <a:pt x="946" y="120"/>
                  <a:pt x="946" y="121"/>
                </a:cubicBezTo>
                <a:cubicBezTo>
                  <a:pt x="946" y="120"/>
                  <a:pt x="946" y="119"/>
                  <a:pt x="946" y="119"/>
                </a:cubicBezTo>
                <a:cubicBezTo>
                  <a:pt x="946" y="119"/>
                  <a:pt x="945" y="119"/>
                  <a:pt x="945" y="119"/>
                </a:cubicBezTo>
                <a:cubicBezTo>
                  <a:pt x="945" y="121"/>
                  <a:pt x="945" y="120"/>
                  <a:pt x="945" y="120"/>
                </a:cubicBezTo>
                <a:cubicBezTo>
                  <a:pt x="944" y="121"/>
                  <a:pt x="944" y="122"/>
                  <a:pt x="943" y="122"/>
                </a:cubicBezTo>
                <a:cubicBezTo>
                  <a:pt x="943" y="122"/>
                  <a:pt x="942" y="124"/>
                  <a:pt x="942" y="124"/>
                </a:cubicBezTo>
                <a:cubicBezTo>
                  <a:pt x="942" y="125"/>
                  <a:pt x="942" y="125"/>
                  <a:pt x="941" y="125"/>
                </a:cubicBezTo>
                <a:cubicBezTo>
                  <a:pt x="940" y="125"/>
                  <a:pt x="940" y="127"/>
                  <a:pt x="940" y="127"/>
                </a:cubicBezTo>
                <a:cubicBezTo>
                  <a:pt x="940" y="128"/>
                  <a:pt x="939" y="128"/>
                  <a:pt x="939" y="129"/>
                </a:cubicBezTo>
                <a:cubicBezTo>
                  <a:pt x="939" y="129"/>
                  <a:pt x="938" y="129"/>
                  <a:pt x="938" y="129"/>
                </a:cubicBezTo>
                <a:cubicBezTo>
                  <a:pt x="938" y="128"/>
                  <a:pt x="938" y="128"/>
                  <a:pt x="938" y="127"/>
                </a:cubicBezTo>
                <a:cubicBezTo>
                  <a:pt x="939" y="126"/>
                  <a:pt x="938" y="125"/>
                  <a:pt x="939" y="124"/>
                </a:cubicBezTo>
                <a:cubicBezTo>
                  <a:pt x="940" y="124"/>
                  <a:pt x="940" y="124"/>
                  <a:pt x="941" y="124"/>
                </a:cubicBezTo>
                <a:cubicBezTo>
                  <a:pt x="941" y="123"/>
                  <a:pt x="941" y="122"/>
                  <a:pt x="941" y="122"/>
                </a:cubicBezTo>
                <a:cubicBezTo>
                  <a:pt x="941" y="121"/>
                  <a:pt x="941" y="122"/>
                  <a:pt x="941" y="121"/>
                </a:cubicBezTo>
                <a:cubicBezTo>
                  <a:pt x="940" y="121"/>
                  <a:pt x="940" y="122"/>
                  <a:pt x="939" y="122"/>
                </a:cubicBezTo>
                <a:cubicBezTo>
                  <a:pt x="939" y="121"/>
                  <a:pt x="940" y="121"/>
                  <a:pt x="939" y="121"/>
                </a:cubicBezTo>
                <a:cubicBezTo>
                  <a:pt x="938" y="121"/>
                  <a:pt x="939" y="121"/>
                  <a:pt x="939" y="121"/>
                </a:cubicBezTo>
                <a:cubicBezTo>
                  <a:pt x="938" y="121"/>
                  <a:pt x="938" y="121"/>
                  <a:pt x="937" y="121"/>
                </a:cubicBezTo>
                <a:cubicBezTo>
                  <a:pt x="937" y="120"/>
                  <a:pt x="936" y="120"/>
                  <a:pt x="935" y="119"/>
                </a:cubicBezTo>
                <a:cubicBezTo>
                  <a:pt x="935" y="120"/>
                  <a:pt x="935" y="122"/>
                  <a:pt x="935" y="122"/>
                </a:cubicBezTo>
                <a:cubicBezTo>
                  <a:pt x="935" y="123"/>
                  <a:pt x="936" y="124"/>
                  <a:pt x="935" y="124"/>
                </a:cubicBezTo>
                <a:cubicBezTo>
                  <a:pt x="934" y="124"/>
                  <a:pt x="934" y="123"/>
                  <a:pt x="934" y="122"/>
                </a:cubicBezTo>
                <a:cubicBezTo>
                  <a:pt x="934" y="121"/>
                  <a:pt x="933" y="122"/>
                  <a:pt x="932" y="122"/>
                </a:cubicBezTo>
                <a:cubicBezTo>
                  <a:pt x="932" y="122"/>
                  <a:pt x="932" y="122"/>
                  <a:pt x="932" y="123"/>
                </a:cubicBezTo>
                <a:cubicBezTo>
                  <a:pt x="932" y="123"/>
                  <a:pt x="932" y="123"/>
                  <a:pt x="932" y="124"/>
                </a:cubicBezTo>
                <a:cubicBezTo>
                  <a:pt x="931" y="124"/>
                  <a:pt x="931" y="124"/>
                  <a:pt x="930" y="124"/>
                </a:cubicBezTo>
                <a:cubicBezTo>
                  <a:pt x="930" y="125"/>
                  <a:pt x="930" y="125"/>
                  <a:pt x="930" y="125"/>
                </a:cubicBezTo>
                <a:cubicBezTo>
                  <a:pt x="929" y="126"/>
                  <a:pt x="928" y="125"/>
                  <a:pt x="928" y="126"/>
                </a:cubicBezTo>
                <a:cubicBezTo>
                  <a:pt x="928" y="126"/>
                  <a:pt x="928" y="127"/>
                  <a:pt x="928" y="127"/>
                </a:cubicBezTo>
                <a:cubicBezTo>
                  <a:pt x="927" y="127"/>
                  <a:pt x="928" y="127"/>
                  <a:pt x="928" y="127"/>
                </a:cubicBezTo>
                <a:cubicBezTo>
                  <a:pt x="927" y="127"/>
                  <a:pt x="927" y="127"/>
                  <a:pt x="927" y="127"/>
                </a:cubicBezTo>
                <a:cubicBezTo>
                  <a:pt x="927" y="127"/>
                  <a:pt x="927" y="127"/>
                  <a:pt x="926" y="127"/>
                </a:cubicBezTo>
                <a:cubicBezTo>
                  <a:pt x="925" y="126"/>
                  <a:pt x="924" y="125"/>
                  <a:pt x="924" y="124"/>
                </a:cubicBezTo>
                <a:cubicBezTo>
                  <a:pt x="924" y="124"/>
                  <a:pt x="923" y="124"/>
                  <a:pt x="923" y="125"/>
                </a:cubicBezTo>
                <a:cubicBezTo>
                  <a:pt x="922" y="124"/>
                  <a:pt x="922" y="124"/>
                  <a:pt x="921" y="123"/>
                </a:cubicBezTo>
                <a:cubicBezTo>
                  <a:pt x="920" y="125"/>
                  <a:pt x="920" y="124"/>
                  <a:pt x="919" y="124"/>
                </a:cubicBezTo>
                <a:cubicBezTo>
                  <a:pt x="919" y="125"/>
                  <a:pt x="919" y="126"/>
                  <a:pt x="919" y="126"/>
                </a:cubicBezTo>
                <a:cubicBezTo>
                  <a:pt x="920" y="126"/>
                  <a:pt x="920" y="125"/>
                  <a:pt x="921" y="126"/>
                </a:cubicBezTo>
                <a:cubicBezTo>
                  <a:pt x="922" y="127"/>
                  <a:pt x="922" y="128"/>
                  <a:pt x="922" y="129"/>
                </a:cubicBezTo>
                <a:cubicBezTo>
                  <a:pt x="921" y="128"/>
                  <a:pt x="920" y="127"/>
                  <a:pt x="918" y="127"/>
                </a:cubicBezTo>
                <a:cubicBezTo>
                  <a:pt x="918" y="127"/>
                  <a:pt x="918" y="127"/>
                  <a:pt x="918" y="127"/>
                </a:cubicBezTo>
                <a:cubicBezTo>
                  <a:pt x="918" y="128"/>
                  <a:pt x="919" y="128"/>
                  <a:pt x="919" y="128"/>
                </a:cubicBezTo>
                <a:cubicBezTo>
                  <a:pt x="918" y="130"/>
                  <a:pt x="918" y="130"/>
                  <a:pt x="917" y="129"/>
                </a:cubicBezTo>
                <a:cubicBezTo>
                  <a:pt x="917" y="129"/>
                  <a:pt x="917" y="128"/>
                  <a:pt x="917" y="127"/>
                </a:cubicBezTo>
                <a:cubicBezTo>
                  <a:pt x="917" y="127"/>
                  <a:pt x="916" y="128"/>
                  <a:pt x="916" y="128"/>
                </a:cubicBezTo>
                <a:cubicBezTo>
                  <a:pt x="917" y="130"/>
                  <a:pt x="915" y="129"/>
                  <a:pt x="915" y="131"/>
                </a:cubicBezTo>
                <a:cubicBezTo>
                  <a:pt x="914" y="130"/>
                  <a:pt x="915" y="129"/>
                  <a:pt x="915" y="129"/>
                </a:cubicBezTo>
                <a:cubicBezTo>
                  <a:pt x="915" y="128"/>
                  <a:pt x="915" y="128"/>
                  <a:pt x="914" y="127"/>
                </a:cubicBezTo>
                <a:cubicBezTo>
                  <a:pt x="914" y="129"/>
                  <a:pt x="913" y="128"/>
                  <a:pt x="913" y="129"/>
                </a:cubicBezTo>
                <a:cubicBezTo>
                  <a:pt x="913" y="129"/>
                  <a:pt x="913" y="129"/>
                  <a:pt x="913" y="130"/>
                </a:cubicBezTo>
                <a:cubicBezTo>
                  <a:pt x="912" y="130"/>
                  <a:pt x="911" y="131"/>
                  <a:pt x="911" y="131"/>
                </a:cubicBezTo>
                <a:cubicBezTo>
                  <a:pt x="910" y="130"/>
                  <a:pt x="910" y="130"/>
                  <a:pt x="910" y="129"/>
                </a:cubicBezTo>
                <a:cubicBezTo>
                  <a:pt x="910" y="129"/>
                  <a:pt x="910" y="129"/>
                  <a:pt x="910" y="129"/>
                </a:cubicBezTo>
                <a:cubicBezTo>
                  <a:pt x="910" y="129"/>
                  <a:pt x="909" y="129"/>
                  <a:pt x="909" y="129"/>
                </a:cubicBezTo>
                <a:cubicBezTo>
                  <a:pt x="909" y="130"/>
                  <a:pt x="909" y="130"/>
                  <a:pt x="908" y="130"/>
                </a:cubicBezTo>
                <a:cubicBezTo>
                  <a:pt x="908" y="131"/>
                  <a:pt x="908" y="131"/>
                  <a:pt x="908" y="132"/>
                </a:cubicBezTo>
                <a:cubicBezTo>
                  <a:pt x="908" y="132"/>
                  <a:pt x="909" y="132"/>
                  <a:pt x="909" y="132"/>
                </a:cubicBezTo>
                <a:cubicBezTo>
                  <a:pt x="909" y="133"/>
                  <a:pt x="909" y="134"/>
                  <a:pt x="909" y="135"/>
                </a:cubicBezTo>
                <a:cubicBezTo>
                  <a:pt x="909" y="135"/>
                  <a:pt x="909" y="134"/>
                  <a:pt x="909" y="134"/>
                </a:cubicBezTo>
                <a:cubicBezTo>
                  <a:pt x="909" y="133"/>
                  <a:pt x="909" y="134"/>
                  <a:pt x="908" y="133"/>
                </a:cubicBezTo>
                <a:cubicBezTo>
                  <a:pt x="908" y="133"/>
                  <a:pt x="907" y="132"/>
                  <a:pt x="906" y="132"/>
                </a:cubicBezTo>
                <a:cubicBezTo>
                  <a:pt x="907" y="133"/>
                  <a:pt x="907" y="133"/>
                  <a:pt x="908" y="134"/>
                </a:cubicBezTo>
                <a:cubicBezTo>
                  <a:pt x="907" y="134"/>
                  <a:pt x="907" y="134"/>
                  <a:pt x="907" y="135"/>
                </a:cubicBezTo>
                <a:cubicBezTo>
                  <a:pt x="906" y="134"/>
                  <a:pt x="905" y="135"/>
                  <a:pt x="905" y="134"/>
                </a:cubicBezTo>
                <a:cubicBezTo>
                  <a:pt x="905" y="134"/>
                  <a:pt x="905" y="133"/>
                  <a:pt x="905" y="133"/>
                </a:cubicBezTo>
                <a:cubicBezTo>
                  <a:pt x="904" y="133"/>
                  <a:pt x="904" y="134"/>
                  <a:pt x="904" y="135"/>
                </a:cubicBezTo>
                <a:cubicBezTo>
                  <a:pt x="904" y="136"/>
                  <a:pt x="905" y="136"/>
                  <a:pt x="903" y="136"/>
                </a:cubicBezTo>
                <a:cubicBezTo>
                  <a:pt x="903" y="136"/>
                  <a:pt x="902" y="138"/>
                  <a:pt x="902" y="138"/>
                </a:cubicBezTo>
                <a:cubicBezTo>
                  <a:pt x="902" y="139"/>
                  <a:pt x="902" y="139"/>
                  <a:pt x="902" y="140"/>
                </a:cubicBezTo>
                <a:cubicBezTo>
                  <a:pt x="902" y="140"/>
                  <a:pt x="902" y="140"/>
                  <a:pt x="902" y="140"/>
                </a:cubicBezTo>
                <a:cubicBezTo>
                  <a:pt x="902" y="140"/>
                  <a:pt x="902" y="141"/>
                  <a:pt x="902" y="142"/>
                </a:cubicBezTo>
                <a:cubicBezTo>
                  <a:pt x="901" y="142"/>
                  <a:pt x="900" y="142"/>
                  <a:pt x="900" y="142"/>
                </a:cubicBezTo>
                <a:cubicBezTo>
                  <a:pt x="900" y="143"/>
                  <a:pt x="899" y="143"/>
                  <a:pt x="898" y="143"/>
                </a:cubicBezTo>
                <a:cubicBezTo>
                  <a:pt x="898" y="143"/>
                  <a:pt x="898" y="143"/>
                  <a:pt x="897" y="144"/>
                </a:cubicBezTo>
                <a:cubicBezTo>
                  <a:pt x="897" y="144"/>
                  <a:pt x="897" y="143"/>
                  <a:pt x="897" y="144"/>
                </a:cubicBezTo>
                <a:cubicBezTo>
                  <a:pt x="897" y="145"/>
                  <a:pt x="898" y="145"/>
                  <a:pt x="898" y="145"/>
                </a:cubicBezTo>
                <a:cubicBezTo>
                  <a:pt x="899" y="145"/>
                  <a:pt x="900" y="145"/>
                  <a:pt x="900" y="144"/>
                </a:cubicBezTo>
                <a:cubicBezTo>
                  <a:pt x="901" y="143"/>
                  <a:pt x="901" y="144"/>
                  <a:pt x="902" y="144"/>
                </a:cubicBezTo>
                <a:cubicBezTo>
                  <a:pt x="901" y="146"/>
                  <a:pt x="900" y="145"/>
                  <a:pt x="899" y="145"/>
                </a:cubicBezTo>
                <a:cubicBezTo>
                  <a:pt x="898" y="146"/>
                  <a:pt x="898" y="148"/>
                  <a:pt x="898" y="149"/>
                </a:cubicBezTo>
                <a:cubicBezTo>
                  <a:pt x="898" y="149"/>
                  <a:pt x="897" y="146"/>
                  <a:pt x="896" y="146"/>
                </a:cubicBezTo>
                <a:cubicBezTo>
                  <a:pt x="895" y="146"/>
                  <a:pt x="894" y="146"/>
                  <a:pt x="894" y="147"/>
                </a:cubicBezTo>
                <a:cubicBezTo>
                  <a:pt x="894" y="147"/>
                  <a:pt x="894" y="147"/>
                  <a:pt x="895" y="147"/>
                </a:cubicBezTo>
                <a:cubicBezTo>
                  <a:pt x="895" y="147"/>
                  <a:pt x="896" y="147"/>
                  <a:pt x="896" y="148"/>
                </a:cubicBezTo>
                <a:cubicBezTo>
                  <a:pt x="895" y="149"/>
                  <a:pt x="894" y="147"/>
                  <a:pt x="894" y="149"/>
                </a:cubicBezTo>
                <a:cubicBezTo>
                  <a:pt x="895" y="149"/>
                  <a:pt x="896" y="149"/>
                  <a:pt x="896" y="149"/>
                </a:cubicBezTo>
                <a:cubicBezTo>
                  <a:pt x="896" y="149"/>
                  <a:pt x="896" y="150"/>
                  <a:pt x="896" y="151"/>
                </a:cubicBezTo>
                <a:cubicBezTo>
                  <a:pt x="896" y="151"/>
                  <a:pt x="897" y="150"/>
                  <a:pt x="897" y="151"/>
                </a:cubicBezTo>
                <a:cubicBezTo>
                  <a:pt x="897" y="152"/>
                  <a:pt x="896" y="152"/>
                  <a:pt x="896" y="152"/>
                </a:cubicBezTo>
                <a:cubicBezTo>
                  <a:pt x="895" y="152"/>
                  <a:pt x="894" y="152"/>
                  <a:pt x="894" y="152"/>
                </a:cubicBezTo>
                <a:cubicBezTo>
                  <a:pt x="893" y="152"/>
                  <a:pt x="893" y="153"/>
                  <a:pt x="893" y="153"/>
                </a:cubicBezTo>
                <a:cubicBezTo>
                  <a:pt x="893" y="154"/>
                  <a:pt x="893" y="154"/>
                  <a:pt x="894" y="154"/>
                </a:cubicBezTo>
                <a:cubicBezTo>
                  <a:pt x="893" y="155"/>
                  <a:pt x="893" y="154"/>
                  <a:pt x="892" y="155"/>
                </a:cubicBezTo>
                <a:cubicBezTo>
                  <a:pt x="891" y="155"/>
                  <a:pt x="891" y="156"/>
                  <a:pt x="891" y="156"/>
                </a:cubicBezTo>
                <a:cubicBezTo>
                  <a:pt x="890" y="156"/>
                  <a:pt x="890" y="156"/>
                  <a:pt x="890" y="156"/>
                </a:cubicBezTo>
                <a:cubicBezTo>
                  <a:pt x="890" y="157"/>
                  <a:pt x="889" y="156"/>
                  <a:pt x="888" y="156"/>
                </a:cubicBezTo>
                <a:cubicBezTo>
                  <a:pt x="888" y="156"/>
                  <a:pt x="888" y="158"/>
                  <a:pt x="888" y="158"/>
                </a:cubicBezTo>
                <a:cubicBezTo>
                  <a:pt x="889" y="158"/>
                  <a:pt x="888" y="158"/>
                  <a:pt x="887" y="158"/>
                </a:cubicBezTo>
                <a:cubicBezTo>
                  <a:pt x="887" y="158"/>
                  <a:pt x="887" y="159"/>
                  <a:pt x="887" y="159"/>
                </a:cubicBezTo>
                <a:cubicBezTo>
                  <a:pt x="886" y="159"/>
                  <a:pt x="886" y="159"/>
                  <a:pt x="885" y="159"/>
                </a:cubicBezTo>
                <a:cubicBezTo>
                  <a:pt x="885" y="159"/>
                  <a:pt x="885" y="160"/>
                  <a:pt x="885" y="160"/>
                </a:cubicBezTo>
                <a:cubicBezTo>
                  <a:pt x="885" y="161"/>
                  <a:pt x="886" y="160"/>
                  <a:pt x="886" y="160"/>
                </a:cubicBezTo>
                <a:cubicBezTo>
                  <a:pt x="886" y="162"/>
                  <a:pt x="885" y="160"/>
                  <a:pt x="885" y="161"/>
                </a:cubicBezTo>
                <a:cubicBezTo>
                  <a:pt x="884" y="162"/>
                  <a:pt x="885" y="162"/>
                  <a:pt x="885" y="162"/>
                </a:cubicBezTo>
                <a:cubicBezTo>
                  <a:pt x="885" y="163"/>
                  <a:pt x="885" y="163"/>
                  <a:pt x="885" y="164"/>
                </a:cubicBezTo>
                <a:cubicBezTo>
                  <a:pt x="884" y="164"/>
                  <a:pt x="884" y="165"/>
                  <a:pt x="883" y="165"/>
                </a:cubicBezTo>
                <a:cubicBezTo>
                  <a:pt x="883" y="165"/>
                  <a:pt x="883" y="165"/>
                  <a:pt x="882" y="165"/>
                </a:cubicBezTo>
                <a:cubicBezTo>
                  <a:pt x="881" y="165"/>
                  <a:pt x="881" y="165"/>
                  <a:pt x="881" y="166"/>
                </a:cubicBezTo>
                <a:cubicBezTo>
                  <a:pt x="881" y="167"/>
                  <a:pt x="879" y="167"/>
                  <a:pt x="879" y="167"/>
                </a:cubicBezTo>
                <a:cubicBezTo>
                  <a:pt x="878" y="168"/>
                  <a:pt x="878" y="168"/>
                  <a:pt x="878" y="169"/>
                </a:cubicBezTo>
                <a:cubicBezTo>
                  <a:pt x="879" y="170"/>
                  <a:pt x="878" y="170"/>
                  <a:pt x="878" y="171"/>
                </a:cubicBezTo>
                <a:cubicBezTo>
                  <a:pt x="877" y="171"/>
                  <a:pt x="876" y="170"/>
                  <a:pt x="876" y="170"/>
                </a:cubicBezTo>
                <a:cubicBezTo>
                  <a:pt x="875" y="170"/>
                  <a:pt x="875" y="170"/>
                  <a:pt x="874" y="171"/>
                </a:cubicBezTo>
                <a:cubicBezTo>
                  <a:pt x="874" y="171"/>
                  <a:pt x="875" y="172"/>
                  <a:pt x="874" y="172"/>
                </a:cubicBezTo>
                <a:cubicBezTo>
                  <a:pt x="873" y="172"/>
                  <a:pt x="873" y="172"/>
                  <a:pt x="873" y="173"/>
                </a:cubicBezTo>
                <a:cubicBezTo>
                  <a:pt x="872" y="173"/>
                  <a:pt x="872" y="173"/>
                  <a:pt x="871" y="173"/>
                </a:cubicBezTo>
                <a:cubicBezTo>
                  <a:pt x="871" y="173"/>
                  <a:pt x="871" y="173"/>
                  <a:pt x="871" y="174"/>
                </a:cubicBezTo>
                <a:cubicBezTo>
                  <a:pt x="871" y="175"/>
                  <a:pt x="870" y="175"/>
                  <a:pt x="869" y="176"/>
                </a:cubicBezTo>
                <a:cubicBezTo>
                  <a:pt x="869" y="176"/>
                  <a:pt x="868" y="178"/>
                  <a:pt x="867" y="178"/>
                </a:cubicBezTo>
                <a:cubicBezTo>
                  <a:pt x="867" y="178"/>
                  <a:pt x="866" y="178"/>
                  <a:pt x="866" y="179"/>
                </a:cubicBezTo>
                <a:cubicBezTo>
                  <a:pt x="866" y="179"/>
                  <a:pt x="867" y="179"/>
                  <a:pt x="867" y="179"/>
                </a:cubicBezTo>
                <a:cubicBezTo>
                  <a:pt x="867" y="180"/>
                  <a:pt x="866" y="179"/>
                  <a:pt x="866" y="180"/>
                </a:cubicBezTo>
                <a:cubicBezTo>
                  <a:pt x="867" y="181"/>
                  <a:pt x="868" y="180"/>
                  <a:pt x="868" y="180"/>
                </a:cubicBezTo>
                <a:cubicBezTo>
                  <a:pt x="869" y="180"/>
                  <a:pt x="869" y="179"/>
                  <a:pt x="869" y="179"/>
                </a:cubicBezTo>
                <a:cubicBezTo>
                  <a:pt x="870" y="179"/>
                  <a:pt x="869" y="180"/>
                  <a:pt x="870" y="179"/>
                </a:cubicBezTo>
                <a:cubicBezTo>
                  <a:pt x="870" y="179"/>
                  <a:pt x="871" y="178"/>
                  <a:pt x="871" y="178"/>
                </a:cubicBezTo>
                <a:cubicBezTo>
                  <a:pt x="871" y="178"/>
                  <a:pt x="871" y="178"/>
                  <a:pt x="871" y="178"/>
                </a:cubicBezTo>
                <a:cubicBezTo>
                  <a:pt x="872" y="178"/>
                  <a:pt x="872" y="177"/>
                  <a:pt x="873" y="177"/>
                </a:cubicBezTo>
                <a:cubicBezTo>
                  <a:pt x="873" y="178"/>
                  <a:pt x="872" y="178"/>
                  <a:pt x="872" y="179"/>
                </a:cubicBezTo>
                <a:cubicBezTo>
                  <a:pt x="872" y="179"/>
                  <a:pt x="870" y="180"/>
                  <a:pt x="870" y="180"/>
                </a:cubicBezTo>
                <a:cubicBezTo>
                  <a:pt x="869" y="180"/>
                  <a:pt x="869" y="181"/>
                  <a:pt x="869" y="182"/>
                </a:cubicBezTo>
                <a:cubicBezTo>
                  <a:pt x="869" y="183"/>
                  <a:pt x="868" y="182"/>
                  <a:pt x="867" y="182"/>
                </a:cubicBezTo>
                <a:cubicBezTo>
                  <a:pt x="865" y="182"/>
                  <a:pt x="865" y="182"/>
                  <a:pt x="865" y="181"/>
                </a:cubicBezTo>
                <a:cubicBezTo>
                  <a:pt x="865" y="180"/>
                  <a:pt x="865" y="180"/>
                  <a:pt x="864" y="180"/>
                </a:cubicBezTo>
                <a:cubicBezTo>
                  <a:pt x="864" y="180"/>
                  <a:pt x="865" y="179"/>
                  <a:pt x="864" y="179"/>
                </a:cubicBezTo>
                <a:cubicBezTo>
                  <a:pt x="864" y="180"/>
                  <a:pt x="863" y="180"/>
                  <a:pt x="863" y="181"/>
                </a:cubicBezTo>
                <a:cubicBezTo>
                  <a:pt x="863" y="181"/>
                  <a:pt x="860" y="180"/>
                  <a:pt x="860" y="180"/>
                </a:cubicBezTo>
                <a:cubicBezTo>
                  <a:pt x="860" y="181"/>
                  <a:pt x="860" y="182"/>
                  <a:pt x="861" y="182"/>
                </a:cubicBezTo>
                <a:cubicBezTo>
                  <a:pt x="860" y="183"/>
                  <a:pt x="859" y="183"/>
                  <a:pt x="858" y="184"/>
                </a:cubicBezTo>
                <a:cubicBezTo>
                  <a:pt x="858" y="184"/>
                  <a:pt x="858" y="185"/>
                  <a:pt x="859" y="185"/>
                </a:cubicBezTo>
                <a:cubicBezTo>
                  <a:pt x="860" y="185"/>
                  <a:pt x="860" y="185"/>
                  <a:pt x="860" y="186"/>
                </a:cubicBezTo>
                <a:cubicBezTo>
                  <a:pt x="859" y="185"/>
                  <a:pt x="858" y="184"/>
                  <a:pt x="857" y="184"/>
                </a:cubicBezTo>
                <a:cubicBezTo>
                  <a:pt x="857" y="185"/>
                  <a:pt x="857" y="185"/>
                  <a:pt x="857" y="186"/>
                </a:cubicBezTo>
                <a:cubicBezTo>
                  <a:pt x="856" y="185"/>
                  <a:pt x="856" y="185"/>
                  <a:pt x="855" y="185"/>
                </a:cubicBezTo>
                <a:cubicBezTo>
                  <a:pt x="854" y="186"/>
                  <a:pt x="853" y="185"/>
                  <a:pt x="852" y="185"/>
                </a:cubicBezTo>
                <a:cubicBezTo>
                  <a:pt x="852" y="186"/>
                  <a:pt x="852" y="187"/>
                  <a:pt x="853" y="187"/>
                </a:cubicBezTo>
                <a:cubicBezTo>
                  <a:pt x="853" y="187"/>
                  <a:pt x="854" y="187"/>
                  <a:pt x="854" y="187"/>
                </a:cubicBezTo>
                <a:cubicBezTo>
                  <a:pt x="854" y="188"/>
                  <a:pt x="854" y="188"/>
                  <a:pt x="853" y="188"/>
                </a:cubicBezTo>
                <a:cubicBezTo>
                  <a:pt x="853" y="189"/>
                  <a:pt x="853" y="189"/>
                  <a:pt x="852" y="189"/>
                </a:cubicBezTo>
                <a:cubicBezTo>
                  <a:pt x="852" y="189"/>
                  <a:pt x="852" y="189"/>
                  <a:pt x="852" y="190"/>
                </a:cubicBezTo>
                <a:cubicBezTo>
                  <a:pt x="852" y="189"/>
                  <a:pt x="851" y="189"/>
                  <a:pt x="850" y="189"/>
                </a:cubicBezTo>
                <a:cubicBezTo>
                  <a:pt x="849" y="189"/>
                  <a:pt x="849" y="189"/>
                  <a:pt x="849" y="190"/>
                </a:cubicBezTo>
                <a:cubicBezTo>
                  <a:pt x="849" y="190"/>
                  <a:pt x="848" y="191"/>
                  <a:pt x="849" y="191"/>
                </a:cubicBezTo>
                <a:cubicBezTo>
                  <a:pt x="849" y="191"/>
                  <a:pt x="850" y="191"/>
                  <a:pt x="851" y="191"/>
                </a:cubicBezTo>
                <a:cubicBezTo>
                  <a:pt x="851" y="191"/>
                  <a:pt x="851" y="192"/>
                  <a:pt x="852" y="192"/>
                </a:cubicBezTo>
                <a:cubicBezTo>
                  <a:pt x="853" y="193"/>
                  <a:pt x="852" y="192"/>
                  <a:pt x="852" y="193"/>
                </a:cubicBezTo>
                <a:cubicBezTo>
                  <a:pt x="852" y="193"/>
                  <a:pt x="852" y="194"/>
                  <a:pt x="851" y="194"/>
                </a:cubicBezTo>
                <a:cubicBezTo>
                  <a:pt x="851" y="193"/>
                  <a:pt x="851" y="192"/>
                  <a:pt x="851" y="192"/>
                </a:cubicBezTo>
                <a:cubicBezTo>
                  <a:pt x="850" y="192"/>
                  <a:pt x="850" y="192"/>
                  <a:pt x="849" y="193"/>
                </a:cubicBezTo>
                <a:cubicBezTo>
                  <a:pt x="848" y="191"/>
                  <a:pt x="848" y="192"/>
                  <a:pt x="848" y="193"/>
                </a:cubicBezTo>
                <a:cubicBezTo>
                  <a:pt x="848" y="193"/>
                  <a:pt x="846" y="194"/>
                  <a:pt x="846" y="192"/>
                </a:cubicBezTo>
                <a:cubicBezTo>
                  <a:pt x="846" y="193"/>
                  <a:pt x="844" y="193"/>
                  <a:pt x="844" y="193"/>
                </a:cubicBezTo>
                <a:cubicBezTo>
                  <a:pt x="844" y="194"/>
                  <a:pt x="844" y="194"/>
                  <a:pt x="843" y="193"/>
                </a:cubicBezTo>
                <a:cubicBezTo>
                  <a:pt x="843" y="193"/>
                  <a:pt x="843" y="194"/>
                  <a:pt x="843" y="195"/>
                </a:cubicBezTo>
                <a:cubicBezTo>
                  <a:pt x="844" y="195"/>
                  <a:pt x="847" y="195"/>
                  <a:pt x="848" y="196"/>
                </a:cubicBezTo>
                <a:cubicBezTo>
                  <a:pt x="847" y="196"/>
                  <a:pt x="841" y="196"/>
                  <a:pt x="841" y="196"/>
                </a:cubicBezTo>
                <a:cubicBezTo>
                  <a:pt x="841" y="197"/>
                  <a:pt x="841" y="197"/>
                  <a:pt x="841" y="198"/>
                </a:cubicBezTo>
                <a:cubicBezTo>
                  <a:pt x="842" y="198"/>
                  <a:pt x="842" y="198"/>
                  <a:pt x="841" y="198"/>
                </a:cubicBezTo>
                <a:cubicBezTo>
                  <a:pt x="841" y="198"/>
                  <a:pt x="841" y="199"/>
                  <a:pt x="841" y="200"/>
                </a:cubicBezTo>
                <a:cubicBezTo>
                  <a:pt x="842" y="200"/>
                  <a:pt x="843" y="199"/>
                  <a:pt x="844" y="199"/>
                </a:cubicBezTo>
                <a:cubicBezTo>
                  <a:pt x="844" y="199"/>
                  <a:pt x="844" y="200"/>
                  <a:pt x="845" y="200"/>
                </a:cubicBezTo>
                <a:cubicBezTo>
                  <a:pt x="845" y="200"/>
                  <a:pt x="845" y="200"/>
                  <a:pt x="845" y="200"/>
                </a:cubicBezTo>
                <a:cubicBezTo>
                  <a:pt x="846" y="200"/>
                  <a:pt x="846" y="200"/>
                  <a:pt x="847" y="200"/>
                </a:cubicBezTo>
                <a:cubicBezTo>
                  <a:pt x="847" y="200"/>
                  <a:pt x="847" y="199"/>
                  <a:pt x="847" y="199"/>
                </a:cubicBezTo>
                <a:cubicBezTo>
                  <a:pt x="847" y="198"/>
                  <a:pt x="848" y="199"/>
                  <a:pt x="848" y="199"/>
                </a:cubicBezTo>
                <a:cubicBezTo>
                  <a:pt x="849" y="199"/>
                  <a:pt x="849" y="199"/>
                  <a:pt x="849" y="199"/>
                </a:cubicBezTo>
                <a:cubicBezTo>
                  <a:pt x="850" y="199"/>
                  <a:pt x="850" y="199"/>
                  <a:pt x="850" y="200"/>
                </a:cubicBezTo>
                <a:cubicBezTo>
                  <a:pt x="850" y="200"/>
                  <a:pt x="850" y="200"/>
                  <a:pt x="850" y="200"/>
                </a:cubicBezTo>
                <a:cubicBezTo>
                  <a:pt x="851" y="200"/>
                  <a:pt x="850" y="199"/>
                  <a:pt x="851" y="199"/>
                </a:cubicBezTo>
                <a:cubicBezTo>
                  <a:pt x="852" y="199"/>
                  <a:pt x="852" y="199"/>
                  <a:pt x="852" y="200"/>
                </a:cubicBezTo>
                <a:cubicBezTo>
                  <a:pt x="852" y="200"/>
                  <a:pt x="851" y="200"/>
                  <a:pt x="850" y="200"/>
                </a:cubicBezTo>
                <a:cubicBezTo>
                  <a:pt x="850" y="200"/>
                  <a:pt x="849" y="202"/>
                  <a:pt x="849" y="201"/>
                </a:cubicBezTo>
                <a:cubicBezTo>
                  <a:pt x="848" y="201"/>
                  <a:pt x="848" y="200"/>
                  <a:pt x="848" y="200"/>
                </a:cubicBezTo>
                <a:cubicBezTo>
                  <a:pt x="848" y="201"/>
                  <a:pt x="846" y="200"/>
                  <a:pt x="845" y="200"/>
                </a:cubicBezTo>
                <a:cubicBezTo>
                  <a:pt x="844" y="200"/>
                  <a:pt x="842" y="200"/>
                  <a:pt x="842" y="201"/>
                </a:cubicBezTo>
                <a:cubicBezTo>
                  <a:pt x="842" y="201"/>
                  <a:pt x="841" y="201"/>
                  <a:pt x="841" y="201"/>
                </a:cubicBezTo>
                <a:cubicBezTo>
                  <a:pt x="841" y="202"/>
                  <a:pt x="843" y="202"/>
                  <a:pt x="844" y="202"/>
                </a:cubicBezTo>
                <a:cubicBezTo>
                  <a:pt x="843" y="202"/>
                  <a:pt x="843" y="204"/>
                  <a:pt x="843" y="204"/>
                </a:cubicBezTo>
                <a:cubicBezTo>
                  <a:pt x="843" y="204"/>
                  <a:pt x="842" y="204"/>
                  <a:pt x="842" y="204"/>
                </a:cubicBezTo>
                <a:cubicBezTo>
                  <a:pt x="842" y="205"/>
                  <a:pt x="842" y="205"/>
                  <a:pt x="841" y="205"/>
                </a:cubicBezTo>
                <a:cubicBezTo>
                  <a:pt x="841" y="205"/>
                  <a:pt x="842" y="206"/>
                  <a:pt x="843" y="205"/>
                </a:cubicBezTo>
                <a:cubicBezTo>
                  <a:pt x="844" y="205"/>
                  <a:pt x="844" y="205"/>
                  <a:pt x="845" y="206"/>
                </a:cubicBezTo>
                <a:cubicBezTo>
                  <a:pt x="844" y="206"/>
                  <a:pt x="844" y="206"/>
                  <a:pt x="843" y="207"/>
                </a:cubicBezTo>
                <a:cubicBezTo>
                  <a:pt x="844" y="207"/>
                  <a:pt x="845" y="207"/>
                  <a:pt x="845" y="207"/>
                </a:cubicBezTo>
                <a:cubicBezTo>
                  <a:pt x="845" y="208"/>
                  <a:pt x="845" y="208"/>
                  <a:pt x="847" y="208"/>
                </a:cubicBezTo>
                <a:cubicBezTo>
                  <a:pt x="847" y="207"/>
                  <a:pt x="847" y="206"/>
                  <a:pt x="849" y="206"/>
                </a:cubicBezTo>
                <a:cubicBezTo>
                  <a:pt x="849" y="206"/>
                  <a:pt x="849" y="205"/>
                  <a:pt x="850" y="205"/>
                </a:cubicBezTo>
                <a:cubicBezTo>
                  <a:pt x="850" y="205"/>
                  <a:pt x="850" y="205"/>
                  <a:pt x="851" y="205"/>
                </a:cubicBezTo>
                <a:cubicBezTo>
                  <a:pt x="851" y="205"/>
                  <a:pt x="851" y="205"/>
                  <a:pt x="851" y="205"/>
                </a:cubicBezTo>
                <a:cubicBezTo>
                  <a:pt x="851" y="206"/>
                  <a:pt x="850" y="206"/>
                  <a:pt x="849" y="206"/>
                </a:cubicBezTo>
                <a:cubicBezTo>
                  <a:pt x="848" y="206"/>
                  <a:pt x="848" y="207"/>
                  <a:pt x="848" y="208"/>
                </a:cubicBezTo>
                <a:cubicBezTo>
                  <a:pt x="848" y="209"/>
                  <a:pt x="847" y="209"/>
                  <a:pt x="847" y="209"/>
                </a:cubicBezTo>
                <a:cubicBezTo>
                  <a:pt x="847" y="210"/>
                  <a:pt x="847" y="210"/>
                  <a:pt x="847" y="211"/>
                </a:cubicBezTo>
                <a:cubicBezTo>
                  <a:pt x="847" y="211"/>
                  <a:pt x="846" y="211"/>
                  <a:pt x="846" y="211"/>
                </a:cubicBezTo>
                <a:cubicBezTo>
                  <a:pt x="846" y="211"/>
                  <a:pt x="846" y="211"/>
                  <a:pt x="846" y="212"/>
                </a:cubicBezTo>
                <a:cubicBezTo>
                  <a:pt x="845" y="212"/>
                  <a:pt x="844" y="212"/>
                  <a:pt x="843" y="212"/>
                </a:cubicBezTo>
                <a:cubicBezTo>
                  <a:pt x="843" y="212"/>
                  <a:pt x="843" y="212"/>
                  <a:pt x="842" y="213"/>
                </a:cubicBezTo>
                <a:cubicBezTo>
                  <a:pt x="842" y="214"/>
                  <a:pt x="844" y="213"/>
                  <a:pt x="844" y="214"/>
                </a:cubicBezTo>
                <a:cubicBezTo>
                  <a:pt x="844" y="216"/>
                  <a:pt x="844" y="215"/>
                  <a:pt x="845" y="215"/>
                </a:cubicBezTo>
                <a:cubicBezTo>
                  <a:pt x="845" y="215"/>
                  <a:pt x="845" y="213"/>
                  <a:pt x="845" y="213"/>
                </a:cubicBezTo>
                <a:cubicBezTo>
                  <a:pt x="846" y="213"/>
                  <a:pt x="847" y="215"/>
                  <a:pt x="847" y="213"/>
                </a:cubicBezTo>
                <a:cubicBezTo>
                  <a:pt x="847" y="213"/>
                  <a:pt x="848" y="213"/>
                  <a:pt x="848" y="213"/>
                </a:cubicBezTo>
                <a:cubicBezTo>
                  <a:pt x="848" y="213"/>
                  <a:pt x="848" y="214"/>
                  <a:pt x="847" y="214"/>
                </a:cubicBezTo>
                <a:cubicBezTo>
                  <a:pt x="847" y="215"/>
                  <a:pt x="847" y="215"/>
                  <a:pt x="848" y="216"/>
                </a:cubicBezTo>
                <a:cubicBezTo>
                  <a:pt x="847" y="216"/>
                  <a:pt x="847" y="217"/>
                  <a:pt x="847" y="218"/>
                </a:cubicBezTo>
                <a:cubicBezTo>
                  <a:pt x="846" y="218"/>
                  <a:pt x="846" y="218"/>
                  <a:pt x="845" y="218"/>
                </a:cubicBezTo>
                <a:cubicBezTo>
                  <a:pt x="845" y="220"/>
                  <a:pt x="845" y="220"/>
                  <a:pt x="846" y="221"/>
                </a:cubicBezTo>
                <a:cubicBezTo>
                  <a:pt x="847" y="222"/>
                  <a:pt x="847" y="222"/>
                  <a:pt x="847" y="223"/>
                </a:cubicBezTo>
                <a:cubicBezTo>
                  <a:pt x="848" y="223"/>
                  <a:pt x="849" y="223"/>
                  <a:pt x="850" y="223"/>
                </a:cubicBezTo>
                <a:cubicBezTo>
                  <a:pt x="850" y="222"/>
                  <a:pt x="850" y="222"/>
                  <a:pt x="851" y="222"/>
                </a:cubicBezTo>
                <a:cubicBezTo>
                  <a:pt x="851" y="223"/>
                  <a:pt x="851" y="223"/>
                  <a:pt x="851" y="224"/>
                </a:cubicBezTo>
                <a:cubicBezTo>
                  <a:pt x="852" y="224"/>
                  <a:pt x="852" y="224"/>
                  <a:pt x="853" y="224"/>
                </a:cubicBezTo>
                <a:cubicBezTo>
                  <a:pt x="854" y="224"/>
                  <a:pt x="854" y="224"/>
                  <a:pt x="855" y="223"/>
                </a:cubicBezTo>
                <a:cubicBezTo>
                  <a:pt x="855" y="223"/>
                  <a:pt x="856" y="223"/>
                  <a:pt x="856" y="223"/>
                </a:cubicBezTo>
                <a:cubicBezTo>
                  <a:pt x="856" y="222"/>
                  <a:pt x="856" y="223"/>
                  <a:pt x="857" y="223"/>
                </a:cubicBezTo>
                <a:cubicBezTo>
                  <a:pt x="857" y="223"/>
                  <a:pt x="857" y="223"/>
                  <a:pt x="857" y="223"/>
                </a:cubicBezTo>
                <a:cubicBezTo>
                  <a:pt x="858" y="222"/>
                  <a:pt x="858" y="222"/>
                  <a:pt x="859" y="222"/>
                </a:cubicBezTo>
                <a:cubicBezTo>
                  <a:pt x="859" y="221"/>
                  <a:pt x="859" y="221"/>
                  <a:pt x="859" y="221"/>
                </a:cubicBezTo>
                <a:cubicBezTo>
                  <a:pt x="859" y="221"/>
                  <a:pt x="859" y="221"/>
                  <a:pt x="860" y="221"/>
                </a:cubicBezTo>
                <a:cubicBezTo>
                  <a:pt x="860" y="221"/>
                  <a:pt x="860" y="221"/>
                  <a:pt x="860" y="221"/>
                </a:cubicBezTo>
                <a:cubicBezTo>
                  <a:pt x="860" y="220"/>
                  <a:pt x="861" y="221"/>
                  <a:pt x="861" y="221"/>
                </a:cubicBezTo>
                <a:cubicBezTo>
                  <a:pt x="862" y="221"/>
                  <a:pt x="862" y="219"/>
                  <a:pt x="862" y="219"/>
                </a:cubicBezTo>
                <a:cubicBezTo>
                  <a:pt x="863" y="219"/>
                  <a:pt x="863" y="219"/>
                  <a:pt x="863" y="218"/>
                </a:cubicBezTo>
                <a:cubicBezTo>
                  <a:pt x="864" y="218"/>
                  <a:pt x="864" y="218"/>
                  <a:pt x="865" y="218"/>
                </a:cubicBezTo>
                <a:cubicBezTo>
                  <a:pt x="866" y="218"/>
                  <a:pt x="865" y="218"/>
                  <a:pt x="866" y="218"/>
                </a:cubicBezTo>
                <a:cubicBezTo>
                  <a:pt x="866" y="218"/>
                  <a:pt x="867" y="217"/>
                  <a:pt x="867" y="217"/>
                </a:cubicBezTo>
                <a:cubicBezTo>
                  <a:pt x="868" y="217"/>
                  <a:pt x="868" y="217"/>
                  <a:pt x="869" y="217"/>
                </a:cubicBezTo>
                <a:cubicBezTo>
                  <a:pt x="869" y="217"/>
                  <a:pt x="869" y="217"/>
                  <a:pt x="869" y="216"/>
                </a:cubicBezTo>
                <a:cubicBezTo>
                  <a:pt x="869" y="216"/>
                  <a:pt x="870" y="216"/>
                  <a:pt x="870" y="216"/>
                </a:cubicBezTo>
                <a:cubicBezTo>
                  <a:pt x="870" y="216"/>
                  <a:pt x="870" y="216"/>
                  <a:pt x="870" y="216"/>
                </a:cubicBezTo>
                <a:cubicBezTo>
                  <a:pt x="871" y="215"/>
                  <a:pt x="871" y="215"/>
                  <a:pt x="871" y="215"/>
                </a:cubicBezTo>
                <a:cubicBezTo>
                  <a:pt x="871" y="217"/>
                  <a:pt x="871" y="218"/>
                  <a:pt x="871" y="219"/>
                </a:cubicBezTo>
                <a:cubicBezTo>
                  <a:pt x="871" y="220"/>
                  <a:pt x="871" y="220"/>
                  <a:pt x="872" y="220"/>
                </a:cubicBezTo>
                <a:cubicBezTo>
                  <a:pt x="872" y="220"/>
                  <a:pt x="872" y="220"/>
                  <a:pt x="873" y="221"/>
                </a:cubicBezTo>
                <a:cubicBezTo>
                  <a:pt x="873" y="221"/>
                  <a:pt x="873" y="222"/>
                  <a:pt x="874" y="222"/>
                </a:cubicBezTo>
                <a:cubicBezTo>
                  <a:pt x="874" y="223"/>
                  <a:pt x="873" y="223"/>
                  <a:pt x="873" y="223"/>
                </a:cubicBezTo>
                <a:cubicBezTo>
                  <a:pt x="873" y="224"/>
                  <a:pt x="873" y="224"/>
                  <a:pt x="873" y="224"/>
                </a:cubicBezTo>
                <a:cubicBezTo>
                  <a:pt x="872" y="225"/>
                  <a:pt x="873" y="225"/>
                  <a:pt x="873" y="226"/>
                </a:cubicBezTo>
                <a:cubicBezTo>
                  <a:pt x="874" y="226"/>
                  <a:pt x="873" y="227"/>
                  <a:pt x="874" y="227"/>
                </a:cubicBezTo>
                <a:cubicBezTo>
                  <a:pt x="875" y="227"/>
                  <a:pt x="875" y="227"/>
                  <a:pt x="875" y="228"/>
                </a:cubicBezTo>
                <a:cubicBezTo>
                  <a:pt x="875" y="228"/>
                  <a:pt x="876" y="229"/>
                  <a:pt x="876" y="230"/>
                </a:cubicBezTo>
                <a:cubicBezTo>
                  <a:pt x="877" y="230"/>
                  <a:pt x="877" y="231"/>
                  <a:pt x="878" y="231"/>
                </a:cubicBezTo>
                <a:cubicBezTo>
                  <a:pt x="878" y="232"/>
                  <a:pt x="878" y="232"/>
                  <a:pt x="878" y="232"/>
                </a:cubicBezTo>
                <a:cubicBezTo>
                  <a:pt x="878" y="233"/>
                  <a:pt x="879" y="233"/>
                  <a:pt x="880" y="233"/>
                </a:cubicBezTo>
                <a:cubicBezTo>
                  <a:pt x="880" y="234"/>
                  <a:pt x="879" y="234"/>
                  <a:pt x="879" y="234"/>
                </a:cubicBezTo>
                <a:cubicBezTo>
                  <a:pt x="878" y="234"/>
                  <a:pt x="878" y="235"/>
                  <a:pt x="879" y="236"/>
                </a:cubicBezTo>
                <a:cubicBezTo>
                  <a:pt x="877" y="237"/>
                  <a:pt x="878" y="237"/>
                  <a:pt x="878" y="238"/>
                </a:cubicBezTo>
                <a:cubicBezTo>
                  <a:pt x="878" y="239"/>
                  <a:pt x="877" y="239"/>
                  <a:pt x="878" y="239"/>
                </a:cubicBezTo>
                <a:cubicBezTo>
                  <a:pt x="879" y="239"/>
                  <a:pt x="878" y="241"/>
                  <a:pt x="878" y="242"/>
                </a:cubicBezTo>
                <a:cubicBezTo>
                  <a:pt x="878" y="242"/>
                  <a:pt x="880" y="242"/>
                  <a:pt x="880" y="242"/>
                </a:cubicBezTo>
                <a:cubicBezTo>
                  <a:pt x="880" y="242"/>
                  <a:pt x="882" y="242"/>
                  <a:pt x="883" y="242"/>
                </a:cubicBezTo>
                <a:cubicBezTo>
                  <a:pt x="883" y="242"/>
                  <a:pt x="885" y="241"/>
                  <a:pt x="885" y="241"/>
                </a:cubicBezTo>
                <a:cubicBezTo>
                  <a:pt x="886" y="240"/>
                  <a:pt x="885" y="240"/>
                  <a:pt x="885" y="239"/>
                </a:cubicBezTo>
                <a:cubicBezTo>
                  <a:pt x="885" y="239"/>
                  <a:pt x="886" y="237"/>
                  <a:pt x="886" y="237"/>
                </a:cubicBezTo>
                <a:cubicBezTo>
                  <a:pt x="886" y="237"/>
                  <a:pt x="887" y="237"/>
                  <a:pt x="887" y="237"/>
                </a:cubicBezTo>
                <a:cubicBezTo>
                  <a:pt x="887" y="235"/>
                  <a:pt x="888" y="236"/>
                  <a:pt x="889" y="235"/>
                </a:cubicBezTo>
                <a:cubicBezTo>
                  <a:pt x="889" y="236"/>
                  <a:pt x="892" y="236"/>
                  <a:pt x="892" y="236"/>
                </a:cubicBezTo>
                <a:cubicBezTo>
                  <a:pt x="893" y="236"/>
                  <a:pt x="893" y="236"/>
                  <a:pt x="894" y="235"/>
                </a:cubicBezTo>
                <a:cubicBezTo>
                  <a:pt x="894" y="235"/>
                  <a:pt x="895" y="234"/>
                  <a:pt x="894" y="234"/>
                </a:cubicBezTo>
                <a:cubicBezTo>
                  <a:pt x="895" y="234"/>
                  <a:pt x="895" y="234"/>
                  <a:pt x="895" y="235"/>
                </a:cubicBezTo>
                <a:cubicBezTo>
                  <a:pt x="895" y="235"/>
                  <a:pt x="895" y="235"/>
                  <a:pt x="895" y="235"/>
                </a:cubicBezTo>
                <a:cubicBezTo>
                  <a:pt x="896" y="236"/>
                  <a:pt x="896" y="235"/>
                  <a:pt x="896" y="235"/>
                </a:cubicBezTo>
                <a:cubicBezTo>
                  <a:pt x="897" y="234"/>
                  <a:pt x="897" y="233"/>
                  <a:pt x="897" y="231"/>
                </a:cubicBezTo>
                <a:cubicBezTo>
                  <a:pt x="896" y="232"/>
                  <a:pt x="896" y="233"/>
                  <a:pt x="895" y="233"/>
                </a:cubicBezTo>
                <a:cubicBezTo>
                  <a:pt x="895" y="233"/>
                  <a:pt x="895" y="231"/>
                  <a:pt x="896" y="231"/>
                </a:cubicBezTo>
                <a:cubicBezTo>
                  <a:pt x="896" y="231"/>
                  <a:pt x="896" y="230"/>
                  <a:pt x="896" y="230"/>
                </a:cubicBezTo>
                <a:cubicBezTo>
                  <a:pt x="896" y="229"/>
                  <a:pt x="896" y="227"/>
                  <a:pt x="897" y="227"/>
                </a:cubicBezTo>
                <a:cubicBezTo>
                  <a:pt x="897" y="226"/>
                  <a:pt x="896" y="226"/>
                  <a:pt x="897" y="225"/>
                </a:cubicBezTo>
                <a:cubicBezTo>
                  <a:pt x="897" y="225"/>
                  <a:pt x="897" y="224"/>
                  <a:pt x="897" y="224"/>
                </a:cubicBezTo>
                <a:cubicBezTo>
                  <a:pt x="897" y="222"/>
                  <a:pt x="898" y="221"/>
                  <a:pt x="897" y="219"/>
                </a:cubicBezTo>
                <a:cubicBezTo>
                  <a:pt x="897" y="219"/>
                  <a:pt x="898" y="219"/>
                  <a:pt x="898" y="219"/>
                </a:cubicBezTo>
                <a:cubicBezTo>
                  <a:pt x="898" y="219"/>
                  <a:pt x="898" y="218"/>
                  <a:pt x="897" y="218"/>
                </a:cubicBezTo>
                <a:cubicBezTo>
                  <a:pt x="897" y="218"/>
                  <a:pt x="896" y="218"/>
                  <a:pt x="896" y="217"/>
                </a:cubicBezTo>
                <a:cubicBezTo>
                  <a:pt x="897" y="217"/>
                  <a:pt x="898" y="218"/>
                  <a:pt x="899" y="218"/>
                </a:cubicBezTo>
                <a:cubicBezTo>
                  <a:pt x="899" y="218"/>
                  <a:pt x="899" y="217"/>
                  <a:pt x="900" y="217"/>
                </a:cubicBezTo>
                <a:cubicBezTo>
                  <a:pt x="900" y="217"/>
                  <a:pt x="900" y="217"/>
                  <a:pt x="901" y="217"/>
                </a:cubicBezTo>
                <a:cubicBezTo>
                  <a:pt x="901" y="217"/>
                  <a:pt x="902" y="216"/>
                  <a:pt x="902" y="216"/>
                </a:cubicBezTo>
                <a:cubicBezTo>
                  <a:pt x="902" y="217"/>
                  <a:pt x="902" y="218"/>
                  <a:pt x="903" y="217"/>
                </a:cubicBezTo>
                <a:cubicBezTo>
                  <a:pt x="903" y="216"/>
                  <a:pt x="904" y="216"/>
                  <a:pt x="905" y="216"/>
                </a:cubicBezTo>
                <a:cubicBezTo>
                  <a:pt x="905" y="216"/>
                  <a:pt x="906" y="215"/>
                  <a:pt x="906" y="215"/>
                </a:cubicBezTo>
                <a:cubicBezTo>
                  <a:pt x="906" y="214"/>
                  <a:pt x="906" y="214"/>
                  <a:pt x="908" y="214"/>
                </a:cubicBezTo>
                <a:cubicBezTo>
                  <a:pt x="907" y="213"/>
                  <a:pt x="907" y="213"/>
                  <a:pt x="906" y="213"/>
                </a:cubicBezTo>
                <a:cubicBezTo>
                  <a:pt x="904" y="213"/>
                  <a:pt x="907" y="212"/>
                  <a:pt x="908" y="211"/>
                </a:cubicBezTo>
                <a:cubicBezTo>
                  <a:pt x="908" y="211"/>
                  <a:pt x="909" y="210"/>
                  <a:pt x="908" y="209"/>
                </a:cubicBezTo>
                <a:cubicBezTo>
                  <a:pt x="908" y="209"/>
                  <a:pt x="908" y="209"/>
                  <a:pt x="908" y="208"/>
                </a:cubicBezTo>
                <a:cubicBezTo>
                  <a:pt x="908" y="207"/>
                  <a:pt x="908" y="207"/>
                  <a:pt x="907" y="207"/>
                </a:cubicBezTo>
                <a:cubicBezTo>
                  <a:pt x="906" y="207"/>
                  <a:pt x="905" y="206"/>
                  <a:pt x="906" y="205"/>
                </a:cubicBezTo>
                <a:cubicBezTo>
                  <a:pt x="906" y="205"/>
                  <a:pt x="905" y="205"/>
                  <a:pt x="905" y="205"/>
                </a:cubicBezTo>
                <a:cubicBezTo>
                  <a:pt x="905" y="205"/>
                  <a:pt x="904" y="203"/>
                  <a:pt x="903" y="203"/>
                </a:cubicBezTo>
                <a:cubicBezTo>
                  <a:pt x="903" y="204"/>
                  <a:pt x="903" y="204"/>
                  <a:pt x="902" y="204"/>
                </a:cubicBezTo>
                <a:cubicBezTo>
                  <a:pt x="900" y="204"/>
                  <a:pt x="900" y="204"/>
                  <a:pt x="900" y="202"/>
                </a:cubicBezTo>
                <a:cubicBezTo>
                  <a:pt x="901" y="202"/>
                  <a:pt x="900" y="201"/>
                  <a:pt x="901" y="201"/>
                </a:cubicBezTo>
                <a:cubicBezTo>
                  <a:pt x="900" y="200"/>
                  <a:pt x="900" y="200"/>
                  <a:pt x="900" y="199"/>
                </a:cubicBezTo>
                <a:cubicBezTo>
                  <a:pt x="900" y="198"/>
                  <a:pt x="899" y="199"/>
                  <a:pt x="900" y="198"/>
                </a:cubicBezTo>
                <a:cubicBezTo>
                  <a:pt x="900" y="197"/>
                  <a:pt x="900" y="197"/>
                  <a:pt x="900" y="197"/>
                </a:cubicBezTo>
                <a:cubicBezTo>
                  <a:pt x="900" y="197"/>
                  <a:pt x="900" y="197"/>
                  <a:pt x="900" y="196"/>
                </a:cubicBezTo>
                <a:cubicBezTo>
                  <a:pt x="900" y="196"/>
                  <a:pt x="899" y="195"/>
                  <a:pt x="900" y="195"/>
                </a:cubicBezTo>
                <a:cubicBezTo>
                  <a:pt x="901" y="195"/>
                  <a:pt x="900" y="194"/>
                  <a:pt x="900" y="193"/>
                </a:cubicBezTo>
                <a:cubicBezTo>
                  <a:pt x="900" y="193"/>
                  <a:pt x="901" y="192"/>
                  <a:pt x="901" y="192"/>
                </a:cubicBezTo>
                <a:cubicBezTo>
                  <a:pt x="902" y="192"/>
                  <a:pt x="900" y="189"/>
                  <a:pt x="900" y="188"/>
                </a:cubicBezTo>
                <a:cubicBezTo>
                  <a:pt x="900" y="187"/>
                  <a:pt x="902" y="189"/>
                  <a:pt x="902" y="188"/>
                </a:cubicBezTo>
                <a:cubicBezTo>
                  <a:pt x="902" y="187"/>
                  <a:pt x="903" y="187"/>
                  <a:pt x="903" y="187"/>
                </a:cubicBezTo>
                <a:cubicBezTo>
                  <a:pt x="904" y="187"/>
                  <a:pt x="904" y="186"/>
                  <a:pt x="904" y="185"/>
                </a:cubicBezTo>
                <a:cubicBezTo>
                  <a:pt x="904" y="185"/>
                  <a:pt x="904" y="185"/>
                  <a:pt x="904" y="185"/>
                </a:cubicBezTo>
                <a:cubicBezTo>
                  <a:pt x="904" y="185"/>
                  <a:pt x="906" y="184"/>
                  <a:pt x="906" y="184"/>
                </a:cubicBezTo>
                <a:cubicBezTo>
                  <a:pt x="907" y="184"/>
                  <a:pt x="906" y="183"/>
                  <a:pt x="907" y="183"/>
                </a:cubicBezTo>
                <a:cubicBezTo>
                  <a:pt x="907" y="183"/>
                  <a:pt x="906" y="182"/>
                  <a:pt x="906" y="182"/>
                </a:cubicBezTo>
                <a:cubicBezTo>
                  <a:pt x="907" y="182"/>
                  <a:pt x="907" y="181"/>
                  <a:pt x="907" y="181"/>
                </a:cubicBezTo>
                <a:cubicBezTo>
                  <a:pt x="908" y="180"/>
                  <a:pt x="908" y="181"/>
                  <a:pt x="909" y="181"/>
                </a:cubicBezTo>
                <a:cubicBezTo>
                  <a:pt x="909" y="180"/>
                  <a:pt x="911" y="181"/>
                  <a:pt x="911" y="180"/>
                </a:cubicBezTo>
                <a:cubicBezTo>
                  <a:pt x="911" y="180"/>
                  <a:pt x="911" y="180"/>
                  <a:pt x="912" y="179"/>
                </a:cubicBezTo>
                <a:cubicBezTo>
                  <a:pt x="913" y="178"/>
                  <a:pt x="913" y="178"/>
                  <a:pt x="914" y="178"/>
                </a:cubicBezTo>
                <a:cubicBezTo>
                  <a:pt x="914" y="179"/>
                  <a:pt x="915" y="179"/>
                  <a:pt x="915" y="178"/>
                </a:cubicBezTo>
                <a:cubicBezTo>
                  <a:pt x="916" y="178"/>
                  <a:pt x="916" y="178"/>
                  <a:pt x="916" y="177"/>
                </a:cubicBezTo>
                <a:cubicBezTo>
                  <a:pt x="917" y="177"/>
                  <a:pt x="917" y="176"/>
                  <a:pt x="917" y="175"/>
                </a:cubicBezTo>
                <a:cubicBezTo>
                  <a:pt x="918" y="175"/>
                  <a:pt x="918" y="175"/>
                  <a:pt x="918" y="175"/>
                </a:cubicBezTo>
                <a:cubicBezTo>
                  <a:pt x="919" y="174"/>
                  <a:pt x="919" y="174"/>
                  <a:pt x="919" y="173"/>
                </a:cubicBezTo>
                <a:cubicBezTo>
                  <a:pt x="919" y="173"/>
                  <a:pt x="919" y="173"/>
                  <a:pt x="918" y="173"/>
                </a:cubicBezTo>
                <a:cubicBezTo>
                  <a:pt x="918" y="172"/>
                  <a:pt x="919" y="172"/>
                  <a:pt x="918" y="171"/>
                </a:cubicBezTo>
                <a:cubicBezTo>
                  <a:pt x="919" y="170"/>
                  <a:pt x="917" y="169"/>
                  <a:pt x="918" y="168"/>
                </a:cubicBezTo>
                <a:cubicBezTo>
                  <a:pt x="919" y="168"/>
                  <a:pt x="919" y="167"/>
                  <a:pt x="920" y="167"/>
                </a:cubicBezTo>
                <a:cubicBezTo>
                  <a:pt x="920" y="167"/>
                  <a:pt x="919" y="166"/>
                  <a:pt x="919" y="166"/>
                </a:cubicBezTo>
                <a:cubicBezTo>
                  <a:pt x="920" y="166"/>
                  <a:pt x="920" y="166"/>
                  <a:pt x="920" y="165"/>
                </a:cubicBezTo>
                <a:cubicBezTo>
                  <a:pt x="920" y="165"/>
                  <a:pt x="920" y="165"/>
                  <a:pt x="920" y="164"/>
                </a:cubicBezTo>
                <a:cubicBezTo>
                  <a:pt x="920" y="164"/>
                  <a:pt x="921" y="164"/>
                  <a:pt x="921" y="164"/>
                </a:cubicBezTo>
                <a:cubicBezTo>
                  <a:pt x="921" y="164"/>
                  <a:pt x="921" y="165"/>
                  <a:pt x="922" y="164"/>
                </a:cubicBezTo>
                <a:cubicBezTo>
                  <a:pt x="922" y="164"/>
                  <a:pt x="923" y="163"/>
                  <a:pt x="924" y="163"/>
                </a:cubicBezTo>
                <a:cubicBezTo>
                  <a:pt x="924" y="163"/>
                  <a:pt x="923" y="162"/>
                  <a:pt x="923" y="162"/>
                </a:cubicBezTo>
                <a:cubicBezTo>
                  <a:pt x="924" y="162"/>
                  <a:pt x="924" y="161"/>
                  <a:pt x="924" y="160"/>
                </a:cubicBezTo>
                <a:cubicBezTo>
                  <a:pt x="924" y="161"/>
                  <a:pt x="925" y="161"/>
                  <a:pt x="925" y="161"/>
                </a:cubicBezTo>
                <a:cubicBezTo>
                  <a:pt x="926" y="162"/>
                  <a:pt x="925" y="161"/>
                  <a:pt x="926" y="161"/>
                </a:cubicBezTo>
                <a:cubicBezTo>
                  <a:pt x="926" y="161"/>
                  <a:pt x="927" y="161"/>
                  <a:pt x="927" y="162"/>
                </a:cubicBezTo>
                <a:cubicBezTo>
                  <a:pt x="927" y="162"/>
                  <a:pt x="927" y="162"/>
                  <a:pt x="927" y="162"/>
                </a:cubicBezTo>
                <a:cubicBezTo>
                  <a:pt x="928" y="161"/>
                  <a:pt x="928" y="161"/>
                  <a:pt x="929" y="161"/>
                </a:cubicBezTo>
                <a:cubicBezTo>
                  <a:pt x="930" y="161"/>
                  <a:pt x="932" y="162"/>
                  <a:pt x="933" y="161"/>
                </a:cubicBezTo>
                <a:cubicBezTo>
                  <a:pt x="934" y="161"/>
                  <a:pt x="935" y="162"/>
                  <a:pt x="935" y="163"/>
                </a:cubicBezTo>
                <a:cubicBezTo>
                  <a:pt x="935" y="163"/>
                  <a:pt x="936" y="162"/>
                  <a:pt x="936" y="163"/>
                </a:cubicBezTo>
                <a:cubicBezTo>
                  <a:pt x="937" y="164"/>
                  <a:pt x="936" y="163"/>
                  <a:pt x="937" y="163"/>
                </a:cubicBezTo>
                <a:cubicBezTo>
                  <a:pt x="937" y="164"/>
                  <a:pt x="936" y="164"/>
                  <a:pt x="936" y="165"/>
                </a:cubicBezTo>
                <a:cubicBezTo>
                  <a:pt x="936" y="165"/>
                  <a:pt x="936" y="165"/>
                  <a:pt x="937" y="165"/>
                </a:cubicBezTo>
                <a:cubicBezTo>
                  <a:pt x="937" y="166"/>
                  <a:pt x="936" y="166"/>
                  <a:pt x="937" y="167"/>
                </a:cubicBezTo>
                <a:cubicBezTo>
                  <a:pt x="937" y="167"/>
                  <a:pt x="937" y="168"/>
                  <a:pt x="937" y="168"/>
                </a:cubicBezTo>
                <a:cubicBezTo>
                  <a:pt x="937" y="169"/>
                  <a:pt x="936" y="168"/>
                  <a:pt x="937" y="169"/>
                </a:cubicBezTo>
                <a:cubicBezTo>
                  <a:pt x="936" y="169"/>
                  <a:pt x="936" y="170"/>
                  <a:pt x="936" y="169"/>
                </a:cubicBezTo>
                <a:cubicBezTo>
                  <a:pt x="934" y="169"/>
                  <a:pt x="934" y="170"/>
                  <a:pt x="933" y="172"/>
                </a:cubicBezTo>
                <a:cubicBezTo>
                  <a:pt x="933" y="173"/>
                  <a:pt x="933" y="173"/>
                  <a:pt x="933" y="174"/>
                </a:cubicBezTo>
                <a:cubicBezTo>
                  <a:pt x="932" y="174"/>
                  <a:pt x="932" y="174"/>
                  <a:pt x="932" y="175"/>
                </a:cubicBezTo>
                <a:cubicBezTo>
                  <a:pt x="932" y="175"/>
                  <a:pt x="931" y="175"/>
                  <a:pt x="931" y="176"/>
                </a:cubicBezTo>
                <a:cubicBezTo>
                  <a:pt x="931" y="176"/>
                  <a:pt x="930" y="176"/>
                  <a:pt x="930" y="176"/>
                </a:cubicBezTo>
                <a:cubicBezTo>
                  <a:pt x="930" y="177"/>
                  <a:pt x="930" y="177"/>
                  <a:pt x="930" y="177"/>
                </a:cubicBezTo>
                <a:cubicBezTo>
                  <a:pt x="930" y="177"/>
                  <a:pt x="930" y="177"/>
                  <a:pt x="930" y="178"/>
                </a:cubicBezTo>
                <a:cubicBezTo>
                  <a:pt x="930" y="178"/>
                  <a:pt x="929" y="178"/>
                  <a:pt x="929" y="178"/>
                </a:cubicBezTo>
                <a:cubicBezTo>
                  <a:pt x="928" y="179"/>
                  <a:pt x="929" y="179"/>
                  <a:pt x="928" y="179"/>
                </a:cubicBezTo>
                <a:cubicBezTo>
                  <a:pt x="927" y="179"/>
                  <a:pt x="927" y="179"/>
                  <a:pt x="926" y="180"/>
                </a:cubicBezTo>
                <a:cubicBezTo>
                  <a:pt x="926" y="180"/>
                  <a:pt x="925" y="181"/>
                  <a:pt x="925" y="181"/>
                </a:cubicBezTo>
                <a:cubicBezTo>
                  <a:pt x="925" y="182"/>
                  <a:pt x="925" y="182"/>
                  <a:pt x="924" y="182"/>
                </a:cubicBezTo>
                <a:cubicBezTo>
                  <a:pt x="923" y="182"/>
                  <a:pt x="922" y="183"/>
                  <a:pt x="922" y="184"/>
                </a:cubicBezTo>
                <a:cubicBezTo>
                  <a:pt x="922" y="184"/>
                  <a:pt x="922" y="185"/>
                  <a:pt x="921" y="185"/>
                </a:cubicBezTo>
                <a:cubicBezTo>
                  <a:pt x="920" y="186"/>
                  <a:pt x="920" y="186"/>
                  <a:pt x="920" y="187"/>
                </a:cubicBezTo>
                <a:cubicBezTo>
                  <a:pt x="920" y="187"/>
                  <a:pt x="920" y="188"/>
                  <a:pt x="921" y="188"/>
                </a:cubicBezTo>
                <a:cubicBezTo>
                  <a:pt x="922" y="188"/>
                  <a:pt x="921" y="189"/>
                  <a:pt x="921" y="190"/>
                </a:cubicBezTo>
                <a:cubicBezTo>
                  <a:pt x="922" y="190"/>
                  <a:pt x="922" y="190"/>
                  <a:pt x="922" y="191"/>
                </a:cubicBezTo>
                <a:cubicBezTo>
                  <a:pt x="922" y="191"/>
                  <a:pt x="922" y="192"/>
                  <a:pt x="922" y="192"/>
                </a:cubicBezTo>
                <a:cubicBezTo>
                  <a:pt x="922" y="192"/>
                  <a:pt x="922" y="192"/>
                  <a:pt x="923" y="192"/>
                </a:cubicBezTo>
                <a:cubicBezTo>
                  <a:pt x="923" y="193"/>
                  <a:pt x="922" y="194"/>
                  <a:pt x="921" y="194"/>
                </a:cubicBezTo>
                <a:cubicBezTo>
                  <a:pt x="922" y="195"/>
                  <a:pt x="922" y="195"/>
                  <a:pt x="922" y="196"/>
                </a:cubicBezTo>
                <a:cubicBezTo>
                  <a:pt x="921" y="196"/>
                  <a:pt x="922" y="197"/>
                  <a:pt x="921" y="198"/>
                </a:cubicBezTo>
                <a:cubicBezTo>
                  <a:pt x="921" y="197"/>
                  <a:pt x="921" y="198"/>
                  <a:pt x="921" y="198"/>
                </a:cubicBezTo>
                <a:cubicBezTo>
                  <a:pt x="922" y="198"/>
                  <a:pt x="922" y="198"/>
                  <a:pt x="922" y="199"/>
                </a:cubicBezTo>
                <a:cubicBezTo>
                  <a:pt x="922" y="200"/>
                  <a:pt x="922" y="199"/>
                  <a:pt x="923" y="199"/>
                </a:cubicBezTo>
                <a:cubicBezTo>
                  <a:pt x="923" y="200"/>
                  <a:pt x="923" y="201"/>
                  <a:pt x="924" y="202"/>
                </a:cubicBezTo>
                <a:cubicBezTo>
                  <a:pt x="924" y="202"/>
                  <a:pt x="924" y="202"/>
                  <a:pt x="925" y="202"/>
                </a:cubicBezTo>
                <a:cubicBezTo>
                  <a:pt x="925" y="201"/>
                  <a:pt x="924" y="201"/>
                  <a:pt x="924" y="200"/>
                </a:cubicBezTo>
                <a:cubicBezTo>
                  <a:pt x="925" y="201"/>
                  <a:pt x="926" y="201"/>
                  <a:pt x="927" y="201"/>
                </a:cubicBezTo>
                <a:cubicBezTo>
                  <a:pt x="928" y="202"/>
                  <a:pt x="927" y="203"/>
                  <a:pt x="927" y="203"/>
                </a:cubicBezTo>
                <a:cubicBezTo>
                  <a:pt x="928" y="203"/>
                  <a:pt x="929" y="203"/>
                  <a:pt x="929" y="203"/>
                </a:cubicBezTo>
                <a:cubicBezTo>
                  <a:pt x="929" y="203"/>
                  <a:pt x="930" y="204"/>
                  <a:pt x="929" y="204"/>
                </a:cubicBezTo>
                <a:cubicBezTo>
                  <a:pt x="927" y="204"/>
                  <a:pt x="926" y="204"/>
                  <a:pt x="926" y="205"/>
                </a:cubicBezTo>
                <a:cubicBezTo>
                  <a:pt x="926" y="205"/>
                  <a:pt x="926" y="205"/>
                  <a:pt x="926" y="206"/>
                </a:cubicBezTo>
                <a:cubicBezTo>
                  <a:pt x="925" y="206"/>
                  <a:pt x="926" y="207"/>
                  <a:pt x="926" y="207"/>
                </a:cubicBezTo>
                <a:cubicBezTo>
                  <a:pt x="927" y="207"/>
                  <a:pt x="927" y="207"/>
                  <a:pt x="928" y="207"/>
                </a:cubicBezTo>
                <a:cubicBezTo>
                  <a:pt x="928" y="207"/>
                  <a:pt x="927" y="206"/>
                  <a:pt x="928" y="206"/>
                </a:cubicBezTo>
                <a:cubicBezTo>
                  <a:pt x="928" y="206"/>
                  <a:pt x="928" y="205"/>
                  <a:pt x="928" y="205"/>
                </a:cubicBezTo>
                <a:cubicBezTo>
                  <a:pt x="928" y="205"/>
                  <a:pt x="929" y="205"/>
                  <a:pt x="929" y="205"/>
                </a:cubicBezTo>
                <a:cubicBezTo>
                  <a:pt x="929" y="205"/>
                  <a:pt x="929" y="205"/>
                  <a:pt x="929" y="205"/>
                </a:cubicBezTo>
                <a:cubicBezTo>
                  <a:pt x="930" y="206"/>
                  <a:pt x="930" y="206"/>
                  <a:pt x="930" y="207"/>
                </a:cubicBezTo>
                <a:cubicBezTo>
                  <a:pt x="931" y="207"/>
                  <a:pt x="931" y="207"/>
                  <a:pt x="931" y="208"/>
                </a:cubicBezTo>
                <a:cubicBezTo>
                  <a:pt x="931" y="208"/>
                  <a:pt x="932" y="208"/>
                  <a:pt x="933" y="208"/>
                </a:cubicBezTo>
                <a:cubicBezTo>
                  <a:pt x="933" y="208"/>
                  <a:pt x="933" y="207"/>
                  <a:pt x="933" y="207"/>
                </a:cubicBezTo>
                <a:cubicBezTo>
                  <a:pt x="935" y="207"/>
                  <a:pt x="935" y="208"/>
                  <a:pt x="935" y="206"/>
                </a:cubicBezTo>
                <a:cubicBezTo>
                  <a:pt x="936" y="206"/>
                  <a:pt x="936" y="206"/>
                  <a:pt x="937" y="205"/>
                </a:cubicBezTo>
                <a:cubicBezTo>
                  <a:pt x="937" y="204"/>
                  <a:pt x="938" y="204"/>
                  <a:pt x="939" y="204"/>
                </a:cubicBezTo>
                <a:cubicBezTo>
                  <a:pt x="941" y="204"/>
                  <a:pt x="941" y="204"/>
                  <a:pt x="941" y="203"/>
                </a:cubicBezTo>
                <a:cubicBezTo>
                  <a:pt x="942" y="203"/>
                  <a:pt x="942" y="203"/>
                  <a:pt x="943" y="202"/>
                </a:cubicBezTo>
                <a:cubicBezTo>
                  <a:pt x="943" y="202"/>
                  <a:pt x="943" y="202"/>
                  <a:pt x="943" y="202"/>
                </a:cubicBezTo>
                <a:cubicBezTo>
                  <a:pt x="943" y="203"/>
                  <a:pt x="945" y="203"/>
                  <a:pt x="945" y="203"/>
                </a:cubicBezTo>
                <a:cubicBezTo>
                  <a:pt x="945" y="202"/>
                  <a:pt x="946" y="202"/>
                  <a:pt x="947" y="201"/>
                </a:cubicBezTo>
                <a:cubicBezTo>
                  <a:pt x="947" y="201"/>
                  <a:pt x="947" y="202"/>
                  <a:pt x="947" y="202"/>
                </a:cubicBezTo>
                <a:cubicBezTo>
                  <a:pt x="949" y="202"/>
                  <a:pt x="950" y="201"/>
                  <a:pt x="952" y="200"/>
                </a:cubicBezTo>
                <a:cubicBezTo>
                  <a:pt x="952" y="201"/>
                  <a:pt x="952" y="201"/>
                  <a:pt x="951" y="201"/>
                </a:cubicBezTo>
                <a:cubicBezTo>
                  <a:pt x="952" y="203"/>
                  <a:pt x="954" y="203"/>
                  <a:pt x="955" y="204"/>
                </a:cubicBezTo>
                <a:cubicBezTo>
                  <a:pt x="956" y="205"/>
                  <a:pt x="956" y="205"/>
                  <a:pt x="957" y="205"/>
                </a:cubicBezTo>
                <a:cubicBezTo>
                  <a:pt x="958" y="205"/>
                  <a:pt x="958" y="205"/>
                  <a:pt x="959" y="205"/>
                </a:cubicBezTo>
                <a:cubicBezTo>
                  <a:pt x="959" y="205"/>
                  <a:pt x="959" y="205"/>
                  <a:pt x="959" y="205"/>
                </a:cubicBezTo>
                <a:cubicBezTo>
                  <a:pt x="960" y="205"/>
                  <a:pt x="961" y="206"/>
                  <a:pt x="961" y="207"/>
                </a:cubicBezTo>
                <a:cubicBezTo>
                  <a:pt x="962" y="207"/>
                  <a:pt x="962" y="207"/>
                  <a:pt x="963" y="207"/>
                </a:cubicBezTo>
                <a:cubicBezTo>
                  <a:pt x="962" y="208"/>
                  <a:pt x="962" y="208"/>
                  <a:pt x="961" y="208"/>
                </a:cubicBezTo>
                <a:cubicBezTo>
                  <a:pt x="960" y="208"/>
                  <a:pt x="959" y="208"/>
                  <a:pt x="958" y="207"/>
                </a:cubicBezTo>
                <a:cubicBezTo>
                  <a:pt x="958" y="208"/>
                  <a:pt x="957" y="208"/>
                  <a:pt x="957" y="208"/>
                </a:cubicBezTo>
                <a:cubicBezTo>
                  <a:pt x="957" y="209"/>
                  <a:pt x="956" y="209"/>
                  <a:pt x="956" y="209"/>
                </a:cubicBezTo>
                <a:cubicBezTo>
                  <a:pt x="955" y="209"/>
                  <a:pt x="954" y="209"/>
                  <a:pt x="953" y="209"/>
                </a:cubicBezTo>
                <a:cubicBezTo>
                  <a:pt x="953" y="209"/>
                  <a:pt x="953" y="209"/>
                  <a:pt x="953" y="209"/>
                </a:cubicBezTo>
                <a:cubicBezTo>
                  <a:pt x="952" y="209"/>
                  <a:pt x="952" y="209"/>
                  <a:pt x="952" y="208"/>
                </a:cubicBezTo>
                <a:cubicBezTo>
                  <a:pt x="952" y="209"/>
                  <a:pt x="951" y="210"/>
                  <a:pt x="951" y="212"/>
                </a:cubicBezTo>
                <a:cubicBezTo>
                  <a:pt x="950" y="212"/>
                  <a:pt x="949" y="211"/>
                  <a:pt x="948" y="211"/>
                </a:cubicBezTo>
                <a:cubicBezTo>
                  <a:pt x="947" y="211"/>
                  <a:pt x="948" y="211"/>
                  <a:pt x="948" y="210"/>
                </a:cubicBezTo>
                <a:cubicBezTo>
                  <a:pt x="947" y="210"/>
                  <a:pt x="947" y="210"/>
                  <a:pt x="947" y="210"/>
                </a:cubicBezTo>
                <a:cubicBezTo>
                  <a:pt x="947" y="210"/>
                  <a:pt x="946" y="210"/>
                  <a:pt x="946" y="210"/>
                </a:cubicBezTo>
                <a:cubicBezTo>
                  <a:pt x="946" y="211"/>
                  <a:pt x="945" y="210"/>
                  <a:pt x="945" y="210"/>
                </a:cubicBezTo>
                <a:cubicBezTo>
                  <a:pt x="945" y="211"/>
                  <a:pt x="945" y="211"/>
                  <a:pt x="945" y="211"/>
                </a:cubicBezTo>
                <a:cubicBezTo>
                  <a:pt x="945" y="212"/>
                  <a:pt x="944" y="212"/>
                  <a:pt x="944" y="212"/>
                </a:cubicBezTo>
                <a:cubicBezTo>
                  <a:pt x="944" y="212"/>
                  <a:pt x="943" y="212"/>
                  <a:pt x="942" y="212"/>
                </a:cubicBezTo>
                <a:cubicBezTo>
                  <a:pt x="942" y="212"/>
                  <a:pt x="941" y="212"/>
                  <a:pt x="941" y="212"/>
                </a:cubicBezTo>
                <a:cubicBezTo>
                  <a:pt x="941" y="211"/>
                  <a:pt x="940" y="212"/>
                  <a:pt x="940" y="211"/>
                </a:cubicBezTo>
                <a:cubicBezTo>
                  <a:pt x="939" y="211"/>
                  <a:pt x="939" y="211"/>
                  <a:pt x="939" y="212"/>
                </a:cubicBezTo>
                <a:cubicBezTo>
                  <a:pt x="939" y="212"/>
                  <a:pt x="939" y="212"/>
                  <a:pt x="938" y="212"/>
                </a:cubicBezTo>
                <a:cubicBezTo>
                  <a:pt x="938" y="212"/>
                  <a:pt x="937" y="212"/>
                  <a:pt x="937" y="212"/>
                </a:cubicBezTo>
                <a:cubicBezTo>
                  <a:pt x="937" y="212"/>
                  <a:pt x="936" y="212"/>
                  <a:pt x="936" y="212"/>
                </a:cubicBezTo>
                <a:cubicBezTo>
                  <a:pt x="936" y="212"/>
                  <a:pt x="936" y="213"/>
                  <a:pt x="935" y="213"/>
                </a:cubicBezTo>
                <a:cubicBezTo>
                  <a:pt x="935" y="213"/>
                  <a:pt x="935" y="213"/>
                  <a:pt x="935" y="213"/>
                </a:cubicBezTo>
                <a:cubicBezTo>
                  <a:pt x="934" y="213"/>
                  <a:pt x="934" y="213"/>
                  <a:pt x="933" y="213"/>
                </a:cubicBezTo>
                <a:cubicBezTo>
                  <a:pt x="933" y="213"/>
                  <a:pt x="933" y="213"/>
                  <a:pt x="933" y="213"/>
                </a:cubicBezTo>
                <a:cubicBezTo>
                  <a:pt x="932" y="214"/>
                  <a:pt x="932" y="214"/>
                  <a:pt x="931" y="213"/>
                </a:cubicBezTo>
                <a:cubicBezTo>
                  <a:pt x="931" y="214"/>
                  <a:pt x="931" y="214"/>
                  <a:pt x="930" y="214"/>
                </a:cubicBezTo>
                <a:cubicBezTo>
                  <a:pt x="930" y="215"/>
                  <a:pt x="931" y="216"/>
                  <a:pt x="931" y="216"/>
                </a:cubicBezTo>
                <a:cubicBezTo>
                  <a:pt x="930" y="216"/>
                  <a:pt x="931" y="217"/>
                  <a:pt x="930" y="217"/>
                </a:cubicBezTo>
                <a:cubicBezTo>
                  <a:pt x="930" y="218"/>
                  <a:pt x="930" y="219"/>
                  <a:pt x="930" y="219"/>
                </a:cubicBezTo>
                <a:cubicBezTo>
                  <a:pt x="930" y="220"/>
                  <a:pt x="930" y="220"/>
                  <a:pt x="931" y="221"/>
                </a:cubicBezTo>
                <a:cubicBezTo>
                  <a:pt x="931" y="220"/>
                  <a:pt x="932" y="220"/>
                  <a:pt x="932" y="220"/>
                </a:cubicBezTo>
                <a:cubicBezTo>
                  <a:pt x="932" y="221"/>
                  <a:pt x="932" y="222"/>
                  <a:pt x="932" y="224"/>
                </a:cubicBezTo>
                <a:cubicBezTo>
                  <a:pt x="932" y="224"/>
                  <a:pt x="931" y="223"/>
                  <a:pt x="931" y="224"/>
                </a:cubicBezTo>
                <a:cubicBezTo>
                  <a:pt x="931" y="225"/>
                  <a:pt x="931" y="225"/>
                  <a:pt x="931" y="226"/>
                </a:cubicBezTo>
                <a:cubicBezTo>
                  <a:pt x="931" y="227"/>
                  <a:pt x="932" y="227"/>
                  <a:pt x="932" y="229"/>
                </a:cubicBezTo>
                <a:cubicBezTo>
                  <a:pt x="932" y="230"/>
                  <a:pt x="931" y="230"/>
                  <a:pt x="930" y="230"/>
                </a:cubicBezTo>
                <a:cubicBezTo>
                  <a:pt x="929" y="230"/>
                  <a:pt x="926" y="231"/>
                  <a:pt x="926" y="230"/>
                </a:cubicBezTo>
                <a:cubicBezTo>
                  <a:pt x="926" y="229"/>
                  <a:pt x="925" y="227"/>
                  <a:pt x="924" y="227"/>
                </a:cubicBezTo>
                <a:cubicBezTo>
                  <a:pt x="924" y="226"/>
                  <a:pt x="924" y="226"/>
                  <a:pt x="924" y="225"/>
                </a:cubicBezTo>
                <a:cubicBezTo>
                  <a:pt x="923" y="225"/>
                  <a:pt x="923" y="225"/>
                  <a:pt x="922" y="226"/>
                </a:cubicBezTo>
                <a:cubicBezTo>
                  <a:pt x="921" y="226"/>
                  <a:pt x="921" y="226"/>
                  <a:pt x="920" y="227"/>
                </a:cubicBezTo>
                <a:cubicBezTo>
                  <a:pt x="920" y="227"/>
                  <a:pt x="920" y="227"/>
                  <a:pt x="920" y="227"/>
                </a:cubicBezTo>
                <a:cubicBezTo>
                  <a:pt x="920" y="228"/>
                  <a:pt x="920" y="227"/>
                  <a:pt x="920" y="228"/>
                </a:cubicBezTo>
                <a:cubicBezTo>
                  <a:pt x="920" y="228"/>
                  <a:pt x="920" y="228"/>
                  <a:pt x="920" y="228"/>
                </a:cubicBezTo>
                <a:cubicBezTo>
                  <a:pt x="919" y="229"/>
                  <a:pt x="919" y="229"/>
                  <a:pt x="919" y="229"/>
                </a:cubicBezTo>
                <a:cubicBezTo>
                  <a:pt x="919" y="229"/>
                  <a:pt x="918" y="230"/>
                  <a:pt x="918" y="230"/>
                </a:cubicBezTo>
                <a:cubicBezTo>
                  <a:pt x="918" y="231"/>
                  <a:pt x="918" y="231"/>
                  <a:pt x="918" y="232"/>
                </a:cubicBezTo>
                <a:cubicBezTo>
                  <a:pt x="918" y="232"/>
                  <a:pt x="918" y="232"/>
                  <a:pt x="917" y="232"/>
                </a:cubicBezTo>
                <a:cubicBezTo>
                  <a:pt x="917" y="232"/>
                  <a:pt x="917" y="233"/>
                  <a:pt x="917" y="234"/>
                </a:cubicBezTo>
                <a:cubicBezTo>
                  <a:pt x="917" y="234"/>
                  <a:pt x="917" y="233"/>
                  <a:pt x="917" y="234"/>
                </a:cubicBezTo>
                <a:cubicBezTo>
                  <a:pt x="917" y="235"/>
                  <a:pt x="917" y="236"/>
                  <a:pt x="917" y="236"/>
                </a:cubicBezTo>
                <a:cubicBezTo>
                  <a:pt x="916" y="237"/>
                  <a:pt x="916" y="239"/>
                  <a:pt x="916" y="240"/>
                </a:cubicBezTo>
                <a:cubicBezTo>
                  <a:pt x="916" y="240"/>
                  <a:pt x="917" y="240"/>
                  <a:pt x="917" y="240"/>
                </a:cubicBezTo>
                <a:cubicBezTo>
                  <a:pt x="917" y="241"/>
                  <a:pt x="917" y="241"/>
                  <a:pt x="917" y="241"/>
                </a:cubicBezTo>
                <a:cubicBezTo>
                  <a:pt x="916" y="241"/>
                  <a:pt x="917" y="241"/>
                  <a:pt x="917" y="242"/>
                </a:cubicBezTo>
                <a:cubicBezTo>
                  <a:pt x="917" y="242"/>
                  <a:pt x="917" y="243"/>
                  <a:pt x="916" y="243"/>
                </a:cubicBezTo>
                <a:cubicBezTo>
                  <a:pt x="917" y="244"/>
                  <a:pt x="915" y="245"/>
                  <a:pt x="914" y="245"/>
                </a:cubicBezTo>
                <a:cubicBezTo>
                  <a:pt x="915" y="244"/>
                  <a:pt x="915" y="244"/>
                  <a:pt x="915" y="242"/>
                </a:cubicBezTo>
                <a:cubicBezTo>
                  <a:pt x="914" y="243"/>
                  <a:pt x="913" y="243"/>
                  <a:pt x="913" y="244"/>
                </a:cubicBezTo>
                <a:cubicBezTo>
                  <a:pt x="912" y="244"/>
                  <a:pt x="912" y="244"/>
                  <a:pt x="912" y="244"/>
                </a:cubicBezTo>
                <a:cubicBezTo>
                  <a:pt x="912" y="245"/>
                  <a:pt x="911" y="246"/>
                  <a:pt x="911" y="246"/>
                </a:cubicBezTo>
                <a:cubicBezTo>
                  <a:pt x="912" y="246"/>
                  <a:pt x="912" y="246"/>
                  <a:pt x="912" y="247"/>
                </a:cubicBezTo>
                <a:cubicBezTo>
                  <a:pt x="912" y="247"/>
                  <a:pt x="912" y="247"/>
                  <a:pt x="911" y="247"/>
                </a:cubicBezTo>
                <a:cubicBezTo>
                  <a:pt x="911" y="248"/>
                  <a:pt x="911" y="248"/>
                  <a:pt x="911" y="249"/>
                </a:cubicBezTo>
                <a:cubicBezTo>
                  <a:pt x="910" y="249"/>
                  <a:pt x="910" y="250"/>
                  <a:pt x="910" y="251"/>
                </a:cubicBezTo>
                <a:cubicBezTo>
                  <a:pt x="909" y="251"/>
                  <a:pt x="909" y="250"/>
                  <a:pt x="909" y="250"/>
                </a:cubicBezTo>
                <a:cubicBezTo>
                  <a:pt x="909" y="250"/>
                  <a:pt x="909" y="250"/>
                  <a:pt x="909" y="249"/>
                </a:cubicBezTo>
                <a:cubicBezTo>
                  <a:pt x="908" y="249"/>
                  <a:pt x="908" y="250"/>
                  <a:pt x="907" y="250"/>
                </a:cubicBezTo>
                <a:cubicBezTo>
                  <a:pt x="906" y="250"/>
                  <a:pt x="906" y="251"/>
                  <a:pt x="905" y="251"/>
                </a:cubicBezTo>
                <a:cubicBezTo>
                  <a:pt x="904" y="251"/>
                  <a:pt x="905" y="250"/>
                  <a:pt x="904" y="249"/>
                </a:cubicBezTo>
                <a:cubicBezTo>
                  <a:pt x="905" y="249"/>
                  <a:pt x="905" y="250"/>
                  <a:pt x="906" y="249"/>
                </a:cubicBezTo>
                <a:cubicBezTo>
                  <a:pt x="906" y="249"/>
                  <a:pt x="907" y="249"/>
                  <a:pt x="905" y="248"/>
                </a:cubicBezTo>
                <a:cubicBezTo>
                  <a:pt x="905" y="248"/>
                  <a:pt x="904" y="248"/>
                  <a:pt x="904" y="248"/>
                </a:cubicBezTo>
                <a:cubicBezTo>
                  <a:pt x="904" y="247"/>
                  <a:pt x="903" y="248"/>
                  <a:pt x="904" y="248"/>
                </a:cubicBezTo>
                <a:cubicBezTo>
                  <a:pt x="903" y="248"/>
                  <a:pt x="902" y="248"/>
                  <a:pt x="901" y="248"/>
                </a:cubicBezTo>
                <a:cubicBezTo>
                  <a:pt x="901" y="248"/>
                  <a:pt x="901" y="249"/>
                  <a:pt x="901" y="249"/>
                </a:cubicBezTo>
                <a:cubicBezTo>
                  <a:pt x="900" y="249"/>
                  <a:pt x="900" y="249"/>
                  <a:pt x="900" y="249"/>
                </a:cubicBezTo>
                <a:cubicBezTo>
                  <a:pt x="899" y="249"/>
                  <a:pt x="899" y="249"/>
                  <a:pt x="899" y="249"/>
                </a:cubicBezTo>
                <a:cubicBezTo>
                  <a:pt x="898" y="249"/>
                  <a:pt x="899" y="250"/>
                  <a:pt x="898" y="250"/>
                </a:cubicBezTo>
                <a:cubicBezTo>
                  <a:pt x="898" y="250"/>
                  <a:pt x="898" y="250"/>
                  <a:pt x="898" y="250"/>
                </a:cubicBezTo>
                <a:cubicBezTo>
                  <a:pt x="897" y="250"/>
                  <a:pt x="896" y="250"/>
                  <a:pt x="896" y="250"/>
                </a:cubicBezTo>
                <a:cubicBezTo>
                  <a:pt x="896" y="250"/>
                  <a:pt x="895" y="251"/>
                  <a:pt x="895" y="251"/>
                </a:cubicBezTo>
                <a:cubicBezTo>
                  <a:pt x="894" y="251"/>
                  <a:pt x="894" y="251"/>
                  <a:pt x="894" y="252"/>
                </a:cubicBezTo>
                <a:cubicBezTo>
                  <a:pt x="893" y="252"/>
                  <a:pt x="893" y="251"/>
                  <a:pt x="892" y="251"/>
                </a:cubicBezTo>
                <a:cubicBezTo>
                  <a:pt x="892" y="252"/>
                  <a:pt x="891" y="252"/>
                  <a:pt x="891" y="252"/>
                </a:cubicBezTo>
                <a:cubicBezTo>
                  <a:pt x="889" y="252"/>
                  <a:pt x="887" y="253"/>
                  <a:pt x="885" y="253"/>
                </a:cubicBezTo>
                <a:cubicBezTo>
                  <a:pt x="885" y="253"/>
                  <a:pt x="884" y="252"/>
                  <a:pt x="884" y="252"/>
                </a:cubicBezTo>
                <a:cubicBezTo>
                  <a:pt x="883" y="252"/>
                  <a:pt x="883" y="252"/>
                  <a:pt x="883" y="252"/>
                </a:cubicBezTo>
                <a:cubicBezTo>
                  <a:pt x="882" y="252"/>
                  <a:pt x="882" y="252"/>
                  <a:pt x="882" y="251"/>
                </a:cubicBezTo>
                <a:cubicBezTo>
                  <a:pt x="881" y="251"/>
                  <a:pt x="881" y="252"/>
                  <a:pt x="881" y="252"/>
                </a:cubicBezTo>
                <a:cubicBezTo>
                  <a:pt x="881" y="251"/>
                  <a:pt x="877" y="251"/>
                  <a:pt x="878" y="250"/>
                </a:cubicBezTo>
                <a:cubicBezTo>
                  <a:pt x="876" y="250"/>
                  <a:pt x="874" y="251"/>
                  <a:pt x="874" y="253"/>
                </a:cubicBezTo>
                <a:cubicBezTo>
                  <a:pt x="874" y="253"/>
                  <a:pt x="874" y="252"/>
                  <a:pt x="874" y="252"/>
                </a:cubicBezTo>
                <a:cubicBezTo>
                  <a:pt x="874" y="253"/>
                  <a:pt x="872" y="253"/>
                  <a:pt x="872" y="253"/>
                </a:cubicBezTo>
                <a:cubicBezTo>
                  <a:pt x="872" y="254"/>
                  <a:pt x="872" y="254"/>
                  <a:pt x="872" y="254"/>
                </a:cubicBezTo>
                <a:cubicBezTo>
                  <a:pt x="872" y="254"/>
                  <a:pt x="870" y="253"/>
                  <a:pt x="870" y="253"/>
                </a:cubicBezTo>
                <a:cubicBezTo>
                  <a:pt x="870" y="252"/>
                  <a:pt x="870" y="252"/>
                  <a:pt x="869" y="252"/>
                </a:cubicBezTo>
                <a:cubicBezTo>
                  <a:pt x="868" y="252"/>
                  <a:pt x="867" y="252"/>
                  <a:pt x="867" y="252"/>
                </a:cubicBezTo>
                <a:cubicBezTo>
                  <a:pt x="867" y="252"/>
                  <a:pt x="866" y="252"/>
                  <a:pt x="866" y="252"/>
                </a:cubicBezTo>
                <a:cubicBezTo>
                  <a:pt x="866" y="251"/>
                  <a:pt x="866" y="251"/>
                  <a:pt x="866" y="250"/>
                </a:cubicBezTo>
                <a:cubicBezTo>
                  <a:pt x="866" y="250"/>
                  <a:pt x="866" y="250"/>
                  <a:pt x="866" y="250"/>
                </a:cubicBezTo>
                <a:cubicBezTo>
                  <a:pt x="866" y="249"/>
                  <a:pt x="865" y="250"/>
                  <a:pt x="865" y="249"/>
                </a:cubicBezTo>
                <a:cubicBezTo>
                  <a:pt x="865" y="248"/>
                  <a:pt x="865" y="248"/>
                  <a:pt x="864" y="248"/>
                </a:cubicBezTo>
                <a:cubicBezTo>
                  <a:pt x="863" y="248"/>
                  <a:pt x="864" y="247"/>
                  <a:pt x="864" y="247"/>
                </a:cubicBezTo>
                <a:cubicBezTo>
                  <a:pt x="865" y="247"/>
                  <a:pt x="865" y="246"/>
                  <a:pt x="866" y="245"/>
                </a:cubicBezTo>
                <a:cubicBezTo>
                  <a:pt x="866" y="245"/>
                  <a:pt x="865" y="245"/>
                  <a:pt x="865" y="245"/>
                </a:cubicBezTo>
                <a:cubicBezTo>
                  <a:pt x="865" y="246"/>
                  <a:pt x="864" y="246"/>
                  <a:pt x="863" y="246"/>
                </a:cubicBezTo>
                <a:cubicBezTo>
                  <a:pt x="863" y="246"/>
                  <a:pt x="863" y="244"/>
                  <a:pt x="864" y="244"/>
                </a:cubicBezTo>
                <a:cubicBezTo>
                  <a:pt x="864" y="244"/>
                  <a:pt x="864" y="243"/>
                  <a:pt x="864" y="243"/>
                </a:cubicBezTo>
                <a:cubicBezTo>
                  <a:pt x="864" y="243"/>
                  <a:pt x="864" y="243"/>
                  <a:pt x="864" y="242"/>
                </a:cubicBezTo>
                <a:cubicBezTo>
                  <a:pt x="864" y="241"/>
                  <a:pt x="865" y="242"/>
                  <a:pt x="865" y="241"/>
                </a:cubicBezTo>
                <a:cubicBezTo>
                  <a:pt x="865" y="241"/>
                  <a:pt x="865" y="240"/>
                  <a:pt x="865" y="240"/>
                </a:cubicBezTo>
                <a:cubicBezTo>
                  <a:pt x="866" y="240"/>
                  <a:pt x="866" y="240"/>
                  <a:pt x="866" y="239"/>
                </a:cubicBezTo>
                <a:cubicBezTo>
                  <a:pt x="866" y="238"/>
                  <a:pt x="867" y="237"/>
                  <a:pt x="867" y="236"/>
                </a:cubicBezTo>
                <a:cubicBezTo>
                  <a:pt x="867" y="236"/>
                  <a:pt x="868" y="237"/>
                  <a:pt x="868" y="237"/>
                </a:cubicBezTo>
                <a:cubicBezTo>
                  <a:pt x="869" y="237"/>
                  <a:pt x="869" y="236"/>
                  <a:pt x="870" y="235"/>
                </a:cubicBezTo>
                <a:cubicBezTo>
                  <a:pt x="869" y="235"/>
                  <a:pt x="868" y="235"/>
                  <a:pt x="868" y="235"/>
                </a:cubicBezTo>
                <a:cubicBezTo>
                  <a:pt x="867" y="234"/>
                  <a:pt x="867" y="234"/>
                  <a:pt x="867" y="233"/>
                </a:cubicBezTo>
                <a:cubicBezTo>
                  <a:pt x="867" y="232"/>
                  <a:pt x="867" y="231"/>
                  <a:pt x="867" y="230"/>
                </a:cubicBezTo>
                <a:cubicBezTo>
                  <a:pt x="866" y="230"/>
                  <a:pt x="866" y="230"/>
                  <a:pt x="865" y="230"/>
                </a:cubicBezTo>
                <a:cubicBezTo>
                  <a:pt x="865" y="230"/>
                  <a:pt x="864" y="230"/>
                  <a:pt x="864" y="230"/>
                </a:cubicBezTo>
                <a:cubicBezTo>
                  <a:pt x="865" y="229"/>
                  <a:pt x="866" y="229"/>
                  <a:pt x="867" y="229"/>
                </a:cubicBezTo>
                <a:cubicBezTo>
                  <a:pt x="866" y="229"/>
                  <a:pt x="867" y="228"/>
                  <a:pt x="867" y="228"/>
                </a:cubicBezTo>
                <a:cubicBezTo>
                  <a:pt x="868" y="228"/>
                  <a:pt x="868" y="228"/>
                  <a:pt x="868" y="227"/>
                </a:cubicBezTo>
                <a:cubicBezTo>
                  <a:pt x="868" y="225"/>
                  <a:pt x="868" y="225"/>
                  <a:pt x="868" y="224"/>
                </a:cubicBezTo>
                <a:cubicBezTo>
                  <a:pt x="868" y="224"/>
                  <a:pt x="867" y="225"/>
                  <a:pt x="867" y="225"/>
                </a:cubicBezTo>
                <a:cubicBezTo>
                  <a:pt x="867" y="225"/>
                  <a:pt x="864" y="225"/>
                  <a:pt x="864" y="226"/>
                </a:cubicBezTo>
                <a:cubicBezTo>
                  <a:pt x="864" y="226"/>
                  <a:pt x="864" y="227"/>
                  <a:pt x="863" y="228"/>
                </a:cubicBezTo>
                <a:cubicBezTo>
                  <a:pt x="863" y="229"/>
                  <a:pt x="861" y="228"/>
                  <a:pt x="860" y="228"/>
                </a:cubicBezTo>
                <a:cubicBezTo>
                  <a:pt x="860" y="228"/>
                  <a:pt x="860" y="228"/>
                  <a:pt x="859" y="228"/>
                </a:cubicBezTo>
                <a:cubicBezTo>
                  <a:pt x="859" y="228"/>
                  <a:pt x="858" y="229"/>
                  <a:pt x="858" y="229"/>
                </a:cubicBezTo>
                <a:cubicBezTo>
                  <a:pt x="858" y="229"/>
                  <a:pt x="857" y="230"/>
                  <a:pt x="857" y="230"/>
                </a:cubicBezTo>
                <a:cubicBezTo>
                  <a:pt x="856" y="231"/>
                  <a:pt x="856" y="231"/>
                  <a:pt x="856" y="232"/>
                </a:cubicBezTo>
                <a:cubicBezTo>
                  <a:pt x="856" y="232"/>
                  <a:pt x="857" y="232"/>
                  <a:pt x="857" y="232"/>
                </a:cubicBezTo>
                <a:cubicBezTo>
                  <a:pt x="858" y="232"/>
                  <a:pt x="858" y="232"/>
                  <a:pt x="858" y="231"/>
                </a:cubicBezTo>
                <a:cubicBezTo>
                  <a:pt x="859" y="230"/>
                  <a:pt x="860" y="230"/>
                  <a:pt x="860" y="230"/>
                </a:cubicBezTo>
                <a:cubicBezTo>
                  <a:pt x="861" y="230"/>
                  <a:pt x="862" y="230"/>
                  <a:pt x="863" y="230"/>
                </a:cubicBezTo>
                <a:cubicBezTo>
                  <a:pt x="863" y="230"/>
                  <a:pt x="862" y="231"/>
                  <a:pt x="862" y="231"/>
                </a:cubicBezTo>
                <a:cubicBezTo>
                  <a:pt x="863" y="232"/>
                  <a:pt x="863" y="232"/>
                  <a:pt x="863" y="232"/>
                </a:cubicBezTo>
                <a:cubicBezTo>
                  <a:pt x="863" y="233"/>
                  <a:pt x="863" y="234"/>
                  <a:pt x="863" y="233"/>
                </a:cubicBezTo>
                <a:cubicBezTo>
                  <a:pt x="863" y="233"/>
                  <a:pt x="862" y="232"/>
                  <a:pt x="862" y="232"/>
                </a:cubicBezTo>
                <a:cubicBezTo>
                  <a:pt x="861" y="232"/>
                  <a:pt x="861" y="232"/>
                  <a:pt x="860" y="233"/>
                </a:cubicBezTo>
                <a:cubicBezTo>
                  <a:pt x="860" y="233"/>
                  <a:pt x="860" y="233"/>
                  <a:pt x="860" y="234"/>
                </a:cubicBezTo>
                <a:cubicBezTo>
                  <a:pt x="859" y="235"/>
                  <a:pt x="859" y="234"/>
                  <a:pt x="858" y="234"/>
                </a:cubicBezTo>
                <a:cubicBezTo>
                  <a:pt x="857" y="234"/>
                  <a:pt x="857" y="234"/>
                  <a:pt x="856" y="234"/>
                </a:cubicBezTo>
                <a:cubicBezTo>
                  <a:pt x="856" y="234"/>
                  <a:pt x="856" y="235"/>
                  <a:pt x="856" y="235"/>
                </a:cubicBezTo>
                <a:cubicBezTo>
                  <a:pt x="856" y="236"/>
                  <a:pt x="855" y="238"/>
                  <a:pt x="856" y="238"/>
                </a:cubicBezTo>
                <a:cubicBezTo>
                  <a:pt x="857" y="238"/>
                  <a:pt x="857" y="239"/>
                  <a:pt x="857" y="239"/>
                </a:cubicBezTo>
                <a:cubicBezTo>
                  <a:pt x="857" y="240"/>
                  <a:pt x="856" y="240"/>
                  <a:pt x="856" y="241"/>
                </a:cubicBezTo>
                <a:cubicBezTo>
                  <a:pt x="856" y="242"/>
                  <a:pt x="857" y="242"/>
                  <a:pt x="857" y="243"/>
                </a:cubicBezTo>
                <a:cubicBezTo>
                  <a:pt x="858" y="244"/>
                  <a:pt x="858" y="244"/>
                  <a:pt x="858" y="244"/>
                </a:cubicBezTo>
                <a:cubicBezTo>
                  <a:pt x="859" y="244"/>
                  <a:pt x="859" y="245"/>
                  <a:pt x="859" y="245"/>
                </a:cubicBezTo>
                <a:cubicBezTo>
                  <a:pt x="859" y="246"/>
                  <a:pt x="858" y="246"/>
                  <a:pt x="858" y="248"/>
                </a:cubicBezTo>
                <a:cubicBezTo>
                  <a:pt x="860" y="247"/>
                  <a:pt x="860" y="250"/>
                  <a:pt x="860" y="251"/>
                </a:cubicBezTo>
                <a:cubicBezTo>
                  <a:pt x="860" y="251"/>
                  <a:pt x="860" y="251"/>
                  <a:pt x="860" y="251"/>
                </a:cubicBezTo>
                <a:cubicBezTo>
                  <a:pt x="859" y="251"/>
                  <a:pt x="859" y="253"/>
                  <a:pt x="859" y="253"/>
                </a:cubicBezTo>
                <a:cubicBezTo>
                  <a:pt x="860" y="254"/>
                  <a:pt x="861" y="254"/>
                  <a:pt x="861" y="255"/>
                </a:cubicBezTo>
                <a:cubicBezTo>
                  <a:pt x="860" y="255"/>
                  <a:pt x="859" y="255"/>
                  <a:pt x="859" y="255"/>
                </a:cubicBezTo>
                <a:cubicBezTo>
                  <a:pt x="859" y="256"/>
                  <a:pt x="859" y="257"/>
                  <a:pt x="858" y="257"/>
                </a:cubicBezTo>
                <a:cubicBezTo>
                  <a:pt x="858" y="257"/>
                  <a:pt x="857" y="258"/>
                  <a:pt x="857" y="258"/>
                </a:cubicBezTo>
                <a:cubicBezTo>
                  <a:pt x="857" y="258"/>
                  <a:pt x="857" y="258"/>
                  <a:pt x="857" y="257"/>
                </a:cubicBezTo>
                <a:cubicBezTo>
                  <a:pt x="856" y="256"/>
                  <a:pt x="854" y="257"/>
                  <a:pt x="853" y="258"/>
                </a:cubicBezTo>
                <a:cubicBezTo>
                  <a:pt x="851" y="259"/>
                  <a:pt x="854" y="260"/>
                  <a:pt x="854" y="261"/>
                </a:cubicBezTo>
                <a:cubicBezTo>
                  <a:pt x="853" y="261"/>
                  <a:pt x="852" y="260"/>
                  <a:pt x="852" y="259"/>
                </a:cubicBezTo>
                <a:cubicBezTo>
                  <a:pt x="852" y="258"/>
                  <a:pt x="851" y="258"/>
                  <a:pt x="850" y="258"/>
                </a:cubicBezTo>
                <a:cubicBezTo>
                  <a:pt x="850" y="258"/>
                  <a:pt x="847" y="259"/>
                  <a:pt x="847" y="258"/>
                </a:cubicBezTo>
                <a:cubicBezTo>
                  <a:pt x="847" y="258"/>
                  <a:pt x="846" y="258"/>
                  <a:pt x="845" y="258"/>
                </a:cubicBezTo>
                <a:cubicBezTo>
                  <a:pt x="845" y="258"/>
                  <a:pt x="844" y="258"/>
                  <a:pt x="844" y="259"/>
                </a:cubicBezTo>
                <a:cubicBezTo>
                  <a:pt x="844" y="260"/>
                  <a:pt x="844" y="259"/>
                  <a:pt x="844" y="259"/>
                </a:cubicBezTo>
                <a:cubicBezTo>
                  <a:pt x="844" y="260"/>
                  <a:pt x="843" y="260"/>
                  <a:pt x="843" y="260"/>
                </a:cubicBezTo>
                <a:cubicBezTo>
                  <a:pt x="842" y="261"/>
                  <a:pt x="841" y="260"/>
                  <a:pt x="840" y="261"/>
                </a:cubicBezTo>
                <a:cubicBezTo>
                  <a:pt x="840" y="262"/>
                  <a:pt x="840" y="261"/>
                  <a:pt x="840" y="262"/>
                </a:cubicBezTo>
                <a:cubicBezTo>
                  <a:pt x="840" y="262"/>
                  <a:pt x="839" y="263"/>
                  <a:pt x="839" y="263"/>
                </a:cubicBezTo>
                <a:cubicBezTo>
                  <a:pt x="839" y="265"/>
                  <a:pt x="838" y="266"/>
                  <a:pt x="839" y="267"/>
                </a:cubicBezTo>
                <a:cubicBezTo>
                  <a:pt x="839" y="267"/>
                  <a:pt x="837" y="268"/>
                  <a:pt x="837" y="268"/>
                </a:cubicBezTo>
                <a:cubicBezTo>
                  <a:pt x="837" y="269"/>
                  <a:pt x="838" y="269"/>
                  <a:pt x="838" y="269"/>
                </a:cubicBezTo>
                <a:cubicBezTo>
                  <a:pt x="838" y="270"/>
                  <a:pt x="837" y="270"/>
                  <a:pt x="837" y="270"/>
                </a:cubicBezTo>
                <a:cubicBezTo>
                  <a:pt x="837" y="270"/>
                  <a:pt x="836" y="270"/>
                  <a:pt x="836" y="270"/>
                </a:cubicBezTo>
                <a:cubicBezTo>
                  <a:pt x="835" y="270"/>
                  <a:pt x="835" y="271"/>
                  <a:pt x="834" y="270"/>
                </a:cubicBezTo>
                <a:cubicBezTo>
                  <a:pt x="834" y="270"/>
                  <a:pt x="834" y="269"/>
                  <a:pt x="833" y="270"/>
                </a:cubicBezTo>
                <a:cubicBezTo>
                  <a:pt x="832" y="270"/>
                  <a:pt x="833" y="270"/>
                  <a:pt x="832" y="270"/>
                </a:cubicBezTo>
                <a:cubicBezTo>
                  <a:pt x="831" y="270"/>
                  <a:pt x="831" y="270"/>
                  <a:pt x="830" y="270"/>
                </a:cubicBezTo>
                <a:cubicBezTo>
                  <a:pt x="830" y="270"/>
                  <a:pt x="830" y="271"/>
                  <a:pt x="830" y="271"/>
                </a:cubicBezTo>
                <a:cubicBezTo>
                  <a:pt x="830" y="271"/>
                  <a:pt x="830" y="271"/>
                  <a:pt x="829" y="271"/>
                </a:cubicBezTo>
                <a:cubicBezTo>
                  <a:pt x="829" y="271"/>
                  <a:pt x="829" y="271"/>
                  <a:pt x="829" y="271"/>
                </a:cubicBezTo>
                <a:cubicBezTo>
                  <a:pt x="828" y="271"/>
                  <a:pt x="828" y="271"/>
                  <a:pt x="827" y="272"/>
                </a:cubicBezTo>
                <a:cubicBezTo>
                  <a:pt x="826" y="272"/>
                  <a:pt x="825" y="272"/>
                  <a:pt x="825" y="272"/>
                </a:cubicBezTo>
                <a:cubicBezTo>
                  <a:pt x="825" y="272"/>
                  <a:pt x="825" y="272"/>
                  <a:pt x="825" y="272"/>
                </a:cubicBezTo>
                <a:cubicBezTo>
                  <a:pt x="824" y="273"/>
                  <a:pt x="824" y="273"/>
                  <a:pt x="823" y="273"/>
                </a:cubicBezTo>
                <a:cubicBezTo>
                  <a:pt x="824" y="274"/>
                  <a:pt x="824" y="276"/>
                  <a:pt x="823" y="277"/>
                </a:cubicBezTo>
                <a:cubicBezTo>
                  <a:pt x="823" y="278"/>
                  <a:pt x="824" y="278"/>
                  <a:pt x="824" y="278"/>
                </a:cubicBezTo>
                <a:cubicBezTo>
                  <a:pt x="824" y="278"/>
                  <a:pt x="824" y="278"/>
                  <a:pt x="824" y="279"/>
                </a:cubicBezTo>
                <a:cubicBezTo>
                  <a:pt x="823" y="278"/>
                  <a:pt x="821" y="279"/>
                  <a:pt x="821" y="279"/>
                </a:cubicBezTo>
                <a:cubicBezTo>
                  <a:pt x="819" y="280"/>
                  <a:pt x="818" y="280"/>
                  <a:pt x="818" y="282"/>
                </a:cubicBezTo>
                <a:cubicBezTo>
                  <a:pt x="818" y="282"/>
                  <a:pt x="818" y="282"/>
                  <a:pt x="817" y="282"/>
                </a:cubicBezTo>
                <a:cubicBezTo>
                  <a:pt x="816" y="282"/>
                  <a:pt x="816" y="283"/>
                  <a:pt x="815" y="283"/>
                </a:cubicBezTo>
                <a:cubicBezTo>
                  <a:pt x="815" y="283"/>
                  <a:pt x="814" y="283"/>
                  <a:pt x="813" y="283"/>
                </a:cubicBezTo>
                <a:cubicBezTo>
                  <a:pt x="812" y="283"/>
                  <a:pt x="812" y="283"/>
                  <a:pt x="811" y="284"/>
                </a:cubicBezTo>
                <a:cubicBezTo>
                  <a:pt x="811" y="283"/>
                  <a:pt x="811" y="282"/>
                  <a:pt x="811" y="281"/>
                </a:cubicBezTo>
                <a:cubicBezTo>
                  <a:pt x="810" y="281"/>
                  <a:pt x="809" y="281"/>
                  <a:pt x="808" y="281"/>
                </a:cubicBezTo>
                <a:cubicBezTo>
                  <a:pt x="808" y="282"/>
                  <a:pt x="808" y="282"/>
                  <a:pt x="808" y="283"/>
                </a:cubicBezTo>
                <a:cubicBezTo>
                  <a:pt x="808" y="284"/>
                  <a:pt x="809" y="283"/>
                  <a:pt x="809" y="284"/>
                </a:cubicBezTo>
                <a:cubicBezTo>
                  <a:pt x="809" y="284"/>
                  <a:pt x="809" y="284"/>
                  <a:pt x="809" y="284"/>
                </a:cubicBezTo>
                <a:cubicBezTo>
                  <a:pt x="809" y="284"/>
                  <a:pt x="809" y="284"/>
                  <a:pt x="809" y="284"/>
                </a:cubicBezTo>
                <a:cubicBezTo>
                  <a:pt x="810" y="285"/>
                  <a:pt x="809" y="287"/>
                  <a:pt x="810" y="287"/>
                </a:cubicBezTo>
                <a:cubicBezTo>
                  <a:pt x="810" y="288"/>
                  <a:pt x="811" y="289"/>
                  <a:pt x="810" y="289"/>
                </a:cubicBezTo>
                <a:cubicBezTo>
                  <a:pt x="809" y="289"/>
                  <a:pt x="809" y="289"/>
                  <a:pt x="808" y="289"/>
                </a:cubicBezTo>
                <a:cubicBezTo>
                  <a:pt x="808" y="289"/>
                  <a:pt x="808" y="289"/>
                  <a:pt x="807" y="289"/>
                </a:cubicBezTo>
                <a:cubicBezTo>
                  <a:pt x="808" y="289"/>
                  <a:pt x="807" y="287"/>
                  <a:pt x="807" y="288"/>
                </a:cubicBezTo>
                <a:cubicBezTo>
                  <a:pt x="807" y="289"/>
                  <a:pt x="806" y="288"/>
                  <a:pt x="806" y="288"/>
                </a:cubicBezTo>
                <a:cubicBezTo>
                  <a:pt x="806" y="288"/>
                  <a:pt x="806" y="289"/>
                  <a:pt x="806" y="289"/>
                </a:cubicBezTo>
                <a:cubicBezTo>
                  <a:pt x="805" y="289"/>
                  <a:pt x="804" y="289"/>
                  <a:pt x="804" y="289"/>
                </a:cubicBezTo>
                <a:cubicBezTo>
                  <a:pt x="804" y="289"/>
                  <a:pt x="803" y="290"/>
                  <a:pt x="803" y="290"/>
                </a:cubicBezTo>
                <a:cubicBezTo>
                  <a:pt x="802" y="290"/>
                  <a:pt x="802" y="289"/>
                  <a:pt x="801" y="289"/>
                </a:cubicBezTo>
                <a:cubicBezTo>
                  <a:pt x="801" y="288"/>
                  <a:pt x="800" y="288"/>
                  <a:pt x="799" y="288"/>
                </a:cubicBezTo>
                <a:cubicBezTo>
                  <a:pt x="799" y="288"/>
                  <a:pt x="798" y="288"/>
                  <a:pt x="798" y="289"/>
                </a:cubicBezTo>
                <a:cubicBezTo>
                  <a:pt x="797" y="289"/>
                  <a:pt x="794" y="289"/>
                  <a:pt x="794" y="290"/>
                </a:cubicBezTo>
                <a:cubicBezTo>
                  <a:pt x="795" y="291"/>
                  <a:pt x="795" y="291"/>
                  <a:pt x="796" y="291"/>
                </a:cubicBezTo>
                <a:cubicBezTo>
                  <a:pt x="796" y="292"/>
                  <a:pt x="796" y="292"/>
                  <a:pt x="796" y="292"/>
                </a:cubicBezTo>
                <a:cubicBezTo>
                  <a:pt x="795" y="292"/>
                  <a:pt x="795" y="292"/>
                  <a:pt x="794" y="292"/>
                </a:cubicBezTo>
                <a:cubicBezTo>
                  <a:pt x="794" y="293"/>
                  <a:pt x="795" y="293"/>
                  <a:pt x="793" y="294"/>
                </a:cubicBezTo>
                <a:cubicBezTo>
                  <a:pt x="794" y="295"/>
                  <a:pt x="795" y="294"/>
                  <a:pt x="796" y="294"/>
                </a:cubicBezTo>
                <a:cubicBezTo>
                  <a:pt x="797" y="294"/>
                  <a:pt x="797" y="293"/>
                  <a:pt x="798" y="294"/>
                </a:cubicBezTo>
                <a:cubicBezTo>
                  <a:pt x="798" y="295"/>
                  <a:pt x="798" y="295"/>
                  <a:pt x="799" y="295"/>
                </a:cubicBezTo>
                <a:cubicBezTo>
                  <a:pt x="799" y="295"/>
                  <a:pt x="799" y="295"/>
                  <a:pt x="799" y="296"/>
                </a:cubicBezTo>
                <a:cubicBezTo>
                  <a:pt x="800" y="296"/>
                  <a:pt x="800" y="296"/>
                  <a:pt x="800" y="296"/>
                </a:cubicBezTo>
                <a:cubicBezTo>
                  <a:pt x="801" y="297"/>
                  <a:pt x="801" y="299"/>
                  <a:pt x="801" y="297"/>
                </a:cubicBezTo>
                <a:cubicBezTo>
                  <a:pt x="802" y="296"/>
                  <a:pt x="801" y="296"/>
                  <a:pt x="802" y="296"/>
                </a:cubicBezTo>
                <a:cubicBezTo>
                  <a:pt x="803" y="296"/>
                  <a:pt x="802" y="296"/>
                  <a:pt x="803" y="296"/>
                </a:cubicBezTo>
                <a:cubicBezTo>
                  <a:pt x="803" y="296"/>
                  <a:pt x="803" y="296"/>
                  <a:pt x="804" y="296"/>
                </a:cubicBezTo>
                <a:cubicBezTo>
                  <a:pt x="803" y="297"/>
                  <a:pt x="802" y="297"/>
                  <a:pt x="802" y="298"/>
                </a:cubicBezTo>
                <a:cubicBezTo>
                  <a:pt x="802" y="298"/>
                  <a:pt x="804" y="298"/>
                  <a:pt x="804" y="298"/>
                </a:cubicBezTo>
                <a:cubicBezTo>
                  <a:pt x="804" y="298"/>
                  <a:pt x="804" y="299"/>
                  <a:pt x="804" y="299"/>
                </a:cubicBezTo>
                <a:cubicBezTo>
                  <a:pt x="804" y="299"/>
                  <a:pt x="804" y="299"/>
                  <a:pt x="804" y="299"/>
                </a:cubicBezTo>
                <a:cubicBezTo>
                  <a:pt x="805" y="299"/>
                  <a:pt x="805" y="299"/>
                  <a:pt x="806" y="299"/>
                </a:cubicBezTo>
                <a:cubicBezTo>
                  <a:pt x="806" y="300"/>
                  <a:pt x="806" y="300"/>
                  <a:pt x="805" y="300"/>
                </a:cubicBezTo>
                <a:cubicBezTo>
                  <a:pt x="806" y="301"/>
                  <a:pt x="806" y="301"/>
                  <a:pt x="806" y="301"/>
                </a:cubicBezTo>
                <a:cubicBezTo>
                  <a:pt x="806" y="303"/>
                  <a:pt x="806" y="303"/>
                  <a:pt x="807" y="303"/>
                </a:cubicBezTo>
                <a:cubicBezTo>
                  <a:pt x="807" y="303"/>
                  <a:pt x="807" y="304"/>
                  <a:pt x="807" y="304"/>
                </a:cubicBezTo>
                <a:cubicBezTo>
                  <a:pt x="808" y="304"/>
                  <a:pt x="808" y="304"/>
                  <a:pt x="808" y="305"/>
                </a:cubicBezTo>
                <a:cubicBezTo>
                  <a:pt x="809" y="306"/>
                  <a:pt x="810" y="306"/>
                  <a:pt x="811" y="306"/>
                </a:cubicBezTo>
                <a:cubicBezTo>
                  <a:pt x="811" y="307"/>
                  <a:pt x="811" y="307"/>
                  <a:pt x="812" y="307"/>
                </a:cubicBezTo>
                <a:cubicBezTo>
                  <a:pt x="812" y="308"/>
                  <a:pt x="812" y="309"/>
                  <a:pt x="812" y="309"/>
                </a:cubicBezTo>
                <a:cubicBezTo>
                  <a:pt x="812" y="310"/>
                  <a:pt x="812" y="310"/>
                  <a:pt x="812" y="311"/>
                </a:cubicBezTo>
                <a:cubicBezTo>
                  <a:pt x="813" y="311"/>
                  <a:pt x="813" y="312"/>
                  <a:pt x="812" y="312"/>
                </a:cubicBezTo>
                <a:cubicBezTo>
                  <a:pt x="812" y="312"/>
                  <a:pt x="812" y="313"/>
                  <a:pt x="812" y="313"/>
                </a:cubicBezTo>
                <a:cubicBezTo>
                  <a:pt x="812" y="314"/>
                  <a:pt x="812" y="314"/>
                  <a:pt x="812" y="315"/>
                </a:cubicBezTo>
                <a:cubicBezTo>
                  <a:pt x="812" y="316"/>
                  <a:pt x="813" y="315"/>
                  <a:pt x="813" y="316"/>
                </a:cubicBezTo>
                <a:cubicBezTo>
                  <a:pt x="813" y="316"/>
                  <a:pt x="812" y="319"/>
                  <a:pt x="812" y="319"/>
                </a:cubicBezTo>
                <a:cubicBezTo>
                  <a:pt x="812" y="319"/>
                  <a:pt x="812" y="320"/>
                  <a:pt x="812" y="321"/>
                </a:cubicBezTo>
                <a:cubicBezTo>
                  <a:pt x="812" y="322"/>
                  <a:pt x="810" y="324"/>
                  <a:pt x="809" y="324"/>
                </a:cubicBezTo>
                <a:cubicBezTo>
                  <a:pt x="808" y="324"/>
                  <a:pt x="806" y="324"/>
                  <a:pt x="805" y="324"/>
                </a:cubicBezTo>
                <a:cubicBezTo>
                  <a:pt x="805" y="324"/>
                  <a:pt x="804" y="323"/>
                  <a:pt x="804" y="323"/>
                </a:cubicBezTo>
                <a:cubicBezTo>
                  <a:pt x="804" y="323"/>
                  <a:pt x="801" y="323"/>
                  <a:pt x="801" y="322"/>
                </a:cubicBezTo>
                <a:cubicBezTo>
                  <a:pt x="800" y="322"/>
                  <a:pt x="800" y="323"/>
                  <a:pt x="799" y="323"/>
                </a:cubicBezTo>
                <a:cubicBezTo>
                  <a:pt x="799" y="323"/>
                  <a:pt x="799" y="322"/>
                  <a:pt x="798" y="322"/>
                </a:cubicBezTo>
                <a:cubicBezTo>
                  <a:pt x="798" y="322"/>
                  <a:pt x="797" y="322"/>
                  <a:pt x="797" y="322"/>
                </a:cubicBezTo>
                <a:cubicBezTo>
                  <a:pt x="796" y="322"/>
                  <a:pt x="796" y="323"/>
                  <a:pt x="796" y="323"/>
                </a:cubicBezTo>
                <a:cubicBezTo>
                  <a:pt x="795" y="323"/>
                  <a:pt x="795" y="322"/>
                  <a:pt x="794" y="322"/>
                </a:cubicBezTo>
                <a:cubicBezTo>
                  <a:pt x="794" y="322"/>
                  <a:pt x="794" y="322"/>
                  <a:pt x="793" y="322"/>
                </a:cubicBezTo>
                <a:cubicBezTo>
                  <a:pt x="793" y="322"/>
                  <a:pt x="792" y="322"/>
                  <a:pt x="792" y="322"/>
                </a:cubicBezTo>
                <a:cubicBezTo>
                  <a:pt x="791" y="322"/>
                  <a:pt x="790" y="322"/>
                  <a:pt x="788" y="322"/>
                </a:cubicBezTo>
                <a:cubicBezTo>
                  <a:pt x="788" y="322"/>
                  <a:pt x="785" y="322"/>
                  <a:pt x="785" y="322"/>
                </a:cubicBezTo>
                <a:cubicBezTo>
                  <a:pt x="784" y="322"/>
                  <a:pt x="784" y="321"/>
                  <a:pt x="784" y="321"/>
                </a:cubicBezTo>
                <a:cubicBezTo>
                  <a:pt x="783" y="321"/>
                  <a:pt x="782" y="321"/>
                  <a:pt x="782" y="321"/>
                </a:cubicBezTo>
                <a:cubicBezTo>
                  <a:pt x="780" y="321"/>
                  <a:pt x="780" y="322"/>
                  <a:pt x="779" y="322"/>
                </a:cubicBezTo>
                <a:cubicBezTo>
                  <a:pt x="778" y="322"/>
                  <a:pt x="778" y="323"/>
                  <a:pt x="778" y="323"/>
                </a:cubicBezTo>
                <a:cubicBezTo>
                  <a:pt x="778" y="323"/>
                  <a:pt x="777" y="323"/>
                  <a:pt x="776" y="323"/>
                </a:cubicBezTo>
                <a:cubicBezTo>
                  <a:pt x="776" y="323"/>
                  <a:pt x="776" y="323"/>
                  <a:pt x="776" y="323"/>
                </a:cubicBezTo>
                <a:cubicBezTo>
                  <a:pt x="776" y="322"/>
                  <a:pt x="773" y="324"/>
                  <a:pt x="773" y="325"/>
                </a:cubicBezTo>
                <a:cubicBezTo>
                  <a:pt x="772" y="325"/>
                  <a:pt x="772" y="324"/>
                  <a:pt x="772" y="325"/>
                </a:cubicBezTo>
                <a:cubicBezTo>
                  <a:pt x="772" y="326"/>
                  <a:pt x="773" y="326"/>
                  <a:pt x="773" y="326"/>
                </a:cubicBezTo>
                <a:cubicBezTo>
                  <a:pt x="773" y="326"/>
                  <a:pt x="773" y="327"/>
                  <a:pt x="774" y="327"/>
                </a:cubicBezTo>
                <a:cubicBezTo>
                  <a:pt x="774" y="327"/>
                  <a:pt x="773" y="327"/>
                  <a:pt x="773" y="328"/>
                </a:cubicBezTo>
                <a:cubicBezTo>
                  <a:pt x="775" y="328"/>
                  <a:pt x="774" y="328"/>
                  <a:pt x="775" y="329"/>
                </a:cubicBezTo>
                <a:cubicBezTo>
                  <a:pt x="775" y="330"/>
                  <a:pt x="775" y="330"/>
                  <a:pt x="776" y="330"/>
                </a:cubicBezTo>
                <a:cubicBezTo>
                  <a:pt x="775" y="331"/>
                  <a:pt x="774" y="331"/>
                  <a:pt x="774" y="332"/>
                </a:cubicBezTo>
                <a:cubicBezTo>
                  <a:pt x="775" y="332"/>
                  <a:pt x="775" y="333"/>
                  <a:pt x="775" y="334"/>
                </a:cubicBezTo>
                <a:cubicBezTo>
                  <a:pt x="775" y="335"/>
                  <a:pt x="775" y="335"/>
                  <a:pt x="775" y="336"/>
                </a:cubicBezTo>
                <a:cubicBezTo>
                  <a:pt x="776" y="337"/>
                  <a:pt x="776" y="336"/>
                  <a:pt x="776" y="337"/>
                </a:cubicBezTo>
                <a:cubicBezTo>
                  <a:pt x="776" y="337"/>
                  <a:pt x="776" y="337"/>
                  <a:pt x="776" y="338"/>
                </a:cubicBezTo>
                <a:cubicBezTo>
                  <a:pt x="776" y="338"/>
                  <a:pt x="776" y="338"/>
                  <a:pt x="776" y="339"/>
                </a:cubicBezTo>
                <a:cubicBezTo>
                  <a:pt x="776" y="339"/>
                  <a:pt x="776" y="339"/>
                  <a:pt x="776" y="339"/>
                </a:cubicBezTo>
                <a:cubicBezTo>
                  <a:pt x="775" y="339"/>
                  <a:pt x="776" y="340"/>
                  <a:pt x="776" y="340"/>
                </a:cubicBezTo>
                <a:cubicBezTo>
                  <a:pt x="776" y="341"/>
                  <a:pt x="776" y="341"/>
                  <a:pt x="776" y="341"/>
                </a:cubicBezTo>
                <a:cubicBezTo>
                  <a:pt x="776" y="341"/>
                  <a:pt x="775" y="341"/>
                  <a:pt x="775" y="341"/>
                </a:cubicBezTo>
                <a:cubicBezTo>
                  <a:pt x="775" y="341"/>
                  <a:pt x="775" y="342"/>
                  <a:pt x="775" y="342"/>
                </a:cubicBezTo>
                <a:cubicBezTo>
                  <a:pt x="775" y="342"/>
                  <a:pt x="774" y="343"/>
                  <a:pt x="774" y="343"/>
                </a:cubicBezTo>
                <a:cubicBezTo>
                  <a:pt x="774" y="343"/>
                  <a:pt x="774" y="343"/>
                  <a:pt x="775" y="344"/>
                </a:cubicBezTo>
                <a:cubicBezTo>
                  <a:pt x="775" y="346"/>
                  <a:pt x="774" y="344"/>
                  <a:pt x="774" y="344"/>
                </a:cubicBezTo>
                <a:cubicBezTo>
                  <a:pt x="774" y="345"/>
                  <a:pt x="773" y="346"/>
                  <a:pt x="773" y="347"/>
                </a:cubicBezTo>
                <a:cubicBezTo>
                  <a:pt x="773" y="347"/>
                  <a:pt x="773" y="347"/>
                  <a:pt x="772" y="348"/>
                </a:cubicBezTo>
                <a:cubicBezTo>
                  <a:pt x="772" y="348"/>
                  <a:pt x="773" y="349"/>
                  <a:pt x="772" y="349"/>
                </a:cubicBezTo>
                <a:cubicBezTo>
                  <a:pt x="772" y="350"/>
                  <a:pt x="772" y="350"/>
                  <a:pt x="772" y="351"/>
                </a:cubicBezTo>
                <a:cubicBezTo>
                  <a:pt x="772" y="352"/>
                  <a:pt x="772" y="351"/>
                  <a:pt x="772" y="352"/>
                </a:cubicBezTo>
                <a:cubicBezTo>
                  <a:pt x="772" y="352"/>
                  <a:pt x="772" y="353"/>
                  <a:pt x="773" y="352"/>
                </a:cubicBezTo>
                <a:cubicBezTo>
                  <a:pt x="773" y="351"/>
                  <a:pt x="774" y="351"/>
                  <a:pt x="774" y="351"/>
                </a:cubicBezTo>
                <a:cubicBezTo>
                  <a:pt x="774" y="352"/>
                  <a:pt x="774" y="352"/>
                  <a:pt x="773" y="352"/>
                </a:cubicBezTo>
                <a:cubicBezTo>
                  <a:pt x="773" y="353"/>
                  <a:pt x="773" y="353"/>
                  <a:pt x="773" y="353"/>
                </a:cubicBezTo>
                <a:cubicBezTo>
                  <a:pt x="773" y="354"/>
                  <a:pt x="773" y="354"/>
                  <a:pt x="774" y="354"/>
                </a:cubicBezTo>
                <a:cubicBezTo>
                  <a:pt x="774" y="354"/>
                  <a:pt x="774" y="357"/>
                  <a:pt x="774" y="358"/>
                </a:cubicBezTo>
                <a:cubicBezTo>
                  <a:pt x="774" y="357"/>
                  <a:pt x="773" y="361"/>
                  <a:pt x="773" y="362"/>
                </a:cubicBezTo>
                <a:cubicBezTo>
                  <a:pt x="774" y="362"/>
                  <a:pt x="775" y="361"/>
                  <a:pt x="776" y="362"/>
                </a:cubicBezTo>
                <a:cubicBezTo>
                  <a:pt x="776" y="362"/>
                  <a:pt x="776" y="362"/>
                  <a:pt x="777" y="362"/>
                </a:cubicBezTo>
                <a:cubicBezTo>
                  <a:pt x="777" y="362"/>
                  <a:pt x="778" y="362"/>
                  <a:pt x="778" y="363"/>
                </a:cubicBezTo>
                <a:cubicBezTo>
                  <a:pt x="779" y="363"/>
                  <a:pt x="779" y="363"/>
                  <a:pt x="780" y="363"/>
                </a:cubicBezTo>
                <a:cubicBezTo>
                  <a:pt x="781" y="362"/>
                  <a:pt x="781" y="362"/>
                  <a:pt x="782" y="362"/>
                </a:cubicBezTo>
                <a:cubicBezTo>
                  <a:pt x="783" y="362"/>
                  <a:pt x="783" y="362"/>
                  <a:pt x="783" y="362"/>
                </a:cubicBezTo>
                <a:cubicBezTo>
                  <a:pt x="784" y="362"/>
                  <a:pt x="784" y="362"/>
                  <a:pt x="785" y="362"/>
                </a:cubicBezTo>
                <a:cubicBezTo>
                  <a:pt x="785" y="363"/>
                  <a:pt x="785" y="363"/>
                  <a:pt x="786" y="363"/>
                </a:cubicBezTo>
                <a:cubicBezTo>
                  <a:pt x="785" y="363"/>
                  <a:pt x="787" y="364"/>
                  <a:pt x="786" y="364"/>
                </a:cubicBezTo>
                <a:cubicBezTo>
                  <a:pt x="787" y="364"/>
                  <a:pt x="787" y="365"/>
                  <a:pt x="787" y="365"/>
                </a:cubicBezTo>
                <a:cubicBezTo>
                  <a:pt x="787" y="367"/>
                  <a:pt x="787" y="365"/>
                  <a:pt x="787" y="366"/>
                </a:cubicBezTo>
                <a:cubicBezTo>
                  <a:pt x="788" y="366"/>
                  <a:pt x="788" y="367"/>
                  <a:pt x="789" y="367"/>
                </a:cubicBezTo>
                <a:cubicBezTo>
                  <a:pt x="789" y="368"/>
                  <a:pt x="789" y="368"/>
                  <a:pt x="790" y="368"/>
                </a:cubicBezTo>
                <a:cubicBezTo>
                  <a:pt x="791" y="368"/>
                  <a:pt x="791" y="368"/>
                  <a:pt x="791" y="367"/>
                </a:cubicBezTo>
                <a:cubicBezTo>
                  <a:pt x="792" y="367"/>
                  <a:pt x="793" y="367"/>
                  <a:pt x="793" y="366"/>
                </a:cubicBezTo>
                <a:cubicBezTo>
                  <a:pt x="793" y="366"/>
                  <a:pt x="793" y="366"/>
                  <a:pt x="794" y="366"/>
                </a:cubicBezTo>
                <a:cubicBezTo>
                  <a:pt x="795" y="366"/>
                  <a:pt x="795" y="366"/>
                  <a:pt x="796" y="365"/>
                </a:cubicBezTo>
                <a:cubicBezTo>
                  <a:pt x="796" y="364"/>
                  <a:pt x="797" y="364"/>
                  <a:pt x="798" y="365"/>
                </a:cubicBezTo>
                <a:cubicBezTo>
                  <a:pt x="798" y="365"/>
                  <a:pt x="797" y="366"/>
                  <a:pt x="798" y="365"/>
                </a:cubicBezTo>
                <a:cubicBezTo>
                  <a:pt x="799" y="365"/>
                  <a:pt x="799" y="365"/>
                  <a:pt x="799" y="365"/>
                </a:cubicBezTo>
                <a:cubicBezTo>
                  <a:pt x="799" y="366"/>
                  <a:pt x="801" y="365"/>
                  <a:pt x="801" y="366"/>
                </a:cubicBezTo>
                <a:cubicBezTo>
                  <a:pt x="801" y="365"/>
                  <a:pt x="802" y="365"/>
                  <a:pt x="802" y="365"/>
                </a:cubicBezTo>
                <a:cubicBezTo>
                  <a:pt x="802" y="365"/>
                  <a:pt x="802" y="365"/>
                  <a:pt x="803" y="365"/>
                </a:cubicBezTo>
                <a:cubicBezTo>
                  <a:pt x="803" y="365"/>
                  <a:pt x="804" y="365"/>
                  <a:pt x="804" y="365"/>
                </a:cubicBezTo>
                <a:cubicBezTo>
                  <a:pt x="805" y="365"/>
                  <a:pt x="805" y="364"/>
                  <a:pt x="805" y="364"/>
                </a:cubicBezTo>
                <a:cubicBezTo>
                  <a:pt x="806" y="364"/>
                  <a:pt x="806" y="364"/>
                  <a:pt x="806" y="363"/>
                </a:cubicBezTo>
                <a:cubicBezTo>
                  <a:pt x="806" y="362"/>
                  <a:pt x="807" y="362"/>
                  <a:pt x="807" y="361"/>
                </a:cubicBezTo>
                <a:cubicBezTo>
                  <a:pt x="808" y="361"/>
                  <a:pt x="808" y="361"/>
                  <a:pt x="808" y="361"/>
                </a:cubicBezTo>
                <a:cubicBezTo>
                  <a:pt x="809" y="360"/>
                  <a:pt x="809" y="360"/>
                  <a:pt x="810" y="360"/>
                </a:cubicBezTo>
                <a:cubicBezTo>
                  <a:pt x="810" y="359"/>
                  <a:pt x="811" y="359"/>
                  <a:pt x="811" y="359"/>
                </a:cubicBezTo>
                <a:cubicBezTo>
                  <a:pt x="812" y="359"/>
                  <a:pt x="813" y="358"/>
                  <a:pt x="813" y="358"/>
                </a:cubicBezTo>
                <a:cubicBezTo>
                  <a:pt x="813" y="357"/>
                  <a:pt x="813" y="357"/>
                  <a:pt x="813" y="356"/>
                </a:cubicBezTo>
                <a:cubicBezTo>
                  <a:pt x="813" y="355"/>
                  <a:pt x="814" y="355"/>
                  <a:pt x="815" y="354"/>
                </a:cubicBezTo>
                <a:cubicBezTo>
                  <a:pt x="815" y="354"/>
                  <a:pt x="815" y="354"/>
                  <a:pt x="815" y="354"/>
                </a:cubicBezTo>
                <a:cubicBezTo>
                  <a:pt x="815" y="354"/>
                  <a:pt x="815" y="353"/>
                  <a:pt x="816" y="353"/>
                </a:cubicBezTo>
                <a:cubicBezTo>
                  <a:pt x="816" y="353"/>
                  <a:pt x="816" y="352"/>
                  <a:pt x="817" y="352"/>
                </a:cubicBezTo>
                <a:cubicBezTo>
                  <a:pt x="818" y="351"/>
                  <a:pt x="818" y="351"/>
                  <a:pt x="818" y="350"/>
                </a:cubicBezTo>
                <a:cubicBezTo>
                  <a:pt x="818" y="350"/>
                  <a:pt x="817" y="350"/>
                  <a:pt x="817" y="349"/>
                </a:cubicBezTo>
                <a:cubicBezTo>
                  <a:pt x="816" y="348"/>
                  <a:pt x="816" y="347"/>
                  <a:pt x="816" y="347"/>
                </a:cubicBezTo>
                <a:cubicBezTo>
                  <a:pt x="816" y="346"/>
                  <a:pt x="817" y="346"/>
                  <a:pt x="817" y="346"/>
                </a:cubicBezTo>
                <a:cubicBezTo>
                  <a:pt x="817" y="345"/>
                  <a:pt x="818" y="346"/>
                  <a:pt x="818" y="345"/>
                </a:cubicBezTo>
                <a:cubicBezTo>
                  <a:pt x="818" y="344"/>
                  <a:pt x="818" y="344"/>
                  <a:pt x="819" y="344"/>
                </a:cubicBezTo>
                <a:cubicBezTo>
                  <a:pt x="819" y="344"/>
                  <a:pt x="819" y="343"/>
                  <a:pt x="819" y="343"/>
                </a:cubicBezTo>
                <a:cubicBezTo>
                  <a:pt x="819" y="343"/>
                  <a:pt x="819" y="343"/>
                  <a:pt x="819" y="343"/>
                </a:cubicBezTo>
                <a:cubicBezTo>
                  <a:pt x="819" y="343"/>
                  <a:pt x="819" y="343"/>
                  <a:pt x="819" y="343"/>
                </a:cubicBezTo>
                <a:cubicBezTo>
                  <a:pt x="819" y="342"/>
                  <a:pt x="820" y="342"/>
                  <a:pt x="820" y="342"/>
                </a:cubicBezTo>
                <a:cubicBezTo>
                  <a:pt x="821" y="341"/>
                  <a:pt x="820" y="340"/>
                  <a:pt x="822" y="340"/>
                </a:cubicBezTo>
                <a:cubicBezTo>
                  <a:pt x="822" y="339"/>
                  <a:pt x="824" y="337"/>
                  <a:pt x="824" y="337"/>
                </a:cubicBezTo>
                <a:cubicBezTo>
                  <a:pt x="825" y="337"/>
                  <a:pt x="825" y="336"/>
                  <a:pt x="825" y="336"/>
                </a:cubicBezTo>
                <a:cubicBezTo>
                  <a:pt x="826" y="336"/>
                  <a:pt x="826" y="336"/>
                  <a:pt x="826" y="336"/>
                </a:cubicBezTo>
                <a:cubicBezTo>
                  <a:pt x="827" y="336"/>
                  <a:pt x="826" y="336"/>
                  <a:pt x="826" y="336"/>
                </a:cubicBezTo>
                <a:cubicBezTo>
                  <a:pt x="827" y="336"/>
                  <a:pt x="827" y="336"/>
                  <a:pt x="828" y="336"/>
                </a:cubicBezTo>
                <a:cubicBezTo>
                  <a:pt x="828" y="336"/>
                  <a:pt x="828" y="336"/>
                  <a:pt x="828" y="336"/>
                </a:cubicBezTo>
                <a:cubicBezTo>
                  <a:pt x="828" y="335"/>
                  <a:pt x="828" y="335"/>
                  <a:pt x="829" y="335"/>
                </a:cubicBezTo>
                <a:cubicBezTo>
                  <a:pt x="830" y="335"/>
                  <a:pt x="831" y="334"/>
                  <a:pt x="831" y="333"/>
                </a:cubicBezTo>
                <a:cubicBezTo>
                  <a:pt x="832" y="333"/>
                  <a:pt x="832" y="332"/>
                  <a:pt x="833" y="332"/>
                </a:cubicBezTo>
                <a:cubicBezTo>
                  <a:pt x="832" y="332"/>
                  <a:pt x="833" y="329"/>
                  <a:pt x="832" y="329"/>
                </a:cubicBezTo>
                <a:cubicBezTo>
                  <a:pt x="832" y="328"/>
                  <a:pt x="832" y="327"/>
                  <a:pt x="832" y="327"/>
                </a:cubicBezTo>
                <a:cubicBezTo>
                  <a:pt x="832" y="326"/>
                  <a:pt x="832" y="326"/>
                  <a:pt x="832" y="325"/>
                </a:cubicBezTo>
                <a:cubicBezTo>
                  <a:pt x="833" y="325"/>
                  <a:pt x="833" y="325"/>
                  <a:pt x="833" y="325"/>
                </a:cubicBezTo>
                <a:cubicBezTo>
                  <a:pt x="834" y="325"/>
                  <a:pt x="834" y="325"/>
                  <a:pt x="834" y="324"/>
                </a:cubicBezTo>
                <a:cubicBezTo>
                  <a:pt x="834" y="324"/>
                  <a:pt x="835" y="324"/>
                  <a:pt x="835" y="324"/>
                </a:cubicBezTo>
                <a:cubicBezTo>
                  <a:pt x="836" y="324"/>
                  <a:pt x="835" y="323"/>
                  <a:pt x="836" y="323"/>
                </a:cubicBezTo>
                <a:cubicBezTo>
                  <a:pt x="837" y="323"/>
                  <a:pt x="840" y="322"/>
                  <a:pt x="840" y="324"/>
                </a:cubicBezTo>
                <a:cubicBezTo>
                  <a:pt x="841" y="323"/>
                  <a:pt x="841" y="323"/>
                  <a:pt x="841" y="323"/>
                </a:cubicBezTo>
                <a:cubicBezTo>
                  <a:pt x="842" y="323"/>
                  <a:pt x="842" y="324"/>
                  <a:pt x="842" y="324"/>
                </a:cubicBezTo>
                <a:cubicBezTo>
                  <a:pt x="843" y="324"/>
                  <a:pt x="843" y="324"/>
                  <a:pt x="843" y="324"/>
                </a:cubicBezTo>
                <a:cubicBezTo>
                  <a:pt x="843" y="324"/>
                  <a:pt x="843" y="324"/>
                  <a:pt x="843" y="324"/>
                </a:cubicBezTo>
                <a:cubicBezTo>
                  <a:pt x="845" y="325"/>
                  <a:pt x="845" y="326"/>
                  <a:pt x="846" y="325"/>
                </a:cubicBezTo>
                <a:cubicBezTo>
                  <a:pt x="847" y="325"/>
                  <a:pt x="848" y="325"/>
                  <a:pt x="848" y="325"/>
                </a:cubicBezTo>
                <a:cubicBezTo>
                  <a:pt x="848" y="324"/>
                  <a:pt x="849" y="324"/>
                  <a:pt x="849" y="324"/>
                </a:cubicBezTo>
                <a:cubicBezTo>
                  <a:pt x="849" y="323"/>
                  <a:pt x="850" y="323"/>
                  <a:pt x="850" y="323"/>
                </a:cubicBezTo>
                <a:cubicBezTo>
                  <a:pt x="851" y="323"/>
                  <a:pt x="850" y="322"/>
                  <a:pt x="851" y="322"/>
                </a:cubicBezTo>
                <a:cubicBezTo>
                  <a:pt x="851" y="322"/>
                  <a:pt x="852" y="322"/>
                  <a:pt x="852" y="322"/>
                </a:cubicBezTo>
                <a:cubicBezTo>
                  <a:pt x="852" y="322"/>
                  <a:pt x="852" y="322"/>
                  <a:pt x="853" y="322"/>
                </a:cubicBezTo>
                <a:cubicBezTo>
                  <a:pt x="853" y="322"/>
                  <a:pt x="853" y="321"/>
                  <a:pt x="853" y="321"/>
                </a:cubicBezTo>
                <a:cubicBezTo>
                  <a:pt x="853" y="321"/>
                  <a:pt x="854" y="321"/>
                  <a:pt x="855" y="321"/>
                </a:cubicBezTo>
                <a:cubicBezTo>
                  <a:pt x="855" y="320"/>
                  <a:pt x="855" y="320"/>
                  <a:pt x="856" y="319"/>
                </a:cubicBezTo>
                <a:cubicBezTo>
                  <a:pt x="857" y="319"/>
                  <a:pt x="856" y="318"/>
                  <a:pt x="856" y="318"/>
                </a:cubicBezTo>
                <a:cubicBezTo>
                  <a:pt x="856" y="318"/>
                  <a:pt x="856" y="318"/>
                  <a:pt x="857" y="318"/>
                </a:cubicBezTo>
                <a:cubicBezTo>
                  <a:pt x="857" y="318"/>
                  <a:pt x="857" y="318"/>
                  <a:pt x="857" y="317"/>
                </a:cubicBezTo>
                <a:cubicBezTo>
                  <a:pt x="858" y="317"/>
                  <a:pt x="859" y="317"/>
                  <a:pt x="860" y="317"/>
                </a:cubicBezTo>
                <a:cubicBezTo>
                  <a:pt x="860" y="317"/>
                  <a:pt x="860" y="318"/>
                  <a:pt x="860" y="318"/>
                </a:cubicBezTo>
                <a:cubicBezTo>
                  <a:pt x="861" y="318"/>
                  <a:pt x="862" y="318"/>
                  <a:pt x="862" y="318"/>
                </a:cubicBezTo>
                <a:cubicBezTo>
                  <a:pt x="862" y="319"/>
                  <a:pt x="862" y="319"/>
                  <a:pt x="863" y="319"/>
                </a:cubicBezTo>
                <a:cubicBezTo>
                  <a:pt x="863" y="319"/>
                  <a:pt x="863" y="319"/>
                  <a:pt x="863" y="319"/>
                </a:cubicBezTo>
                <a:cubicBezTo>
                  <a:pt x="863" y="320"/>
                  <a:pt x="866" y="320"/>
                  <a:pt x="866" y="322"/>
                </a:cubicBezTo>
                <a:cubicBezTo>
                  <a:pt x="866" y="322"/>
                  <a:pt x="865" y="323"/>
                  <a:pt x="866" y="323"/>
                </a:cubicBezTo>
                <a:cubicBezTo>
                  <a:pt x="866" y="323"/>
                  <a:pt x="866" y="323"/>
                  <a:pt x="867" y="324"/>
                </a:cubicBezTo>
                <a:cubicBezTo>
                  <a:pt x="867" y="324"/>
                  <a:pt x="867" y="324"/>
                  <a:pt x="867" y="324"/>
                </a:cubicBezTo>
                <a:cubicBezTo>
                  <a:pt x="867" y="325"/>
                  <a:pt x="867" y="324"/>
                  <a:pt x="867" y="325"/>
                </a:cubicBezTo>
                <a:cubicBezTo>
                  <a:pt x="867" y="326"/>
                  <a:pt x="867" y="326"/>
                  <a:pt x="868" y="327"/>
                </a:cubicBezTo>
                <a:cubicBezTo>
                  <a:pt x="868" y="327"/>
                  <a:pt x="868" y="328"/>
                  <a:pt x="868" y="328"/>
                </a:cubicBezTo>
                <a:cubicBezTo>
                  <a:pt x="869" y="329"/>
                  <a:pt x="869" y="330"/>
                  <a:pt x="869" y="330"/>
                </a:cubicBezTo>
                <a:cubicBezTo>
                  <a:pt x="870" y="331"/>
                  <a:pt x="870" y="332"/>
                  <a:pt x="871" y="332"/>
                </a:cubicBezTo>
                <a:cubicBezTo>
                  <a:pt x="872" y="332"/>
                  <a:pt x="872" y="333"/>
                  <a:pt x="873" y="333"/>
                </a:cubicBezTo>
                <a:cubicBezTo>
                  <a:pt x="873" y="333"/>
                  <a:pt x="874" y="334"/>
                  <a:pt x="874" y="334"/>
                </a:cubicBezTo>
                <a:cubicBezTo>
                  <a:pt x="874" y="335"/>
                  <a:pt x="874" y="336"/>
                  <a:pt x="875" y="336"/>
                </a:cubicBezTo>
                <a:cubicBezTo>
                  <a:pt x="876" y="337"/>
                  <a:pt x="877" y="337"/>
                  <a:pt x="878" y="337"/>
                </a:cubicBezTo>
                <a:cubicBezTo>
                  <a:pt x="878" y="338"/>
                  <a:pt x="878" y="338"/>
                  <a:pt x="879" y="338"/>
                </a:cubicBezTo>
                <a:cubicBezTo>
                  <a:pt x="879" y="338"/>
                  <a:pt x="879" y="338"/>
                  <a:pt x="879" y="339"/>
                </a:cubicBezTo>
                <a:cubicBezTo>
                  <a:pt x="880" y="338"/>
                  <a:pt x="880" y="338"/>
                  <a:pt x="881" y="338"/>
                </a:cubicBezTo>
                <a:cubicBezTo>
                  <a:pt x="882" y="338"/>
                  <a:pt x="881" y="339"/>
                  <a:pt x="882" y="339"/>
                </a:cubicBezTo>
                <a:cubicBezTo>
                  <a:pt x="882" y="340"/>
                  <a:pt x="884" y="341"/>
                  <a:pt x="884" y="341"/>
                </a:cubicBezTo>
                <a:cubicBezTo>
                  <a:pt x="884" y="342"/>
                  <a:pt x="884" y="342"/>
                  <a:pt x="885" y="342"/>
                </a:cubicBezTo>
                <a:cubicBezTo>
                  <a:pt x="886" y="342"/>
                  <a:pt x="887" y="343"/>
                  <a:pt x="887" y="343"/>
                </a:cubicBezTo>
                <a:cubicBezTo>
                  <a:pt x="887" y="345"/>
                  <a:pt x="888" y="345"/>
                  <a:pt x="889" y="346"/>
                </a:cubicBezTo>
                <a:cubicBezTo>
                  <a:pt x="890" y="346"/>
                  <a:pt x="890" y="346"/>
                  <a:pt x="891" y="347"/>
                </a:cubicBezTo>
                <a:cubicBezTo>
                  <a:pt x="891" y="347"/>
                  <a:pt x="891" y="349"/>
                  <a:pt x="892" y="349"/>
                </a:cubicBezTo>
                <a:cubicBezTo>
                  <a:pt x="892" y="350"/>
                  <a:pt x="891" y="351"/>
                  <a:pt x="892" y="351"/>
                </a:cubicBezTo>
                <a:cubicBezTo>
                  <a:pt x="892" y="351"/>
                  <a:pt x="892" y="351"/>
                  <a:pt x="892" y="351"/>
                </a:cubicBezTo>
                <a:cubicBezTo>
                  <a:pt x="892" y="352"/>
                  <a:pt x="892" y="352"/>
                  <a:pt x="892" y="353"/>
                </a:cubicBezTo>
                <a:cubicBezTo>
                  <a:pt x="892" y="354"/>
                  <a:pt x="891" y="353"/>
                  <a:pt x="891" y="354"/>
                </a:cubicBezTo>
                <a:cubicBezTo>
                  <a:pt x="891" y="355"/>
                  <a:pt x="891" y="355"/>
                  <a:pt x="891" y="356"/>
                </a:cubicBezTo>
                <a:cubicBezTo>
                  <a:pt x="891" y="356"/>
                  <a:pt x="891" y="356"/>
                  <a:pt x="891" y="356"/>
                </a:cubicBezTo>
                <a:cubicBezTo>
                  <a:pt x="890" y="357"/>
                  <a:pt x="890" y="357"/>
                  <a:pt x="890" y="358"/>
                </a:cubicBezTo>
                <a:cubicBezTo>
                  <a:pt x="890" y="359"/>
                  <a:pt x="890" y="359"/>
                  <a:pt x="891" y="359"/>
                </a:cubicBezTo>
                <a:cubicBezTo>
                  <a:pt x="892" y="359"/>
                  <a:pt x="893" y="360"/>
                  <a:pt x="893" y="359"/>
                </a:cubicBezTo>
                <a:cubicBezTo>
                  <a:pt x="893" y="359"/>
                  <a:pt x="892" y="358"/>
                  <a:pt x="893" y="358"/>
                </a:cubicBezTo>
                <a:cubicBezTo>
                  <a:pt x="893" y="358"/>
                  <a:pt x="895" y="356"/>
                  <a:pt x="895" y="356"/>
                </a:cubicBezTo>
                <a:cubicBezTo>
                  <a:pt x="895" y="355"/>
                  <a:pt x="895" y="355"/>
                  <a:pt x="895" y="354"/>
                </a:cubicBezTo>
                <a:cubicBezTo>
                  <a:pt x="896" y="353"/>
                  <a:pt x="896" y="354"/>
                  <a:pt x="896" y="353"/>
                </a:cubicBezTo>
                <a:cubicBezTo>
                  <a:pt x="897" y="353"/>
                  <a:pt x="897" y="352"/>
                  <a:pt x="897" y="351"/>
                </a:cubicBezTo>
                <a:cubicBezTo>
                  <a:pt x="897" y="351"/>
                  <a:pt x="897" y="351"/>
                  <a:pt x="897" y="351"/>
                </a:cubicBezTo>
                <a:cubicBezTo>
                  <a:pt x="897" y="350"/>
                  <a:pt x="895" y="349"/>
                  <a:pt x="895" y="348"/>
                </a:cubicBezTo>
                <a:cubicBezTo>
                  <a:pt x="895" y="347"/>
                  <a:pt x="894" y="347"/>
                  <a:pt x="894" y="347"/>
                </a:cubicBezTo>
                <a:cubicBezTo>
                  <a:pt x="894" y="346"/>
                  <a:pt x="895" y="345"/>
                  <a:pt x="895" y="344"/>
                </a:cubicBezTo>
                <a:cubicBezTo>
                  <a:pt x="896" y="343"/>
                  <a:pt x="896" y="342"/>
                  <a:pt x="897" y="342"/>
                </a:cubicBezTo>
                <a:cubicBezTo>
                  <a:pt x="897" y="342"/>
                  <a:pt x="897" y="342"/>
                  <a:pt x="897" y="343"/>
                </a:cubicBezTo>
                <a:cubicBezTo>
                  <a:pt x="897" y="344"/>
                  <a:pt x="898" y="343"/>
                  <a:pt x="898" y="344"/>
                </a:cubicBezTo>
                <a:cubicBezTo>
                  <a:pt x="899" y="344"/>
                  <a:pt x="900" y="344"/>
                  <a:pt x="901" y="344"/>
                </a:cubicBezTo>
                <a:cubicBezTo>
                  <a:pt x="901" y="345"/>
                  <a:pt x="901" y="346"/>
                  <a:pt x="902" y="346"/>
                </a:cubicBezTo>
                <a:cubicBezTo>
                  <a:pt x="902" y="346"/>
                  <a:pt x="903" y="344"/>
                  <a:pt x="903" y="344"/>
                </a:cubicBezTo>
                <a:cubicBezTo>
                  <a:pt x="902" y="344"/>
                  <a:pt x="902" y="343"/>
                  <a:pt x="902" y="343"/>
                </a:cubicBezTo>
                <a:cubicBezTo>
                  <a:pt x="902" y="342"/>
                  <a:pt x="901" y="342"/>
                  <a:pt x="901" y="342"/>
                </a:cubicBezTo>
                <a:cubicBezTo>
                  <a:pt x="900" y="342"/>
                  <a:pt x="899" y="340"/>
                  <a:pt x="899" y="340"/>
                </a:cubicBezTo>
                <a:cubicBezTo>
                  <a:pt x="898" y="340"/>
                  <a:pt x="898" y="340"/>
                  <a:pt x="898" y="339"/>
                </a:cubicBezTo>
                <a:cubicBezTo>
                  <a:pt x="898" y="339"/>
                  <a:pt x="897" y="339"/>
                  <a:pt x="897" y="339"/>
                </a:cubicBezTo>
                <a:cubicBezTo>
                  <a:pt x="896" y="339"/>
                  <a:pt x="895" y="338"/>
                  <a:pt x="894" y="338"/>
                </a:cubicBezTo>
                <a:cubicBezTo>
                  <a:pt x="894" y="338"/>
                  <a:pt x="893" y="337"/>
                  <a:pt x="892" y="336"/>
                </a:cubicBezTo>
                <a:cubicBezTo>
                  <a:pt x="892" y="336"/>
                  <a:pt x="893" y="335"/>
                  <a:pt x="893" y="334"/>
                </a:cubicBezTo>
                <a:cubicBezTo>
                  <a:pt x="892" y="334"/>
                  <a:pt x="891" y="334"/>
                  <a:pt x="891" y="334"/>
                </a:cubicBezTo>
                <a:cubicBezTo>
                  <a:pt x="890" y="334"/>
                  <a:pt x="890" y="334"/>
                  <a:pt x="890" y="334"/>
                </a:cubicBezTo>
                <a:cubicBezTo>
                  <a:pt x="890" y="333"/>
                  <a:pt x="889" y="334"/>
                  <a:pt x="888" y="334"/>
                </a:cubicBezTo>
                <a:cubicBezTo>
                  <a:pt x="888" y="334"/>
                  <a:pt x="888" y="334"/>
                  <a:pt x="887" y="334"/>
                </a:cubicBezTo>
                <a:cubicBezTo>
                  <a:pt x="887" y="332"/>
                  <a:pt x="887" y="334"/>
                  <a:pt x="886" y="333"/>
                </a:cubicBezTo>
                <a:cubicBezTo>
                  <a:pt x="886" y="333"/>
                  <a:pt x="887" y="333"/>
                  <a:pt x="886" y="332"/>
                </a:cubicBezTo>
                <a:cubicBezTo>
                  <a:pt x="885" y="332"/>
                  <a:pt x="885" y="332"/>
                  <a:pt x="885" y="331"/>
                </a:cubicBezTo>
                <a:cubicBezTo>
                  <a:pt x="885" y="331"/>
                  <a:pt x="883" y="330"/>
                  <a:pt x="883" y="330"/>
                </a:cubicBezTo>
                <a:cubicBezTo>
                  <a:pt x="883" y="329"/>
                  <a:pt x="883" y="329"/>
                  <a:pt x="883" y="329"/>
                </a:cubicBezTo>
                <a:cubicBezTo>
                  <a:pt x="882" y="329"/>
                  <a:pt x="882" y="326"/>
                  <a:pt x="882" y="326"/>
                </a:cubicBezTo>
                <a:cubicBezTo>
                  <a:pt x="882" y="326"/>
                  <a:pt x="881" y="326"/>
                  <a:pt x="881" y="326"/>
                </a:cubicBezTo>
                <a:cubicBezTo>
                  <a:pt x="881" y="325"/>
                  <a:pt x="881" y="325"/>
                  <a:pt x="881" y="324"/>
                </a:cubicBezTo>
                <a:cubicBezTo>
                  <a:pt x="880" y="324"/>
                  <a:pt x="880" y="324"/>
                  <a:pt x="880" y="323"/>
                </a:cubicBezTo>
                <a:cubicBezTo>
                  <a:pt x="880" y="323"/>
                  <a:pt x="879" y="324"/>
                  <a:pt x="879" y="323"/>
                </a:cubicBezTo>
                <a:cubicBezTo>
                  <a:pt x="879" y="323"/>
                  <a:pt x="878" y="322"/>
                  <a:pt x="878" y="322"/>
                </a:cubicBezTo>
                <a:cubicBezTo>
                  <a:pt x="878" y="322"/>
                  <a:pt x="878" y="322"/>
                  <a:pt x="877" y="322"/>
                </a:cubicBezTo>
                <a:cubicBezTo>
                  <a:pt x="877" y="322"/>
                  <a:pt x="877" y="321"/>
                  <a:pt x="877" y="321"/>
                </a:cubicBezTo>
                <a:cubicBezTo>
                  <a:pt x="876" y="321"/>
                  <a:pt x="876" y="321"/>
                  <a:pt x="876" y="321"/>
                </a:cubicBezTo>
                <a:cubicBezTo>
                  <a:pt x="875" y="321"/>
                  <a:pt x="876" y="321"/>
                  <a:pt x="875" y="321"/>
                </a:cubicBezTo>
                <a:cubicBezTo>
                  <a:pt x="875" y="321"/>
                  <a:pt x="875" y="321"/>
                  <a:pt x="874" y="320"/>
                </a:cubicBezTo>
                <a:cubicBezTo>
                  <a:pt x="874" y="319"/>
                  <a:pt x="874" y="319"/>
                  <a:pt x="874" y="319"/>
                </a:cubicBezTo>
                <a:cubicBezTo>
                  <a:pt x="874" y="318"/>
                  <a:pt x="874" y="318"/>
                  <a:pt x="874" y="317"/>
                </a:cubicBezTo>
                <a:cubicBezTo>
                  <a:pt x="874" y="316"/>
                  <a:pt x="874" y="316"/>
                  <a:pt x="875" y="315"/>
                </a:cubicBezTo>
                <a:cubicBezTo>
                  <a:pt x="876" y="314"/>
                  <a:pt x="876" y="313"/>
                  <a:pt x="874" y="312"/>
                </a:cubicBezTo>
                <a:cubicBezTo>
                  <a:pt x="874" y="311"/>
                  <a:pt x="874" y="311"/>
                  <a:pt x="875" y="311"/>
                </a:cubicBezTo>
                <a:cubicBezTo>
                  <a:pt x="875" y="311"/>
                  <a:pt x="875" y="311"/>
                  <a:pt x="876" y="311"/>
                </a:cubicBezTo>
                <a:cubicBezTo>
                  <a:pt x="876" y="311"/>
                  <a:pt x="876" y="311"/>
                  <a:pt x="877" y="311"/>
                </a:cubicBezTo>
                <a:cubicBezTo>
                  <a:pt x="877" y="310"/>
                  <a:pt x="877" y="310"/>
                  <a:pt x="878" y="310"/>
                </a:cubicBezTo>
                <a:cubicBezTo>
                  <a:pt x="879" y="310"/>
                  <a:pt x="879" y="310"/>
                  <a:pt x="879" y="309"/>
                </a:cubicBezTo>
                <a:cubicBezTo>
                  <a:pt x="879" y="309"/>
                  <a:pt x="879" y="309"/>
                  <a:pt x="879" y="309"/>
                </a:cubicBezTo>
                <a:cubicBezTo>
                  <a:pt x="880" y="309"/>
                  <a:pt x="881" y="310"/>
                  <a:pt x="881" y="309"/>
                </a:cubicBezTo>
                <a:cubicBezTo>
                  <a:pt x="881" y="309"/>
                  <a:pt x="881" y="310"/>
                  <a:pt x="881" y="310"/>
                </a:cubicBezTo>
                <a:cubicBezTo>
                  <a:pt x="881" y="310"/>
                  <a:pt x="880" y="311"/>
                  <a:pt x="880" y="312"/>
                </a:cubicBezTo>
                <a:cubicBezTo>
                  <a:pt x="880" y="312"/>
                  <a:pt x="880" y="312"/>
                  <a:pt x="880" y="312"/>
                </a:cubicBezTo>
                <a:cubicBezTo>
                  <a:pt x="880" y="313"/>
                  <a:pt x="880" y="312"/>
                  <a:pt x="881" y="313"/>
                </a:cubicBezTo>
                <a:cubicBezTo>
                  <a:pt x="881" y="314"/>
                  <a:pt x="880" y="316"/>
                  <a:pt x="882" y="316"/>
                </a:cubicBezTo>
                <a:cubicBezTo>
                  <a:pt x="882" y="316"/>
                  <a:pt x="882" y="316"/>
                  <a:pt x="882" y="316"/>
                </a:cubicBezTo>
                <a:cubicBezTo>
                  <a:pt x="882" y="315"/>
                  <a:pt x="882" y="315"/>
                  <a:pt x="883" y="315"/>
                </a:cubicBezTo>
                <a:cubicBezTo>
                  <a:pt x="883" y="315"/>
                  <a:pt x="883" y="315"/>
                  <a:pt x="883" y="315"/>
                </a:cubicBezTo>
                <a:cubicBezTo>
                  <a:pt x="884" y="315"/>
                  <a:pt x="884" y="312"/>
                  <a:pt x="885" y="312"/>
                </a:cubicBezTo>
                <a:cubicBezTo>
                  <a:pt x="887" y="313"/>
                  <a:pt x="886" y="314"/>
                  <a:pt x="886" y="316"/>
                </a:cubicBezTo>
                <a:cubicBezTo>
                  <a:pt x="886" y="317"/>
                  <a:pt x="887" y="317"/>
                  <a:pt x="888" y="318"/>
                </a:cubicBezTo>
                <a:cubicBezTo>
                  <a:pt x="888" y="319"/>
                  <a:pt x="889" y="319"/>
                  <a:pt x="890" y="320"/>
                </a:cubicBezTo>
                <a:cubicBezTo>
                  <a:pt x="889" y="320"/>
                  <a:pt x="888" y="320"/>
                  <a:pt x="888" y="321"/>
                </a:cubicBezTo>
                <a:cubicBezTo>
                  <a:pt x="888" y="321"/>
                  <a:pt x="890" y="322"/>
                  <a:pt x="890" y="322"/>
                </a:cubicBezTo>
                <a:cubicBezTo>
                  <a:pt x="890" y="322"/>
                  <a:pt x="892" y="323"/>
                  <a:pt x="892" y="323"/>
                </a:cubicBezTo>
                <a:cubicBezTo>
                  <a:pt x="892" y="323"/>
                  <a:pt x="892" y="323"/>
                  <a:pt x="892" y="323"/>
                </a:cubicBezTo>
                <a:cubicBezTo>
                  <a:pt x="892" y="324"/>
                  <a:pt x="893" y="324"/>
                  <a:pt x="893" y="324"/>
                </a:cubicBezTo>
                <a:cubicBezTo>
                  <a:pt x="893" y="324"/>
                  <a:pt x="894" y="324"/>
                  <a:pt x="894" y="324"/>
                </a:cubicBezTo>
                <a:cubicBezTo>
                  <a:pt x="894" y="324"/>
                  <a:pt x="895" y="324"/>
                  <a:pt x="895" y="324"/>
                </a:cubicBezTo>
                <a:cubicBezTo>
                  <a:pt x="895" y="324"/>
                  <a:pt x="896" y="325"/>
                  <a:pt x="897" y="326"/>
                </a:cubicBezTo>
                <a:cubicBezTo>
                  <a:pt x="898" y="326"/>
                  <a:pt x="899" y="328"/>
                  <a:pt x="899" y="328"/>
                </a:cubicBezTo>
                <a:cubicBezTo>
                  <a:pt x="900" y="328"/>
                  <a:pt x="900" y="329"/>
                  <a:pt x="901" y="328"/>
                </a:cubicBezTo>
                <a:cubicBezTo>
                  <a:pt x="902" y="328"/>
                  <a:pt x="903" y="329"/>
                  <a:pt x="903" y="330"/>
                </a:cubicBezTo>
                <a:cubicBezTo>
                  <a:pt x="904" y="331"/>
                  <a:pt x="905" y="331"/>
                  <a:pt x="906" y="331"/>
                </a:cubicBezTo>
                <a:cubicBezTo>
                  <a:pt x="906" y="331"/>
                  <a:pt x="906" y="331"/>
                  <a:pt x="906" y="332"/>
                </a:cubicBezTo>
                <a:cubicBezTo>
                  <a:pt x="907" y="332"/>
                  <a:pt x="907" y="332"/>
                  <a:pt x="907" y="332"/>
                </a:cubicBezTo>
                <a:cubicBezTo>
                  <a:pt x="908" y="332"/>
                  <a:pt x="908" y="333"/>
                  <a:pt x="909" y="333"/>
                </a:cubicBezTo>
                <a:cubicBezTo>
                  <a:pt x="910" y="333"/>
                  <a:pt x="910" y="333"/>
                  <a:pt x="910" y="334"/>
                </a:cubicBezTo>
                <a:cubicBezTo>
                  <a:pt x="910" y="334"/>
                  <a:pt x="910" y="335"/>
                  <a:pt x="910" y="335"/>
                </a:cubicBezTo>
                <a:cubicBezTo>
                  <a:pt x="910" y="335"/>
                  <a:pt x="910" y="335"/>
                  <a:pt x="910" y="336"/>
                </a:cubicBezTo>
                <a:cubicBezTo>
                  <a:pt x="910" y="336"/>
                  <a:pt x="909" y="336"/>
                  <a:pt x="909" y="337"/>
                </a:cubicBezTo>
                <a:cubicBezTo>
                  <a:pt x="910" y="337"/>
                  <a:pt x="910" y="337"/>
                  <a:pt x="910" y="337"/>
                </a:cubicBezTo>
                <a:cubicBezTo>
                  <a:pt x="909" y="337"/>
                  <a:pt x="910" y="339"/>
                  <a:pt x="910" y="339"/>
                </a:cubicBezTo>
                <a:cubicBezTo>
                  <a:pt x="910" y="339"/>
                  <a:pt x="909" y="339"/>
                  <a:pt x="909" y="340"/>
                </a:cubicBezTo>
                <a:cubicBezTo>
                  <a:pt x="909" y="340"/>
                  <a:pt x="909" y="341"/>
                  <a:pt x="909" y="342"/>
                </a:cubicBezTo>
                <a:cubicBezTo>
                  <a:pt x="909" y="342"/>
                  <a:pt x="909" y="342"/>
                  <a:pt x="910" y="343"/>
                </a:cubicBezTo>
                <a:cubicBezTo>
                  <a:pt x="910" y="343"/>
                  <a:pt x="910" y="344"/>
                  <a:pt x="910" y="344"/>
                </a:cubicBezTo>
                <a:cubicBezTo>
                  <a:pt x="911" y="345"/>
                  <a:pt x="911" y="344"/>
                  <a:pt x="912" y="345"/>
                </a:cubicBezTo>
                <a:cubicBezTo>
                  <a:pt x="912" y="345"/>
                  <a:pt x="912" y="345"/>
                  <a:pt x="912" y="345"/>
                </a:cubicBezTo>
                <a:cubicBezTo>
                  <a:pt x="912" y="345"/>
                  <a:pt x="912" y="346"/>
                  <a:pt x="913" y="346"/>
                </a:cubicBezTo>
                <a:cubicBezTo>
                  <a:pt x="913" y="346"/>
                  <a:pt x="913" y="347"/>
                  <a:pt x="913" y="347"/>
                </a:cubicBezTo>
                <a:cubicBezTo>
                  <a:pt x="913" y="348"/>
                  <a:pt x="913" y="347"/>
                  <a:pt x="913" y="348"/>
                </a:cubicBezTo>
                <a:cubicBezTo>
                  <a:pt x="913" y="348"/>
                  <a:pt x="914" y="348"/>
                  <a:pt x="914" y="348"/>
                </a:cubicBezTo>
                <a:cubicBezTo>
                  <a:pt x="914" y="349"/>
                  <a:pt x="914" y="349"/>
                  <a:pt x="914" y="349"/>
                </a:cubicBezTo>
                <a:cubicBezTo>
                  <a:pt x="914" y="349"/>
                  <a:pt x="915" y="350"/>
                  <a:pt x="915" y="350"/>
                </a:cubicBezTo>
                <a:cubicBezTo>
                  <a:pt x="915" y="351"/>
                  <a:pt x="915" y="351"/>
                  <a:pt x="916" y="351"/>
                </a:cubicBezTo>
                <a:cubicBezTo>
                  <a:pt x="916" y="352"/>
                  <a:pt x="917" y="352"/>
                  <a:pt x="917" y="352"/>
                </a:cubicBezTo>
                <a:cubicBezTo>
                  <a:pt x="917" y="352"/>
                  <a:pt x="918" y="352"/>
                  <a:pt x="919" y="352"/>
                </a:cubicBezTo>
                <a:cubicBezTo>
                  <a:pt x="919" y="353"/>
                  <a:pt x="919" y="353"/>
                  <a:pt x="918" y="353"/>
                </a:cubicBezTo>
                <a:cubicBezTo>
                  <a:pt x="917" y="353"/>
                  <a:pt x="917" y="355"/>
                  <a:pt x="918" y="355"/>
                </a:cubicBezTo>
                <a:cubicBezTo>
                  <a:pt x="918" y="357"/>
                  <a:pt x="920" y="356"/>
                  <a:pt x="921" y="356"/>
                </a:cubicBezTo>
                <a:cubicBezTo>
                  <a:pt x="922" y="357"/>
                  <a:pt x="923" y="356"/>
                  <a:pt x="924" y="357"/>
                </a:cubicBezTo>
                <a:cubicBezTo>
                  <a:pt x="925" y="358"/>
                  <a:pt x="925" y="358"/>
                  <a:pt x="926" y="358"/>
                </a:cubicBezTo>
                <a:cubicBezTo>
                  <a:pt x="925" y="359"/>
                  <a:pt x="924" y="359"/>
                  <a:pt x="923" y="359"/>
                </a:cubicBezTo>
                <a:cubicBezTo>
                  <a:pt x="923" y="358"/>
                  <a:pt x="923" y="358"/>
                  <a:pt x="923" y="358"/>
                </a:cubicBezTo>
                <a:cubicBezTo>
                  <a:pt x="922" y="357"/>
                  <a:pt x="922" y="358"/>
                  <a:pt x="922" y="358"/>
                </a:cubicBezTo>
                <a:cubicBezTo>
                  <a:pt x="922" y="357"/>
                  <a:pt x="922" y="357"/>
                  <a:pt x="921" y="357"/>
                </a:cubicBezTo>
                <a:cubicBezTo>
                  <a:pt x="921" y="357"/>
                  <a:pt x="920" y="357"/>
                  <a:pt x="920" y="358"/>
                </a:cubicBezTo>
                <a:cubicBezTo>
                  <a:pt x="919" y="357"/>
                  <a:pt x="919" y="358"/>
                  <a:pt x="918" y="359"/>
                </a:cubicBezTo>
                <a:cubicBezTo>
                  <a:pt x="919" y="359"/>
                  <a:pt x="918" y="359"/>
                  <a:pt x="919" y="360"/>
                </a:cubicBezTo>
                <a:cubicBezTo>
                  <a:pt x="919" y="360"/>
                  <a:pt x="919" y="360"/>
                  <a:pt x="920" y="361"/>
                </a:cubicBezTo>
                <a:cubicBezTo>
                  <a:pt x="920" y="362"/>
                  <a:pt x="919" y="362"/>
                  <a:pt x="919" y="363"/>
                </a:cubicBezTo>
                <a:cubicBezTo>
                  <a:pt x="920" y="364"/>
                  <a:pt x="920" y="364"/>
                  <a:pt x="921" y="365"/>
                </a:cubicBezTo>
                <a:cubicBezTo>
                  <a:pt x="921" y="364"/>
                  <a:pt x="921" y="364"/>
                  <a:pt x="921" y="364"/>
                </a:cubicBezTo>
                <a:cubicBezTo>
                  <a:pt x="922" y="364"/>
                  <a:pt x="924" y="364"/>
                  <a:pt x="926" y="365"/>
                </a:cubicBezTo>
                <a:cubicBezTo>
                  <a:pt x="925" y="364"/>
                  <a:pt x="925" y="363"/>
                  <a:pt x="925" y="362"/>
                </a:cubicBezTo>
                <a:cubicBezTo>
                  <a:pt x="926" y="362"/>
                  <a:pt x="927" y="362"/>
                  <a:pt x="928" y="363"/>
                </a:cubicBezTo>
                <a:cubicBezTo>
                  <a:pt x="929" y="363"/>
                  <a:pt x="928" y="362"/>
                  <a:pt x="929" y="362"/>
                </a:cubicBezTo>
                <a:cubicBezTo>
                  <a:pt x="929" y="362"/>
                  <a:pt x="929" y="362"/>
                  <a:pt x="929" y="361"/>
                </a:cubicBezTo>
                <a:cubicBezTo>
                  <a:pt x="928" y="360"/>
                  <a:pt x="928" y="361"/>
                  <a:pt x="928" y="361"/>
                </a:cubicBezTo>
                <a:cubicBezTo>
                  <a:pt x="928" y="360"/>
                  <a:pt x="927" y="360"/>
                  <a:pt x="927" y="360"/>
                </a:cubicBezTo>
                <a:cubicBezTo>
                  <a:pt x="927" y="360"/>
                  <a:pt x="927" y="359"/>
                  <a:pt x="927" y="359"/>
                </a:cubicBezTo>
                <a:cubicBezTo>
                  <a:pt x="928" y="359"/>
                  <a:pt x="928" y="359"/>
                  <a:pt x="929" y="359"/>
                </a:cubicBezTo>
                <a:cubicBezTo>
                  <a:pt x="929" y="359"/>
                  <a:pt x="929" y="359"/>
                  <a:pt x="929" y="359"/>
                </a:cubicBezTo>
                <a:cubicBezTo>
                  <a:pt x="929" y="359"/>
                  <a:pt x="931" y="360"/>
                  <a:pt x="931" y="361"/>
                </a:cubicBezTo>
                <a:cubicBezTo>
                  <a:pt x="931" y="360"/>
                  <a:pt x="932" y="359"/>
                  <a:pt x="932" y="358"/>
                </a:cubicBezTo>
                <a:cubicBezTo>
                  <a:pt x="931" y="358"/>
                  <a:pt x="931" y="357"/>
                  <a:pt x="930" y="357"/>
                </a:cubicBezTo>
                <a:cubicBezTo>
                  <a:pt x="930" y="357"/>
                  <a:pt x="930" y="356"/>
                  <a:pt x="929" y="356"/>
                </a:cubicBezTo>
                <a:cubicBezTo>
                  <a:pt x="928" y="356"/>
                  <a:pt x="928" y="355"/>
                  <a:pt x="928" y="355"/>
                </a:cubicBezTo>
                <a:cubicBezTo>
                  <a:pt x="928" y="354"/>
                  <a:pt x="927" y="355"/>
                  <a:pt x="927" y="354"/>
                </a:cubicBezTo>
                <a:cubicBezTo>
                  <a:pt x="928" y="354"/>
                  <a:pt x="929" y="355"/>
                  <a:pt x="930" y="356"/>
                </a:cubicBezTo>
                <a:cubicBezTo>
                  <a:pt x="930" y="356"/>
                  <a:pt x="931" y="357"/>
                  <a:pt x="931" y="357"/>
                </a:cubicBezTo>
                <a:cubicBezTo>
                  <a:pt x="931" y="357"/>
                  <a:pt x="932" y="357"/>
                  <a:pt x="933" y="357"/>
                </a:cubicBezTo>
                <a:cubicBezTo>
                  <a:pt x="933" y="357"/>
                  <a:pt x="934" y="358"/>
                  <a:pt x="933" y="358"/>
                </a:cubicBezTo>
                <a:cubicBezTo>
                  <a:pt x="934" y="358"/>
                  <a:pt x="934" y="359"/>
                  <a:pt x="935" y="359"/>
                </a:cubicBezTo>
                <a:cubicBezTo>
                  <a:pt x="935" y="359"/>
                  <a:pt x="935" y="359"/>
                  <a:pt x="935" y="359"/>
                </a:cubicBezTo>
                <a:cubicBezTo>
                  <a:pt x="935" y="358"/>
                  <a:pt x="935" y="358"/>
                  <a:pt x="935" y="357"/>
                </a:cubicBezTo>
                <a:cubicBezTo>
                  <a:pt x="935" y="357"/>
                  <a:pt x="934" y="357"/>
                  <a:pt x="934" y="357"/>
                </a:cubicBezTo>
                <a:cubicBezTo>
                  <a:pt x="934" y="356"/>
                  <a:pt x="933" y="356"/>
                  <a:pt x="932" y="355"/>
                </a:cubicBezTo>
                <a:cubicBezTo>
                  <a:pt x="932" y="355"/>
                  <a:pt x="931" y="355"/>
                  <a:pt x="931" y="354"/>
                </a:cubicBezTo>
                <a:cubicBezTo>
                  <a:pt x="930" y="354"/>
                  <a:pt x="930" y="354"/>
                  <a:pt x="930" y="353"/>
                </a:cubicBezTo>
                <a:cubicBezTo>
                  <a:pt x="930" y="353"/>
                  <a:pt x="929" y="353"/>
                  <a:pt x="929" y="352"/>
                </a:cubicBezTo>
                <a:cubicBezTo>
                  <a:pt x="928" y="352"/>
                  <a:pt x="927" y="353"/>
                  <a:pt x="927" y="353"/>
                </a:cubicBezTo>
                <a:cubicBezTo>
                  <a:pt x="927" y="353"/>
                  <a:pt x="927" y="354"/>
                  <a:pt x="927" y="354"/>
                </a:cubicBezTo>
                <a:cubicBezTo>
                  <a:pt x="927" y="354"/>
                  <a:pt x="926" y="353"/>
                  <a:pt x="926" y="353"/>
                </a:cubicBezTo>
                <a:cubicBezTo>
                  <a:pt x="926" y="353"/>
                  <a:pt x="924" y="353"/>
                  <a:pt x="926" y="353"/>
                </a:cubicBezTo>
                <a:cubicBezTo>
                  <a:pt x="926" y="353"/>
                  <a:pt x="926" y="352"/>
                  <a:pt x="927" y="352"/>
                </a:cubicBezTo>
                <a:cubicBezTo>
                  <a:pt x="927" y="352"/>
                  <a:pt x="925" y="350"/>
                  <a:pt x="926" y="350"/>
                </a:cubicBezTo>
                <a:cubicBezTo>
                  <a:pt x="927" y="350"/>
                  <a:pt x="927" y="351"/>
                  <a:pt x="927" y="351"/>
                </a:cubicBezTo>
                <a:cubicBezTo>
                  <a:pt x="928" y="351"/>
                  <a:pt x="928" y="351"/>
                  <a:pt x="928" y="351"/>
                </a:cubicBezTo>
                <a:cubicBezTo>
                  <a:pt x="928" y="349"/>
                  <a:pt x="927" y="349"/>
                  <a:pt x="926" y="348"/>
                </a:cubicBezTo>
                <a:cubicBezTo>
                  <a:pt x="926" y="347"/>
                  <a:pt x="926" y="346"/>
                  <a:pt x="925" y="346"/>
                </a:cubicBezTo>
                <a:cubicBezTo>
                  <a:pt x="925" y="346"/>
                  <a:pt x="925" y="345"/>
                  <a:pt x="924" y="345"/>
                </a:cubicBezTo>
                <a:cubicBezTo>
                  <a:pt x="925" y="344"/>
                  <a:pt x="926" y="344"/>
                  <a:pt x="926" y="343"/>
                </a:cubicBezTo>
                <a:cubicBezTo>
                  <a:pt x="926" y="342"/>
                  <a:pt x="926" y="342"/>
                  <a:pt x="926" y="341"/>
                </a:cubicBezTo>
                <a:cubicBezTo>
                  <a:pt x="927" y="343"/>
                  <a:pt x="928" y="343"/>
                  <a:pt x="928" y="344"/>
                </a:cubicBezTo>
                <a:cubicBezTo>
                  <a:pt x="928" y="344"/>
                  <a:pt x="928" y="345"/>
                  <a:pt x="928" y="345"/>
                </a:cubicBezTo>
                <a:cubicBezTo>
                  <a:pt x="929" y="346"/>
                  <a:pt x="929" y="345"/>
                  <a:pt x="930" y="345"/>
                </a:cubicBezTo>
                <a:cubicBezTo>
                  <a:pt x="929" y="345"/>
                  <a:pt x="929" y="345"/>
                  <a:pt x="929" y="344"/>
                </a:cubicBezTo>
                <a:cubicBezTo>
                  <a:pt x="929" y="344"/>
                  <a:pt x="930" y="344"/>
                  <a:pt x="930" y="344"/>
                </a:cubicBezTo>
                <a:cubicBezTo>
                  <a:pt x="930" y="344"/>
                  <a:pt x="931" y="344"/>
                  <a:pt x="931" y="344"/>
                </a:cubicBezTo>
                <a:cubicBezTo>
                  <a:pt x="931" y="344"/>
                  <a:pt x="931" y="344"/>
                  <a:pt x="931" y="344"/>
                </a:cubicBezTo>
                <a:cubicBezTo>
                  <a:pt x="931" y="344"/>
                  <a:pt x="931" y="343"/>
                  <a:pt x="931" y="343"/>
                </a:cubicBezTo>
                <a:cubicBezTo>
                  <a:pt x="932" y="343"/>
                  <a:pt x="932" y="343"/>
                  <a:pt x="933" y="343"/>
                </a:cubicBezTo>
                <a:cubicBezTo>
                  <a:pt x="932" y="342"/>
                  <a:pt x="930" y="342"/>
                  <a:pt x="930" y="341"/>
                </a:cubicBezTo>
                <a:cubicBezTo>
                  <a:pt x="930" y="340"/>
                  <a:pt x="930" y="340"/>
                  <a:pt x="931" y="340"/>
                </a:cubicBezTo>
                <a:cubicBezTo>
                  <a:pt x="932" y="339"/>
                  <a:pt x="933" y="339"/>
                  <a:pt x="934" y="339"/>
                </a:cubicBezTo>
                <a:cubicBezTo>
                  <a:pt x="934" y="340"/>
                  <a:pt x="937" y="340"/>
                  <a:pt x="937" y="340"/>
                </a:cubicBezTo>
                <a:cubicBezTo>
                  <a:pt x="937" y="340"/>
                  <a:pt x="938" y="340"/>
                  <a:pt x="939" y="340"/>
                </a:cubicBezTo>
                <a:cubicBezTo>
                  <a:pt x="940" y="340"/>
                  <a:pt x="940" y="339"/>
                  <a:pt x="941" y="339"/>
                </a:cubicBezTo>
                <a:cubicBezTo>
                  <a:pt x="941" y="340"/>
                  <a:pt x="941" y="340"/>
                  <a:pt x="942" y="341"/>
                </a:cubicBezTo>
                <a:cubicBezTo>
                  <a:pt x="942" y="341"/>
                  <a:pt x="943" y="341"/>
                  <a:pt x="943" y="341"/>
                </a:cubicBezTo>
                <a:cubicBezTo>
                  <a:pt x="943" y="342"/>
                  <a:pt x="942" y="342"/>
                  <a:pt x="942" y="342"/>
                </a:cubicBezTo>
                <a:cubicBezTo>
                  <a:pt x="942" y="343"/>
                  <a:pt x="942" y="344"/>
                  <a:pt x="942" y="344"/>
                </a:cubicBezTo>
                <a:cubicBezTo>
                  <a:pt x="942" y="344"/>
                  <a:pt x="943" y="344"/>
                  <a:pt x="943" y="344"/>
                </a:cubicBezTo>
                <a:cubicBezTo>
                  <a:pt x="944" y="344"/>
                  <a:pt x="942" y="344"/>
                  <a:pt x="944" y="343"/>
                </a:cubicBezTo>
                <a:cubicBezTo>
                  <a:pt x="944" y="343"/>
                  <a:pt x="944" y="342"/>
                  <a:pt x="945" y="342"/>
                </a:cubicBezTo>
                <a:cubicBezTo>
                  <a:pt x="945" y="342"/>
                  <a:pt x="946" y="342"/>
                  <a:pt x="946" y="342"/>
                </a:cubicBezTo>
                <a:cubicBezTo>
                  <a:pt x="946" y="341"/>
                  <a:pt x="947" y="341"/>
                  <a:pt x="948" y="341"/>
                </a:cubicBezTo>
                <a:cubicBezTo>
                  <a:pt x="948" y="341"/>
                  <a:pt x="949" y="340"/>
                  <a:pt x="949" y="340"/>
                </a:cubicBezTo>
                <a:cubicBezTo>
                  <a:pt x="950" y="340"/>
                  <a:pt x="951" y="340"/>
                  <a:pt x="952" y="340"/>
                </a:cubicBezTo>
                <a:cubicBezTo>
                  <a:pt x="952" y="339"/>
                  <a:pt x="952" y="339"/>
                  <a:pt x="952" y="339"/>
                </a:cubicBezTo>
                <a:cubicBezTo>
                  <a:pt x="952" y="339"/>
                  <a:pt x="953" y="339"/>
                  <a:pt x="953" y="339"/>
                </a:cubicBezTo>
                <a:cubicBezTo>
                  <a:pt x="953" y="339"/>
                  <a:pt x="953" y="339"/>
                  <a:pt x="953" y="339"/>
                </a:cubicBezTo>
                <a:cubicBezTo>
                  <a:pt x="953" y="339"/>
                  <a:pt x="954" y="339"/>
                  <a:pt x="954" y="339"/>
                </a:cubicBezTo>
                <a:cubicBezTo>
                  <a:pt x="955" y="339"/>
                  <a:pt x="956" y="338"/>
                  <a:pt x="955" y="337"/>
                </a:cubicBezTo>
                <a:cubicBezTo>
                  <a:pt x="954" y="337"/>
                  <a:pt x="953" y="336"/>
                  <a:pt x="952" y="336"/>
                </a:cubicBezTo>
                <a:cubicBezTo>
                  <a:pt x="951" y="336"/>
                  <a:pt x="951" y="335"/>
                  <a:pt x="951" y="335"/>
                </a:cubicBezTo>
                <a:cubicBezTo>
                  <a:pt x="951" y="335"/>
                  <a:pt x="951" y="335"/>
                  <a:pt x="950" y="335"/>
                </a:cubicBezTo>
                <a:cubicBezTo>
                  <a:pt x="950" y="335"/>
                  <a:pt x="950" y="334"/>
                  <a:pt x="950" y="334"/>
                </a:cubicBezTo>
                <a:cubicBezTo>
                  <a:pt x="950" y="334"/>
                  <a:pt x="950" y="334"/>
                  <a:pt x="950" y="333"/>
                </a:cubicBezTo>
                <a:cubicBezTo>
                  <a:pt x="950" y="332"/>
                  <a:pt x="949" y="332"/>
                  <a:pt x="948" y="331"/>
                </a:cubicBezTo>
                <a:cubicBezTo>
                  <a:pt x="949" y="330"/>
                  <a:pt x="950" y="330"/>
                  <a:pt x="950" y="329"/>
                </a:cubicBezTo>
                <a:cubicBezTo>
                  <a:pt x="950" y="329"/>
                  <a:pt x="950" y="328"/>
                  <a:pt x="950" y="327"/>
                </a:cubicBezTo>
                <a:cubicBezTo>
                  <a:pt x="951" y="327"/>
                  <a:pt x="951" y="327"/>
                  <a:pt x="951" y="326"/>
                </a:cubicBezTo>
                <a:cubicBezTo>
                  <a:pt x="951" y="326"/>
                  <a:pt x="953" y="325"/>
                  <a:pt x="953" y="325"/>
                </a:cubicBezTo>
                <a:cubicBezTo>
                  <a:pt x="954" y="325"/>
                  <a:pt x="953" y="320"/>
                  <a:pt x="953" y="320"/>
                </a:cubicBezTo>
                <a:cubicBezTo>
                  <a:pt x="955" y="320"/>
                  <a:pt x="954" y="318"/>
                  <a:pt x="955" y="318"/>
                </a:cubicBezTo>
                <a:cubicBezTo>
                  <a:pt x="955" y="318"/>
                  <a:pt x="955" y="317"/>
                  <a:pt x="955" y="317"/>
                </a:cubicBezTo>
                <a:cubicBezTo>
                  <a:pt x="955" y="317"/>
                  <a:pt x="955" y="316"/>
                  <a:pt x="956" y="316"/>
                </a:cubicBezTo>
                <a:cubicBezTo>
                  <a:pt x="956" y="316"/>
                  <a:pt x="956" y="317"/>
                  <a:pt x="957" y="317"/>
                </a:cubicBezTo>
                <a:cubicBezTo>
                  <a:pt x="957" y="316"/>
                  <a:pt x="957" y="316"/>
                  <a:pt x="957" y="316"/>
                </a:cubicBezTo>
                <a:cubicBezTo>
                  <a:pt x="957" y="316"/>
                  <a:pt x="957" y="315"/>
                  <a:pt x="957" y="315"/>
                </a:cubicBezTo>
                <a:cubicBezTo>
                  <a:pt x="958" y="315"/>
                  <a:pt x="957" y="314"/>
                  <a:pt x="958" y="314"/>
                </a:cubicBezTo>
                <a:cubicBezTo>
                  <a:pt x="957" y="313"/>
                  <a:pt x="958" y="313"/>
                  <a:pt x="958" y="312"/>
                </a:cubicBezTo>
                <a:cubicBezTo>
                  <a:pt x="957" y="312"/>
                  <a:pt x="957" y="312"/>
                  <a:pt x="957" y="311"/>
                </a:cubicBezTo>
                <a:cubicBezTo>
                  <a:pt x="957" y="311"/>
                  <a:pt x="958" y="311"/>
                  <a:pt x="958" y="311"/>
                </a:cubicBezTo>
                <a:cubicBezTo>
                  <a:pt x="958" y="311"/>
                  <a:pt x="958" y="312"/>
                  <a:pt x="959" y="312"/>
                </a:cubicBezTo>
                <a:cubicBezTo>
                  <a:pt x="959" y="311"/>
                  <a:pt x="959" y="310"/>
                  <a:pt x="958" y="310"/>
                </a:cubicBezTo>
                <a:cubicBezTo>
                  <a:pt x="959" y="310"/>
                  <a:pt x="960" y="309"/>
                  <a:pt x="960" y="309"/>
                </a:cubicBezTo>
                <a:cubicBezTo>
                  <a:pt x="960" y="309"/>
                  <a:pt x="961" y="308"/>
                  <a:pt x="961" y="308"/>
                </a:cubicBezTo>
                <a:cubicBezTo>
                  <a:pt x="961" y="308"/>
                  <a:pt x="962" y="306"/>
                  <a:pt x="962" y="306"/>
                </a:cubicBezTo>
                <a:cubicBezTo>
                  <a:pt x="963" y="306"/>
                  <a:pt x="963" y="305"/>
                  <a:pt x="964" y="304"/>
                </a:cubicBezTo>
                <a:cubicBezTo>
                  <a:pt x="965" y="304"/>
                  <a:pt x="965" y="304"/>
                  <a:pt x="965" y="304"/>
                </a:cubicBezTo>
                <a:cubicBezTo>
                  <a:pt x="966" y="304"/>
                  <a:pt x="967" y="304"/>
                  <a:pt x="968" y="304"/>
                </a:cubicBezTo>
                <a:cubicBezTo>
                  <a:pt x="968" y="304"/>
                  <a:pt x="969" y="303"/>
                  <a:pt x="969" y="303"/>
                </a:cubicBezTo>
                <a:cubicBezTo>
                  <a:pt x="969" y="303"/>
                  <a:pt x="969" y="304"/>
                  <a:pt x="970" y="304"/>
                </a:cubicBezTo>
                <a:cubicBezTo>
                  <a:pt x="970" y="304"/>
                  <a:pt x="971" y="304"/>
                  <a:pt x="971" y="304"/>
                </a:cubicBezTo>
                <a:cubicBezTo>
                  <a:pt x="971" y="305"/>
                  <a:pt x="971" y="305"/>
                  <a:pt x="970" y="305"/>
                </a:cubicBezTo>
                <a:cubicBezTo>
                  <a:pt x="970" y="305"/>
                  <a:pt x="969" y="305"/>
                  <a:pt x="968" y="305"/>
                </a:cubicBezTo>
                <a:cubicBezTo>
                  <a:pt x="968" y="305"/>
                  <a:pt x="968" y="305"/>
                  <a:pt x="968" y="305"/>
                </a:cubicBezTo>
                <a:cubicBezTo>
                  <a:pt x="967" y="305"/>
                  <a:pt x="968" y="306"/>
                  <a:pt x="968" y="306"/>
                </a:cubicBezTo>
                <a:cubicBezTo>
                  <a:pt x="969" y="306"/>
                  <a:pt x="969" y="306"/>
                  <a:pt x="969" y="307"/>
                </a:cubicBezTo>
                <a:cubicBezTo>
                  <a:pt x="969" y="307"/>
                  <a:pt x="971" y="307"/>
                  <a:pt x="971" y="307"/>
                </a:cubicBezTo>
                <a:cubicBezTo>
                  <a:pt x="972" y="307"/>
                  <a:pt x="972" y="309"/>
                  <a:pt x="973" y="308"/>
                </a:cubicBezTo>
                <a:cubicBezTo>
                  <a:pt x="973" y="307"/>
                  <a:pt x="973" y="307"/>
                  <a:pt x="974" y="307"/>
                </a:cubicBezTo>
                <a:cubicBezTo>
                  <a:pt x="975" y="307"/>
                  <a:pt x="976" y="306"/>
                  <a:pt x="976" y="307"/>
                </a:cubicBezTo>
                <a:cubicBezTo>
                  <a:pt x="977" y="308"/>
                  <a:pt x="978" y="306"/>
                  <a:pt x="978" y="307"/>
                </a:cubicBezTo>
                <a:cubicBezTo>
                  <a:pt x="978" y="308"/>
                  <a:pt x="979" y="309"/>
                  <a:pt x="979" y="309"/>
                </a:cubicBezTo>
                <a:cubicBezTo>
                  <a:pt x="978" y="309"/>
                  <a:pt x="977" y="309"/>
                  <a:pt x="977" y="309"/>
                </a:cubicBezTo>
                <a:cubicBezTo>
                  <a:pt x="976" y="310"/>
                  <a:pt x="975" y="310"/>
                  <a:pt x="974" y="310"/>
                </a:cubicBezTo>
                <a:cubicBezTo>
                  <a:pt x="974" y="311"/>
                  <a:pt x="972" y="311"/>
                  <a:pt x="972" y="313"/>
                </a:cubicBezTo>
                <a:cubicBezTo>
                  <a:pt x="973" y="313"/>
                  <a:pt x="973" y="313"/>
                  <a:pt x="974" y="313"/>
                </a:cubicBezTo>
                <a:cubicBezTo>
                  <a:pt x="974" y="313"/>
                  <a:pt x="974" y="312"/>
                  <a:pt x="974" y="312"/>
                </a:cubicBezTo>
                <a:cubicBezTo>
                  <a:pt x="974" y="312"/>
                  <a:pt x="974" y="313"/>
                  <a:pt x="974" y="313"/>
                </a:cubicBezTo>
                <a:cubicBezTo>
                  <a:pt x="975" y="313"/>
                  <a:pt x="975" y="313"/>
                  <a:pt x="976" y="313"/>
                </a:cubicBezTo>
                <a:cubicBezTo>
                  <a:pt x="977" y="313"/>
                  <a:pt x="977" y="313"/>
                  <a:pt x="977" y="314"/>
                </a:cubicBezTo>
                <a:cubicBezTo>
                  <a:pt x="977" y="315"/>
                  <a:pt x="977" y="316"/>
                  <a:pt x="977" y="317"/>
                </a:cubicBezTo>
                <a:cubicBezTo>
                  <a:pt x="977" y="317"/>
                  <a:pt x="976" y="318"/>
                  <a:pt x="976" y="318"/>
                </a:cubicBezTo>
                <a:cubicBezTo>
                  <a:pt x="977" y="318"/>
                  <a:pt x="977" y="318"/>
                  <a:pt x="977" y="318"/>
                </a:cubicBezTo>
                <a:cubicBezTo>
                  <a:pt x="978" y="318"/>
                  <a:pt x="978" y="318"/>
                  <a:pt x="979" y="318"/>
                </a:cubicBezTo>
                <a:cubicBezTo>
                  <a:pt x="980" y="317"/>
                  <a:pt x="981" y="317"/>
                  <a:pt x="983" y="316"/>
                </a:cubicBezTo>
                <a:cubicBezTo>
                  <a:pt x="983" y="316"/>
                  <a:pt x="982" y="316"/>
                  <a:pt x="983" y="316"/>
                </a:cubicBezTo>
                <a:cubicBezTo>
                  <a:pt x="983" y="316"/>
                  <a:pt x="984" y="316"/>
                  <a:pt x="984" y="316"/>
                </a:cubicBezTo>
                <a:cubicBezTo>
                  <a:pt x="984" y="316"/>
                  <a:pt x="985" y="315"/>
                  <a:pt x="985" y="315"/>
                </a:cubicBezTo>
                <a:cubicBezTo>
                  <a:pt x="986" y="315"/>
                  <a:pt x="987" y="315"/>
                  <a:pt x="987" y="314"/>
                </a:cubicBezTo>
                <a:cubicBezTo>
                  <a:pt x="987" y="314"/>
                  <a:pt x="988" y="315"/>
                  <a:pt x="988" y="315"/>
                </a:cubicBezTo>
                <a:cubicBezTo>
                  <a:pt x="989" y="314"/>
                  <a:pt x="989" y="314"/>
                  <a:pt x="989" y="314"/>
                </a:cubicBezTo>
                <a:cubicBezTo>
                  <a:pt x="991" y="314"/>
                  <a:pt x="991" y="314"/>
                  <a:pt x="991" y="312"/>
                </a:cubicBezTo>
                <a:cubicBezTo>
                  <a:pt x="991" y="312"/>
                  <a:pt x="991" y="312"/>
                  <a:pt x="991" y="312"/>
                </a:cubicBezTo>
                <a:cubicBezTo>
                  <a:pt x="991" y="312"/>
                  <a:pt x="989" y="312"/>
                  <a:pt x="989" y="312"/>
                </a:cubicBezTo>
                <a:cubicBezTo>
                  <a:pt x="988" y="312"/>
                  <a:pt x="988" y="312"/>
                  <a:pt x="987" y="312"/>
                </a:cubicBezTo>
                <a:cubicBezTo>
                  <a:pt x="987" y="312"/>
                  <a:pt x="987" y="312"/>
                  <a:pt x="987" y="312"/>
                </a:cubicBezTo>
                <a:cubicBezTo>
                  <a:pt x="987" y="312"/>
                  <a:pt x="986" y="312"/>
                  <a:pt x="986" y="312"/>
                </a:cubicBezTo>
                <a:cubicBezTo>
                  <a:pt x="985" y="312"/>
                  <a:pt x="984" y="313"/>
                  <a:pt x="984" y="312"/>
                </a:cubicBezTo>
                <a:cubicBezTo>
                  <a:pt x="983" y="311"/>
                  <a:pt x="983" y="311"/>
                  <a:pt x="983" y="311"/>
                </a:cubicBezTo>
                <a:cubicBezTo>
                  <a:pt x="983" y="310"/>
                  <a:pt x="983" y="310"/>
                  <a:pt x="983" y="309"/>
                </a:cubicBezTo>
                <a:cubicBezTo>
                  <a:pt x="983" y="309"/>
                  <a:pt x="982" y="309"/>
                  <a:pt x="982" y="309"/>
                </a:cubicBezTo>
                <a:cubicBezTo>
                  <a:pt x="981" y="309"/>
                  <a:pt x="981" y="308"/>
                  <a:pt x="981" y="308"/>
                </a:cubicBezTo>
                <a:cubicBezTo>
                  <a:pt x="981" y="308"/>
                  <a:pt x="980" y="308"/>
                  <a:pt x="980" y="308"/>
                </a:cubicBezTo>
                <a:cubicBezTo>
                  <a:pt x="980" y="307"/>
                  <a:pt x="979" y="307"/>
                  <a:pt x="979" y="307"/>
                </a:cubicBezTo>
                <a:cubicBezTo>
                  <a:pt x="979" y="307"/>
                  <a:pt x="979" y="306"/>
                  <a:pt x="979" y="306"/>
                </a:cubicBezTo>
                <a:cubicBezTo>
                  <a:pt x="980" y="306"/>
                  <a:pt x="981" y="306"/>
                  <a:pt x="982" y="306"/>
                </a:cubicBezTo>
                <a:cubicBezTo>
                  <a:pt x="981" y="307"/>
                  <a:pt x="982" y="306"/>
                  <a:pt x="983" y="306"/>
                </a:cubicBezTo>
                <a:cubicBezTo>
                  <a:pt x="984" y="306"/>
                  <a:pt x="985" y="307"/>
                  <a:pt x="986" y="306"/>
                </a:cubicBezTo>
                <a:cubicBezTo>
                  <a:pt x="986" y="305"/>
                  <a:pt x="987" y="305"/>
                  <a:pt x="987" y="305"/>
                </a:cubicBezTo>
                <a:cubicBezTo>
                  <a:pt x="987" y="305"/>
                  <a:pt x="990" y="302"/>
                  <a:pt x="989" y="304"/>
                </a:cubicBezTo>
                <a:cubicBezTo>
                  <a:pt x="990" y="304"/>
                  <a:pt x="990" y="304"/>
                  <a:pt x="990" y="304"/>
                </a:cubicBezTo>
                <a:cubicBezTo>
                  <a:pt x="991" y="304"/>
                  <a:pt x="991" y="303"/>
                  <a:pt x="992" y="303"/>
                </a:cubicBezTo>
                <a:cubicBezTo>
                  <a:pt x="993" y="303"/>
                  <a:pt x="994" y="303"/>
                  <a:pt x="995" y="302"/>
                </a:cubicBezTo>
                <a:cubicBezTo>
                  <a:pt x="996" y="302"/>
                  <a:pt x="997" y="301"/>
                  <a:pt x="998" y="301"/>
                </a:cubicBezTo>
                <a:cubicBezTo>
                  <a:pt x="998" y="301"/>
                  <a:pt x="998" y="301"/>
                  <a:pt x="998" y="300"/>
                </a:cubicBezTo>
                <a:cubicBezTo>
                  <a:pt x="999" y="300"/>
                  <a:pt x="1000" y="300"/>
                  <a:pt x="1001" y="300"/>
                </a:cubicBezTo>
                <a:cubicBezTo>
                  <a:pt x="1001" y="300"/>
                  <a:pt x="1001" y="300"/>
                  <a:pt x="1001" y="300"/>
                </a:cubicBezTo>
                <a:cubicBezTo>
                  <a:pt x="1001" y="300"/>
                  <a:pt x="1002" y="300"/>
                  <a:pt x="1003" y="300"/>
                </a:cubicBezTo>
                <a:cubicBezTo>
                  <a:pt x="1004" y="300"/>
                  <a:pt x="1004" y="299"/>
                  <a:pt x="1005" y="299"/>
                </a:cubicBezTo>
                <a:cubicBezTo>
                  <a:pt x="1005" y="300"/>
                  <a:pt x="1006" y="299"/>
                  <a:pt x="1005" y="300"/>
                </a:cubicBezTo>
                <a:cubicBezTo>
                  <a:pt x="1005" y="300"/>
                  <a:pt x="1004" y="300"/>
                  <a:pt x="1004" y="300"/>
                </a:cubicBezTo>
                <a:cubicBezTo>
                  <a:pt x="1004" y="301"/>
                  <a:pt x="1004" y="301"/>
                  <a:pt x="1003" y="301"/>
                </a:cubicBezTo>
                <a:cubicBezTo>
                  <a:pt x="1003" y="301"/>
                  <a:pt x="1002" y="301"/>
                  <a:pt x="1002" y="301"/>
                </a:cubicBezTo>
                <a:cubicBezTo>
                  <a:pt x="1002" y="302"/>
                  <a:pt x="1001" y="303"/>
                  <a:pt x="1001" y="303"/>
                </a:cubicBezTo>
                <a:cubicBezTo>
                  <a:pt x="1000" y="303"/>
                  <a:pt x="1001" y="302"/>
                  <a:pt x="1000" y="302"/>
                </a:cubicBezTo>
                <a:cubicBezTo>
                  <a:pt x="1000" y="302"/>
                  <a:pt x="999" y="303"/>
                  <a:pt x="999" y="304"/>
                </a:cubicBezTo>
                <a:cubicBezTo>
                  <a:pt x="1000" y="304"/>
                  <a:pt x="1000" y="304"/>
                  <a:pt x="1000" y="304"/>
                </a:cubicBezTo>
                <a:cubicBezTo>
                  <a:pt x="998" y="304"/>
                  <a:pt x="997" y="304"/>
                  <a:pt x="996" y="305"/>
                </a:cubicBezTo>
                <a:cubicBezTo>
                  <a:pt x="996" y="305"/>
                  <a:pt x="997" y="306"/>
                  <a:pt x="997" y="306"/>
                </a:cubicBezTo>
                <a:cubicBezTo>
                  <a:pt x="997" y="306"/>
                  <a:pt x="998" y="306"/>
                  <a:pt x="998" y="306"/>
                </a:cubicBezTo>
                <a:cubicBezTo>
                  <a:pt x="999" y="306"/>
                  <a:pt x="999" y="307"/>
                  <a:pt x="999" y="307"/>
                </a:cubicBezTo>
                <a:cubicBezTo>
                  <a:pt x="999" y="308"/>
                  <a:pt x="999" y="307"/>
                  <a:pt x="998" y="307"/>
                </a:cubicBezTo>
                <a:cubicBezTo>
                  <a:pt x="998" y="308"/>
                  <a:pt x="998" y="308"/>
                  <a:pt x="998" y="309"/>
                </a:cubicBezTo>
                <a:cubicBezTo>
                  <a:pt x="998" y="309"/>
                  <a:pt x="997" y="309"/>
                  <a:pt x="997" y="309"/>
                </a:cubicBezTo>
                <a:cubicBezTo>
                  <a:pt x="997" y="309"/>
                  <a:pt x="997" y="310"/>
                  <a:pt x="997" y="311"/>
                </a:cubicBezTo>
                <a:cubicBezTo>
                  <a:pt x="997" y="311"/>
                  <a:pt x="996" y="311"/>
                  <a:pt x="995" y="311"/>
                </a:cubicBezTo>
                <a:cubicBezTo>
                  <a:pt x="995" y="311"/>
                  <a:pt x="994" y="311"/>
                  <a:pt x="994" y="311"/>
                </a:cubicBezTo>
                <a:cubicBezTo>
                  <a:pt x="994" y="312"/>
                  <a:pt x="994" y="312"/>
                  <a:pt x="993" y="312"/>
                </a:cubicBezTo>
                <a:cubicBezTo>
                  <a:pt x="992" y="313"/>
                  <a:pt x="992" y="312"/>
                  <a:pt x="992" y="314"/>
                </a:cubicBezTo>
                <a:cubicBezTo>
                  <a:pt x="993" y="313"/>
                  <a:pt x="994" y="313"/>
                  <a:pt x="995" y="313"/>
                </a:cubicBezTo>
                <a:cubicBezTo>
                  <a:pt x="995" y="313"/>
                  <a:pt x="995" y="314"/>
                  <a:pt x="995" y="314"/>
                </a:cubicBezTo>
                <a:cubicBezTo>
                  <a:pt x="995" y="315"/>
                  <a:pt x="996" y="314"/>
                  <a:pt x="996" y="314"/>
                </a:cubicBezTo>
                <a:cubicBezTo>
                  <a:pt x="996" y="315"/>
                  <a:pt x="996" y="316"/>
                  <a:pt x="997" y="316"/>
                </a:cubicBezTo>
                <a:cubicBezTo>
                  <a:pt x="998" y="316"/>
                  <a:pt x="998" y="316"/>
                  <a:pt x="998" y="317"/>
                </a:cubicBezTo>
                <a:cubicBezTo>
                  <a:pt x="999" y="317"/>
                  <a:pt x="999" y="317"/>
                  <a:pt x="999" y="317"/>
                </a:cubicBezTo>
                <a:cubicBezTo>
                  <a:pt x="999" y="318"/>
                  <a:pt x="999" y="317"/>
                  <a:pt x="999" y="317"/>
                </a:cubicBezTo>
                <a:cubicBezTo>
                  <a:pt x="1000" y="318"/>
                  <a:pt x="1000" y="318"/>
                  <a:pt x="1000" y="318"/>
                </a:cubicBezTo>
                <a:cubicBezTo>
                  <a:pt x="1001" y="318"/>
                  <a:pt x="1001" y="318"/>
                  <a:pt x="1001" y="319"/>
                </a:cubicBezTo>
                <a:cubicBezTo>
                  <a:pt x="1001" y="319"/>
                  <a:pt x="1001" y="319"/>
                  <a:pt x="1001" y="319"/>
                </a:cubicBezTo>
                <a:cubicBezTo>
                  <a:pt x="1002" y="320"/>
                  <a:pt x="1002" y="321"/>
                  <a:pt x="1003" y="321"/>
                </a:cubicBezTo>
                <a:cubicBezTo>
                  <a:pt x="1004" y="321"/>
                  <a:pt x="1004" y="322"/>
                  <a:pt x="1005" y="323"/>
                </a:cubicBezTo>
                <a:cubicBezTo>
                  <a:pt x="1005" y="323"/>
                  <a:pt x="1005" y="323"/>
                  <a:pt x="1006" y="323"/>
                </a:cubicBezTo>
                <a:cubicBezTo>
                  <a:pt x="1006" y="323"/>
                  <a:pt x="1006" y="324"/>
                  <a:pt x="1006" y="324"/>
                </a:cubicBezTo>
                <a:cubicBezTo>
                  <a:pt x="1006" y="324"/>
                  <a:pt x="1006" y="324"/>
                  <a:pt x="1007" y="324"/>
                </a:cubicBezTo>
                <a:cubicBezTo>
                  <a:pt x="1008" y="325"/>
                  <a:pt x="1007" y="324"/>
                  <a:pt x="1008" y="325"/>
                </a:cubicBezTo>
                <a:cubicBezTo>
                  <a:pt x="1008" y="325"/>
                  <a:pt x="1009" y="325"/>
                  <a:pt x="1009" y="325"/>
                </a:cubicBezTo>
                <a:cubicBezTo>
                  <a:pt x="1010" y="325"/>
                  <a:pt x="1010" y="326"/>
                  <a:pt x="1010" y="326"/>
                </a:cubicBezTo>
                <a:cubicBezTo>
                  <a:pt x="1011" y="326"/>
                  <a:pt x="1011" y="326"/>
                  <a:pt x="1011" y="326"/>
                </a:cubicBezTo>
                <a:cubicBezTo>
                  <a:pt x="1011" y="327"/>
                  <a:pt x="1011" y="326"/>
                  <a:pt x="1012" y="326"/>
                </a:cubicBezTo>
                <a:cubicBezTo>
                  <a:pt x="1012" y="326"/>
                  <a:pt x="1012" y="327"/>
                  <a:pt x="1012" y="327"/>
                </a:cubicBezTo>
                <a:cubicBezTo>
                  <a:pt x="1012" y="328"/>
                  <a:pt x="1013" y="328"/>
                  <a:pt x="1013" y="328"/>
                </a:cubicBezTo>
                <a:cubicBezTo>
                  <a:pt x="1014" y="330"/>
                  <a:pt x="1015" y="331"/>
                  <a:pt x="1015" y="333"/>
                </a:cubicBezTo>
                <a:cubicBezTo>
                  <a:pt x="1015" y="333"/>
                  <a:pt x="1015" y="333"/>
                  <a:pt x="1014" y="333"/>
                </a:cubicBezTo>
                <a:cubicBezTo>
                  <a:pt x="1014" y="334"/>
                  <a:pt x="1014" y="335"/>
                  <a:pt x="1013" y="335"/>
                </a:cubicBezTo>
                <a:cubicBezTo>
                  <a:pt x="1013" y="336"/>
                  <a:pt x="1012" y="337"/>
                  <a:pt x="1012" y="337"/>
                </a:cubicBezTo>
                <a:cubicBezTo>
                  <a:pt x="1012" y="337"/>
                  <a:pt x="1012" y="337"/>
                  <a:pt x="1012" y="337"/>
                </a:cubicBezTo>
                <a:cubicBezTo>
                  <a:pt x="1011" y="337"/>
                  <a:pt x="1012" y="337"/>
                  <a:pt x="1012" y="337"/>
                </a:cubicBezTo>
                <a:cubicBezTo>
                  <a:pt x="1011" y="337"/>
                  <a:pt x="1011" y="337"/>
                  <a:pt x="1011" y="337"/>
                </a:cubicBezTo>
                <a:cubicBezTo>
                  <a:pt x="1011" y="337"/>
                  <a:pt x="1011" y="337"/>
                  <a:pt x="1011" y="337"/>
                </a:cubicBezTo>
                <a:cubicBezTo>
                  <a:pt x="1010" y="338"/>
                  <a:pt x="1010" y="337"/>
                  <a:pt x="1010" y="337"/>
                </a:cubicBezTo>
                <a:cubicBezTo>
                  <a:pt x="1010" y="337"/>
                  <a:pt x="1009" y="338"/>
                  <a:pt x="1009" y="338"/>
                </a:cubicBezTo>
                <a:cubicBezTo>
                  <a:pt x="1008" y="339"/>
                  <a:pt x="1007" y="338"/>
                  <a:pt x="1006" y="338"/>
                </a:cubicBezTo>
                <a:cubicBezTo>
                  <a:pt x="1005" y="338"/>
                  <a:pt x="1005" y="337"/>
                  <a:pt x="1004" y="337"/>
                </a:cubicBezTo>
                <a:cubicBezTo>
                  <a:pt x="1004" y="338"/>
                  <a:pt x="1004" y="338"/>
                  <a:pt x="1004" y="338"/>
                </a:cubicBezTo>
                <a:cubicBezTo>
                  <a:pt x="1004" y="338"/>
                  <a:pt x="1004" y="338"/>
                  <a:pt x="1003" y="338"/>
                </a:cubicBezTo>
                <a:cubicBezTo>
                  <a:pt x="1003" y="339"/>
                  <a:pt x="1003" y="339"/>
                  <a:pt x="1002" y="339"/>
                </a:cubicBezTo>
                <a:cubicBezTo>
                  <a:pt x="1002" y="339"/>
                  <a:pt x="1001" y="338"/>
                  <a:pt x="1001" y="339"/>
                </a:cubicBezTo>
                <a:cubicBezTo>
                  <a:pt x="1000" y="339"/>
                  <a:pt x="998" y="339"/>
                  <a:pt x="997" y="338"/>
                </a:cubicBezTo>
                <a:cubicBezTo>
                  <a:pt x="997" y="338"/>
                  <a:pt x="996" y="338"/>
                  <a:pt x="995" y="338"/>
                </a:cubicBezTo>
                <a:cubicBezTo>
                  <a:pt x="995" y="338"/>
                  <a:pt x="995" y="337"/>
                  <a:pt x="994" y="336"/>
                </a:cubicBezTo>
                <a:cubicBezTo>
                  <a:pt x="993" y="336"/>
                  <a:pt x="992" y="336"/>
                  <a:pt x="992" y="336"/>
                </a:cubicBezTo>
                <a:cubicBezTo>
                  <a:pt x="991" y="336"/>
                  <a:pt x="991" y="337"/>
                  <a:pt x="991" y="337"/>
                </a:cubicBezTo>
                <a:cubicBezTo>
                  <a:pt x="990" y="337"/>
                  <a:pt x="990" y="337"/>
                  <a:pt x="989" y="337"/>
                </a:cubicBezTo>
                <a:cubicBezTo>
                  <a:pt x="989" y="336"/>
                  <a:pt x="988" y="334"/>
                  <a:pt x="988" y="334"/>
                </a:cubicBezTo>
                <a:cubicBezTo>
                  <a:pt x="988" y="334"/>
                  <a:pt x="986" y="335"/>
                  <a:pt x="986" y="334"/>
                </a:cubicBezTo>
                <a:cubicBezTo>
                  <a:pt x="986" y="334"/>
                  <a:pt x="985" y="334"/>
                  <a:pt x="984" y="334"/>
                </a:cubicBezTo>
                <a:cubicBezTo>
                  <a:pt x="984" y="333"/>
                  <a:pt x="984" y="333"/>
                  <a:pt x="984" y="332"/>
                </a:cubicBezTo>
                <a:cubicBezTo>
                  <a:pt x="983" y="333"/>
                  <a:pt x="983" y="333"/>
                  <a:pt x="982" y="333"/>
                </a:cubicBezTo>
                <a:cubicBezTo>
                  <a:pt x="981" y="333"/>
                  <a:pt x="981" y="334"/>
                  <a:pt x="980" y="333"/>
                </a:cubicBezTo>
                <a:cubicBezTo>
                  <a:pt x="980" y="333"/>
                  <a:pt x="980" y="333"/>
                  <a:pt x="980" y="333"/>
                </a:cubicBezTo>
                <a:cubicBezTo>
                  <a:pt x="980" y="333"/>
                  <a:pt x="979" y="333"/>
                  <a:pt x="979" y="332"/>
                </a:cubicBezTo>
                <a:cubicBezTo>
                  <a:pt x="979" y="332"/>
                  <a:pt x="977" y="332"/>
                  <a:pt x="976" y="332"/>
                </a:cubicBezTo>
                <a:cubicBezTo>
                  <a:pt x="976" y="332"/>
                  <a:pt x="976" y="332"/>
                  <a:pt x="975" y="332"/>
                </a:cubicBezTo>
                <a:cubicBezTo>
                  <a:pt x="975" y="334"/>
                  <a:pt x="972" y="333"/>
                  <a:pt x="971" y="334"/>
                </a:cubicBezTo>
                <a:cubicBezTo>
                  <a:pt x="971" y="335"/>
                  <a:pt x="971" y="335"/>
                  <a:pt x="970" y="335"/>
                </a:cubicBezTo>
                <a:cubicBezTo>
                  <a:pt x="970" y="335"/>
                  <a:pt x="968" y="336"/>
                  <a:pt x="968" y="336"/>
                </a:cubicBezTo>
                <a:cubicBezTo>
                  <a:pt x="968" y="337"/>
                  <a:pt x="967" y="336"/>
                  <a:pt x="967" y="336"/>
                </a:cubicBezTo>
                <a:cubicBezTo>
                  <a:pt x="966" y="337"/>
                  <a:pt x="966" y="338"/>
                  <a:pt x="965" y="338"/>
                </a:cubicBezTo>
                <a:cubicBezTo>
                  <a:pt x="964" y="338"/>
                  <a:pt x="963" y="338"/>
                  <a:pt x="962" y="338"/>
                </a:cubicBezTo>
                <a:cubicBezTo>
                  <a:pt x="962" y="337"/>
                  <a:pt x="961" y="337"/>
                  <a:pt x="961" y="338"/>
                </a:cubicBezTo>
                <a:cubicBezTo>
                  <a:pt x="960" y="338"/>
                  <a:pt x="959" y="337"/>
                  <a:pt x="958" y="338"/>
                </a:cubicBezTo>
                <a:cubicBezTo>
                  <a:pt x="957" y="338"/>
                  <a:pt x="956" y="337"/>
                  <a:pt x="956" y="339"/>
                </a:cubicBezTo>
                <a:cubicBezTo>
                  <a:pt x="956" y="339"/>
                  <a:pt x="959" y="340"/>
                  <a:pt x="959" y="340"/>
                </a:cubicBezTo>
                <a:cubicBezTo>
                  <a:pt x="959" y="340"/>
                  <a:pt x="958" y="340"/>
                  <a:pt x="958" y="340"/>
                </a:cubicBezTo>
                <a:cubicBezTo>
                  <a:pt x="957" y="340"/>
                  <a:pt x="956" y="340"/>
                  <a:pt x="956" y="341"/>
                </a:cubicBezTo>
                <a:cubicBezTo>
                  <a:pt x="956" y="341"/>
                  <a:pt x="956" y="341"/>
                  <a:pt x="956" y="341"/>
                </a:cubicBezTo>
                <a:cubicBezTo>
                  <a:pt x="955" y="342"/>
                  <a:pt x="953" y="342"/>
                  <a:pt x="952" y="342"/>
                </a:cubicBezTo>
                <a:cubicBezTo>
                  <a:pt x="952" y="341"/>
                  <a:pt x="951" y="341"/>
                  <a:pt x="950" y="341"/>
                </a:cubicBezTo>
                <a:cubicBezTo>
                  <a:pt x="949" y="341"/>
                  <a:pt x="950" y="342"/>
                  <a:pt x="950" y="343"/>
                </a:cubicBezTo>
                <a:cubicBezTo>
                  <a:pt x="948" y="343"/>
                  <a:pt x="945" y="342"/>
                  <a:pt x="944" y="344"/>
                </a:cubicBezTo>
                <a:cubicBezTo>
                  <a:pt x="944" y="345"/>
                  <a:pt x="943" y="345"/>
                  <a:pt x="943" y="345"/>
                </a:cubicBezTo>
                <a:cubicBezTo>
                  <a:pt x="942" y="346"/>
                  <a:pt x="942" y="346"/>
                  <a:pt x="943" y="347"/>
                </a:cubicBezTo>
                <a:cubicBezTo>
                  <a:pt x="943" y="348"/>
                  <a:pt x="942" y="348"/>
                  <a:pt x="942" y="349"/>
                </a:cubicBezTo>
                <a:cubicBezTo>
                  <a:pt x="943" y="349"/>
                  <a:pt x="944" y="349"/>
                  <a:pt x="945" y="349"/>
                </a:cubicBezTo>
                <a:cubicBezTo>
                  <a:pt x="945" y="350"/>
                  <a:pt x="946" y="350"/>
                  <a:pt x="946" y="351"/>
                </a:cubicBezTo>
                <a:cubicBezTo>
                  <a:pt x="946" y="352"/>
                  <a:pt x="946" y="353"/>
                  <a:pt x="945" y="353"/>
                </a:cubicBezTo>
                <a:cubicBezTo>
                  <a:pt x="945" y="354"/>
                  <a:pt x="946" y="354"/>
                  <a:pt x="946" y="354"/>
                </a:cubicBezTo>
                <a:cubicBezTo>
                  <a:pt x="946" y="355"/>
                  <a:pt x="945" y="355"/>
                  <a:pt x="945" y="356"/>
                </a:cubicBezTo>
                <a:cubicBezTo>
                  <a:pt x="944" y="356"/>
                  <a:pt x="944" y="355"/>
                  <a:pt x="943" y="355"/>
                </a:cubicBezTo>
                <a:cubicBezTo>
                  <a:pt x="943" y="356"/>
                  <a:pt x="944" y="356"/>
                  <a:pt x="943" y="358"/>
                </a:cubicBezTo>
                <a:cubicBezTo>
                  <a:pt x="944" y="357"/>
                  <a:pt x="945" y="357"/>
                  <a:pt x="945" y="357"/>
                </a:cubicBezTo>
                <a:cubicBezTo>
                  <a:pt x="946" y="358"/>
                  <a:pt x="946" y="358"/>
                  <a:pt x="947" y="359"/>
                </a:cubicBezTo>
                <a:cubicBezTo>
                  <a:pt x="947" y="359"/>
                  <a:pt x="947" y="361"/>
                  <a:pt x="947" y="361"/>
                </a:cubicBezTo>
                <a:cubicBezTo>
                  <a:pt x="947" y="361"/>
                  <a:pt x="948" y="361"/>
                  <a:pt x="948" y="361"/>
                </a:cubicBezTo>
                <a:cubicBezTo>
                  <a:pt x="948" y="362"/>
                  <a:pt x="948" y="362"/>
                  <a:pt x="948" y="362"/>
                </a:cubicBezTo>
                <a:cubicBezTo>
                  <a:pt x="947" y="363"/>
                  <a:pt x="947" y="362"/>
                  <a:pt x="947" y="363"/>
                </a:cubicBezTo>
                <a:cubicBezTo>
                  <a:pt x="947" y="363"/>
                  <a:pt x="947" y="363"/>
                  <a:pt x="948" y="364"/>
                </a:cubicBezTo>
                <a:cubicBezTo>
                  <a:pt x="949" y="364"/>
                  <a:pt x="950" y="364"/>
                  <a:pt x="951" y="364"/>
                </a:cubicBezTo>
                <a:cubicBezTo>
                  <a:pt x="951" y="364"/>
                  <a:pt x="951" y="364"/>
                  <a:pt x="950" y="365"/>
                </a:cubicBezTo>
                <a:cubicBezTo>
                  <a:pt x="950" y="365"/>
                  <a:pt x="951" y="365"/>
                  <a:pt x="951" y="365"/>
                </a:cubicBezTo>
                <a:cubicBezTo>
                  <a:pt x="951" y="366"/>
                  <a:pt x="952" y="366"/>
                  <a:pt x="952" y="366"/>
                </a:cubicBezTo>
                <a:cubicBezTo>
                  <a:pt x="952" y="365"/>
                  <a:pt x="951" y="365"/>
                  <a:pt x="952" y="365"/>
                </a:cubicBezTo>
                <a:cubicBezTo>
                  <a:pt x="953" y="365"/>
                  <a:pt x="953" y="367"/>
                  <a:pt x="954" y="367"/>
                </a:cubicBezTo>
                <a:cubicBezTo>
                  <a:pt x="954" y="367"/>
                  <a:pt x="955" y="366"/>
                  <a:pt x="955" y="366"/>
                </a:cubicBezTo>
                <a:cubicBezTo>
                  <a:pt x="956" y="367"/>
                  <a:pt x="955" y="367"/>
                  <a:pt x="956" y="367"/>
                </a:cubicBezTo>
                <a:cubicBezTo>
                  <a:pt x="956" y="367"/>
                  <a:pt x="956" y="368"/>
                  <a:pt x="956" y="368"/>
                </a:cubicBezTo>
                <a:cubicBezTo>
                  <a:pt x="956" y="368"/>
                  <a:pt x="956" y="369"/>
                  <a:pt x="957" y="369"/>
                </a:cubicBezTo>
                <a:cubicBezTo>
                  <a:pt x="958" y="369"/>
                  <a:pt x="958" y="371"/>
                  <a:pt x="959" y="371"/>
                </a:cubicBezTo>
                <a:cubicBezTo>
                  <a:pt x="960" y="370"/>
                  <a:pt x="960" y="370"/>
                  <a:pt x="961" y="370"/>
                </a:cubicBezTo>
                <a:cubicBezTo>
                  <a:pt x="962" y="369"/>
                  <a:pt x="962" y="369"/>
                  <a:pt x="963" y="368"/>
                </a:cubicBezTo>
                <a:cubicBezTo>
                  <a:pt x="963" y="367"/>
                  <a:pt x="963" y="366"/>
                  <a:pt x="964" y="366"/>
                </a:cubicBezTo>
                <a:cubicBezTo>
                  <a:pt x="964" y="366"/>
                  <a:pt x="964" y="366"/>
                  <a:pt x="965" y="366"/>
                </a:cubicBezTo>
                <a:cubicBezTo>
                  <a:pt x="965" y="366"/>
                  <a:pt x="965" y="366"/>
                  <a:pt x="965" y="366"/>
                </a:cubicBezTo>
                <a:cubicBezTo>
                  <a:pt x="967" y="366"/>
                  <a:pt x="965" y="366"/>
                  <a:pt x="966" y="366"/>
                </a:cubicBezTo>
                <a:cubicBezTo>
                  <a:pt x="966" y="366"/>
                  <a:pt x="966" y="366"/>
                  <a:pt x="967" y="366"/>
                </a:cubicBezTo>
                <a:cubicBezTo>
                  <a:pt x="967" y="366"/>
                  <a:pt x="966" y="367"/>
                  <a:pt x="967" y="367"/>
                </a:cubicBezTo>
                <a:cubicBezTo>
                  <a:pt x="967" y="367"/>
                  <a:pt x="967" y="367"/>
                  <a:pt x="968" y="367"/>
                </a:cubicBezTo>
                <a:cubicBezTo>
                  <a:pt x="968" y="367"/>
                  <a:pt x="968" y="367"/>
                  <a:pt x="969" y="367"/>
                </a:cubicBezTo>
                <a:cubicBezTo>
                  <a:pt x="969" y="367"/>
                  <a:pt x="970" y="368"/>
                  <a:pt x="970" y="368"/>
                </a:cubicBezTo>
                <a:cubicBezTo>
                  <a:pt x="970" y="368"/>
                  <a:pt x="970" y="369"/>
                  <a:pt x="971" y="369"/>
                </a:cubicBezTo>
                <a:cubicBezTo>
                  <a:pt x="971" y="369"/>
                  <a:pt x="972" y="369"/>
                  <a:pt x="972" y="370"/>
                </a:cubicBezTo>
                <a:cubicBezTo>
                  <a:pt x="973" y="370"/>
                  <a:pt x="975" y="370"/>
                  <a:pt x="976" y="370"/>
                </a:cubicBezTo>
                <a:cubicBezTo>
                  <a:pt x="978" y="370"/>
                  <a:pt x="980" y="369"/>
                  <a:pt x="981" y="368"/>
                </a:cubicBezTo>
                <a:cubicBezTo>
                  <a:pt x="982" y="367"/>
                  <a:pt x="982" y="367"/>
                  <a:pt x="983" y="367"/>
                </a:cubicBezTo>
                <a:cubicBezTo>
                  <a:pt x="983" y="367"/>
                  <a:pt x="984" y="366"/>
                  <a:pt x="984" y="367"/>
                </a:cubicBezTo>
                <a:cubicBezTo>
                  <a:pt x="985" y="367"/>
                  <a:pt x="986" y="366"/>
                  <a:pt x="986" y="365"/>
                </a:cubicBezTo>
                <a:cubicBezTo>
                  <a:pt x="986" y="365"/>
                  <a:pt x="987" y="364"/>
                  <a:pt x="988" y="365"/>
                </a:cubicBezTo>
                <a:cubicBezTo>
                  <a:pt x="988" y="366"/>
                  <a:pt x="988" y="367"/>
                  <a:pt x="988" y="368"/>
                </a:cubicBezTo>
                <a:cubicBezTo>
                  <a:pt x="987" y="368"/>
                  <a:pt x="987" y="368"/>
                  <a:pt x="987" y="369"/>
                </a:cubicBezTo>
                <a:cubicBezTo>
                  <a:pt x="987" y="370"/>
                  <a:pt x="987" y="371"/>
                  <a:pt x="987" y="371"/>
                </a:cubicBezTo>
                <a:cubicBezTo>
                  <a:pt x="987" y="371"/>
                  <a:pt x="986" y="373"/>
                  <a:pt x="987" y="372"/>
                </a:cubicBezTo>
                <a:cubicBezTo>
                  <a:pt x="987" y="373"/>
                  <a:pt x="987" y="374"/>
                  <a:pt x="988" y="374"/>
                </a:cubicBezTo>
                <a:cubicBezTo>
                  <a:pt x="988" y="375"/>
                  <a:pt x="988" y="376"/>
                  <a:pt x="988" y="377"/>
                </a:cubicBezTo>
                <a:cubicBezTo>
                  <a:pt x="988" y="377"/>
                  <a:pt x="987" y="377"/>
                  <a:pt x="988" y="378"/>
                </a:cubicBezTo>
                <a:cubicBezTo>
                  <a:pt x="988" y="379"/>
                  <a:pt x="988" y="379"/>
                  <a:pt x="989" y="379"/>
                </a:cubicBezTo>
                <a:cubicBezTo>
                  <a:pt x="989" y="380"/>
                  <a:pt x="988" y="380"/>
                  <a:pt x="988" y="380"/>
                </a:cubicBezTo>
                <a:cubicBezTo>
                  <a:pt x="988" y="381"/>
                  <a:pt x="988" y="382"/>
                  <a:pt x="987" y="382"/>
                </a:cubicBezTo>
                <a:cubicBezTo>
                  <a:pt x="986" y="383"/>
                  <a:pt x="986" y="384"/>
                  <a:pt x="986" y="385"/>
                </a:cubicBezTo>
                <a:cubicBezTo>
                  <a:pt x="986" y="385"/>
                  <a:pt x="986" y="385"/>
                  <a:pt x="986" y="385"/>
                </a:cubicBezTo>
                <a:cubicBezTo>
                  <a:pt x="986" y="385"/>
                  <a:pt x="986" y="386"/>
                  <a:pt x="986" y="386"/>
                </a:cubicBezTo>
                <a:cubicBezTo>
                  <a:pt x="986" y="388"/>
                  <a:pt x="986" y="387"/>
                  <a:pt x="985" y="388"/>
                </a:cubicBezTo>
                <a:cubicBezTo>
                  <a:pt x="985" y="389"/>
                  <a:pt x="985" y="388"/>
                  <a:pt x="984" y="389"/>
                </a:cubicBezTo>
                <a:cubicBezTo>
                  <a:pt x="984" y="390"/>
                  <a:pt x="984" y="391"/>
                  <a:pt x="984" y="392"/>
                </a:cubicBezTo>
                <a:cubicBezTo>
                  <a:pt x="984" y="393"/>
                  <a:pt x="983" y="393"/>
                  <a:pt x="983" y="393"/>
                </a:cubicBezTo>
                <a:cubicBezTo>
                  <a:pt x="983" y="394"/>
                  <a:pt x="983" y="394"/>
                  <a:pt x="982" y="395"/>
                </a:cubicBezTo>
                <a:cubicBezTo>
                  <a:pt x="982" y="396"/>
                  <a:pt x="983" y="396"/>
                  <a:pt x="982" y="397"/>
                </a:cubicBezTo>
                <a:cubicBezTo>
                  <a:pt x="982" y="397"/>
                  <a:pt x="982" y="397"/>
                  <a:pt x="982" y="397"/>
                </a:cubicBezTo>
                <a:cubicBezTo>
                  <a:pt x="981" y="398"/>
                  <a:pt x="981" y="398"/>
                  <a:pt x="980" y="399"/>
                </a:cubicBezTo>
                <a:cubicBezTo>
                  <a:pt x="978" y="399"/>
                  <a:pt x="976" y="399"/>
                  <a:pt x="974" y="400"/>
                </a:cubicBezTo>
                <a:cubicBezTo>
                  <a:pt x="974" y="399"/>
                  <a:pt x="974" y="399"/>
                  <a:pt x="974" y="399"/>
                </a:cubicBezTo>
                <a:cubicBezTo>
                  <a:pt x="973" y="399"/>
                  <a:pt x="972" y="399"/>
                  <a:pt x="972" y="399"/>
                </a:cubicBezTo>
                <a:cubicBezTo>
                  <a:pt x="971" y="399"/>
                  <a:pt x="970" y="401"/>
                  <a:pt x="970" y="400"/>
                </a:cubicBezTo>
                <a:cubicBezTo>
                  <a:pt x="970" y="399"/>
                  <a:pt x="969" y="399"/>
                  <a:pt x="968" y="399"/>
                </a:cubicBezTo>
                <a:cubicBezTo>
                  <a:pt x="968" y="399"/>
                  <a:pt x="968" y="399"/>
                  <a:pt x="968" y="398"/>
                </a:cubicBezTo>
                <a:cubicBezTo>
                  <a:pt x="967" y="398"/>
                  <a:pt x="967" y="398"/>
                  <a:pt x="966" y="398"/>
                </a:cubicBezTo>
                <a:cubicBezTo>
                  <a:pt x="966" y="399"/>
                  <a:pt x="967" y="399"/>
                  <a:pt x="966" y="400"/>
                </a:cubicBezTo>
                <a:cubicBezTo>
                  <a:pt x="965" y="401"/>
                  <a:pt x="965" y="399"/>
                  <a:pt x="965" y="399"/>
                </a:cubicBezTo>
                <a:cubicBezTo>
                  <a:pt x="965" y="399"/>
                  <a:pt x="964" y="399"/>
                  <a:pt x="964" y="399"/>
                </a:cubicBezTo>
                <a:cubicBezTo>
                  <a:pt x="963" y="399"/>
                  <a:pt x="963" y="399"/>
                  <a:pt x="962" y="399"/>
                </a:cubicBezTo>
                <a:cubicBezTo>
                  <a:pt x="961" y="399"/>
                  <a:pt x="961" y="400"/>
                  <a:pt x="961" y="401"/>
                </a:cubicBezTo>
                <a:cubicBezTo>
                  <a:pt x="960" y="401"/>
                  <a:pt x="958" y="399"/>
                  <a:pt x="958" y="400"/>
                </a:cubicBezTo>
                <a:cubicBezTo>
                  <a:pt x="958" y="401"/>
                  <a:pt x="956" y="401"/>
                  <a:pt x="956" y="401"/>
                </a:cubicBezTo>
                <a:cubicBezTo>
                  <a:pt x="955" y="401"/>
                  <a:pt x="955" y="400"/>
                  <a:pt x="954" y="400"/>
                </a:cubicBezTo>
                <a:cubicBezTo>
                  <a:pt x="954" y="400"/>
                  <a:pt x="954" y="399"/>
                  <a:pt x="953" y="399"/>
                </a:cubicBezTo>
                <a:cubicBezTo>
                  <a:pt x="953" y="399"/>
                  <a:pt x="953" y="400"/>
                  <a:pt x="953" y="400"/>
                </a:cubicBezTo>
                <a:cubicBezTo>
                  <a:pt x="952" y="400"/>
                  <a:pt x="951" y="400"/>
                  <a:pt x="950" y="399"/>
                </a:cubicBezTo>
                <a:cubicBezTo>
                  <a:pt x="950" y="400"/>
                  <a:pt x="948" y="400"/>
                  <a:pt x="948" y="400"/>
                </a:cubicBezTo>
                <a:cubicBezTo>
                  <a:pt x="947" y="399"/>
                  <a:pt x="947" y="399"/>
                  <a:pt x="946" y="399"/>
                </a:cubicBezTo>
                <a:cubicBezTo>
                  <a:pt x="946" y="399"/>
                  <a:pt x="946" y="399"/>
                  <a:pt x="946" y="399"/>
                </a:cubicBezTo>
                <a:cubicBezTo>
                  <a:pt x="945" y="399"/>
                  <a:pt x="946" y="398"/>
                  <a:pt x="945" y="398"/>
                </a:cubicBezTo>
                <a:cubicBezTo>
                  <a:pt x="944" y="398"/>
                  <a:pt x="944" y="398"/>
                  <a:pt x="944" y="397"/>
                </a:cubicBezTo>
                <a:cubicBezTo>
                  <a:pt x="943" y="397"/>
                  <a:pt x="941" y="397"/>
                  <a:pt x="940" y="397"/>
                </a:cubicBezTo>
                <a:cubicBezTo>
                  <a:pt x="940" y="397"/>
                  <a:pt x="940" y="397"/>
                  <a:pt x="940" y="397"/>
                </a:cubicBezTo>
                <a:cubicBezTo>
                  <a:pt x="939" y="397"/>
                  <a:pt x="939" y="397"/>
                  <a:pt x="938" y="397"/>
                </a:cubicBezTo>
                <a:cubicBezTo>
                  <a:pt x="937" y="397"/>
                  <a:pt x="938" y="397"/>
                  <a:pt x="937" y="397"/>
                </a:cubicBezTo>
                <a:cubicBezTo>
                  <a:pt x="936" y="396"/>
                  <a:pt x="937" y="395"/>
                  <a:pt x="936" y="395"/>
                </a:cubicBezTo>
                <a:cubicBezTo>
                  <a:pt x="935" y="395"/>
                  <a:pt x="933" y="395"/>
                  <a:pt x="932" y="395"/>
                </a:cubicBezTo>
                <a:cubicBezTo>
                  <a:pt x="932" y="394"/>
                  <a:pt x="933" y="394"/>
                  <a:pt x="932" y="394"/>
                </a:cubicBezTo>
                <a:cubicBezTo>
                  <a:pt x="931" y="393"/>
                  <a:pt x="930" y="393"/>
                  <a:pt x="929" y="393"/>
                </a:cubicBezTo>
                <a:cubicBezTo>
                  <a:pt x="928" y="393"/>
                  <a:pt x="927" y="394"/>
                  <a:pt x="927" y="393"/>
                </a:cubicBezTo>
                <a:cubicBezTo>
                  <a:pt x="927" y="393"/>
                  <a:pt x="927" y="393"/>
                  <a:pt x="927" y="392"/>
                </a:cubicBezTo>
                <a:cubicBezTo>
                  <a:pt x="926" y="392"/>
                  <a:pt x="926" y="392"/>
                  <a:pt x="926" y="391"/>
                </a:cubicBezTo>
                <a:cubicBezTo>
                  <a:pt x="926" y="391"/>
                  <a:pt x="924" y="391"/>
                  <a:pt x="924" y="391"/>
                </a:cubicBezTo>
                <a:cubicBezTo>
                  <a:pt x="923" y="391"/>
                  <a:pt x="922" y="390"/>
                  <a:pt x="921" y="390"/>
                </a:cubicBezTo>
                <a:cubicBezTo>
                  <a:pt x="920" y="389"/>
                  <a:pt x="919" y="389"/>
                  <a:pt x="919" y="389"/>
                </a:cubicBezTo>
                <a:cubicBezTo>
                  <a:pt x="918" y="389"/>
                  <a:pt x="918" y="389"/>
                  <a:pt x="918" y="389"/>
                </a:cubicBezTo>
                <a:cubicBezTo>
                  <a:pt x="918" y="389"/>
                  <a:pt x="917" y="389"/>
                  <a:pt x="917" y="390"/>
                </a:cubicBezTo>
                <a:cubicBezTo>
                  <a:pt x="917" y="390"/>
                  <a:pt x="917" y="390"/>
                  <a:pt x="916" y="390"/>
                </a:cubicBezTo>
                <a:cubicBezTo>
                  <a:pt x="916" y="390"/>
                  <a:pt x="916" y="391"/>
                  <a:pt x="915" y="391"/>
                </a:cubicBezTo>
                <a:cubicBezTo>
                  <a:pt x="915" y="391"/>
                  <a:pt x="915" y="391"/>
                  <a:pt x="915" y="391"/>
                </a:cubicBezTo>
                <a:cubicBezTo>
                  <a:pt x="914" y="391"/>
                  <a:pt x="914" y="391"/>
                  <a:pt x="913" y="392"/>
                </a:cubicBezTo>
                <a:cubicBezTo>
                  <a:pt x="913" y="393"/>
                  <a:pt x="912" y="395"/>
                  <a:pt x="911" y="395"/>
                </a:cubicBezTo>
                <a:cubicBezTo>
                  <a:pt x="911" y="396"/>
                  <a:pt x="911" y="397"/>
                  <a:pt x="912" y="397"/>
                </a:cubicBezTo>
                <a:cubicBezTo>
                  <a:pt x="913" y="398"/>
                  <a:pt x="912" y="398"/>
                  <a:pt x="913" y="398"/>
                </a:cubicBezTo>
                <a:cubicBezTo>
                  <a:pt x="913" y="400"/>
                  <a:pt x="911" y="401"/>
                  <a:pt x="910" y="402"/>
                </a:cubicBezTo>
                <a:cubicBezTo>
                  <a:pt x="910" y="403"/>
                  <a:pt x="910" y="403"/>
                  <a:pt x="909" y="403"/>
                </a:cubicBezTo>
                <a:cubicBezTo>
                  <a:pt x="909" y="404"/>
                  <a:pt x="908" y="403"/>
                  <a:pt x="907" y="403"/>
                </a:cubicBezTo>
                <a:cubicBezTo>
                  <a:pt x="906" y="403"/>
                  <a:pt x="904" y="403"/>
                  <a:pt x="903" y="402"/>
                </a:cubicBezTo>
                <a:cubicBezTo>
                  <a:pt x="902" y="402"/>
                  <a:pt x="900" y="402"/>
                  <a:pt x="900" y="401"/>
                </a:cubicBezTo>
                <a:cubicBezTo>
                  <a:pt x="900" y="401"/>
                  <a:pt x="899" y="401"/>
                  <a:pt x="899" y="401"/>
                </a:cubicBezTo>
                <a:cubicBezTo>
                  <a:pt x="898" y="401"/>
                  <a:pt x="898" y="401"/>
                  <a:pt x="897" y="401"/>
                </a:cubicBezTo>
                <a:cubicBezTo>
                  <a:pt x="897" y="400"/>
                  <a:pt x="896" y="400"/>
                  <a:pt x="896" y="400"/>
                </a:cubicBezTo>
                <a:cubicBezTo>
                  <a:pt x="895" y="400"/>
                  <a:pt x="894" y="400"/>
                  <a:pt x="894" y="400"/>
                </a:cubicBezTo>
                <a:cubicBezTo>
                  <a:pt x="893" y="399"/>
                  <a:pt x="893" y="399"/>
                  <a:pt x="892" y="399"/>
                </a:cubicBezTo>
                <a:cubicBezTo>
                  <a:pt x="891" y="398"/>
                  <a:pt x="891" y="397"/>
                  <a:pt x="890" y="396"/>
                </a:cubicBezTo>
                <a:cubicBezTo>
                  <a:pt x="889" y="395"/>
                  <a:pt x="888" y="395"/>
                  <a:pt x="888" y="394"/>
                </a:cubicBezTo>
                <a:cubicBezTo>
                  <a:pt x="888" y="393"/>
                  <a:pt x="887" y="393"/>
                  <a:pt x="886" y="393"/>
                </a:cubicBezTo>
                <a:cubicBezTo>
                  <a:pt x="886" y="393"/>
                  <a:pt x="885" y="393"/>
                  <a:pt x="885" y="393"/>
                </a:cubicBezTo>
                <a:cubicBezTo>
                  <a:pt x="885" y="392"/>
                  <a:pt x="885" y="392"/>
                  <a:pt x="884" y="392"/>
                </a:cubicBezTo>
                <a:cubicBezTo>
                  <a:pt x="883" y="392"/>
                  <a:pt x="883" y="392"/>
                  <a:pt x="883" y="391"/>
                </a:cubicBezTo>
                <a:cubicBezTo>
                  <a:pt x="882" y="391"/>
                  <a:pt x="882" y="391"/>
                  <a:pt x="882" y="391"/>
                </a:cubicBezTo>
                <a:cubicBezTo>
                  <a:pt x="881" y="391"/>
                  <a:pt x="881" y="390"/>
                  <a:pt x="880" y="390"/>
                </a:cubicBezTo>
                <a:cubicBezTo>
                  <a:pt x="880" y="390"/>
                  <a:pt x="879" y="390"/>
                  <a:pt x="879" y="390"/>
                </a:cubicBezTo>
                <a:cubicBezTo>
                  <a:pt x="879" y="389"/>
                  <a:pt x="877" y="390"/>
                  <a:pt x="877" y="390"/>
                </a:cubicBezTo>
                <a:cubicBezTo>
                  <a:pt x="876" y="390"/>
                  <a:pt x="876" y="390"/>
                  <a:pt x="875" y="390"/>
                </a:cubicBezTo>
                <a:cubicBezTo>
                  <a:pt x="874" y="390"/>
                  <a:pt x="874" y="390"/>
                  <a:pt x="874" y="390"/>
                </a:cubicBezTo>
                <a:cubicBezTo>
                  <a:pt x="874" y="390"/>
                  <a:pt x="874" y="389"/>
                  <a:pt x="874" y="389"/>
                </a:cubicBezTo>
                <a:cubicBezTo>
                  <a:pt x="873" y="389"/>
                  <a:pt x="873" y="389"/>
                  <a:pt x="873" y="388"/>
                </a:cubicBezTo>
                <a:cubicBezTo>
                  <a:pt x="873" y="388"/>
                  <a:pt x="872" y="388"/>
                  <a:pt x="871" y="388"/>
                </a:cubicBezTo>
                <a:cubicBezTo>
                  <a:pt x="871" y="388"/>
                  <a:pt x="871" y="388"/>
                  <a:pt x="871" y="388"/>
                </a:cubicBezTo>
                <a:cubicBezTo>
                  <a:pt x="871" y="387"/>
                  <a:pt x="870" y="387"/>
                  <a:pt x="870" y="387"/>
                </a:cubicBezTo>
                <a:cubicBezTo>
                  <a:pt x="870" y="387"/>
                  <a:pt x="870" y="387"/>
                  <a:pt x="870" y="387"/>
                </a:cubicBezTo>
                <a:cubicBezTo>
                  <a:pt x="870" y="386"/>
                  <a:pt x="869" y="385"/>
                  <a:pt x="868" y="385"/>
                </a:cubicBezTo>
                <a:cubicBezTo>
                  <a:pt x="868" y="386"/>
                  <a:pt x="867" y="384"/>
                  <a:pt x="867" y="384"/>
                </a:cubicBezTo>
                <a:cubicBezTo>
                  <a:pt x="867" y="384"/>
                  <a:pt x="866" y="384"/>
                  <a:pt x="866" y="383"/>
                </a:cubicBezTo>
                <a:cubicBezTo>
                  <a:pt x="865" y="383"/>
                  <a:pt x="866" y="382"/>
                  <a:pt x="866" y="382"/>
                </a:cubicBezTo>
                <a:cubicBezTo>
                  <a:pt x="866" y="382"/>
                  <a:pt x="866" y="381"/>
                  <a:pt x="866" y="381"/>
                </a:cubicBezTo>
                <a:cubicBezTo>
                  <a:pt x="866" y="381"/>
                  <a:pt x="867" y="380"/>
                  <a:pt x="867" y="380"/>
                </a:cubicBezTo>
                <a:cubicBezTo>
                  <a:pt x="867" y="379"/>
                  <a:pt x="868" y="379"/>
                  <a:pt x="868" y="378"/>
                </a:cubicBezTo>
                <a:cubicBezTo>
                  <a:pt x="868" y="377"/>
                  <a:pt x="868" y="377"/>
                  <a:pt x="869" y="377"/>
                </a:cubicBezTo>
                <a:cubicBezTo>
                  <a:pt x="869" y="376"/>
                  <a:pt x="869" y="375"/>
                  <a:pt x="868" y="374"/>
                </a:cubicBezTo>
                <a:cubicBezTo>
                  <a:pt x="869" y="374"/>
                  <a:pt x="869" y="373"/>
                  <a:pt x="869" y="372"/>
                </a:cubicBezTo>
                <a:cubicBezTo>
                  <a:pt x="869" y="372"/>
                  <a:pt x="868" y="373"/>
                  <a:pt x="867" y="372"/>
                </a:cubicBezTo>
                <a:cubicBezTo>
                  <a:pt x="867" y="372"/>
                  <a:pt x="867" y="371"/>
                  <a:pt x="867" y="370"/>
                </a:cubicBezTo>
                <a:cubicBezTo>
                  <a:pt x="867" y="369"/>
                  <a:pt x="868" y="369"/>
                  <a:pt x="869" y="368"/>
                </a:cubicBezTo>
                <a:cubicBezTo>
                  <a:pt x="869" y="367"/>
                  <a:pt x="870" y="367"/>
                  <a:pt x="870" y="367"/>
                </a:cubicBezTo>
                <a:cubicBezTo>
                  <a:pt x="870" y="366"/>
                  <a:pt x="871" y="365"/>
                  <a:pt x="871" y="364"/>
                </a:cubicBezTo>
                <a:cubicBezTo>
                  <a:pt x="870" y="364"/>
                  <a:pt x="868" y="364"/>
                  <a:pt x="868" y="365"/>
                </a:cubicBezTo>
                <a:cubicBezTo>
                  <a:pt x="867" y="365"/>
                  <a:pt x="866" y="364"/>
                  <a:pt x="866" y="362"/>
                </a:cubicBezTo>
                <a:cubicBezTo>
                  <a:pt x="864" y="363"/>
                  <a:pt x="865" y="362"/>
                  <a:pt x="864" y="362"/>
                </a:cubicBezTo>
                <a:cubicBezTo>
                  <a:pt x="863" y="362"/>
                  <a:pt x="864" y="362"/>
                  <a:pt x="863" y="362"/>
                </a:cubicBezTo>
                <a:cubicBezTo>
                  <a:pt x="863" y="362"/>
                  <a:pt x="862" y="362"/>
                  <a:pt x="862" y="362"/>
                </a:cubicBezTo>
                <a:cubicBezTo>
                  <a:pt x="862" y="363"/>
                  <a:pt x="862" y="363"/>
                  <a:pt x="861" y="363"/>
                </a:cubicBezTo>
                <a:cubicBezTo>
                  <a:pt x="861" y="363"/>
                  <a:pt x="861" y="363"/>
                  <a:pt x="861" y="363"/>
                </a:cubicBezTo>
                <a:cubicBezTo>
                  <a:pt x="860" y="363"/>
                  <a:pt x="860" y="364"/>
                  <a:pt x="859" y="364"/>
                </a:cubicBezTo>
                <a:cubicBezTo>
                  <a:pt x="858" y="364"/>
                  <a:pt x="857" y="364"/>
                  <a:pt x="856" y="364"/>
                </a:cubicBezTo>
                <a:cubicBezTo>
                  <a:pt x="856" y="364"/>
                  <a:pt x="856" y="364"/>
                  <a:pt x="856" y="363"/>
                </a:cubicBezTo>
                <a:cubicBezTo>
                  <a:pt x="856" y="364"/>
                  <a:pt x="855" y="364"/>
                  <a:pt x="854" y="364"/>
                </a:cubicBezTo>
                <a:cubicBezTo>
                  <a:pt x="854" y="363"/>
                  <a:pt x="854" y="364"/>
                  <a:pt x="853" y="363"/>
                </a:cubicBezTo>
                <a:cubicBezTo>
                  <a:pt x="852" y="363"/>
                  <a:pt x="852" y="363"/>
                  <a:pt x="852" y="364"/>
                </a:cubicBezTo>
                <a:cubicBezTo>
                  <a:pt x="852" y="365"/>
                  <a:pt x="851" y="365"/>
                  <a:pt x="851" y="365"/>
                </a:cubicBezTo>
                <a:cubicBezTo>
                  <a:pt x="850" y="364"/>
                  <a:pt x="849" y="363"/>
                  <a:pt x="848" y="363"/>
                </a:cubicBezTo>
                <a:cubicBezTo>
                  <a:pt x="847" y="363"/>
                  <a:pt x="846" y="363"/>
                  <a:pt x="846" y="364"/>
                </a:cubicBezTo>
                <a:cubicBezTo>
                  <a:pt x="845" y="364"/>
                  <a:pt x="844" y="364"/>
                  <a:pt x="844" y="364"/>
                </a:cubicBezTo>
                <a:cubicBezTo>
                  <a:pt x="844" y="364"/>
                  <a:pt x="843" y="364"/>
                  <a:pt x="843" y="364"/>
                </a:cubicBezTo>
                <a:cubicBezTo>
                  <a:pt x="842" y="364"/>
                  <a:pt x="842" y="365"/>
                  <a:pt x="841" y="364"/>
                </a:cubicBezTo>
                <a:cubicBezTo>
                  <a:pt x="840" y="363"/>
                  <a:pt x="839" y="365"/>
                  <a:pt x="838" y="364"/>
                </a:cubicBezTo>
                <a:cubicBezTo>
                  <a:pt x="837" y="363"/>
                  <a:pt x="834" y="364"/>
                  <a:pt x="833" y="364"/>
                </a:cubicBezTo>
                <a:cubicBezTo>
                  <a:pt x="833" y="365"/>
                  <a:pt x="833" y="365"/>
                  <a:pt x="832" y="365"/>
                </a:cubicBezTo>
                <a:cubicBezTo>
                  <a:pt x="832" y="365"/>
                  <a:pt x="832" y="365"/>
                  <a:pt x="832" y="365"/>
                </a:cubicBezTo>
                <a:cubicBezTo>
                  <a:pt x="830" y="365"/>
                  <a:pt x="826" y="364"/>
                  <a:pt x="825" y="365"/>
                </a:cubicBezTo>
                <a:cubicBezTo>
                  <a:pt x="824" y="366"/>
                  <a:pt x="823" y="365"/>
                  <a:pt x="822" y="367"/>
                </a:cubicBezTo>
                <a:cubicBezTo>
                  <a:pt x="822" y="367"/>
                  <a:pt x="822" y="367"/>
                  <a:pt x="822" y="367"/>
                </a:cubicBezTo>
                <a:cubicBezTo>
                  <a:pt x="821" y="368"/>
                  <a:pt x="822" y="368"/>
                  <a:pt x="821" y="368"/>
                </a:cubicBezTo>
                <a:cubicBezTo>
                  <a:pt x="820" y="368"/>
                  <a:pt x="820" y="368"/>
                  <a:pt x="819" y="368"/>
                </a:cubicBezTo>
                <a:cubicBezTo>
                  <a:pt x="818" y="368"/>
                  <a:pt x="818" y="369"/>
                  <a:pt x="817" y="369"/>
                </a:cubicBezTo>
                <a:cubicBezTo>
                  <a:pt x="817" y="369"/>
                  <a:pt x="817" y="369"/>
                  <a:pt x="817" y="370"/>
                </a:cubicBezTo>
                <a:cubicBezTo>
                  <a:pt x="816" y="370"/>
                  <a:pt x="815" y="369"/>
                  <a:pt x="815" y="369"/>
                </a:cubicBezTo>
                <a:cubicBezTo>
                  <a:pt x="814" y="371"/>
                  <a:pt x="813" y="370"/>
                  <a:pt x="812" y="370"/>
                </a:cubicBezTo>
                <a:cubicBezTo>
                  <a:pt x="812" y="370"/>
                  <a:pt x="812" y="371"/>
                  <a:pt x="811" y="371"/>
                </a:cubicBezTo>
                <a:cubicBezTo>
                  <a:pt x="811" y="371"/>
                  <a:pt x="811" y="371"/>
                  <a:pt x="811" y="372"/>
                </a:cubicBezTo>
                <a:cubicBezTo>
                  <a:pt x="811" y="372"/>
                  <a:pt x="811" y="372"/>
                  <a:pt x="811" y="372"/>
                </a:cubicBezTo>
                <a:cubicBezTo>
                  <a:pt x="810" y="373"/>
                  <a:pt x="810" y="374"/>
                  <a:pt x="808" y="374"/>
                </a:cubicBezTo>
                <a:cubicBezTo>
                  <a:pt x="808" y="374"/>
                  <a:pt x="807" y="373"/>
                  <a:pt x="807" y="374"/>
                </a:cubicBezTo>
                <a:cubicBezTo>
                  <a:pt x="807" y="374"/>
                  <a:pt x="807" y="374"/>
                  <a:pt x="807" y="374"/>
                </a:cubicBezTo>
                <a:cubicBezTo>
                  <a:pt x="806" y="374"/>
                  <a:pt x="807" y="374"/>
                  <a:pt x="807" y="374"/>
                </a:cubicBezTo>
                <a:cubicBezTo>
                  <a:pt x="806" y="374"/>
                  <a:pt x="805" y="374"/>
                  <a:pt x="804" y="374"/>
                </a:cubicBezTo>
                <a:cubicBezTo>
                  <a:pt x="804" y="373"/>
                  <a:pt x="804" y="374"/>
                  <a:pt x="804" y="373"/>
                </a:cubicBezTo>
                <a:cubicBezTo>
                  <a:pt x="804" y="373"/>
                  <a:pt x="804" y="373"/>
                  <a:pt x="804" y="372"/>
                </a:cubicBezTo>
                <a:cubicBezTo>
                  <a:pt x="803" y="373"/>
                  <a:pt x="802" y="373"/>
                  <a:pt x="802" y="373"/>
                </a:cubicBezTo>
                <a:cubicBezTo>
                  <a:pt x="802" y="374"/>
                  <a:pt x="801" y="373"/>
                  <a:pt x="801" y="374"/>
                </a:cubicBezTo>
                <a:cubicBezTo>
                  <a:pt x="800" y="374"/>
                  <a:pt x="799" y="374"/>
                  <a:pt x="797" y="374"/>
                </a:cubicBezTo>
                <a:cubicBezTo>
                  <a:pt x="797" y="375"/>
                  <a:pt x="793" y="374"/>
                  <a:pt x="793" y="373"/>
                </a:cubicBezTo>
                <a:cubicBezTo>
                  <a:pt x="792" y="372"/>
                  <a:pt x="791" y="371"/>
                  <a:pt x="791" y="370"/>
                </a:cubicBezTo>
                <a:cubicBezTo>
                  <a:pt x="791" y="370"/>
                  <a:pt x="790" y="370"/>
                  <a:pt x="790" y="370"/>
                </a:cubicBezTo>
                <a:cubicBezTo>
                  <a:pt x="790" y="371"/>
                  <a:pt x="789" y="371"/>
                  <a:pt x="789" y="371"/>
                </a:cubicBezTo>
                <a:cubicBezTo>
                  <a:pt x="788" y="372"/>
                  <a:pt x="788" y="372"/>
                  <a:pt x="788" y="373"/>
                </a:cubicBezTo>
                <a:cubicBezTo>
                  <a:pt x="787" y="375"/>
                  <a:pt x="788" y="373"/>
                  <a:pt x="787" y="374"/>
                </a:cubicBezTo>
                <a:cubicBezTo>
                  <a:pt x="787" y="374"/>
                  <a:pt x="787" y="374"/>
                  <a:pt x="787" y="375"/>
                </a:cubicBezTo>
                <a:cubicBezTo>
                  <a:pt x="786" y="375"/>
                  <a:pt x="786" y="375"/>
                  <a:pt x="786" y="376"/>
                </a:cubicBezTo>
                <a:cubicBezTo>
                  <a:pt x="786" y="376"/>
                  <a:pt x="786" y="377"/>
                  <a:pt x="786" y="377"/>
                </a:cubicBezTo>
                <a:cubicBezTo>
                  <a:pt x="786" y="378"/>
                  <a:pt x="786" y="377"/>
                  <a:pt x="786" y="377"/>
                </a:cubicBezTo>
                <a:cubicBezTo>
                  <a:pt x="786" y="378"/>
                  <a:pt x="785" y="379"/>
                  <a:pt x="785" y="379"/>
                </a:cubicBezTo>
                <a:cubicBezTo>
                  <a:pt x="785" y="380"/>
                  <a:pt x="785" y="380"/>
                  <a:pt x="784" y="380"/>
                </a:cubicBezTo>
                <a:cubicBezTo>
                  <a:pt x="784" y="381"/>
                  <a:pt x="784" y="381"/>
                  <a:pt x="784" y="382"/>
                </a:cubicBezTo>
                <a:cubicBezTo>
                  <a:pt x="784" y="382"/>
                  <a:pt x="782" y="383"/>
                  <a:pt x="782" y="383"/>
                </a:cubicBezTo>
                <a:cubicBezTo>
                  <a:pt x="782" y="383"/>
                  <a:pt x="782" y="383"/>
                  <a:pt x="781" y="384"/>
                </a:cubicBezTo>
                <a:cubicBezTo>
                  <a:pt x="781" y="384"/>
                  <a:pt x="781" y="384"/>
                  <a:pt x="781" y="384"/>
                </a:cubicBezTo>
                <a:cubicBezTo>
                  <a:pt x="781" y="384"/>
                  <a:pt x="780" y="384"/>
                  <a:pt x="780" y="384"/>
                </a:cubicBezTo>
                <a:cubicBezTo>
                  <a:pt x="780" y="384"/>
                  <a:pt x="780" y="385"/>
                  <a:pt x="780" y="385"/>
                </a:cubicBezTo>
                <a:cubicBezTo>
                  <a:pt x="779" y="385"/>
                  <a:pt x="778" y="385"/>
                  <a:pt x="778" y="385"/>
                </a:cubicBezTo>
                <a:cubicBezTo>
                  <a:pt x="778" y="386"/>
                  <a:pt x="778" y="386"/>
                  <a:pt x="778" y="386"/>
                </a:cubicBezTo>
                <a:cubicBezTo>
                  <a:pt x="777" y="386"/>
                  <a:pt x="776" y="385"/>
                  <a:pt x="776" y="386"/>
                </a:cubicBezTo>
                <a:cubicBezTo>
                  <a:pt x="775" y="387"/>
                  <a:pt x="775" y="386"/>
                  <a:pt x="774" y="387"/>
                </a:cubicBezTo>
                <a:cubicBezTo>
                  <a:pt x="774" y="389"/>
                  <a:pt x="772" y="389"/>
                  <a:pt x="772" y="390"/>
                </a:cubicBezTo>
                <a:cubicBezTo>
                  <a:pt x="772" y="391"/>
                  <a:pt x="772" y="391"/>
                  <a:pt x="772" y="392"/>
                </a:cubicBezTo>
                <a:cubicBezTo>
                  <a:pt x="772" y="392"/>
                  <a:pt x="772" y="393"/>
                  <a:pt x="772" y="393"/>
                </a:cubicBezTo>
                <a:cubicBezTo>
                  <a:pt x="771" y="393"/>
                  <a:pt x="771" y="393"/>
                  <a:pt x="771" y="393"/>
                </a:cubicBezTo>
                <a:cubicBezTo>
                  <a:pt x="771" y="394"/>
                  <a:pt x="771" y="394"/>
                  <a:pt x="770" y="395"/>
                </a:cubicBezTo>
                <a:cubicBezTo>
                  <a:pt x="770" y="395"/>
                  <a:pt x="770" y="395"/>
                  <a:pt x="770" y="395"/>
                </a:cubicBezTo>
                <a:cubicBezTo>
                  <a:pt x="770" y="396"/>
                  <a:pt x="770" y="397"/>
                  <a:pt x="770" y="397"/>
                </a:cubicBezTo>
                <a:cubicBezTo>
                  <a:pt x="770" y="398"/>
                  <a:pt x="769" y="398"/>
                  <a:pt x="769" y="398"/>
                </a:cubicBezTo>
                <a:cubicBezTo>
                  <a:pt x="769" y="399"/>
                  <a:pt x="769" y="399"/>
                  <a:pt x="769" y="399"/>
                </a:cubicBezTo>
                <a:cubicBezTo>
                  <a:pt x="769" y="400"/>
                  <a:pt x="769" y="401"/>
                  <a:pt x="769" y="401"/>
                </a:cubicBezTo>
                <a:cubicBezTo>
                  <a:pt x="770" y="402"/>
                  <a:pt x="770" y="402"/>
                  <a:pt x="770" y="403"/>
                </a:cubicBezTo>
                <a:cubicBezTo>
                  <a:pt x="770" y="404"/>
                  <a:pt x="771" y="405"/>
                  <a:pt x="770" y="406"/>
                </a:cubicBezTo>
                <a:cubicBezTo>
                  <a:pt x="770" y="406"/>
                  <a:pt x="770" y="407"/>
                  <a:pt x="770" y="407"/>
                </a:cubicBezTo>
                <a:cubicBezTo>
                  <a:pt x="769" y="407"/>
                  <a:pt x="769" y="408"/>
                  <a:pt x="769" y="408"/>
                </a:cubicBezTo>
                <a:cubicBezTo>
                  <a:pt x="769" y="409"/>
                  <a:pt x="768" y="409"/>
                  <a:pt x="768" y="410"/>
                </a:cubicBezTo>
                <a:cubicBezTo>
                  <a:pt x="768" y="411"/>
                  <a:pt x="767" y="411"/>
                  <a:pt x="767" y="412"/>
                </a:cubicBezTo>
                <a:cubicBezTo>
                  <a:pt x="767" y="412"/>
                  <a:pt x="767" y="412"/>
                  <a:pt x="767" y="412"/>
                </a:cubicBezTo>
                <a:cubicBezTo>
                  <a:pt x="766" y="414"/>
                  <a:pt x="765" y="415"/>
                  <a:pt x="763" y="415"/>
                </a:cubicBezTo>
                <a:cubicBezTo>
                  <a:pt x="762" y="416"/>
                  <a:pt x="762" y="417"/>
                  <a:pt x="761" y="418"/>
                </a:cubicBezTo>
                <a:cubicBezTo>
                  <a:pt x="760" y="418"/>
                  <a:pt x="759" y="418"/>
                  <a:pt x="759" y="419"/>
                </a:cubicBezTo>
                <a:cubicBezTo>
                  <a:pt x="759" y="420"/>
                  <a:pt x="758" y="419"/>
                  <a:pt x="757" y="420"/>
                </a:cubicBezTo>
                <a:cubicBezTo>
                  <a:pt x="757" y="421"/>
                  <a:pt x="757" y="421"/>
                  <a:pt x="757" y="422"/>
                </a:cubicBezTo>
                <a:cubicBezTo>
                  <a:pt x="756" y="422"/>
                  <a:pt x="755" y="421"/>
                  <a:pt x="755" y="421"/>
                </a:cubicBezTo>
                <a:cubicBezTo>
                  <a:pt x="754" y="421"/>
                  <a:pt x="754" y="422"/>
                  <a:pt x="753" y="423"/>
                </a:cubicBezTo>
                <a:cubicBezTo>
                  <a:pt x="753" y="423"/>
                  <a:pt x="752" y="424"/>
                  <a:pt x="752" y="424"/>
                </a:cubicBezTo>
                <a:cubicBezTo>
                  <a:pt x="752" y="424"/>
                  <a:pt x="752" y="425"/>
                  <a:pt x="752" y="425"/>
                </a:cubicBezTo>
                <a:cubicBezTo>
                  <a:pt x="752" y="425"/>
                  <a:pt x="752" y="425"/>
                  <a:pt x="752" y="426"/>
                </a:cubicBezTo>
                <a:cubicBezTo>
                  <a:pt x="752" y="427"/>
                  <a:pt x="751" y="426"/>
                  <a:pt x="751" y="427"/>
                </a:cubicBezTo>
                <a:cubicBezTo>
                  <a:pt x="750" y="428"/>
                  <a:pt x="750" y="428"/>
                  <a:pt x="749" y="429"/>
                </a:cubicBezTo>
                <a:cubicBezTo>
                  <a:pt x="749" y="429"/>
                  <a:pt x="748" y="429"/>
                  <a:pt x="748" y="430"/>
                </a:cubicBezTo>
                <a:cubicBezTo>
                  <a:pt x="748" y="430"/>
                  <a:pt x="748" y="430"/>
                  <a:pt x="748" y="430"/>
                </a:cubicBezTo>
                <a:cubicBezTo>
                  <a:pt x="747" y="431"/>
                  <a:pt x="747" y="432"/>
                  <a:pt x="747" y="432"/>
                </a:cubicBezTo>
                <a:cubicBezTo>
                  <a:pt x="747" y="433"/>
                  <a:pt x="747" y="433"/>
                  <a:pt x="747" y="433"/>
                </a:cubicBezTo>
                <a:cubicBezTo>
                  <a:pt x="746" y="433"/>
                  <a:pt x="747" y="434"/>
                  <a:pt x="747" y="434"/>
                </a:cubicBezTo>
                <a:cubicBezTo>
                  <a:pt x="747" y="434"/>
                  <a:pt x="746" y="435"/>
                  <a:pt x="746" y="435"/>
                </a:cubicBezTo>
                <a:cubicBezTo>
                  <a:pt x="746" y="435"/>
                  <a:pt x="746" y="435"/>
                  <a:pt x="746" y="435"/>
                </a:cubicBezTo>
                <a:cubicBezTo>
                  <a:pt x="746" y="435"/>
                  <a:pt x="745" y="437"/>
                  <a:pt x="745" y="437"/>
                </a:cubicBezTo>
                <a:cubicBezTo>
                  <a:pt x="745" y="438"/>
                  <a:pt x="745" y="438"/>
                  <a:pt x="745" y="438"/>
                </a:cubicBezTo>
                <a:cubicBezTo>
                  <a:pt x="745" y="438"/>
                  <a:pt x="744" y="438"/>
                  <a:pt x="744" y="438"/>
                </a:cubicBezTo>
                <a:cubicBezTo>
                  <a:pt x="744" y="440"/>
                  <a:pt x="744" y="439"/>
                  <a:pt x="743" y="441"/>
                </a:cubicBezTo>
                <a:cubicBezTo>
                  <a:pt x="743" y="442"/>
                  <a:pt x="742" y="441"/>
                  <a:pt x="742" y="442"/>
                </a:cubicBezTo>
                <a:cubicBezTo>
                  <a:pt x="742" y="442"/>
                  <a:pt x="742" y="442"/>
                  <a:pt x="742" y="442"/>
                </a:cubicBezTo>
                <a:cubicBezTo>
                  <a:pt x="742" y="443"/>
                  <a:pt x="742" y="443"/>
                  <a:pt x="741" y="443"/>
                </a:cubicBezTo>
                <a:cubicBezTo>
                  <a:pt x="741" y="444"/>
                  <a:pt x="742" y="444"/>
                  <a:pt x="741" y="444"/>
                </a:cubicBezTo>
                <a:cubicBezTo>
                  <a:pt x="741" y="444"/>
                  <a:pt x="741" y="445"/>
                  <a:pt x="741" y="445"/>
                </a:cubicBezTo>
                <a:cubicBezTo>
                  <a:pt x="740" y="445"/>
                  <a:pt x="740" y="446"/>
                  <a:pt x="740" y="447"/>
                </a:cubicBezTo>
                <a:cubicBezTo>
                  <a:pt x="739" y="447"/>
                  <a:pt x="739" y="447"/>
                  <a:pt x="739" y="448"/>
                </a:cubicBezTo>
                <a:cubicBezTo>
                  <a:pt x="739" y="448"/>
                  <a:pt x="739" y="449"/>
                  <a:pt x="739" y="449"/>
                </a:cubicBezTo>
                <a:cubicBezTo>
                  <a:pt x="738" y="449"/>
                  <a:pt x="738" y="450"/>
                  <a:pt x="738" y="451"/>
                </a:cubicBezTo>
                <a:cubicBezTo>
                  <a:pt x="738" y="452"/>
                  <a:pt x="738" y="452"/>
                  <a:pt x="737" y="452"/>
                </a:cubicBezTo>
                <a:cubicBezTo>
                  <a:pt x="736" y="452"/>
                  <a:pt x="736" y="453"/>
                  <a:pt x="736" y="453"/>
                </a:cubicBezTo>
                <a:cubicBezTo>
                  <a:pt x="736" y="453"/>
                  <a:pt x="736" y="454"/>
                  <a:pt x="736" y="455"/>
                </a:cubicBezTo>
                <a:cubicBezTo>
                  <a:pt x="735" y="455"/>
                  <a:pt x="736" y="456"/>
                  <a:pt x="735" y="456"/>
                </a:cubicBezTo>
                <a:cubicBezTo>
                  <a:pt x="735" y="456"/>
                  <a:pt x="735" y="458"/>
                  <a:pt x="735" y="458"/>
                </a:cubicBezTo>
                <a:cubicBezTo>
                  <a:pt x="736" y="458"/>
                  <a:pt x="736" y="459"/>
                  <a:pt x="737" y="459"/>
                </a:cubicBezTo>
                <a:cubicBezTo>
                  <a:pt x="737" y="460"/>
                  <a:pt x="737" y="460"/>
                  <a:pt x="737" y="461"/>
                </a:cubicBezTo>
                <a:cubicBezTo>
                  <a:pt x="738" y="461"/>
                  <a:pt x="738" y="461"/>
                  <a:pt x="738" y="461"/>
                </a:cubicBezTo>
                <a:cubicBezTo>
                  <a:pt x="738" y="462"/>
                  <a:pt x="738" y="461"/>
                  <a:pt x="738" y="462"/>
                </a:cubicBezTo>
                <a:cubicBezTo>
                  <a:pt x="738" y="462"/>
                  <a:pt x="738" y="463"/>
                  <a:pt x="738" y="463"/>
                </a:cubicBezTo>
                <a:cubicBezTo>
                  <a:pt x="737" y="464"/>
                  <a:pt x="738" y="464"/>
                  <a:pt x="738" y="464"/>
                </a:cubicBezTo>
                <a:cubicBezTo>
                  <a:pt x="738" y="466"/>
                  <a:pt x="738" y="466"/>
                  <a:pt x="737" y="467"/>
                </a:cubicBezTo>
                <a:cubicBezTo>
                  <a:pt x="737" y="467"/>
                  <a:pt x="737" y="468"/>
                  <a:pt x="737" y="469"/>
                </a:cubicBezTo>
                <a:cubicBezTo>
                  <a:pt x="737" y="469"/>
                  <a:pt x="738" y="470"/>
                  <a:pt x="738" y="470"/>
                </a:cubicBezTo>
                <a:cubicBezTo>
                  <a:pt x="739" y="470"/>
                  <a:pt x="738" y="471"/>
                  <a:pt x="739" y="471"/>
                </a:cubicBezTo>
                <a:cubicBezTo>
                  <a:pt x="739" y="472"/>
                  <a:pt x="739" y="473"/>
                  <a:pt x="739" y="474"/>
                </a:cubicBezTo>
                <a:cubicBezTo>
                  <a:pt x="739" y="475"/>
                  <a:pt x="738" y="475"/>
                  <a:pt x="739" y="476"/>
                </a:cubicBezTo>
                <a:cubicBezTo>
                  <a:pt x="740" y="477"/>
                  <a:pt x="739" y="476"/>
                  <a:pt x="739" y="477"/>
                </a:cubicBezTo>
                <a:cubicBezTo>
                  <a:pt x="739" y="478"/>
                  <a:pt x="739" y="479"/>
                  <a:pt x="739" y="481"/>
                </a:cubicBezTo>
                <a:cubicBezTo>
                  <a:pt x="738" y="481"/>
                  <a:pt x="739" y="481"/>
                  <a:pt x="739" y="482"/>
                </a:cubicBezTo>
                <a:cubicBezTo>
                  <a:pt x="739" y="482"/>
                  <a:pt x="738" y="482"/>
                  <a:pt x="738" y="482"/>
                </a:cubicBezTo>
                <a:cubicBezTo>
                  <a:pt x="738" y="482"/>
                  <a:pt x="738" y="483"/>
                  <a:pt x="738" y="483"/>
                </a:cubicBezTo>
                <a:cubicBezTo>
                  <a:pt x="738" y="483"/>
                  <a:pt x="738" y="484"/>
                  <a:pt x="738" y="484"/>
                </a:cubicBezTo>
                <a:cubicBezTo>
                  <a:pt x="737" y="485"/>
                  <a:pt x="738" y="482"/>
                  <a:pt x="737" y="485"/>
                </a:cubicBezTo>
                <a:cubicBezTo>
                  <a:pt x="737" y="486"/>
                  <a:pt x="737" y="486"/>
                  <a:pt x="737" y="487"/>
                </a:cubicBezTo>
                <a:cubicBezTo>
                  <a:pt x="738" y="487"/>
                  <a:pt x="737" y="489"/>
                  <a:pt x="737" y="489"/>
                </a:cubicBezTo>
                <a:cubicBezTo>
                  <a:pt x="737" y="490"/>
                  <a:pt x="736" y="491"/>
                  <a:pt x="736" y="491"/>
                </a:cubicBezTo>
                <a:cubicBezTo>
                  <a:pt x="736" y="492"/>
                  <a:pt x="735" y="492"/>
                  <a:pt x="735" y="493"/>
                </a:cubicBezTo>
                <a:cubicBezTo>
                  <a:pt x="735" y="494"/>
                  <a:pt x="734" y="494"/>
                  <a:pt x="733" y="494"/>
                </a:cubicBezTo>
                <a:cubicBezTo>
                  <a:pt x="734" y="495"/>
                  <a:pt x="734" y="495"/>
                  <a:pt x="734" y="495"/>
                </a:cubicBezTo>
                <a:cubicBezTo>
                  <a:pt x="735" y="495"/>
                  <a:pt x="735" y="497"/>
                  <a:pt x="735" y="497"/>
                </a:cubicBezTo>
                <a:cubicBezTo>
                  <a:pt x="735" y="498"/>
                  <a:pt x="735" y="499"/>
                  <a:pt x="736" y="500"/>
                </a:cubicBezTo>
                <a:cubicBezTo>
                  <a:pt x="737" y="500"/>
                  <a:pt x="737" y="501"/>
                  <a:pt x="737" y="502"/>
                </a:cubicBezTo>
                <a:cubicBezTo>
                  <a:pt x="737" y="502"/>
                  <a:pt x="737" y="502"/>
                  <a:pt x="736" y="502"/>
                </a:cubicBezTo>
                <a:cubicBezTo>
                  <a:pt x="736" y="503"/>
                  <a:pt x="736" y="504"/>
                  <a:pt x="737" y="504"/>
                </a:cubicBezTo>
                <a:cubicBezTo>
                  <a:pt x="738" y="505"/>
                  <a:pt x="737" y="505"/>
                  <a:pt x="737" y="505"/>
                </a:cubicBezTo>
                <a:cubicBezTo>
                  <a:pt x="737" y="506"/>
                  <a:pt x="737" y="507"/>
                  <a:pt x="738" y="507"/>
                </a:cubicBezTo>
                <a:cubicBezTo>
                  <a:pt x="738" y="508"/>
                  <a:pt x="738" y="508"/>
                  <a:pt x="739" y="509"/>
                </a:cubicBezTo>
                <a:cubicBezTo>
                  <a:pt x="739" y="509"/>
                  <a:pt x="740" y="509"/>
                  <a:pt x="740" y="509"/>
                </a:cubicBezTo>
                <a:cubicBezTo>
                  <a:pt x="741" y="509"/>
                  <a:pt x="740" y="510"/>
                  <a:pt x="741" y="510"/>
                </a:cubicBezTo>
                <a:cubicBezTo>
                  <a:pt x="741" y="510"/>
                  <a:pt x="742" y="510"/>
                  <a:pt x="742" y="510"/>
                </a:cubicBezTo>
                <a:cubicBezTo>
                  <a:pt x="742" y="510"/>
                  <a:pt x="742" y="511"/>
                  <a:pt x="742" y="511"/>
                </a:cubicBezTo>
                <a:cubicBezTo>
                  <a:pt x="743" y="511"/>
                  <a:pt x="742" y="512"/>
                  <a:pt x="742" y="512"/>
                </a:cubicBezTo>
                <a:cubicBezTo>
                  <a:pt x="742" y="513"/>
                  <a:pt x="744" y="513"/>
                  <a:pt x="744" y="514"/>
                </a:cubicBezTo>
                <a:cubicBezTo>
                  <a:pt x="745" y="514"/>
                  <a:pt x="744" y="514"/>
                  <a:pt x="745" y="514"/>
                </a:cubicBezTo>
                <a:cubicBezTo>
                  <a:pt x="745" y="514"/>
                  <a:pt x="745" y="514"/>
                  <a:pt x="746" y="515"/>
                </a:cubicBezTo>
                <a:cubicBezTo>
                  <a:pt x="746" y="515"/>
                  <a:pt x="746" y="516"/>
                  <a:pt x="747" y="516"/>
                </a:cubicBezTo>
                <a:cubicBezTo>
                  <a:pt x="748" y="516"/>
                  <a:pt x="747" y="517"/>
                  <a:pt x="747" y="517"/>
                </a:cubicBezTo>
                <a:cubicBezTo>
                  <a:pt x="747" y="517"/>
                  <a:pt x="747" y="518"/>
                  <a:pt x="747" y="518"/>
                </a:cubicBezTo>
                <a:cubicBezTo>
                  <a:pt x="748" y="518"/>
                  <a:pt x="748" y="519"/>
                  <a:pt x="748" y="519"/>
                </a:cubicBezTo>
                <a:cubicBezTo>
                  <a:pt x="748" y="519"/>
                  <a:pt x="749" y="519"/>
                  <a:pt x="750" y="520"/>
                </a:cubicBezTo>
                <a:cubicBezTo>
                  <a:pt x="749" y="521"/>
                  <a:pt x="749" y="522"/>
                  <a:pt x="749" y="523"/>
                </a:cubicBezTo>
                <a:cubicBezTo>
                  <a:pt x="750" y="522"/>
                  <a:pt x="750" y="523"/>
                  <a:pt x="750" y="523"/>
                </a:cubicBezTo>
                <a:cubicBezTo>
                  <a:pt x="750" y="525"/>
                  <a:pt x="750" y="524"/>
                  <a:pt x="751" y="525"/>
                </a:cubicBezTo>
                <a:cubicBezTo>
                  <a:pt x="752" y="525"/>
                  <a:pt x="752" y="525"/>
                  <a:pt x="752" y="526"/>
                </a:cubicBezTo>
                <a:cubicBezTo>
                  <a:pt x="752" y="527"/>
                  <a:pt x="752" y="527"/>
                  <a:pt x="752" y="528"/>
                </a:cubicBezTo>
                <a:cubicBezTo>
                  <a:pt x="752" y="528"/>
                  <a:pt x="752" y="529"/>
                  <a:pt x="752" y="529"/>
                </a:cubicBezTo>
                <a:cubicBezTo>
                  <a:pt x="753" y="529"/>
                  <a:pt x="753" y="529"/>
                  <a:pt x="753" y="529"/>
                </a:cubicBezTo>
                <a:cubicBezTo>
                  <a:pt x="753" y="530"/>
                  <a:pt x="754" y="529"/>
                  <a:pt x="754" y="530"/>
                </a:cubicBezTo>
                <a:cubicBezTo>
                  <a:pt x="754" y="530"/>
                  <a:pt x="753" y="530"/>
                  <a:pt x="753" y="531"/>
                </a:cubicBezTo>
                <a:cubicBezTo>
                  <a:pt x="753" y="531"/>
                  <a:pt x="752" y="530"/>
                  <a:pt x="752" y="531"/>
                </a:cubicBezTo>
                <a:cubicBezTo>
                  <a:pt x="752" y="531"/>
                  <a:pt x="754" y="532"/>
                  <a:pt x="755" y="532"/>
                </a:cubicBezTo>
                <a:cubicBezTo>
                  <a:pt x="755" y="532"/>
                  <a:pt x="755" y="533"/>
                  <a:pt x="755" y="533"/>
                </a:cubicBezTo>
                <a:cubicBezTo>
                  <a:pt x="755" y="534"/>
                  <a:pt x="756" y="534"/>
                  <a:pt x="756" y="535"/>
                </a:cubicBezTo>
                <a:cubicBezTo>
                  <a:pt x="757" y="535"/>
                  <a:pt x="757" y="537"/>
                  <a:pt x="757" y="537"/>
                </a:cubicBezTo>
                <a:cubicBezTo>
                  <a:pt x="758" y="537"/>
                  <a:pt x="758" y="537"/>
                  <a:pt x="758" y="538"/>
                </a:cubicBezTo>
                <a:cubicBezTo>
                  <a:pt x="759" y="538"/>
                  <a:pt x="759" y="538"/>
                  <a:pt x="759" y="538"/>
                </a:cubicBezTo>
                <a:cubicBezTo>
                  <a:pt x="761" y="538"/>
                  <a:pt x="761" y="538"/>
                  <a:pt x="761" y="539"/>
                </a:cubicBezTo>
                <a:cubicBezTo>
                  <a:pt x="762" y="540"/>
                  <a:pt x="762" y="541"/>
                  <a:pt x="763" y="541"/>
                </a:cubicBezTo>
                <a:cubicBezTo>
                  <a:pt x="764" y="541"/>
                  <a:pt x="763" y="541"/>
                  <a:pt x="763" y="542"/>
                </a:cubicBezTo>
                <a:cubicBezTo>
                  <a:pt x="763" y="542"/>
                  <a:pt x="764" y="542"/>
                  <a:pt x="764" y="542"/>
                </a:cubicBezTo>
                <a:cubicBezTo>
                  <a:pt x="764" y="543"/>
                  <a:pt x="764" y="543"/>
                  <a:pt x="765" y="543"/>
                </a:cubicBezTo>
                <a:cubicBezTo>
                  <a:pt x="766" y="543"/>
                  <a:pt x="766" y="543"/>
                  <a:pt x="766" y="544"/>
                </a:cubicBezTo>
                <a:cubicBezTo>
                  <a:pt x="767" y="544"/>
                  <a:pt x="768" y="544"/>
                  <a:pt x="768" y="545"/>
                </a:cubicBezTo>
                <a:cubicBezTo>
                  <a:pt x="769" y="546"/>
                  <a:pt x="769" y="546"/>
                  <a:pt x="770" y="546"/>
                </a:cubicBezTo>
                <a:cubicBezTo>
                  <a:pt x="770" y="546"/>
                  <a:pt x="770" y="547"/>
                  <a:pt x="770" y="547"/>
                </a:cubicBezTo>
                <a:cubicBezTo>
                  <a:pt x="771" y="548"/>
                  <a:pt x="772" y="549"/>
                  <a:pt x="772" y="549"/>
                </a:cubicBezTo>
                <a:cubicBezTo>
                  <a:pt x="773" y="549"/>
                  <a:pt x="773" y="550"/>
                  <a:pt x="774" y="550"/>
                </a:cubicBezTo>
                <a:cubicBezTo>
                  <a:pt x="774" y="550"/>
                  <a:pt x="774" y="551"/>
                  <a:pt x="775" y="551"/>
                </a:cubicBezTo>
                <a:cubicBezTo>
                  <a:pt x="775" y="551"/>
                  <a:pt x="776" y="551"/>
                  <a:pt x="776" y="551"/>
                </a:cubicBezTo>
                <a:cubicBezTo>
                  <a:pt x="776" y="552"/>
                  <a:pt x="778" y="553"/>
                  <a:pt x="779" y="553"/>
                </a:cubicBezTo>
                <a:cubicBezTo>
                  <a:pt x="781" y="553"/>
                  <a:pt x="784" y="551"/>
                  <a:pt x="786" y="550"/>
                </a:cubicBezTo>
                <a:cubicBezTo>
                  <a:pt x="787" y="549"/>
                  <a:pt x="787" y="548"/>
                  <a:pt x="788" y="548"/>
                </a:cubicBezTo>
                <a:cubicBezTo>
                  <a:pt x="790" y="548"/>
                  <a:pt x="792" y="548"/>
                  <a:pt x="793" y="548"/>
                </a:cubicBezTo>
                <a:cubicBezTo>
                  <a:pt x="794" y="548"/>
                  <a:pt x="794" y="548"/>
                  <a:pt x="795" y="548"/>
                </a:cubicBezTo>
                <a:cubicBezTo>
                  <a:pt x="795" y="548"/>
                  <a:pt x="795" y="548"/>
                  <a:pt x="795" y="548"/>
                </a:cubicBezTo>
                <a:cubicBezTo>
                  <a:pt x="796" y="549"/>
                  <a:pt x="797" y="549"/>
                  <a:pt x="797" y="549"/>
                </a:cubicBezTo>
                <a:cubicBezTo>
                  <a:pt x="798" y="549"/>
                  <a:pt x="798" y="550"/>
                  <a:pt x="798" y="550"/>
                </a:cubicBezTo>
                <a:cubicBezTo>
                  <a:pt x="798" y="550"/>
                  <a:pt x="799" y="550"/>
                  <a:pt x="799" y="550"/>
                </a:cubicBezTo>
                <a:cubicBezTo>
                  <a:pt x="799" y="550"/>
                  <a:pt x="802" y="550"/>
                  <a:pt x="802" y="549"/>
                </a:cubicBezTo>
                <a:cubicBezTo>
                  <a:pt x="802" y="549"/>
                  <a:pt x="805" y="548"/>
                  <a:pt x="806" y="548"/>
                </a:cubicBezTo>
                <a:cubicBezTo>
                  <a:pt x="806" y="548"/>
                  <a:pt x="806" y="548"/>
                  <a:pt x="807" y="548"/>
                </a:cubicBezTo>
                <a:cubicBezTo>
                  <a:pt x="808" y="548"/>
                  <a:pt x="808" y="548"/>
                  <a:pt x="809" y="547"/>
                </a:cubicBezTo>
                <a:cubicBezTo>
                  <a:pt x="809" y="546"/>
                  <a:pt x="810" y="547"/>
                  <a:pt x="810" y="547"/>
                </a:cubicBezTo>
                <a:cubicBezTo>
                  <a:pt x="811" y="547"/>
                  <a:pt x="810" y="546"/>
                  <a:pt x="810" y="546"/>
                </a:cubicBezTo>
                <a:cubicBezTo>
                  <a:pt x="811" y="546"/>
                  <a:pt x="811" y="546"/>
                  <a:pt x="811" y="546"/>
                </a:cubicBezTo>
                <a:cubicBezTo>
                  <a:pt x="812" y="546"/>
                  <a:pt x="813" y="546"/>
                  <a:pt x="814" y="546"/>
                </a:cubicBezTo>
                <a:cubicBezTo>
                  <a:pt x="814" y="546"/>
                  <a:pt x="815" y="546"/>
                  <a:pt x="815" y="546"/>
                </a:cubicBezTo>
                <a:cubicBezTo>
                  <a:pt x="815" y="546"/>
                  <a:pt x="815" y="546"/>
                  <a:pt x="815" y="546"/>
                </a:cubicBezTo>
                <a:cubicBezTo>
                  <a:pt x="816" y="545"/>
                  <a:pt x="816" y="546"/>
                  <a:pt x="817" y="545"/>
                </a:cubicBezTo>
                <a:cubicBezTo>
                  <a:pt x="817" y="545"/>
                  <a:pt x="818" y="545"/>
                  <a:pt x="819" y="545"/>
                </a:cubicBezTo>
                <a:cubicBezTo>
                  <a:pt x="819" y="544"/>
                  <a:pt x="819" y="543"/>
                  <a:pt x="819" y="543"/>
                </a:cubicBezTo>
                <a:cubicBezTo>
                  <a:pt x="818" y="542"/>
                  <a:pt x="818" y="542"/>
                  <a:pt x="818" y="542"/>
                </a:cubicBezTo>
                <a:cubicBezTo>
                  <a:pt x="818" y="542"/>
                  <a:pt x="818" y="542"/>
                  <a:pt x="819" y="542"/>
                </a:cubicBezTo>
                <a:cubicBezTo>
                  <a:pt x="820" y="542"/>
                  <a:pt x="819" y="543"/>
                  <a:pt x="820" y="543"/>
                </a:cubicBezTo>
                <a:cubicBezTo>
                  <a:pt x="820" y="544"/>
                  <a:pt x="820" y="544"/>
                  <a:pt x="821" y="544"/>
                </a:cubicBezTo>
                <a:cubicBezTo>
                  <a:pt x="821" y="543"/>
                  <a:pt x="822" y="542"/>
                  <a:pt x="822" y="542"/>
                </a:cubicBezTo>
                <a:cubicBezTo>
                  <a:pt x="822" y="542"/>
                  <a:pt x="823" y="543"/>
                  <a:pt x="823" y="543"/>
                </a:cubicBezTo>
                <a:cubicBezTo>
                  <a:pt x="822" y="544"/>
                  <a:pt x="821" y="544"/>
                  <a:pt x="822" y="544"/>
                </a:cubicBezTo>
                <a:cubicBezTo>
                  <a:pt x="822" y="544"/>
                  <a:pt x="824" y="544"/>
                  <a:pt x="823" y="543"/>
                </a:cubicBezTo>
                <a:cubicBezTo>
                  <a:pt x="824" y="543"/>
                  <a:pt x="824" y="543"/>
                  <a:pt x="824" y="543"/>
                </a:cubicBezTo>
                <a:cubicBezTo>
                  <a:pt x="824" y="543"/>
                  <a:pt x="825" y="543"/>
                  <a:pt x="825" y="543"/>
                </a:cubicBezTo>
                <a:cubicBezTo>
                  <a:pt x="825" y="543"/>
                  <a:pt x="826" y="542"/>
                  <a:pt x="826" y="541"/>
                </a:cubicBezTo>
                <a:cubicBezTo>
                  <a:pt x="827" y="541"/>
                  <a:pt x="829" y="541"/>
                  <a:pt x="830" y="541"/>
                </a:cubicBezTo>
                <a:cubicBezTo>
                  <a:pt x="830" y="540"/>
                  <a:pt x="830" y="540"/>
                  <a:pt x="831" y="540"/>
                </a:cubicBezTo>
                <a:cubicBezTo>
                  <a:pt x="831" y="540"/>
                  <a:pt x="831" y="540"/>
                  <a:pt x="831" y="540"/>
                </a:cubicBezTo>
                <a:cubicBezTo>
                  <a:pt x="831" y="539"/>
                  <a:pt x="833" y="539"/>
                  <a:pt x="833" y="540"/>
                </a:cubicBezTo>
                <a:cubicBezTo>
                  <a:pt x="833" y="540"/>
                  <a:pt x="832" y="540"/>
                  <a:pt x="832" y="540"/>
                </a:cubicBezTo>
                <a:cubicBezTo>
                  <a:pt x="832" y="541"/>
                  <a:pt x="833" y="541"/>
                  <a:pt x="833" y="541"/>
                </a:cubicBezTo>
                <a:cubicBezTo>
                  <a:pt x="834" y="541"/>
                  <a:pt x="836" y="541"/>
                  <a:pt x="837" y="541"/>
                </a:cubicBezTo>
                <a:cubicBezTo>
                  <a:pt x="837" y="541"/>
                  <a:pt x="837" y="541"/>
                  <a:pt x="838" y="541"/>
                </a:cubicBezTo>
                <a:cubicBezTo>
                  <a:pt x="838" y="542"/>
                  <a:pt x="839" y="542"/>
                  <a:pt x="839" y="542"/>
                </a:cubicBezTo>
                <a:cubicBezTo>
                  <a:pt x="839" y="543"/>
                  <a:pt x="839" y="543"/>
                  <a:pt x="840" y="543"/>
                </a:cubicBezTo>
                <a:cubicBezTo>
                  <a:pt x="841" y="543"/>
                  <a:pt x="842" y="543"/>
                  <a:pt x="842" y="544"/>
                </a:cubicBezTo>
                <a:cubicBezTo>
                  <a:pt x="842" y="544"/>
                  <a:pt x="842" y="545"/>
                  <a:pt x="842" y="545"/>
                </a:cubicBezTo>
                <a:cubicBezTo>
                  <a:pt x="843" y="545"/>
                  <a:pt x="843" y="546"/>
                  <a:pt x="844" y="547"/>
                </a:cubicBezTo>
                <a:cubicBezTo>
                  <a:pt x="843" y="547"/>
                  <a:pt x="843" y="548"/>
                  <a:pt x="842" y="548"/>
                </a:cubicBezTo>
                <a:cubicBezTo>
                  <a:pt x="842" y="548"/>
                  <a:pt x="842" y="549"/>
                  <a:pt x="842" y="549"/>
                </a:cubicBezTo>
                <a:cubicBezTo>
                  <a:pt x="843" y="549"/>
                  <a:pt x="843" y="549"/>
                  <a:pt x="843" y="549"/>
                </a:cubicBezTo>
                <a:cubicBezTo>
                  <a:pt x="843" y="549"/>
                  <a:pt x="843" y="550"/>
                  <a:pt x="843" y="550"/>
                </a:cubicBezTo>
                <a:cubicBezTo>
                  <a:pt x="843" y="550"/>
                  <a:pt x="843" y="550"/>
                  <a:pt x="843" y="550"/>
                </a:cubicBezTo>
                <a:cubicBezTo>
                  <a:pt x="843" y="551"/>
                  <a:pt x="845" y="552"/>
                  <a:pt x="845" y="553"/>
                </a:cubicBezTo>
                <a:cubicBezTo>
                  <a:pt x="846" y="553"/>
                  <a:pt x="849" y="553"/>
                  <a:pt x="849" y="552"/>
                </a:cubicBezTo>
                <a:cubicBezTo>
                  <a:pt x="849" y="552"/>
                  <a:pt x="851" y="552"/>
                  <a:pt x="851" y="551"/>
                </a:cubicBezTo>
                <a:cubicBezTo>
                  <a:pt x="851" y="551"/>
                  <a:pt x="852" y="552"/>
                  <a:pt x="852" y="551"/>
                </a:cubicBezTo>
                <a:cubicBezTo>
                  <a:pt x="852" y="550"/>
                  <a:pt x="853" y="551"/>
                  <a:pt x="853" y="550"/>
                </a:cubicBezTo>
                <a:cubicBezTo>
                  <a:pt x="854" y="550"/>
                  <a:pt x="855" y="550"/>
                  <a:pt x="855" y="550"/>
                </a:cubicBezTo>
                <a:cubicBezTo>
                  <a:pt x="855" y="551"/>
                  <a:pt x="855" y="551"/>
                  <a:pt x="855" y="551"/>
                </a:cubicBezTo>
                <a:cubicBezTo>
                  <a:pt x="856" y="551"/>
                  <a:pt x="856" y="551"/>
                  <a:pt x="856" y="551"/>
                </a:cubicBezTo>
                <a:cubicBezTo>
                  <a:pt x="856" y="549"/>
                  <a:pt x="857" y="551"/>
                  <a:pt x="857" y="551"/>
                </a:cubicBezTo>
                <a:cubicBezTo>
                  <a:pt x="858" y="551"/>
                  <a:pt x="858" y="550"/>
                  <a:pt x="859" y="550"/>
                </a:cubicBezTo>
                <a:cubicBezTo>
                  <a:pt x="859" y="551"/>
                  <a:pt x="859" y="552"/>
                  <a:pt x="859" y="553"/>
                </a:cubicBezTo>
                <a:cubicBezTo>
                  <a:pt x="859" y="553"/>
                  <a:pt x="860" y="554"/>
                  <a:pt x="861" y="553"/>
                </a:cubicBezTo>
                <a:cubicBezTo>
                  <a:pt x="861" y="553"/>
                  <a:pt x="862" y="552"/>
                  <a:pt x="863" y="553"/>
                </a:cubicBezTo>
                <a:cubicBezTo>
                  <a:pt x="863" y="553"/>
                  <a:pt x="862" y="554"/>
                  <a:pt x="862" y="553"/>
                </a:cubicBezTo>
                <a:cubicBezTo>
                  <a:pt x="862" y="554"/>
                  <a:pt x="862" y="554"/>
                  <a:pt x="862" y="555"/>
                </a:cubicBezTo>
                <a:cubicBezTo>
                  <a:pt x="862" y="555"/>
                  <a:pt x="862" y="555"/>
                  <a:pt x="862" y="555"/>
                </a:cubicBezTo>
                <a:cubicBezTo>
                  <a:pt x="862" y="556"/>
                  <a:pt x="862" y="556"/>
                  <a:pt x="862" y="556"/>
                </a:cubicBezTo>
                <a:cubicBezTo>
                  <a:pt x="862" y="557"/>
                  <a:pt x="863" y="557"/>
                  <a:pt x="863" y="557"/>
                </a:cubicBezTo>
                <a:cubicBezTo>
                  <a:pt x="863" y="558"/>
                  <a:pt x="863" y="558"/>
                  <a:pt x="864" y="558"/>
                </a:cubicBezTo>
                <a:cubicBezTo>
                  <a:pt x="864" y="559"/>
                  <a:pt x="863" y="559"/>
                  <a:pt x="863" y="559"/>
                </a:cubicBezTo>
                <a:cubicBezTo>
                  <a:pt x="863" y="560"/>
                  <a:pt x="863" y="560"/>
                  <a:pt x="863" y="561"/>
                </a:cubicBezTo>
                <a:cubicBezTo>
                  <a:pt x="863" y="561"/>
                  <a:pt x="863" y="561"/>
                  <a:pt x="863" y="561"/>
                </a:cubicBezTo>
                <a:cubicBezTo>
                  <a:pt x="863" y="562"/>
                  <a:pt x="863" y="563"/>
                  <a:pt x="863" y="563"/>
                </a:cubicBezTo>
                <a:cubicBezTo>
                  <a:pt x="862" y="564"/>
                  <a:pt x="862" y="564"/>
                  <a:pt x="863" y="565"/>
                </a:cubicBezTo>
                <a:cubicBezTo>
                  <a:pt x="863" y="566"/>
                  <a:pt x="862" y="566"/>
                  <a:pt x="862" y="567"/>
                </a:cubicBezTo>
                <a:cubicBezTo>
                  <a:pt x="862" y="568"/>
                  <a:pt x="861" y="569"/>
                  <a:pt x="861" y="570"/>
                </a:cubicBezTo>
                <a:cubicBezTo>
                  <a:pt x="862" y="571"/>
                  <a:pt x="862" y="573"/>
                  <a:pt x="862" y="574"/>
                </a:cubicBezTo>
                <a:cubicBezTo>
                  <a:pt x="862" y="574"/>
                  <a:pt x="860" y="574"/>
                  <a:pt x="860" y="574"/>
                </a:cubicBezTo>
                <a:cubicBezTo>
                  <a:pt x="860" y="575"/>
                  <a:pt x="861" y="575"/>
                  <a:pt x="862" y="576"/>
                </a:cubicBezTo>
                <a:cubicBezTo>
                  <a:pt x="861" y="576"/>
                  <a:pt x="861" y="576"/>
                  <a:pt x="860" y="576"/>
                </a:cubicBezTo>
                <a:cubicBezTo>
                  <a:pt x="861" y="577"/>
                  <a:pt x="860" y="578"/>
                  <a:pt x="860" y="580"/>
                </a:cubicBezTo>
                <a:cubicBezTo>
                  <a:pt x="860" y="580"/>
                  <a:pt x="859" y="582"/>
                  <a:pt x="859" y="582"/>
                </a:cubicBezTo>
                <a:cubicBezTo>
                  <a:pt x="859" y="582"/>
                  <a:pt x="858" y="582"/>
                  <a:pt x="858" y="582"/>
                </a:cubicBezTo>
                <a:cubicBezTo>
                  <a:pt x="858" y="582"/>
                  <a:pt x="858" y="583"/>
                  <a:pt x="858" y="583"/>
                </a:cubicBezTo>
                <a:cubicBezTo>
                  <a:pt x="858" y="583"/>
                  <a:pt x="858" y="583"/>
                  <a:pt x="858" y="583"/>
                </a:cubicBezTo>
                <a:cubicBezTo>
                  <a:pt x="859" y="583"/>
                  <a:pt x="859" y="583"/>
                  <a:pt x="859" y="583"/>
                </a:cubicBezTo>
                <a:cubicBezTo>
                  <a:pt x="859" y="584"/>
                  <a:pt x="859" y="584"/>
                  <a:pt x="859" y="585"/>
                </a:cubicBezTo>
                <a:cubicBezTo>
                  <a:pt x="860" y="585"/>
                  <a:pt x="860" y="585"/>
                  <a:pt x="861" y="585"/>
                </a:cubicBezTo>
                <a:cubicBezTo>
                  <a:pt x="861" y="585"/>
                  <a:pt x="861" y="586"/>
                  <a:pt x="861" y="586"/>
                </a:cubicBezTo>
                <a:cubicBezTo>
                  <a:pt x="861" y="586"/>
                  <a:pt x="862" y="586"/>
                  <a:pt x="862" y="587"/>
                </a:cubicBezTo>
                <a:cubicBezTo>
                  <a:pt x="862" y="587"/>
                  <a:pt x="860" y="587"/>
                  <a:pt x="860" y="587"/>
                </a:cubicBezTo>
                <a:cubicBezTo>
                  <a:pt x="860" y="588"/>
                  <a:pt x="861" y="588"/>
                  <a:pt x="862" y="589"/>
                </a:cubicBezTo>
                <a:cubicBezTo>
                  <a:pt x="862" y="589"/>
                  <a:pt x="862" y="589"/>
                  <a:pt x="862" y="589"/>
                </a:cubicBezTo>
                <a:cubicBezTo>
                  <a:pt x="862" y="589"/>
                  <a:pt x="862" y="589"/>
                  <a:pt x="862" y="589"/>
                </a:cubicBezTo>
                <a:cubicBezTo>
                  <a:pt x="863" y="589"/>
                  <a:pt x="863" y="590"/>
                  <a:pt x="863" y="590"/>
                </a:cubicBezTo>
                <a:cubicBezTo>
                  <a:pt x="863" y="591"/>
                  <a:pt x="864" y="591"/>
                  <a:pt x="864" y="591"/>
                </a:cubicBezTo>
                <a:cubicBezTo>
                  <a:pt x="865" y="592"/>
                  <a:pt x="865" y="593"/>
                  <a:pt x="866" y="593"/>
                </a:cubicBezTo>
                <a:cubicBezTo>
                  <a:pt x="867" y="593"/>
                  <a:pt x="867" y="593"/>
                  <a:pt x="867" y="594"/>
                </a:cubicBezTo>
                <a:cubicBezTo>
                  <a:pt x="868" y="594"/>
                  <a:pt x="868" y="595"/>
                  <a:pt x="867" y="596"/>
                </a:cubicBezTo>
                <a:cubicBezTo>
                  <a:pt x="868" y="596"/>
                  <a:pt x="868" y="596"/>
                  <a:pt x="868" y="596"/>
                </a:cubicBezTo>
                <a:cubicBezTo>
                  <a:pt x="868" y="597"/>
                  <a:pt x="868" y="597"/>
                  <a:pt x="869" y="597"/>
                </a:cubicBezTo>
                <a:cubicBezTo>
                  <a:pt x="869" y="598"/>
                  <a:pt x="870" y="598"/>
                  <a:pt x="871" y="598"/>
                </a:cubicBezTo>
                <a:cubicBezTo>
                  <a:pt x="871" y="599"/>
                  <a:pt x="871" y="599"/>
                  <a:pt x="872" y="599"/>
                </a:cubicBezTo>
                <a:cubicBezTo>
                  <a:pt x="872" y="599"/>
                  <a:pt x="871" y="601"/>
                  <a:pt x="872" y="601"/>
                </a:cubicBezTo>
                <a:cubicBezTo>
                  <a:pt x="872" y="601"/>
                  <a:pt x="873" y="603"/>
                  <a:pt x="873" y="603"/>
                </a:cubicBezTo>
                <a:cubicBezTo>
                  <a:pt x="873" y="603"/>
                  <a:pt x="874" y="603"/>
                  <a:pt x="874" y="603"/>
                </a:cubicBezTo>
                <a:cubicBezTo>
                  <a:pt x="874" y="604"/>
                  <a:pt x="874" y="604"/>
                  <a:pt x="874" y="604"/>
                </a:cubicBezTo>
                <a:cubicBezTo>
                  <a:pt x="875" y="604"/>
                  <a:pt x="875" y="605"/>
                  <a:pt x="875" y="605"/>
                </a:cubicBezTo>
                <a:cubicBezTo>
                  <a:pt x="874" y="605"/>
                  <a:pt x="874" y="605"/>
                  <a:pt x="874" y="606"/>
                </a:cubicBezTo>
                <a:cubicBezTo>
                  <a:pt x="874" y="606"/>
                  <a:pt x="874" y="606"/>
                  <a:pt x="874" y="606"/>
                </a:cubicBezTo>
                <a:cubicBezTo>
                  <a:pt x="875" y="607"/>
                  <a:pt x="874" y="607"/>
                  <a:pt x="875" y="607"/>
                </a:cubicBezTo>
                <a:cubicBezTo>
                  <a:pt x="876" y="608"/>
                  <a:pt x="876" y="608"/>
                  <a:pt x="875" y="609"/>
                </a:cubicBezTo>
                <a:cubicBezTo>
                  <a:pt x="876" y="609"/>
                  <a:pt x="876" y="611"/>
                  <a:pt x="876" y="611"/>
                </a:cubicBezTo>
                <a:cubicBezTo>
                  <a:pt x="876" y="612"/>
                  <a:pt x="877" y="611"/>
                  <a:pt x="877" y="612"/>
                </a:cubicBezTo>
                <a:cubicBezTo>
                  <a:pt x="877" y="612"/>
                  <a:pt x="877" y="612"/>
                  <a:pt x="877" y="613"/>
                </a:cubicBezTo>
                <a:cubicBezTo>
                  <a:pt x="877" y="614"/>
                  <a:pt x="877" y="613"/>
                  <a:pt x="877" y="614"/>
                </a:cubicBezTo>
                <a:cubicBezTo>
                  <a:pt x="878" y="615"/>
                  <a:pt x="879" y="616"/>
                  <a:pt x="879" y="617"/>
                </a:cubicBezTo>
                <a:cubicBezTo>
                  <a:pt x="879" y="618"/>
                  <a:pt x="879" y="619"/>
                  <a:pt x="880" y="620"/>
                </a:cubicBezTo>
                <a:cubicBezTo>
                  <a:pt x="880" y="620"/>
                  <a:pt x="879" y="620"/>
                  <a:pt x="880" y="620"/>
                </a:cubicBezTo>
                <a:cubicBezTo>
                  <a:pt x="880" y="621"/>
                  <a:pt x="880" y="622"/>
                  <a:pt x="880" y="622"/>
                </a:cubicBezTo>
                <a:cubicBezTo>
                  <a:pt x="881" y="622"/>
                  <a:pt x="881" y="624"/>
                  <a:pt x="880" y="624"/>
                </a:cubicBezTo>
                <a:cubicBezTo>
                  <a:pt x="880" y="624"/>
                  <a:pt x="881" y="625"/>
                  <a:pt x="881" y="625"/>
                </a:cubicBezTo>
                <a:cubicBezTo>
                  <a:pt x="880" y="626"/>
                  <a:pt x="879" y="626"/>
                  <a:pt x="880" y="627"/>
                </a:cubicBezTo>
                <a:cubicBezTo>
                  <a:pt x="880" y="627"/>
                  <a:pt x="880" y="628"/>
                  <a:pt x="880" y="629"/>
                </a:cubicBezTo>
                <a:cubicBezTo>
                  <a:pt x="879" y="629"/>
                  <a:pt x="879" y="630"/>
                  <a:pt x="880" y="630"/>
                </a:cubicBezTo>
                <a:cubicBezTo>
                  <a:pt x="880" y="630"/>
                  <a:pt x="879" y="631"/>
                  <a:pt x="880" y="631"/>
                </a:cubicBezTo>
                <a:cubicBezTo>
                  <a:pt x="880" y="632"/>
                  <a:pt x="880" y="633"/>
                  <a:pt x="880" y="633"/>
                </a:cubicBezTo>
                <a:cubicBezTo>
                  <a:pt x="880" y="634"/>
                  <a:pt x="881" y="634"/>
                  <a:pt x="881" y="635"/>
                </a:cubicBezTo>
                <a:cubicBezTo>
                  <a:pt x="881" y="635"/>
                  <a:pt x="881" y="635"/>
                  <a:pt x="882" y="635"/>
                </a:cubicBezTo>
                <a:cubicBezTo>
                  <a:pt x="882" y="636"/>
                  <a:pt x="882" y="636"/>
                  <a:pt x="882" y="637"/>
                </a:cubicBezTo>
                <a:cubicBezTo>
                  <a:pt x="882" y="637"/>
                  <a:pt x="882" y="637"/>
                  <a:pt x="882" y="638"/>
                </a:cubicBezTo>
                <a:cubicBezTo>
                  <a:pt x="882" y="638"/>
                  <a:pt x="882" y="639"/>
                  <a:pt x="882" y="639"/>
                </a:cubicBezTo>
                <a:cubicBezTo>
                  <a:pt x="882" y="641"/>
                  <a:pt x="882" y="642"/>
                  <a:pt x="882" y="644"/>
                </a:cubicBezTo>
                <a:cubicBezTo>
                  <a:pt x="882" y="644"/>
                  <a:pt x="882" y="644"/>
                  <a:pt x="882" y="644"/>
                </a:cubicBezTo>
                <a:cubicBezTo>
                  <a:pt x="882" y="644"/>
                  <a:pt x="882" y="645"/>
                  <a:pt x="882" y="645"/>
                </a:cubicBezTo>
                <a:cubicBezTo>
                  <a:pt x="882" y="646"/>
                  <a:pt x="881" y="646"/>
                  <a:pt x="881" y="646"/>
                </a:cubicBezTo>
                <a:cubicBezTo>
                  <a:pt x="881" y="647"/>
                  <a:pt x="881" y="647"/>
                  <a:pt x="880" y="647"/>
                </a:cubicBezTo>
                <a:cubicBezTo>
                  <a:pt x="879" y="647"/>
                  <a:pt x="880" y="647"/>
                  <a:pt x="880" y="648"/>
                </a:cubicBezTo>
                <a:cubicBezTo>
                  <a:pt x="879" y="648"/>
                  <a:pt x="879" y="648"/>
                  <a:pt x="879" y="649"/>
                </a:cubicBezTo>
                <a:cubicBezTo>
                  <a:pt x="879" y="650"/>
                  <a:pt x="879" y="650"/>
                  <a:pt x="878" y="650"/>
                </a:cubicBezTo>
                <a:cubicBezTo>
                  <a:pt x="878" y="651"/>
                  <a:pt x="878" y="651"/>
                  <a:pt x="877" y="651"/>
                </a:cubicBezTo>
                <a:cubicBezTo>
                  <a:pt x="877" y="651"/>
                  <a:pt x="877" y="651"/>
                  <a:pt x="877" y="652"/>
                </a:cubicBezTo>
                <a:cubicBezTo>
                  <a:pt x="877" y="653"/>
                  <a:pt x="877" y="655"/>
                  <a:pt x="876" y="655"/>
                </a:cubicBezTo>
                <a:cubicBezTo>
                  <a:pt x="876" y="656"/>
                  <a:pt x="876" y="657"/>
                  <a:pt x="876" y="658"/>
                </a:cubicBezTo>
                <a:cubicBezTo>
                  <a:pt x="876" y="659"/>
                  <a:pt x="875" y="659"/>
                  <a:pt x="875" y="660"/>
                </a:cubicBezTo>
                <a:cubicBezTo>
                  <a:pt x="875" y="661"/>
                  <a:pt x="874" y="661"/>
                  <a:pt x="874" y="662"/>
                </a:cubicBezTo>
                <a:cubicBezTo>
                  <a:pt x="874" y="662"/>
                  <a:pt x="874" y="663"/>
                  <a:pt x="873" y="663"/>
                </a:cubicBezTo>
                <a:cubicBezTo>
                  <a:pt x="873" y="663"/>
                  <a:pt x="872" y="666"/>
                  <a:pt x="872" y="666"/>
                </a:cubicBezTo>
                <a:cubicBezTo>
                  <a:pt x="872" y="668"/>
                  <a:pt x="874" y="670"/>
                  <a:pt x="872" y="671"/>
                </a:cubicBezTo>
                <a:cubicBezTo>
                  <a:pt x="873" y="671"/>
                  <a:pt x="872" y="674"/>
                  <a:pt x="873" y="674"/>
                </a:cubicBezTo>
                <a:cubicBezTo>
                  <a:pt x="873" y="674"/>
                  <a:pt x="873" y="675"/>
                  <a:pt x="872" y="675"/>
                </a:cubicBezTo>
                <a:cubicBezTo>
                  <a:pt x="872" y="676"/>
                  <a:pt x="872" y="676"/>
                  <a:pt x="872" y="677"/>
                </a:cubicBezTo>
                <a:cubicBezTo>
                  <a:pt x="872" y="678"/>
                  <a:pt x="872" y="679"/>
                  <a:pt x="873" y="680"/>
                </a:cubicBezTo>
                <a:cubicBezTo>
                  <a:pt x="873" y="680"/>
                  <a:pt x="874" y="680"/>
                  <a:pt x="874" y="680"/>
                </a:cubicBezTo>
                <a:cubicBezTo>
                  <a:pt x="875" y="681"/>
                  <a:pt x="875" y="682"/>
                  <a:pt x="875" y="682"/>
                </a:cubicBezTo>
                <a:cubicBezTo>
                  <a:pt x="876" y="683"/>
                  <a:pt x="876" y="683"/>
                  <a:pt x="877" y="683"/>
                </a:cubicBezTo>
                <a:cubicBezTo>
                  <a:pt x="877" y="684"/>
                  <a:pt x="877" y="684"/>
                  <a:pt x="878" y="684"/>
                </a:cubicBezTo>
                <a:cubicBezTo>
                  <a:pt x="879" y="685"/>
                  <a:pt x="878" y="686"/>
                  <a:pt x="878" y="687"/>
                </a:cubicBezTo>
                <a:cubicBezTo>
                  <a:pt x="878" y="687"/>
                  <a:pt x="878" y="687"/>
                  <a:pt x="878" y="688"/>
                </a:cubicBezTo>
                <a:cubicBezTo>
                  <a:pt x="878" y="689"/>
                  <a:pt x="878" y="688"/>
                  <a:pt x="878" y="688"/>
                </a:cubicBezTo>
                <a:cubicBezTo>
                  <a:pt x="878" y="689"/>
                  <a:pt x="879" y="691"/>
                  <a:pt x="879" y="692"/>
                </a:cubicBezTo>
                <a:cubicBezTo>
                  <a:pt x="880" y="692"/>
                  <a:pt x="879" y="692"/>
                  <a:pt x="879" y="693"/>
                </a:cubicBezTo>
                <a:cubicBezTo>
                  <a:pt x="880" y="693"/>
                  <a:pt x="880" y="693"/>
                  <a:pt x="880" y="693"/>
                </a:cubicBezTo>
                <a:cubicBezTo>
                  <a:pt x="880" y="693"/>
                  <a:pt x="880" y="694"/>
                  <a:pt x="880" y="694"/>
                </a:cubicBezTo>
                <a:cubicBezTo>
                  <a:pt x="880" y="695"/>
                  <a:pt x="881" y="695"/>
                  <a:pt x="881" y="695"/>
                </a:cubicBezTo>
                <a:cubicBezTo>
                  <a:pt x="882" y="695"/>
                  <a:pt x="882" y="695"/>
                  <a:pt x="882" y="696"/>
                </a:cubicBezTo>
                <a:cubicBezTo>
                  <a:pt x="882" y="696"/>
                  <a:pt x="883" y="696"/>
                  <a:pt x="883" y="696"/>
                </a:cubicBezTo>
                <a:cubicBezTo>
                  <a:pt x="883" y="697"/>
                  <a:pt x="883" y="698"/>
                  <a:pt x="882" y="699"/>
                </a:cubicBezTo>
                <a:cubicBezTo>
                  <a:pt x="883" y="699"/>
                  <a:pt x="883" y="700"/>
                  <a:pt x="884" y="700"/>
                </a:cubicBezTo>
                <a:cubicBezTo>
                  <a:pt x="884" y="701"/>
                  <a:pt x="885" y="701"/>
                  <a:pt x="885" y="702"/>
                </a:cubicBezTo>
                <a:cubicBezTo>
                  <a:pt x="885" y="703"/>
                  <a:pt x="885" y="703"/>
                  <a:pt x="885" y="704"/>
                </a:cubicBezTo>
                <a:cubicBezTo>
                  <a:pt x="885" y="704"/>
                  <a:pt x="886" y="704"/>
                  <a:pt x="886" y="704"/>
                </a:cubicBezTo>
                <a:cubicBezTo>
                  <a:pt x="886" y="704"/>
                  <a:pt x="885" y="704"/>
                  <a:pt x="885" y="704"/>
                </a:cubicBezTo>
                <a:cubicBezTo>
                  <a:pt x="885" y="704"/>
                  <a:pt x="885" y="705"/>
                  <a:pt x="885" y="705"/>
                </a:cubicBezTo>
                <a:cubicBezTo>
                  <a:pt x="886" y="705"/>
                  <a:pt x="885" y="706"/>
                  <a:pt x="885" y="707"/>
                </a:cubicBezTo>
                <a:cubicBezTo>
                  <a:pt x="885" y="708"/>
                  <a:pt x="885" y="708"/>
                  <a:pt x="886" y="709"/>
                </a:cubicBezTo>
                <a:cubicBezTo>
                  <a:pt x="885" y="709"/>
                  <a:pt x="885" y="709"/>
                  <a:pt x="885" y="709"/>
                </a:cubicBezTo>
                <a:cubicBezTo>
                  <a:pt x="885" y="710"/>
                  <a:pt x="885" y="712"/>
                  <a:pt x="886" y="712"/>
                </a:cubicBezTo>
                <a:cubicBezTo>
                  <a:pt x="886" y="712"/>
                  <a:pt x="885" y="714"/>
                  <a:pt x="885" y="714"/>
                </a:cubicBezTo>
                <a:cubicBezTo>
                  <a:pt x="886" y="714"/>
                  <a:pt x="886" y="715"/>
                  <a:pt x="886" y="715"/>
                </a:cubicBezTo>
                <a:cubicBezTo>
                  <a:pt x="886" y="716"/>
                  <a:pt x="887" y="716"/>
                  <a:pt x="887" y="716"/>
                </a:cubicBezTo>
                <a:cubicBezTo>
                  <a:pt x="887" y="717"/>
                  <a:pt x="887" y="717"/>
                  <a:pt x="887" y="718"/>
                </a:cubicBezTo>
                <a:cubicBezTo>
                  <a:pt x="887" y="718"/>
                  <a:pt x="888" y="718"/>
                  <a:pt x="887" y="718"/>
                </a:cubicBezTo>
                <a:cubicBezTo>
                  <a:pt x="887" y="719"/>
                  <a:pt x="887" y="720"/>
                  <a:pt x="887" y="721"/>
                </a:cubicBezTo>
                <a:cubicBezTo>
                  <a:pt x="887" y="722"/>
                  <a:pt x="887" y="721"/>
                  <a:pt x="886" y="722"/>
                </a:cubicBezTo>
                <a:cubicBezTo>
                  <a:pt x="886" y="723"/>
                  <a:pt x="887" y="722"/>
                  <a:pt x="887" y="723"/>
                </a:cubicBezTo>
                <a:cubicBezTo>
                  <a:pt x="887" y="723"/>
                  <a:pt x="887" y="724"/>
                  <a:pt x="887" y="724"/>
                </a:cubicBezTo>
                <a:cubicBezTo>
                  <a:pt x="888" y="725"/>
                  <a:pt x="886" y="725"/>
                  <a:pt x="887" y="726"/>
                </a:cubicBezTo>
                <a:cubicBezTo>
                  <a:pt x="888" y="726"/>
                  <a:pt x="887" y="727"/>
                  <a:pt x="887" y="728"/>
                </a:cubicBezTo>
                <a:cubicBezTo>
                  <a:pt x="887" y="729"/>
                  <a:pt x="888" y="728"/>
                  <a:pt x="888" y="729"/>
                </a:cubicBezTo>
                <a:cubicBezTo>
                  <a:pt x="888" y="729"/>
                  <a:pt x="888" y="730"/>
                  <a:pt x="888" y="730"/>
                </a:cubicBezTo>
                <a:cubicBezTo>
                  <a:pt x="889" y="730"/>
                  <a:pt x="889" y="732"/>
                  <a:pt x="889" y="732"/>
                </a:cubicBezTo>
                <a:cubicBezTo>
                  <a:pt x="889" y="732"/>
                  <a:pt x="889" y="733"/>
                  <a:pt x="890" y="734"/>
                </a:cubicBezTo>
                <a:cubicBezTo>
                  <a:pt x="890" y="734"/>
                  <a:pt x="890" y="735"/>
                  <a:pt x="890" y="735"/>
                </a:cubicBezTo>
                <a:cubicBezTo>
                  <a:pt x="891" y="735"/>
                  <a:pt x="891" y="735"/>
                  <a:pt x="891" y="735"/>
                </a:cubicBezTo>
                <a:cubicBezTo>
                  <a:pt x="891" y="736"/>
                  <a:pt x="891" y="736"/>
                  <a:pt x="892" y="736"/>
                </a:cubicBezTo>
                <a:cubicBezTo>
                  <a:pt x="892" y="736"/>
                  <a:pt x="893" y="736"/>
                  <a:pt x="893" y="736"/>
                </a:cubicBezTo>
                <a:cubicBezTo>
                  <a:pt x="894" y="737"/>
                  <a:pt x="894" y="740"/>
                  <a:pt x="895" y="741"/>
                </a:cubicBezTo>
                <a:cubicBezTo>
                  <a:pt x="896" y="741"/>
                  <a:pt x="896" y="741"/>
                  <a:pt x="896" y="742"/>
                </a:cubicBezTo>
                <a:cubicBezTo>
                  <a:pt x="896" y="743"/>
                  <a:pt x="896" y="741"/>
                  <a:pt x="897" y="743"/>
                </a:cubicBezTo>
                <a:cubicBezTo>
                  <a:pt x="897" y="744"/>
                  <a:pt x="897" y="743"/>
                  <a:pt x="897" y="744"/>
                </a:cubicBezTo>
                <a:cubicBezTo>
                  <a:pt x="896" y="744"/>
                  <a:pt x="897" y="744"/>
                  <a:pt x="897" y="744"/>
                </a:cubicBezTo>
                <a:cubicBezTo>
                  <a:pt x="897" y="744"/>
                  <a:pt x="898" y="745"/>
                  <a:pt x="897" y="745"/>
                </a:cubicBezTo>
                <a:cubicBezTo>
                  <a:pt x="897" y="746"/>
                  <a:pt x="898" y="747"/>
                  <a:pt x="898" y="747"/>
                </a:cubicBezTo>
                <a:cubicBezTo>
                  <a:pt x="898" y="748"/>
                  <a:pt x="898" y="748"/>
                  <a:pt x="898" y="749"/>
                </a:cubicBezTo>
                <a:cubicBezTo>
                  <a:pt x="898" y="749"/>
                  <a:pt x="898" y="749"/>
                  <a:pt x="898" y="749"/>
                </a:cubicBezTo>
                <a:cubicBezTo>
                  <a:pt x="898" y="749"/>
                  <a:pt x="898" y="750"/>
                  <a:pt x="898" y="750"/>
                </a:cubicBezTo>
                <a:cubicBezTo>
                  <a:pt x="899" y="751"/>
                  <a:pt x="899" y="750"/>
                  <a:pt x="899" y="751"/>
                </a:cubicBezTo>
                <a:cubicBezTo>
                  <a:pt x="900" y="751"/>
                  <a:pt x="900" y="752"/>
                  <a:pt x="900" y="753"/>
                </a:cubicBezTo>
                <a:cubicBezTo>
                  <a:pt x="900" y="754"/>
                  <a:pt x="900" y="753"/>
                  <a:pt x="901" y="753"/>
                </a:cubicBezTo>
                <a:cubicBezTo>
                  <a:pt x="901" y="754"/>
                  <a:pt x="900" y="754"/>
                  <a:pt x="901" y="754"/>
                </a:cubicBezTo>
                <a:cubicBezTo>
                  <a:pt x="902" y="754"/>
                  <a:pt x="902" y="758"/>
                  <a:pt x="902" y="759"/>
                </a:cubicBezTo>
                <a:cubicBezTo>
                  <a:pt x="903" y="760"/>
                  <a:pt x="903" y="760"/>
                  <a:pt x="902" y="760"/>
                </a:cubicBezTo>
                <a:cubicBezTo>
                  <a:pt x="901" y="761"/>
                  <a:pt x="902" y="761"/>
                  <a:pt x="902" y="762"/>
                </a:cubicBezTo>
                <a:cubicBezTo>
                  <a:pt x="901" y="762"/>
                  <a:pt x="902" y="762"/>
                  <a:pt x="901" y="763"/>
                </a:cubicBezTo>
                <a:cubicBezTo>
                  <a:pt x="900" y="762"/>
                  <a:pt x="900" y="762"/>
                  <a:pt x="900" y="763"/>
                </a:cubicBezTo>
                <a:cubicBezTo>
                  <a:pt x="900" y="764"/>
                  <a:pt x="900" y="764"/>
                  <a:pt x="901" y="765"/>
                </a:cubicBezTo>
                <a:cubicBezTo>
                  <a:pt x="901" y="766"/>
                  <a:pt x="900" y="766"/>
                  <a:pt x="900" y="766"/>
                </a:cubicBezTo>
                <a:cubicBezTo>
                  <a:pt x="900" y="767"/>
                  <a:pt x="901" y="768"/>
                  <a:pt x="901" y="768"/>
                </a:cubicBezTo>
                <a:cubicBezTo>
                  <a:pt x="902" y="769"/>
                  <a:pt x="902" y="770"/>
                  <a:pt x="901" y="770"/>
                </a:cubicBezTo>
                <a:cubicBezTo>
                  <a:pt x="901" y="771"/>
                  <a:pt x="902" y="773"/>
                  <a:pt x="902" y="773"/>
                </a:cubicBezTo>
                <a:cubicBezTo>
                  <a:pt x="902" y="773"/>
                  <a:pt x="902" y="773"/>
                  <a:pt x="902" y="773"/>
                </a:cubicBezTo>
                <a:cubicBezTo>
                  <a:pt x="902" y="773"/>
                  <a:pt x="903" y="773"/>
                  <a:pt x="903" y="773"/>
                </a:cubicBezTo>
                <a:cubicBezTo>
                  <a:pt x="904" y="773"/>
                  <a:pt x="903" y="772"/>
                  <a:pt x="904" y="772"/>
                </a:cubicBezTo>
                <a:cubicBezTo>
                  <a:pt x="904" y="772"/>
                  <a:pt x="904" y="772"/>
                  <a:pt x="905" y="773"/>
                </a:cubicBezTo>
                <a:cubicBezTo>
                  <a:pt x="905" y="773"/>
                  <a:pt x="905" y="773"/>
                  <a:pt x="905" y="773"/>
                </a:cubicBezTo>
                <a:cubicBezTo>
                  <a:pt x="905" y="773"/>
                  <a:pt x="905" y="773"/>
                  <a:pt x="906" y="773"/>
                </a:cubicBezTo>
                <a:cubicBezTo>
                  <a:pt x="906" y="773"/>
                  <a:pt x="906" y="774"/>
                  <a:pt x="907" y="774"/>
                </a:cubicBezTo>
                <a:cubicBezTo>
                  <a:pt x="908" y="774"/>
                  <a:pt x="908" y="775"/>
                  <a:pt x="909" y="775"/>
                </a:cubicBezTo>
                <a:cubicBezTo>
                  <a:pt x="910" y="774"/>
                  <a:pt x="911" y="774"/>
                  <a:pt x="912" y="773"/>
                </a:cubicBezTo>
                <a:cubicBezTo>
                  <a:pt x="914" y="773"/>
                  <a:pt x="915" y="773"/>
                  <a:pt x="915" y="772"/>
                </a:cubicBezTo>
                <a:cubicBezTo>
                  <a:pt x="916" y="772"/>
                  <a:pt x="918" y="771"/>
                  <a:pt x="919" y="773"/>
                </a:cubicBezTo>
                <a:cubicBezTo>
                  <a:pt x="920" y="772"/>
                  <a:pt x="920" y="772"/>
                  <a:pt x="921" y="772"/>
                </a:cubicBezTo>
                <a:cubicBezTo>
                  <a:pt x="921" y="771"/>
                  <a:pt x="921" y="771"/>
                  <a:pt x="922" y="771"/>
                </a:cubicBezTo>
                <a:cubicBezTo>
                  <a:pt x="922" y="771"/>
                  <a:pt x="922" y="772"/>
                  <a:pt x="923" y="771"/>
                </a:cubicBezTo>
                <a:cubicBezTo>
                  <a:pt x="923" y="770"/>
                  <a:pt x="924" y="771"/>
                  <a:pt x="924" y="770"/>
                </a:cubicBezTo>
                <a:cubicBezTo>
                  <a:pt x="925" y="770"/>
                  <a:pt x="925" y="771"/>
                  <a:pt x="926" y="771"/>
                </a:cubicBezTo>
                <a:cubicBezTo>
                  <a:pt x="926" y="770"/>
                  <a:pt x="926" y="770"/>
                  <a:pt x="927" y="770"/>
                </a:cubicBezTo>
                <a:cubicBezTo>
                  <a:pt x="927" y="770"/>
                  <a:pt x="927" y="770"/>
                  <a:pt x="928" y="770"/>
                </a:cubicBezTo>
                <a:cubicBezTo>
                  <a:pt x="929" y="770"/>
                  <a:pt x="930" y="771"/>
                  <a:pt x="931" y="771"/>
                </a:cubicBezTo>
                <a:cubicBezTo>
                  <a:pt x="933" y="772"/>
                  <a:pt x="934" y="771"/>
                  <a:pt x="935" y="770"/>
                </a:cubicBezTo>
                <a:cubicBezTo>
                  <a:pt x="935" y="770"/>
                  <a:pt x="935" y="770"/>
                  <a:pt x="935" y="770"/>
                </a:cubicBezTo>
                <a:cubicBezTo>
                  <a:pt x="935" y="770"/>
                  <a:pt x="935" y="770"/>
                  <a:pt x="936" y="770"/>
                </a:cubicBezTo>
                <a:cubicBezTo>
                  <a:pt x="937" y="770"/>
                  <a:pt x="938" y="770"/>
                  <a:pt x="939" y="770"/>
                </a:cubicBezTo>
                <a:cubicBezTo>
                  <a:pt x="939" y="770"/>
                  <a:pt x="939" y="769"/>
                  <a:pt x="939" y="769"/>
                </a:cubicBezTo>
                <a:cubicBezTo>
                  <a:pt x="939" y="768"/>
                  <a:pt x="939" y="769"/>
                  <a:pt x="939" y="769"/>
                </a:cubicBezTo>
                <a:cubicBezTo>
                  <a:pt x="940" y="768"/>
                  <a:pt x="942" y="769"/>
                  <a:pt x="942" y="769"/>
                </a:cubicBezTo>
                <a:cubicBezTo>
                  <a:pt x="942" y="768"/>
                  <a:pt x="943" y="769"/>
                  <a:pt x="943" y="768"/>
                </a:cubicBezTo>
                <a:cubicBezTo>
                  <a:pt x="944" y="767"/>
                  <a:pt x="944" y="768"/>
                  <a:pt x="945" y="767"/>
                </a:cubicBezTo>
                <a:cubicBezTo>
                  <a:pt x="946" y="767"/>
                  <a:pt x="946" y="766"/>
                  <a:pt x="947" y="766"/>
                </a:cubicBezTo>
                <a:cubicBezTo>
                  <a:pt x="947" y="766"/>
                  <a:pt x="948" y="766"/>
                  <a:pt x="948" y="765"/>
                </a:cubicBezTo>
                <a:cubicBezTo>
                  <a:pt x="948" y="764"/>
                  <a:pt x="949" y="764"/>
                  <a:pt x="949" y="763"/>
                </a:cubicBezTo>
                <a:cubicBezTo>
                  <a:pt x="949" y="763"/>
                  <a:pt x="950" y="763"/>
                  <a:pt x="950" y="762"/>
                </a:cubicBezTo>
                <a:cubicBezTo>
                  <a:pt x="951" y="761"/>
                  <a:pt x="951" y="761"/>
                  <a:pt x="952" y="761"/>
                </a:cubicBezTo>
                <a:cubicBezTo>
                  <a:pt x="953" y="761"/>
                  <a:pt x="953" y="760"/>
                  <a:pt x="953" y="760"/>
                </a:cubicBezTo>
                <a:cubicBezTo>
                  <a:pt x="953" y="759"/>
                  <a:pt x="954" y="759"/>
                  <a:pt x="954" y="759"/>
                </a:cubicBezTo>
                <a:cubicBezTo>
                  <a:pt x="955" y="758"/>
                  <a:pt x="955" y="758"/>
                  <a:pt x="955" y="758"/>
                </a:cubicBezTo>
                <a:cubicBezTo>
                  <a:pt x="956" y="757"/>
                  <a:pt x="957" y="757"/>
                  <a:pt x="957" y="756"/>
                </a:cubicBezTo>
                <a:cubicBezTo>
                  <a:pt x="957" y="755"/>
                  <a:pt x="957" y="755"/>
                  <a:pt x="958" y="755"/>
                </a:cubicBezTo>
                <a:cubicBezTo>
                  <a:pt x="958" y="755"/>
                  <a:pt x="957" y="754"/>
                  <a:pt x="958" y="754"/>
                </a:cubicBezTo>
                <a:cubicBezTo>
                  <a:pt x="959" y="754"/>
                  <a:pt x="960" y="752"/>
                  <a:pt x="961" y="751"/>
                </a:cubicBezTo>
                <a:cubicBezTo>
                  <a:pt x="961" y="750"/>
                  <a:pt x="961" y="750"/>
                  <a:pt x="962" y="750"/>
                </a:cubicBezTo>
                <a:cubicBezTo>
                  <a:pt x="962" y="749"/>
                  <a:pt x="962" y="749"/>
                  <a:pt x="962" y="748"/>
                </a:cubicBezTo>
                <a:cubicBezTo>
                  <a:pt x="962" y="748"/>
                  <a:pt x="963" y="748"/>
                  <a:pt x="963" y="748"/>
                </a:cubicBezTo>
                <a:cubicBezTo>
                  <a:pt x="963" y="747"/>
                  <a:pt x="963" y="746"/>
                  <a:pt x="963" y="746"/>
                </a:cubicBezTo>
                <a:cubicBezTo>
                  <a:pt x="963" y="746"/>
                  <a:pt x="964" y="745"/>
                  <a:pt x="964" y="745"/>
                </a:cubicBezTo>
                <a:cubicBezTo>
                  <a:pt x="964" y="744"/>
                  <a:pt x="964" y="745"/>
                  <a:pt x="965" y="744"/>
                </a:cubicBezTo>
                <a:cubicBezTo>
                  <a:pt x="965" y="743"/>
                  <a:pt x="965" y="743"/>
                  <a:pt x="966" y="743"/>
                </a:cubicBezTo>
                <a:cubicBezTo>
                  <a:pt x="966" y="743"/>
                  <a:pt x="967" y="743"/>
                  <a:pt x="967" y="742"/>
                </a:cubicBezTo>
                <a:cubicBezTo>
                  <a:pt x="967" y="741"/>
                  <a:pt x="968" y="741"/>
                  <a:pt x="968" y="741"/>
                </a:cubicBezTo>
                <a:cubicBezTo>
                  <a:pt x="969" y="741"/>
                  <a:pt x="970" y="741"/>
                  <a:pt x="970" y="740"/>
                </a:cubicBezTo>
                <a:cubicBezTo>
                  <a:pt x="970" y="739"/>
                  <a:pt x="970" y="737"/>
                  <a:pt x="969" y="737"/>
                </a:cubicBezTo>
                <a:cubicBezTo>
                  <a:pt x="969" y="737"/>
                  <a:pt x="969" y="736"/>
                  <a:pt x="969" y="736"/>
                </a:cubicBezTo>
                <a:cubicBezTo>
                  <a:pt x="970" y="736"/>
                  <a:pt x="970" y="736"/>
                  <a:pt x="971" y="734"/>
                </a:cubicBezTo>
                <a:cubicBezTo>
                  <a:pt x="971" y="734"/>
                  <a:pt x="972" y="729"/>
                  <a:pt x="971" y="729"/>
                </a:cubicBezTo>
                <a:cubicBezTo>
                  <a:pt x="971" y="729"/>
                  <a:pt x="971" y="727"/>
                  <a:pt x="971" y="727"/>
                </a:cubicBezTo>
                <a:cubicBezTo>
                  <a:pt x="971" y="726"/>
                  <a:pt x="971" y="727"/>
                  <a:pt x="971" y="726"/>
                </a:cubicBezTo>
                <a:cubicBezTo>
                  <a:pt x="972" y="725"/>
                  <a:pt x="972" y="725"/>
                  <a:pt x="971" y="725"/>
                </a:cubicBezTo>
                <a:cubicBezTo>
                  <a:pt x="970" y="724"/>
                  <a:pt x="970" y="724"/>
                  <a:pt x="970" y="723"/>
                </a:cubicBezTo>
                <a:cubicBezTo>
                  <a:pt x="970" y="722"/>
                  <a:pt x="971" y="722"/>
                  <a:pt x="971" y="721"/>
                </a:cubicBezTo>
                <a:cubicBezTo>
                  <a:pt x="972" y="720"/>
                  <a:pt x="972" y="721"/>
                  <a:pt x="973" y="720"/>
                </a:cubicBezTo>
                <a:cubicBezTo>
                  <a:pt x="973" y="720"/>
                  <a:pt x="974" y="720"/>
                  <a:pt x="974" y="720"/>
                </a:cubicBezTo>
                <a:cubicBezTo>
                  <a:pt x="974" y="720"/>
                  <a:pt x="974" y="720"/>
                  <a:pt x="974" y="720"/>
                </a:cubicBezTo>
                <a:cubicBezTo>
                  <a:pt x="975" y="720"/>
                  <a:pt x="975" y="719"/>
                  <a:pt x="976" y="719"/>
                </a:cubicBezTo>
                <a:cubicBezTo>
                  <a:pt x="977" y="719"/>
                  <a:pt x="975" y="719"/>
                  <a:pt x="977" y="719"/>
                </a:cubicBezTo>
                <a:cubicBezTo>
                  <a:pt x="977" y="719"/>
                  <a:pt x="978" y="718"/>
                  <a:pt x="978" y="718"/>
                </a:cubicBezTo>
                <a:cubicBezTo>
                  <a:pt x="979" y="718"/>
                  <a:pt x="979" y="718"/>
                  <a:pt x="979" y="718"/>
                </a:cubicBezTo>
                <a:cubicBezTo>
                  <a:pt x="980" y="718"/>
                  <a:pt x="979" y="718"/>
                  <a:pt x="980" y="718"/>
                </a:cubicBezTo>
                <a:cubicBezTo>
                  <a:pt x="981" y="718"/>
                  <a:pt x="981" y="718"/>
                  <a:pt x="982" y="717"/>
                </a:cubicBezTo>
                <a:cubicBezTo>
                  <a:pt x="982" y="716"/>
                  <a:pt x="982" y="716"/>
                  <a:pt x="982" y="716"/>
                </a:cubicBezTo>
                <a:cubicBezTo>
                  <a:pt x="983" y="716"/>
                  <a:pt x="982" y="716"/>
                  <a:pt x="983" y="716"/>
                </a:cubicBezTo>
                <a:cubicBezTo>
                  <a:pt x="983" y="716"/>
                  <a:pt x="984" y="715"/>
                  <a:pt x="984" y="715"/>
                </a:cubicBezTo>
                <a:cubicBezTo>
                  <a:pt x="984" y="714"/>
                  <a:pt x="984" y="714"/>
                  <a:pt x="984" y="713"/>
                </a:cubicBezTo>
                <a:cubicBezTo>
                  <a:pt x="984" y="713"/>
                  <a:pt x="985" y="712"/>
                  <a:pt x="984" y="712"/>
                </a:cubicBezTo>
                <a:cubicBezTo>
                  <a:pt x="984" y="712"/>
                  <a:pt x="984" y="711"/>
                  <a:pt x="984" y="711"/>
                </a:cubicBezTo>
                <a:cubicBezTo>
                  <a:pt x="984" y="711"/>
                  <a:pt x="984" y="711"/>
                  <a:pt x="984" y="711"/>
                </a:cubicBezTo>
                <a:cubicBezTo>
                  <a:pt x="984" y="710"/>
                  <a:pt x="984" y="708"/>
                  <a:pt x="984" y="707"/>
                </a:cubicBezTo>
                <a:cubicBezTo>
                  <a:pt x="983" y="707"/>
                  <a:pt x="984" y="706"/>
                  <a:pt x="984" y="706"/>
                </a:cubicBezTo>
                <a:cubicBezTo>
                  <a:pt x="984" y="705"/>
                  <a:pt x="983" y="706"/>
                  <a:pt x="983" y="705"/>
                </a:cubicBezTo>
                <a:cubicBezTo>
                  <a:pt x="983" y="704"/>
                  <a:pt x="984" y="704"/>
                  <a:pt x="984" y="703"/>
                </a:cubicBezTo>
                <a:cubicBezTo>
                  <a:pt x="983" y="703"/>
                  <a:pt x="983" y="703"/>
                  <a:pt x="983" y="702"/>
                </a:cubicBezTo>
                <a:cubicBezTo>
                  <a:pt x="983" y="702"/>
                  <a:pt x="983" y="702"/>
                  <a:pt x="983" y="702"/>
                </a:cubicBezTo>
                <a:cubicBezTo>
                  <a:pt x="983" y="701"/>
                  <a:pt x="983" y="702"/>
                  <a:pt x="983" y="701"/>
                </a:cubicBezTo>
                <a:cubicBezTo>
                  <a:pt x="983" y="701"/>
                  <a:pt x="983" y="700"/>
                  <a:pt x="982" y="700"/>
                </a:cubicBezTo>
                <a:cubicBezTo>
                  <a:pt x="982" y="700"/>
                  <a:pt x="983" y="699"/>
                  <a:pt x="982" y="699"/>
                </a:cubicBezTo>
                <a:cubicBezTo>
                  <a:pt x="982" y="699"/>
                  <a:pt x="982" y="696"/>
                  <a:pt x="982" y="696"/>
                </a:cubicBezTo>
                <a:cubicBezTo>
                  <a:pt x="982" y="695"/>
                  <a:pt x="982" y="695"/>
                  <a:pt x="981" y="694"/>
                </a:cubicBezTo>
                <a:cubicBezTo>
                  <a:pt x="980" y="694"/>
                  <a:pt x="980" y="693"/>
                  <a:pt x="980" y="692"/>
                </a:cubicBezTo>
                <a:cubicBezTo>
                  <a:pt x="980" y="691"/>
                  <a:pt x="980" y="690"/>
                  <a:pt x="980" y="689"/>
                </a:cubicBezTo>
                <a:cubicBezTo>
                  <a:pt x="980" y="688"/>
                  <a:pt x="980" y="688"/>
                  <a:pt x="980" y="688"/>
                </a:cubicBezTo>
                <a:cubicBezTo>
                  <a:pt x="981" y="687"/>
                  <a:pt x="982" y="687"/>
                  <a:pt x="982" y="687"/>
                </a:cubicBezTo>
                <a:cubicBezTo>
                  <a:pt x="983" y="686"/>
                  <a:pt x="983" y="686"/>
                  <a:pt x="983" y="685"/>
                </a:cubicBezTo>
                <a:cubicBezTo>
                  <a:pt x="984" y="685"/>
                  <a:pt x="984" y="685"/>
                  <a:pt x="984" y="684"/>
                </a:cubicBezTo>
                <a:cubicBezTo>
                  <a:pt x="984" y="684"/>
                  <a:pt x="985" y="684"/>
                  <a:pt x="985" y="683"/>
                </a:cubicBezTo>
                <a:cubicBezTo>
                  <a:pt x="986" y="683"/>
                  <a:pt x="986" y="682"/>
                  <a:pt x="987" y="682"/>
                </a:cubicBezTo>
                <a:cubicBezTo>
                  <a:pt x="987" y="682"/>
                  <a:pt x="987" y="681"/>
                  <a:pt x="987" y="681"/>
                </a:cubicBezTo>
                <a:cubicBezTo>
                  <a:pt x="987" y="680"/>
                  <a:pt x="987" y="680"/>
                  <a:pt x="987" y="679"/>
                </a:cubicBezTo>
                <a:cubicBezTo>
                  <a:pt x="987" y="679"/>
                  <a:pt x="988" y="679"/>
                  <a:pt x="987" y="679"/>
                </a:cubicBezTo>
                <a:cubicBezTo>
                  <a:pt x="987" y="679"/>
                  <a:pt x="987" y="678"/>
                  <a:pt x="987" y="678"/>
                </a:cubicBezTo>
                <a:cubicBezTo>
                  <a:pt x="988" y="678"/>
                  <a:pt x="988" y="678"/>
                  <a:pt x="989" y="678"/>
                </a:cubicBezTo>
                <a:cubicBezTo>
                  <a:pt x="989" y="678"/>
                  <a:pt x="990" y="679"/>
                  <a:pt x="990" y="678"/>
                </a:cubicBezTo>
                <a:cubicBezTo>
                  <a:pt x="990" y="678"/>
                  <a:pt x="991" y="679"/>
                  <a:pt x="991" y="678"/>
                </a:cubicBezTo>
                <a:cubicBezTo>
                  <a:pt x="991" y="678"/>
                  <a:pt x="992" y="678"/>
                  <a:pt x="992" y="678"/>
                </a:cubicBezTo>
                <a:cubicBezTo>
                  <a:pt x="993" y="678"/>
                  <a:pt x="994" y="678"/>
                  <a:pt x="994" y="677"/>
                </a:cubicBezTo>
                <a:cubicBezTo>
                  <a:pt x="994" y="677"/>
                  <a:pt x="996" y="676"/>
                  <a:pt x="996" y="676"/>
                </a:cubicBezTo>
                <a:cubicBezTo>
                  <a:pt x="997" y="676"/>
                  <a:pt x="997" y="675"/>
                  <a:pt x="998" y="675"/>
                </a:cubicBezTo>
                <a:cubicBezTo>
                  <a:pt x="998" y="675"/>
                  <a:pt x="999" y="675"/>
                  <a:pt x="999" y="675"/>
                </a:cubicBezTo>
                <a:cubicBezTo>
                  <a:pt x="999" y="674"/>
                  <a:pt x="999" y="674"/>
                  <a:pt x="999" y="674"/>
                </a:cubicBezTo>
                <a:cubicBezTo>
                  <a:pt x="1000" y="674"/>
                  <a:pt x="1000" y="674"/>
                  <a:pt x="1000" y="674"/>
                </a:cubicBezTo>
                <a:cubicBezTo>
                  <a:pt x="1000" y="674"/>
                  <a:pt x="1000" y="674"/>
                  <a:pt x="1000" y="674"/>
                </a:cubicBezTo>
                <a:cubicBezTo>
                  <a:pt x="1001" y="674"/>
                  <a:pt x="1001" y="674"/>
                  <a:pt x="1001" y="674"/>
                </a:cubicBezTo>
                <a:cubicBezTo>
                  <a:pt x="1001" y="674"/>
                  <a:pt x="1002" y="673"/>
                  <a:pt x="1002" y="673"/>
                </a:cubicBezTo>
                <a:cubicBezTo>
                  <a:pt x="1004" y="672"/>
                  <a:pt x="1003" y="671"/>
                  <a:pt x="1004" y="671"/>
                </a:cubicBezTo>
                <a:cubicBezTo>
                  <a:pt x="1005" y="671"/>
                  <a:pt x="1005" y="671"/>
                  <a:pt x="1005" y="671"/>
                </a:cubicBezTo>
                <a:cubicBezTo>
                  <a:pt x="1005" y="670"/>
                  <a:pt x="1006" y="670"/>
                  <a:pt x="1006" y="670"/>
                </a:cubicBezTo>
                <a:cubicBezTo>
                  <a:pt x="1006" y="669"/>
                  <a:pt x="1006" y="669"/>
                  <a:pt x="1006" y="668"/>
                </a:cubicBezTo>
                <a:cubicBezTo>
                  <a:pt x="1006" y="668"/>
                  <a:pt x="1007" y="668"/>
                  <a:pt x="1007" y="668"/>
                </a:cubicBezTo>
                <a:cubicBezTo>
                  <a:pt x="1008" y="666"/>
                  <a:pt x="1009" y="666"/>
                  <a:pt x="1008" y="664"/>
                </a:cubicBezTo>
                <a:cubicBezTo>
                  <a:pt x="1009" y="664"/>
                  <a:pt x="1009" y="664"/>
                  <a:pt x="1009" y="663"/>
                </a:cubicBezTo>
                <a:cubicBezTo>
                  <a:pt x="1010" y="663"/>
                  <a:pt x="1009" y="662"/>
                  <a:pt x="1009" y="662"/>
                </a:cubicBezTo>
                <a:cubicBezTo>
                  <a:pt x="1008" y="661"/>
                  <a:pt x="1008" y="657"/>
                  <a:pt x="1009" y="657"/>
                </a:cubicBezTo>
                <a:cubicBezTo>
                  <a:pt x="1009" y="657"/>
                  <a:pt x="1009" y="656"/>
                  <a:pt x="1009" y="655"/>
                </a:cubicBezTo>
                <a:cubicBezTo>
                  <a:pt x="1009" y="655"/>
                  <a:pt x="1009" y="654"/>
                  <a:pt x="1009" y="654"/>
                </a:cubicBezTo>
                <a:cubicBezTo>
                  <a:pt x="1009" y="653"/>
                  <a:pt x="1010" y="653"/>
                  <a:pt x="1010" y="653"/>
                </a:cubicBezTo>
                <a:cubicBezTo>
                  <a:pt x="1009" y="653"/>
                  <a:pt x="1010" y="652"/>
                  <a:pt x="1009" y="652"/>
                </a:cubicBezTo>
                <a:cubicBezTo>
                  <a:pt x="1009" y="652"/>
                  <a:pt x="1009" y="649"/>
                  <a:pt x="1009" y="649"/>
                </a:cubicBezTo>
                <a:cubicBezTo>
                  <a:pt x="1010" y="649"/>
                  <a:pt x="1009" y="647"/>
                  <a:pt x="1009" y="647"/>
                </a:cubicBezTo>
                <a:cubicBezTo>
                  <a:pt x="1009" y="646"/>
                  <a:pt x="1009" y="643"/>
                  <a:pt x="1009" y="643"/>
                </a:cubicBezTo>
                <a:cubicBezTo>
                  <a:pt x="1009" y="643"/>
                  <a:pt x="1009" y="643"/>
                  <a:pt x="1009" y="642"/>
                </a:cubicBezTo>
                <a:cubicBezTo>
                  <a:pt x="1008" y="643"/>
                  <a:pt x="1009" y="639"/>
                  <a:pt x="1008" y="640"/>
                </a:cubicBezTo>
                <a:cubicBezTo>
                  <a:pt x="1008" y="639"/>
                  <a:pt x="1008" y="638"/>
                  <a:pt x="1008" y="638"/>
                </a:cubicBezTo>
                <a:cubicBezTo>
                  <a:pt x="1008" y="638"/>
                  <a:pt x="1009" y="638"/>
                  <a:pt x="1009" y="638"/>
                </a:cubicBezTo>
                <a:cubicBezTo>
                  <a:pt x="1009" y="637"/>
                  <a:pt x="1009" y="636"/>
                  <a:pt x="1009" y="636"/>
                </a:cubicBezTo>
                <a:cubicBezTo>
                  <a:pt x="1009" y="635"/>
                  <a:pt x="1008" y="636"/>
                  <a:pt x="1008" y="635"/>
                </a:cubicBezTo>
                <a:cubicBezTo>
                  <a:pt x="1007" y="634"/>
                  <a:pt x="1006" y="633"/>
                  <a:pt x="1005" y="632"/>
                </a:cubicBezTo>
                <a:cubicBezTo>
                  <a:pt x="1005" y="632"/>
                  <a:pt x="1005" y="631"/>
                  <a:pt x="1005" y="631"/>
                </a:cubicBezTo>
                <a:cubicBezTo>
                  <a:pt x="1005" y="631"/>
                  <a:pt x="1004" y="631"/>
                  <a:pt x="1004" y="631"/>
                </a:cubicBezTo>
                <a:cubicBezTo>
                  <a:pt x="1004" y="630"/>
                  <a:pt x="1004" y="629"/>
                  <a:pt x="1004" y="629"/>
                </a:cubicBezTo>
                <a:cubicBezTo>
                  <a:pt x="1004" y="627"/>
                  <a:pt x="1004" y="627"/>
                  <a:pt x="1004" y="626"/>
                </a:cubicBezTo>
                <a:cubicBezTo>
                  <a:pt x="1004" y="625"/>
                  <a:pt x="1003" y="624"/>
                  <a:pt x="1003" y="623"/>
                </a:cubicBezTo>
                <a:cubicBezTo>
                  <a:pt x="1004" y="622"/>
                  <a:pt x="1004" y="621"/>
                  <a:pt x="1004" y="620"/>
                </a:cubicBezTo>
                <a:cubicBezTo>
                  <a:pt x="1004" y="619"/>
                  <a:pt x="1005" y="619"/>
                  <a:pt x="1005" y="618"/>
                </a:cubicBezTo>
                <a:cubicBezTo>
                  <a:pt x="1005" y="617"/>
                  <a:pt x="1005" y="617"/>
                  <a:pt x="1004" y="617"/>
                </a:cubicBezTo>
                <a:cubicBezTo>
                  <a:pt x="1004" y="616"/>
                  <a:pt x="1004" y="617"/>
                  <a:pt x="1004" y="616"/>
                </a:cubicBezTo>
                <a:cubicBezTo>
                  <a:pt x="1004" y="616"/>
                  <a:pt x="1004" y="616"/>
                  <a:pt x="1003" y="616"/>
                </a:cubicBezTo>
                <a:cubicBezTo>
                  <a:pt x="1002" y="615"/>
                  <a:pt x="1002" y="614"/>
                  <a:pt x="1001" y="614"/>
                </a:cubicBezTo>
                <a:cubicBezTo>
                  <a:pt x="1001" y="614"/>
                  <a:pt x="1002" y="611"/>
                  <a:pt x="1001" y="611"/>
                </a:cubicBezTo>
                <a:cubicBezTo>
                  <a:pt x="1000" y="610"/>
                  <a:pt x="1001" y="611"/>
                  <a:pt x="1001" y="610"/>
                </a:cubicBezTo>
                <a:cubicBezTo>
                  <a:pt x="1001" y="609"/>
                  <a:pt x="1002" y="610"/>
                  <a:pt x="1002" y="609"/>
                </a:cubicBezTo>
                <a:cubicBezTo>
                  <a:pt x="1002" y="609"/>
                  <a:pt x="1002" y="606"/>
                  <a:pt x="1003" y="606"/>
                </a:cubicBezTo>
                <a:cubicBezTo>
                  <a:pt x="1003" y="605"/>
                  <a:pt x="1002" y="605"/>
                  <a:pt x="1003" y="605"/>
                </a:cubicBezTo>
                <a:cubicBezTo>
                  <a:pt x="1003" y="605"/>
                  <a:pt x="1003" y="604"/>
                  <a:pt x="1004" y="603"/>
                </a:cubicBezTo>
                <a:cubicBezTo>
                  <a:pt x="1004" y="602"/>
                  <a:pt x="1005" y="602"/>
                  <a:pt x="1005" y="602"/>
                </a:cubicBezTo>
                <a:cubicBezTo>
                  <a:pt x="1005" y="601"/>
                  <a:pt x="1004" y="601"/>
                  <a:pt x="1005" y="601"/>
                </a:cubicBezTo>
                <a:cubicBezTo>
                  <a:pt x="1005" y="601"/>
                  <a:pt x="1004" y="599"/>
                  <a:pt x="1005" y="599"/>
                </a:cubicBezTo>
                <a:cubicBezTo>
                  <a:pt x="1005" y="598"/>
                  <a:pt x="1005" y="598"/>
                  <a:pt x="1005" y="597"/>
                </a:cubicBezTo>
                <a:cubicBezTo>
                  <a:pt x="1005" y="596"/>
                  <a:pt x="1006" y="597"/>
                  <a:pt x="1006" y="596"/>
                </a:cubicBezTo>
                <a:cubicBezTo>
                  <a:pt x="1006" y="595"/>
                  <a:pt x="1007" y="594"/>
                  <a:pt x="1007" y="593"/>
                </a:cubicBezTo>
                <a:cubicBezTo>
                  <a:pt x="1009" y="592"/>
                  <a:pt x="1010" y="593"/>
                  <a:pt x="1011" y="592"/>
                </a:cubicBezTo>
                <a:cubicBezTo>
                  <a:pt x="1011" y="591"/>
                  <a:pt x="1012" y="591"/>
                  <a:pt x="1012" y="590"/>
                </a:cubicBezTo>
                <a:cubicBezTo>
                  <a:pt x="1012" y="589"/>
                  <a:pt x="1012" y="589"/>
                  <a:pt x="1012" y="589"/>
                </a:cubicBezTo>
                <a:cubicBezTo>
                  <a:pt x="1013" y="589"/>
                  <a:pt x="1014" y="589"/>
                  <a:pt x="1015" y="588"/>
                </a:cubicBezTo>
                <a:cubicBezTo>
                  <a:pt x="1015" y="587"/>
                  <a:pt x="1015" y="587"/>
                  <a:pt x="1015" y="586"/>
                </a:cubicBezTo>
                <a:cubicBezTo>
                  <a:pt x="1015" y="586"/>
                  <a:pt x="1015" y="586"/>
                  <a:pt x="1015" y="586"/>
                </a:cubicBezTo>
                <a:cubicBezTo>
                  <a:pt x="1015" y="585"/>
                  <a:pt x="1015" y="585"/>
                  <a:pt x="1016" y="584"/>
                </a:cubicBezTo>
                <a:cubicBezTo>
                  <a:pt x="1017" y="584"/>
                  <a:pt x="1017" y="584"/>
                  <a:pt x="1017" y="583"/>
                </a:cubicBezTo>
                <a:cubicBezTo>
                  <a:pt x="1016" y="581"/>
                  <a:pt x="1018" y="582"/>
                  <a:pt x="1018" y="581"/>
                </a:cubicBezTo>
                <a:cubicBezTo>
                  <a:pt x="1018" y="580"/>
                  <a:pt x="1019" y="580"/>
                  <a:pt x="1019" y="579"/>
                </a:cubicBezTo>
                <a:cubicBezTo>
                  <a:pt x="1018" y="578"/>
                  <a:pt x="1020" y="578"/>
                  <a:pt x="1020" y="577"/>
                </a:cubicBezTo>
                <a:cubicBezTo>
                  <a:pt x="1020" y="576"/>
                  <a:pt x="1020" y="577"/>
                  <a:pt x="1021" y="576"/>
                </a:cubicBezTo>
                <a:cubicBezTo>
                  <a:pt x="1021" y="576"/>
                  <a:pt x="1022" y="576"/>
                  <a:pt x="1022" y="576"/>
                </a:cubicBezTo>
                <a:cubicBezTo>
                  <a:pt x="1022" y="575"/>
                  <a:pt x="1023" y="575"/>
                  <a:pt x="1023" y="574"/>
                </a:cubicBezTo>
                <a:cubicBezTo>
                  <a:pt x="1023" y="573"/>
                  <a:pt x="1023" y="573"/>
                  <a:pt x="1024" y="573"/>
                </a:cubicBezTo>
                <a:cubicBezTo>
                  <a:pt x="1024" y="573"/>
                  <a:pt x="1024" y="573"/>
                  <a:pt x="1024" y="572"/>
                </a:cubicBezTo>
                <a:cubicBezTo>
                  <a:pt x="1025" y="572"/>
                  <a:pt x="1025" y="572"/>
                  <a:pt x="1025" y="572"/>
                </a:cubicBezTo>
                <a:cubicBezTo>
                  <a:pt x="1025" y="571"/>
                  <a:pt x="1025" y="571"/>
                  <a:pt x="1026" y="571"/>
                </a:cubicBezTo>
                <a:cubicBezTo>
                  <a:pt x="1027" y="571"/>
                  <a:pt x="1027" y="571"/>
                  <a:pt x="1027" y="570"/>
                </a:cubicBezTo>
                <a:cubicBezTo>
                  <a:pt x="1027" y="570"/>
                  <a:pt x="1027" y="570"/>
                  <a:pt x="1027" y="570"/>
                </a:cubicBezTo>
                <a:cubicBezTo>
                  <a:pt x="1027" y="570"/>
                  <a:pt x="1027" y="569"/>
                  <a:pt x="1028" y="569"/>
                </a:cubicBezTo>
                <a:cubicBezTo>
                  <a:pt x="1029" y="569"/>
                  <a:pt x="1028" y="568"/>
                  <a:pt x="1029" y="568"/>
                </a:cubicBezTo>
                <a:cubicBezTo>
                  <a:pt x="1030" y="568"/>
                  <a:pt x="1029" y="568"/>
                  <a:pt x="1030" y="568"/>
                </a:cubicBezTo>
                <a:cubicBezTo>
                  <a:pt x="1030" y="567"/>
                  <a:pt x="1031" y="567"/>
                  <a:pt x="1031" y="567"/>
                </a:cubicBezTo>
                <a:cubicBezTo>
                  <a:pt x="1032" y="567"/>
                  <a:pt x="1033" y="566"/>
                  <a:pt x="1033" y="566"/>
                </a:cubicBezTo>
                <a:cubicBezTo>
                  <a:pt x="1033" y="564"/>
                  <a:pt x="1038" y="563"/>
                  <a:pt x="1038" y="561"/>
                </a:cubicBezTo>
                <a:cubicBezTo>
                  <a:pt x="1038" y="559"/>
                  <a:pt x="1039" y="560"/>
                  <a:pt x="1039" y="560"/>
                </a:cubicBezTo>
                <a:cubicBezTo>
                  <a:pt x="1039" y="559"/>
                  <a:pt x="1041" y="559"/>
                  <a:pt x="1041" y="558"/>
                </a:cubicBezTo>
                <a:cubicBezTo>
                  <a:pt x="1041" y="557"/>
                  <a:pt x="1041" y="556"/>
                  <a:pt x="1041" y="556"/>
                </a:cubicBezTo>
                <a:cubicBezTo>
                  <a:pt x="1042" y="555"/>
                  <a:pt x="1043" y="555"/>
                  <a:pt x="1044" y="555"/>
                </a:cubicBezTo>
                <a:cubicBezTo>
                  <a:pt x="1044" y="554"/>
                  <a:pt x="1043" y="554"/>
                  <a:pt x="1044" y="554"/>
                </a:cubicBezTo>
                <a:cubicBezTo>
                  <a:pt x="1044" y="554"/>
                  <a:pt x="1045" y="554"/>
                  <a:pt x="1045" y="554"/>
                </a:cubicBezTo>
                <a:cubicBezTo>
                  <a:pt x="1045" y="553"/>
                  <a:pt x="1044" y="553"/>
                  <a:pt x="1045" y="552"/>
                </a:cubicBezTo>
                <a:cubicBezTo>
                  <a:pt x="1046" y="552"/>
                  <a:pt x="1046" y="551"/>
                  <a:pt x="1047" y="550"/>
                </a:cubicBezTo>
                <a:cubicBezTo>
                  <a:pt x="1047" y="550"/>
                  <a:pt x="1047" y="549"/>
                  <a:pt x="1047" y="549"/>
                </a:cubicBezTo>
                <a:cubicBezTo>
                  <a:pt x="1047" y="549"/>
                  <a:pt x="1047" y="548"/>
                  <a:pt x="1048" y="548"/>
                </a:cubicBezTo>
                <a:cubicBezTo>
                  <a:pt x="1048" y="547"/>
                  <a:pt x="1048" y="546"/>
                  <a:pt x="1048" y="545"/>
                </a:cubicBezTo>
                <a:cubicBezTo>
                  <a:pt x="1049" y="545"/>
                  <a:pt x="1049" y="544"/>
                  <a:pt x="1050" y="544"/>
                </a:cubicBezTo>
                <a:cubicBezTo>
                  <a:pt x="1050" y="543"/>
                  <a:pt x="1050" y="543"/>
                  <a:pt x="1050" y="542"/>
                </a:cubicBezTo>
                <a:cubicBezTo>
                  <a:pt x="1050" y="542"/>
                  <a:pt x="1050" y="542"/>
                  <a:pt x="1050" y="541"/>
                </a:cubicBezTo>
                <a:cubicBezTo>
                  <a:pt x="1050" y="541"/>
                  <a:pt x="1050" y="541"/>
                  <a:pt x="1050" y="541"/>
                </a:cubicBezTo>
                <a:cubicBezTo>
                  <a:pt x="1050" y="541"/>
                  <a:pt x="1051" y="540"/>
                  <a:pt x="1051" y="539"/>
                </a:cubicBezTo>
                <a:cubicBezTo>
                  <a:pt x="1051" y="539"/>
                  <a:pt x="1051" y="539"/>
                  <a:pt x="1051" y="539"/>
                </a:cubicBezTo>
                <a:cubicBezTo>
                  <a:pt x="1051" y="539"/>
                  <a:pt x="1051" y="538"/>
                  <a:pt x="1051" y="538"/>
                </a:cubicBezTo>
                <a:cubicBezTo>
                  <a:pt x="1051" y="538"/>
                  <a:pt x="1051" y="538"/>
                  <a:pt x="1052" y="537"/>
                </a:cubicBezTo>
                <a:cubicBezTo>
                  <a:pt x="1052" y="537"/>
                  <a:pt x="1052" y="536"/>
                  <a:pt x="1052" y="535"/>
                </a:cubicBezTo>
                <a:cubicBezTo>
                  <a:pt x="1052" y="534"/>
                  <a:pt x="1053" y="534"/>
                  <a:pt x="1053" y="534"/>
                </a:cubicBezTo>
                <a:cubicBezTo>
                  <a:pt x="1053" y="532"/>
                  <a:pt x="1053" y="532"/>
                  <a:pt x="1054" y="532"/>
                </a:cubicBezTo>
                <a:cubicBezTo>
                  <a:pt x="1055" y="531"/>
                  <a:pt x="1055" y="531"/>
                  <a:pt x="1055" y="530"/>
                </a:cubicBezTo>
                <a:cubicBezTo>
                  <a:pt x="1055" y="530"/>
                  <a:pt x="1055" y="530"/>
                  <a:pt x="1056" y="530"/>
                </a:cubicBezTo>
                <a:cubicBezTo>
                  <a:pt x="1056" y="529"/>
                  <a:pt x="1056" y="529"/>
                  <a:pt x="1056" y="528"/>
                </a:cubicBezTo>
                <a:cubicBezTo>
                  <a:pt x="1056" y="527"/>
                  <a:pt x="1056" y="526"/>
                  <a:pt x="1057" y="526"/>
                </a:cubicBezTo>
                <a:cubicBezTo>
                  <a:pt x="1058" y="526"/>
                  <a:pt x="1057" y="524"/>
                  <a:pt x="1058" y="523"/>
                </a:cubicBezTo>
                <a:cubicBezTo>
                  <a:pt x="1058" y="522"/>
                  <a:pt x="1058" y="523"/>
                  <a:pt x="1058" y="522"/>
                </a:cubicBezTo>
                <a:cubicBezTo>
                  <a:pt x="1058" y="522"/>
                  <a:pt x="1058" y="521"/>
                  <a:pt x="1058" y="521"/>
                </a:cubicBezTo>
                <a:cubicBezTo>
                  <a:pt x="1058" y="521"/>
                  <a:pt x="1058" y="521"/>
                  <a:pt x="1058" y="521"/>
                </a:cubicBezTo>
                <a:cubicBezTo>
                  <a:pt x="1059" y="520"/>
                  <a:pt x="1058" y="519"/>
                  <a:pt x="1059" y="518"/>
                </a:cubicBezTo>
                <a:cubicBezTo>
                  <a:pt x="1059" y="518"/>
                  <a:pt x="1059" y="518"/>
                  <a:pt x="1059" y="518"/>
                </a:cubicBezTo>
                <a:cubicBezTo>
                  <a:pt x="1059" y="517"/>
                  <a:pt x="1059" y="516"/>
                  <a:pt x="1059" y="515"/>
                </a:cubicBezTo>
                <a:cubicBezTo>
                  <a:pt x="1059" y="515"/>
                  <a:pt x="1059" y="514"/>
                  <a:pt x="1059" y="513"/>
                </a:cubicBezTo>
                <a:cubicBezTo>
                  <a:pt x="1059" y="513"/>
                  <a:pt x="1060" y="512"/>
                  <a:pt x="1059" y="512"/>
                </a:cubicBezTo>
                <a:cubicBezTo>
                  <a:pt x="1058" y="511"/>
                  <a:pt x="1057" y="512"/>
                  <a:pt x="1056" y="512"/>
                </a:cubicBezTo>
                <a:cubicBezTo>
                  <a:pt x="1056" y="512"/>
                  <a:pt x="1056" y="513"/>
                  <a:pt x="1056" y="513"/>
                </a:cubicBezTo>
                <a:cubicBezTo>
                  <a:pt x="1056" y="513"/>
                  <a:pt x="1055" y="513"/>
                  <a:pt x="1055" y="513"/>
                </a:cubicBezTo>
                <a:cubicBezTo>
                  <a:pt x="1054" y="513"/>
                  <a:pt x="1056" y="513"/>
                  <a:pt x="1054" y="513"/>
                </a:cubicBezTo>
                <a:cubicBezTo>
                  <a:pt x="1054" y="513"/>
                  <a:pt x="1054" y="513"/>
                  <a:pt x="1053" y="513"/>
                </a:cubicBezTo>
                <a:cubicBezTo>
                  <a:pt x="1053" y="513"/>
                  <a:pt x="1053" y="514"/>
                  <a:pt x="1053" y="514"/>
                </a:cubicBezTo>
                <a:cubicBezTo>
                  <a:pt x="1052" y="514"/>
                  <a:pt x="1051" y="514"/>
                  <a:pt x="1049" y="514"/>
                </a:cubicBezTo>
                <a:cubicBezTo>
                  <a:pt x="1049" y="514"/>
                  <a:pt x="1048" y="514"/>
                  <a:pt x="1048" y="514"/>
                </a:cubicBezTo>
                <a:cubicBezTo>
                  <a:pt x="1046" y="514"/>
                  <a:pt x="1048" y="514"/>
                  <a:pt x="1047" y="514"/>
                </a:cubicBezTo>
                <a:cubicBezTo>
                  <a:pt x="1047" y="514"/>
                  <a:pt x="1046" y="514"/>
                  <a:pt x="1046" y="514"/>
                </a:cubicBezTo>
                <a:cubicBezTo>
                  <a:pt x="1046" y="515"/>
                  <a:pt x="1046" y="515"/>
                  <a:pt x="1045" y="515"/>
                </a:cubicBezTo>
                <a:cubicBezTo>
                  <a:pt x="1045" y="515"/>
                  <a:pt x="1044" y="515"/>
                  <a:pt x="1044" y="515"/>
                </a:cubicBezTo>
                <a:cubicBezTo>
                  <a:pt x="1044" y="515"/>
                  <a:pt x="1044" y="515"/>
                  <a:pt x="1043" y="516"/>
                </a:cubicBezTo>
                <a:cubicBezTo>
                  <a:pt x="1042" y="516"/>
                  <a:pt x="1042" y="516"/>
                  <a:pt x="1042" y="516"/>
                </a:cubicBezTo>
                <a:cubicBezTo>
                  <a:pt x="1041" y="517"/>
                  <a:pt x="1041" y="517"/>
                  <a:pt x="1041" y="517"/>
                </a:cubicBezTo>
                <a:cubicBezTo>
                  <a:pt x="1040" y="517"/>
                  <a:pt x="1041" y="517"/>
                  <a:pt x="1040" y="517"/>
                </a:cubicBezTo>
                <a:cubicBezTo>
                  <a:pt x="1040" y="517"/>
                  <a:pt x="1040" y="517"/>
                  <a:pt x="1040" y="517"/>
                </a:cubicBezTo>
                <a:cubicBezTo>
                  <a:pt x="1039" y="517"/>
                  <a:pt x="1040" y="517"/>
                  <a:pt x="1039" y="517"/>
                </a:cubicBezTo>
                <a:cubicBezTo>
                  <a:pt x="1038" y="517"/>
                  <a:pt x="1038" y="518"/>
                  <a:pt x="1037" y="518"/>
                </a:cubicBezTo>
                <a:cubicBezTo>
                  <a:pt x="1037" y="518"/>
                  <a:pt x="1036" y="518"/>
                  <a:pt x="1036" y="517"/>
                </a:cubicBezTo>
                <a:cubicBezTo>
                  <a:pt x="1035" y="516"/>
                  <a:pt x="1032" y="517"/>
                  <a:pt x="1031" y="518"/>
                </a:cubicBezTo>
                <a:cubicBezTo>
                  <a:pt x="1030" y="518"/>
                  <a:pt x="1029" y="519"/>
                  <a:pt x="1028" y="519"/>
                </a:cubicBezTo>
                <a:cubicBezTo>
                  <a:pt x="1027" y="518"/>
                  <a:pt x="1027" y="518"/>
                  <a:pt x="1027" y="518"/>
                </a:cubicBezTo>
                <a:cubicBezTo>
                  <a:pt x="1026" y="518"/>
                  <a:pt x="1027" y="518"/>
                  <a:pt x="1027" y="517"/>
                </a:cubicBezTo>
                <a:cubicBezTo>
                  <a:pt x="1026" y="517"/>
                  <a:pt x="1026" y="517"/>
                  <a:pt x="1026" y="517"/>
                </a:cubicBezTo>
                <a:cubicBezTo>
                  <a:pt x="1026" y="517"/>
                  <a:pt x="1025" y="517"/>
                  <a:pt x="1025" y="517"/>
                </a:cubicBezTo>
                <a:cubicBezTo>
                  <a:pt x="1024" y="516"/>
                  <a:pt x="1024" y="516"/>
                  <a:pt x="1024" y="515"/>
                </a:cubicBezTo>
                <a:cubicBezTo>
                  <a:pt x="1023" y="515"/>
                  <a:pt x="1023" y="515"/>
                  <a:pt x="1023" y="514"/>
                </a:cubicBezTo>
                <a:cubicBezTo>
                  <a:pt x="1023" y="513"/>
                  <a:pt x="1022" y="512"/>
                  <a:pt x="1021" y="512"/>
                </a:cubicBezTo>
                <a:cubicBezTo>
                  <a:pt x="1021" y="512"/>
                  <a:pt x="1021" y="511"/>
                  <a:pt x="1021" y="511"/>
                </a:cubicBezTo>
                <a:cubicBezTo>
                  <a:pt x="1022" y="510"/>
                  <a:pt x="1022" y="511"/>
                  <a:pt x="1022" y="511"/>
                </a:cubicBezTo>
                <a:cubicBezTo>
                  <a:pt x="1022" y="510"/>
                  <a:pt x="1023" y="509"/>
                  <a:pt x="1023" y="509"/>
                </a:cubicBezTo>
                <a:cubicBezTo>
                  <a:pt x="1023" y="508"/>
                  <a:pt x="1023" y="508"/>
                  <a:pt x="1023" y="507"/>
                </a:cubicBezTo>
                <a:cubicBezTo>
                  <a:pt x="1022" y="508"/>
                  <a:pt x="1023" y="506"/>
                  <a:pt x="1022" y="506"/>
                </a:cubicBezTo>
                <a:cubicBezTo>
                  <a:pt x="1021" y="506"/>
                  <a:pt x="1020" y="504"/>
                  <a:pt x="1019" y="503"/>
                </a:cubicBezTo>
                <a:cubicBezTo>
                  <a:pt x="1018" y="502"/>
                  <a:pt x="1018" y="503"/>
                  <a:pt x="1018" y="501"/>
                </a:cubicBezTo>
                <a:cubicBezTo>
                  <a:pt x="1018" y="501"/>
                  <a:pt x="1018" y="501"/>
                  <a:pt x="1018" y="500"/>
                </a:cubicBezTo>
                <a:cubicBezTo>
                  <a:pt x="1018" y="500"/>
                  <a:pt x="1017" y="500"/>
                  <a:pt x="1017" y="500"/>
                </a:cubicBezTo>
                <a:cubicBezTo>
                  <a:pt x="1017" y="499"/>
                  <a:pt x="1017" y="499"/>
                  <a:pt x="1017" y="499"/>
                </a:cubicBezTo>
                <a:cubicBezTo>
                  <a:pt x="1016" y="499"/>
                  <a:pt x="1015" y="498"/>
                  <a:pt x="1015" y="498"/>
                </a:cubicBezTo>
                <a:cubicBezTo>
                  <a:pt x="1013" y="497"/>
                  <a:pt x="1014" y="494"/>
                  <a:pt x="1011" y="493"/>
                </a:cubicBezTo>
                <a:cubicBezTo>
                  <a:pt x="1010" y="493"/>
                  <a:pt x="1009" y="493"/>
                  <a:pt x="1009" y="493"/>
                </a:cubicBezTo>
                <a:cubicBezTo>
                  <a:pt x="1009" y="492"/>
                  <a:pt x="1009" y="492"/>
                  <a:pt x="1009" y="492"/>
                </a:cubicBezTo>
                <a:cubicBezTo>
                  <a:pt x="1009" y="491"/>
                  <a:pt x="1008" y="492"/>
                  <a:pt x="1008" y="491"/>
                </a:cubicBezTo>
                <a:cubicBezTo>
                  <a:pt x="1007" y="491"/>
                  <a:pt x="1007" y="489"/>
                  <a:pt x="1006" y="489"/>
                </a:cubicBezTo>
                <a:cubicBezTo>
                  <a:pt x="1006" y="491"/>
                  <a:pt x="1005" y="489"/>
                  <a:pt x="1005" y="489"/>
                </a:cubicBezTo>
                <a:cubicBezTo>
                  <a:pt x="1004" y="488"/>
                  <a:pt x="1004" y="486"/>
                  <a:pt x="1003" y="485"/>
                </a:cubicBezTo>
                <a:cubicBezTo>
                  <a:pt x="1003" y="484"/>
                  <a:pt x="1004" y="481"/>
                  <a:pt x="1003" y="481"/>
                </a:cubicBezTo>
                <a:cubicBezTo>
                  <a:pt x="1003" y="481"/>
                  <a:pt x="1003" y="480"/>
                  <a:pt x="1003" y="479"/>
                </a:cubicBezTo>
                <a:cubicBezTo>
                  <a:pt x="1003" y="479"/>
                  <a:pt x="1003" y="479"/>
                  <a:pt x="1003" y="478"/>
                </a:cubicBezTo>
                <a:cubicBezTo>
                  <a:pt x="1003" y="477"/>
                  <a:pt x="1003" y="478"/>
                  <a:pt x="1002" y="478"/>
                </a:cubicBezTo>
                <a:cubicBezTo>
                  <a:pt x="1002" y="477"/>
                  <a:pt x="1002" y="477"/>
                  <a:pt x="1002" y="477"/>
                </a:cubicBezTo>
                <a:cubicBezTo>
                  <a:pt x="1002" y="477"/>
                  <a:pt x="1002" y="477"/>
                  <a:pt x="1002" y="477"/>
                </a:cubicBezTo>
                <a:cubicBezTo>
                  <a:pt x="1002" y="477"/>
                  <a:pt x="1002" y="476"/>
                  <a:pt x="1002" y="476"/>
                </a:cubicBezTo>
                <a:cubicBezTo>
                  <a:pt x="1002" y="475"/>
                  <a:pt x="1002" y="476"/>
                  <a:pt x="1002" y="475"/>
                </a:cubicBezTo>
                <a:cubicBezTo>
                  <a:pt x="1001" y="474"/>
                  <a:pt x="1000" y="475"/>
                  <a:pt x="999" y="474"/>
                </a:cubicBezTo>
                <a:cubicBezTo>
                  <a:pt x="999" y="473"/>
                  <a:pt x="998" y="472"/>
                  <a:pt x="997" y="471"/>
                </a:cubicBezTo>
                <a:cubicBezTo>
                  <a:pt x="997" y="471"/>
                  <a:pt x="996" y="470"/>
                  <a:pt x="995" y="470"/>
                </a:cubicBezTo>
                <a:cubicBezTo>
                  <a:pt x="995" y="470"/>
                  <a:pt x="995" y="469"/>
                  <a:pt x="995" y="468"/>
                </a:cubicBezTo>
                <a:cubicBezTo>
                  <a:pt x="995" y="468"/>
                  <a:pt x="995" y="468"/>
                  <a:pt x="994" y="467"/>
                </a:cubicBezTo>
                <a:cubicBezTo>
                  <a:pt x="994" y="467"/>
                  <a:pt x="994" y="466"/>
                  <a:pt x="994" y="466"/>
                </a:cubicBezTo>
                <a:cubicBezTo>
                  <a:pt x="994" y="466"/>
                  <a:pt x="994" y="464"/>
                  <a:pt x="994" y="464"/>
                </a:cubicBezTo>
                <a:cubicBezTo>
                  <a:pt x="994" y="464"/>
                  <a:pt x="994" y="463"/>
                  <a:pt x="994" y="462"/>
                </a:cubicBezTo>
                <a:cubicBezTo>
                  <a:pt x="995" y="462"/>
                  <a:pt x="995" y="462"/>
                  <a:pt x="995" y="461"/>
                </a:cubicBezTo>
                <a:cubicBezTo>
                  <a:pt x="995" y="461"/>
                  <a:pt x="994" y="460"/>
                  <a:pt x="994" y="459"/>
                </a:cubicBezTo>
                <a:cubicBezTo>
                  <a:pt x="994" y="459"/>
                  <a:pt x="995" y="459"/>
                  <a:pt x="995" y="459"/>
                </a:cubicBezTo>
                <a:cubicBezTo>
                  <a:pt x="994" y="459"/>
                  <a:pt x="994" y="459"/>
                  <a:pt x="994" y="458"/>
                </a:cubicBezTo>
                <a:cubicBezTo>
                  <a:pt x="994" y="458"/>
                  <a:pt x="994" y="458"/>
                  <a:pt x="994" y="458"/>
                </a:cubicBezTo>
                <a:cubicBezTo>
                  <a:pt x="994" y="457"/>
                  <a:pt x="994" y="457"/>
                  <a:pt x="994" y="456"/>
                </a:cubicBezTo>
                <a:cubicBezTo>
                  <a:pt x="994" y="456"/>
                  <a:pt x="994" y="456"/>
                  <a:pt x="994" y="456"/>
                </a:cubicBezTo>
                <a:cubicBezTo>
                  <a:pt x="994" y="455"/>
                  <a:pt x="993" y="455"/>
                  <a:pt x="993" y="454"/>
                </a:cubicBezTo>
                <a:cubicBezTo>
                  <a:pt x="993" y="454"/>
                  <a:pt x="993" y="454"/>
                  <a:pt x="993" y="453"/>
                </a:cubicBezTo>
                <a:cubicBezTo>
                  <a:pt x="993" y="453"/>
                  <a:pt x="992" y="453"/>
                  <a:pt x="992" y="453"/>
                </a:cubicBezTo>
                <a:cubicBezTo>
                  <a:pt x="992" y="452"/>
                  <a:pt x="992" y="452"/>
                  <a:pt x="992" y="452"/>
                </a:cubicBezTo>
                <a:cubicBezTo>
                  <a:pt x="992" y="450"/>
                  <a:pt x="992" y="451"/>
                  <a:pt x="991" y="450"/>
                </a:cubicBezTo>
                <a:cubicBezTo>
                  <a:pt x="990" y="449"/>
                  <a:pt x="991" y="450"/>
                  <a:pt x="990" y="449"/>
                </a:cubicBezTo>
                <a:cubicBezTo>
                  <a:pt x="989" y="448"/>
                  <a:pt x="988" y="448"/>
                  <a:pt x="988" y="447"/>
                </a:cubicBezTo>
                <a:cubicBezTo>
                  <a:pt x="987" y="447"/>
                  <a:pt x="987" y="446"/>
                  <a:pt x="987" y="446"/>
                </a:cubicBezTo>
                <a:cubicBezTo>
                  <a:pt x="987" y="446"/>
                  <a:pt x="987" y="445"/>
                  <a:pt x="987" y="445"/>
                </a:cubicBezTo>
                <a:cubicBezTo>
                  <a:pt x="987" y="444"/>
                  <a:pt x="987" y="444"/>
                  <a:pt x="987" y="444"/>
                </a:cubicBezTo>
                <a:cubicBezTo>
                  <a:pt x="986" y="444"/>
                  <a:pt x="986" y="445"/>
                  <a:pt x="986" y="444"/>
                </a:cubicBezTo>
                <a:cubicBezTo>
                  <a:pt x="986" y="442"/>
                  <a:pt x="986" y="441"/>
                  <a:pt x="986" y="440"/>
                </a:cubicBezTo>
                <a:cubicBezTo>
                  <a:pt x="986" y="440"/>
                  <a:pt x="987" y="440"/>
                  <a:pt x="987" y="440"/>
                </a:cubicBezTo>
                <a:cubicBezTo>
                  <a:pt x="987" y="439"/>
                  <a:pt x="986" y="439"/>
                  <a:pt x="986" y="438"/>
                </a:cubicBezTo>
                <a:cubicBezTo>
                  <a:pt x="986" y="437"/>
                  <a:pt x="985" y="438"/>
                  <a:pt x="985" y="436"/>
                </a:cubicBezTo>
                <a:cubicBezTo>
                  <a:pt x="985" y="436"/>
                  <a:pt x="985" y="435"/>
                  <a:pt x="984" y="435"/>
                </a:cubicBezTo>
                <a:cubicBezTo>
                  <a:pt x="984" y="435"/>
                  <a:pt x="984" y="435"/>
                  <a:pt x="984" y="434"/>
                </a:cubicBezTo>
                <a:cubicBezTo>
                  <a:pt x="984" y="434"/>
                  <a:pt x="984" y="435"/>
                  <a:pt x="984" y="434"/>
                </a:cubicBezTo>
                <a:cubicBezTo>
                  <a:pt x="984" y="434"/>
                  <a:pt x="983" y="433"/>
                  <a:pt x="983" y="433"/>
                </a:cubicBezTo>
                <a:cubicBezTo>
                  <a:pt x="983" y="432"/>
                  <a:pt x="983" y="431"/>
                  <a:pt x="982" y="431"/>
                </a:cubicBezTo>
                <a:cubicBezTo>
                  <a:pt x="980" y="431"/>
                  <a:pt x="980" y="428"/>
                  <a:pt x="979" y="427"/>
                </a:cubicBezTo>
                <a:cubicBezTo>
                  <a:pt x="979" y="425"/>
                  <a:pt x="978" y="424"/>
                  <a:pt x="978" y="422"/>
                </a:cubicBezTo>
                <a:cubicBezTo>
                  <a:pt x="977" y="421"/>
                  <a:pt x="976" y="421"/>
                  <a:pt x="976" y="420"/>
                </a:cubicBezTo>
                <a:cubicBezTo>
                  <a:pt x="976" y="420"/>
                  <a:pt x="976" y="419"/>
                  <a:pt x="976" y="419"/>
                </a:cubicBezTo>
                <a:cubicBezTo>
                  <a:pt x="976" y="418"/>
                  <a:pt x="976" y="417"/>
                  <a:pt x="975" y="417"/>
                </a:cubicBezTo>
                <a:cubicBezTo>
                  <a:pt x="975" y="416"/>
                  <a:pt x="975" y="416"/>
                  <a:pt x="974" y="415"/>
                </a:cubicBezTo>
                <a:cubicBezTo>
                  <a:pt x="973" y="414"/>
                  <a:pt x="972" y="412"/>
                  <a:pt x="972" y="411"/>
                </a:cubicBezTo>
                <a:cubicBezTo>
                  <a:pt x="973" y="411"/>
                  <a:pt x="972" y="410"/>
                  <a:pt x="973" y="410"/>
                </a:cubicBezTo>
                <a:cubicBezTo>
                  <a:pt x="973" y="410"/>
                  <a:pt x="974" y="411"/>
                  <a:pt x="974" y="411"/>
                </a:cubicBezTo>
                <a:cubicBezTo>
                  <a:pt x="974" y="412"/>
                  <a:pt x="974" y="412"/>
                  <a:pt x="975" y="412"/>
                </a:cubicBezTo>
                <a:cubicBezTo>
                  <a:pt x="975" y="412"/>
                  <a:pt x="975" y="414"/>
                  <a:pt x="975" y="414"/>
                </a:cubicBezTo>
                <a:cubicBezTo>
                  <a:pt x="976" y="414"/>
                  <a:pt x="976" y="415"/>
                  <a:pt x="976" y="415"/>
                </a:cubicBezTo>
                <a:cubicBezTo>
                  <a:pt x="976" y="415"/>
                  <a:pt x="977" y="417"/>
                  <a:pt x="978" y="417"/>
                </a:cubicBezTo>
                <a:cubicBezTo>
                  <a:pt x="979" y="418"/>
                  <a:pt x="979" y="418"/>
                  <a:pt x="980" y="418"/>
                </a:cubicBezTo>
                <a:cubicBezTo>
                  <a:pt x="981" y="418"/>
                  <a:pt x="981" y="416"/>
                  <a:pt x="982" y="415"/>
                </a:cubicBezTo>
                <a:cubicBezTo>
                  <a:pt x="982" y="415"/>
                  <a:pt x="982" y="415"/>
                  <a:pt x="982" y="415"/>
                </a:cubicBezTo>
                <a:cubicBezTo>
                  <a:pt x="982" y="414"/>
                  <a:pt x="982" y="414"/>
                  <a:pt x="982" y="414"/>
                </a:cubicBezTo>
                <a:cubicBezTo>
                  <a:pt x="982" y="415"/>
                  <a:pt x="982" y="416"/>
                  <a:pt x="982" y="417"/>
                </a:cubicBezTo>
                <a:cubicBezTo>
                  <a:pt x="983" y="417"/>
                  <a:pt x="984" y="417"/>
                  <a:pt x="985" y="417"/>
                </a:cubicBezTo>
                <a:cubicBezTo>
                  <a:pt x="986" y="417"/>
                  <a:pt x="985" y="418"/>
                  <a:pt x="986" y="418"/>
                </a:cubicBezTo>
                <a:cubicBezTo>
                  <a:pt x="987" y="418"/>
                  <a:pt x="987" y="419"/>
                  <a:pt x="987" y="420"/>
                </a:cubicBezTo>
                <a:cubicBezTo>
                  <a:pt x="987" y="421"/>
                  <a:pt x="987" y="422"/>
                  <a:pt x="988" y="422"/>
                </a:cubicBezTo>
                <a:cubicBezTo>
                  <a:pt x="988" y="422"/>
                  <a:pt x="988" y="423"/>
                  <a:pt x="988" y="423"/>
                </a:cubicBezTo>
                <a:cubicBezTo>
                  <a:pt x="988" y="423"/>
                  <a:pt x="988" y="424"/>
                  <a:pt x="988" y="424"/>
                </a:cubicBezTo>
                <a:cubicBezTo>
                  <a:pt x="989" y="424"/>
                  <a:pt x="989" y="424"/>
                  <a:pt x="989" y="425"/>
                </a:cubicBezTo>
                <a:cubicBezTo>
                  <a:pt x="990" y="426"/>
                  <a:pt x="990" y="426"/>
                  <a:pt x="991" y="427"/>
                </a:cubicBezTo>
                <a:cubicBezTo>
                  <a:pt x="991" y="427"/>
                  <a:pt x="991" y="428"/>
                  <a:pt x="991" y="428"/>
                </a:cubicBezTo>
                <a:cubicBezTo>
                  <a:pt x="991" y="428"/>
                  <a:pt x="992" y="429"/>
                  <a:pt x="992" y="429"/>
                </a:cubicBezTo>
                <a:cubicBezTo>
                  <a:pt x="992" y="429"/>
                  <a:pt x="993" y="429"/>
                  <a:pt x="993" y="430"/>
                </a:cubicBezTo>
                <a:cubicBezTo>
                  <a:pt x="993" y="430"/>
                  <a:pt x="993" y="430"/>
                  <a:pt x="993" y="430"/>
                </a:cubicBezTo>
                <a:cubicBezTo>
                  <a:pt x="994" y="431"/>
                  <a:pt x="994" y="429"/>
                  <a:pt x="994" y="431"/>
                </a:cubicBezTo>
                <a:cubicBezTo>
                  <a:pt x="994" y="431"/>
                  <a:pt x="994" y="432"/>
                  <a:pt x="994" y="432"/>
                </a:cubicBezTo>
                <a:cubicBezTo>
                  <a:pt x="994" y="432"/>
                  <a:pt x="995" y="432"/>
                  <a:pt x="995" y="432"/>
                </a:cubicBezTo>
                <a:cubicBezTo>
                  <a:pt x="995" y="433"/>
                  <a:pt x="995" y="434"/>
                  <a:pt x="995" y="435"/>
                </a:cubicBezTo>
                <a:cubicBezTo>
                  <a:pt x="995" y="435"/>
                  <a:pt x="996" y="437"/>
                  <a:pt x="996" y="437"/>
                </a:cubicBezTo>
                <a:cubicBezTo>
                  <a:pt x="997" y="437"/>
                  <a:pt x="999" y="439"/>
                  <a:pt x="1000" y="440"/>
                </a:cubicBezTo>
                <a:cubicBezTo>
                  <a:pt x="1000" y="440"/>
                  <a:pt x="1000" y="441"/>
                  <a:pt x="1000" y="441"/>
                </a:cubicBezTo>
                <a:cubicBezTo>
                  <a:pt x="1001" y="441"/>
                  <a:pt x="1000" y="441"/>
                  <a:pt x="1001" y="442"/>
                </a:cubicBezTo>
                <a:cubicBezTo>
                  <a:pt x="1001" y="442"/>
                  <a:pt x="1001" y="442"/>
                  <a:pt x="1001" y="443"/>
                </a:cubicBezTo>
                <a:cubicBezTo>
                  <a:pt x="1001" y="443"/>
                  <a:pt x="1001" y="443"/>
                  <a:pt x="1001" y="443"/>
                </a:cubicBezTo>
                <a:cubicBezTo>
                  <a:pt x="1001" y="444"/>
                  <a:pt x="1002" y="444"/>
                  <a:pt x="1002" y="445"/>
                </a:cubicBezTo>
                <a:cubicBezTo>
                  <a:pt x="1002" y="446"/>
                  <a:pt x="1002" y="446"/>
                  <a:pt x="1002" y="447"/>
                </a:cubicBezTo>
                <a:cubicBezTo>
                  <a:pt x="1002" y="448"/>
                  <a:pt x="1002" y="449"/>
                  <a:pt x="1002" y="450"/>
                </a:cubicBezTo>
                <a:cubicBezTo>
                  <a:pt x="1002" y="450"/>
                  <a:pt x="1002" y="451"/>
                  <a:pt x="1001" y="451"/>
                </a:cubicBezTo>
                <a:cubicBezTo>
                  <a:pt x="1001" y="452"/>
                  <a:pt x="1001" y="453"/>
                  <a:pt x="1001" y="453"/>
                </a:cubicBezTo>
                <a:cubicBezTo>
                  <a:pt x="1001" y="453"/>
                  <a:pt x="1002" y="453"/>
                  <a:pt x="1002" y="453"/>
                </a:cubicBezTo>
                <a:cubicBezTo>
                  <a:pt x="1002" y="453"/>
                  <a:pt x="1003" y="454"/>
                  <a:pt x="1003" y="454"/>
                </a:cubicBezTo>
                <a:cubicBezTo>
                  <a:pt x="1003" y="456"/>
                  <a:pt x="1002" y="457"/>
                  <a:pt x="1003" y="458"/>
                </a:cubicBezTo>
                <a:cubicBezTo>
                  <a:pt x="1003" y="458"/>
                  <a:pt x="1003" y="458"/>
                  <a:pt x="1003" y="458"/>
                </a:cubicBezTo>
                <a:cubicBezTo>
                  <a:pt x="1003" y="459"/>
                  <a:pt x="1003" y="459"/>
                  <a:pt x="1003" y="459"/>
                </a:cubicBezTo>
                <a:cubicBezTo>
                  <a:pt x="1003" y="460"/>
                  <a:pt x="1004" y="461"/>
                  <a:pt x="1004" y="462"/>
                </a:cubicBezTo>
                <a:cubicBezTo>
                  <a:pt x="1004" y="463"/>
                  <a:pt x="1005" y="463"/>
                  <a:pt x="1006" y="463"/>
                </a:cubicBezTo>
                <a:cubicBezTo>
                  <a:pt x="1006" y="463"/>
                  <a:pt x="1006" y="464"/>
                  <a:pt x="1006" y="464"/>
                </a:cubicBezTo>
                <a:cubicBezTo>
                  <a:pt x="1006" y="464"/>
                  <a:pt x="1007" y="464"/>
                  <a:pt x="1007" y="465"/>
                </a:cubicBezTo>
                <a:cubicBezTo>
                  <a:pt x="1007" y="465"/>
                  <a:pt x="1007" y="465"/>
                  <a:pt x="1008" y="465"/>
                </a:cubicBezTo>
                <a:cubicBezTo>
                  <a:pt x="1008" y="465"/>
                  <a:pt x="1009" y="465"/>
                  <a:pt x="1009" y="465"/>
                </a:cubicBezTo>
                <a:cubicBezTo>
                  <a:pt x="1009" y="466"/>
                  <a:pt x="1009" y="466"/>
                  <a:pt x="1009" y="466"/>
                </a:cubicBezTo>
                <a:cubicBezTo>
                  <a:pt x="1009" y="466"/>
                  <a:pt x="1010" y="466"/>
                  <a:pt x="1010" y="467"/>
                </a:cubicBezTo>
                <a:cubicBezTo>
                  <a:pt x="1011" y="467"/>
                  <a:pt x="1011" y="467"/>
                  <a:pt x="1011" y="467"/>
                </a:cubicBezTo>
                <a:cubicBezTo>
                  <a:pt x="1011" y="467"/>
                  <a:pt x="1010" y="468"/>
                  <a:pt x="1011" y="468"/>
                </a:cubicBezTo>
                <a:cubicBezTo>
                  <a:pt x="1011" y="468"/>
                  <a:pt x="1012" y="468"/>
                  <a:pt x="1012" y="469"/>
                </a:cubicBezTo>
                <a:cubicBezTo>
                  <a:pt x="1012" y="469"/>
                  <a:pt x="1012" y="469"/>
                  <a:pt x="1012" y="469"/>
                </a:cubicBezTo>
                <a:cubicBezTo>
                  <a:pt x="1012" y="469"/>
                  <a:pt x="1012" y="471"/>
                  <a:pt x="1012" y="471"/>
                </a:cubicBezTo>
                <a:cubicBezTo>
                  <a:pt x="1013" y="471"/>
                  <a:pt x="1012" y="471"/>
                  <a:pt x="1013" y="472"/>
                </a:cubicBezTo>
                <a:cubicBezTo>
                  <a:pt x="1013" y="472"/>
                  <a:pt x="1014" y="472"/>
                  <a:pt x="1014" y="473"/>
                </a:cubicBezTo>
                <a:cubicBezTo>
                  <a:pt x="1014" y="474"/>
                  <a:pt x="1013" y="475"/>
                  <a:pt x="1014" y="476"/>
                </a:cubicBezTo>
                <a:cubicBezTo>
                  <a:pt x="1015" y="476"/>
                  <a:pt x="1016" y="477"/>
                  <a:pt x="1016" y="478"/>
                </a:cubicBezTo>
                <a:cubicBezTo>
                  <a:pt x="1016" y="478"/>
                  <a:pt x="1016" y="478"/>
                  <a:pt x="1017" y="479"/>
                </a:cubicBezTo>
                <a:cubicBezTo>
                  <a:pt x="1018" y="479"/>
                  <a:pt x="1017" y="479"/>
                  <a:pt x="1017" y="480"/>
                </a:cubicBezTo>
                <a:cubicBezTo>
                  <a:pt x="1017" y="480"/>
                  <a:pt x="1018" y="481"/>
                  <a:pt x="1018" y="481"/>
                </a:cubicBezTo>
                <a:cubicBezTo>
                  <a:pt x="1019" y="481"/>
                  <a:pt x="1019" y="482"/>
                  <a:pt x="1020" y="482"/>
                </a:cubicBezTo>
                <a:cubicBezTo>
                  <a:pt x="1020" y="483"/>
                  <a:pt x="1020" y="486"/>
                  <a:pt x="1020" y="487"/>
                </a:cubicBezTo>
                <a:cubicBezTo>
                  <a:pt x="1020" y="487"/>
                  <a:pt x="1020" y="488"/>
                  <a:pt x="1020" y="488"/>
                </a:cubicBezTo>
                <a:cubicBezTo>
                  <a:pt x="1020" y="488"/>
                  <a:pt x="1019" y="488"/>
                  <a:pt x="1020" y="488"/>
                </a:cubicBezTo>
                <a:cubicBezTo>
                  <a:pt x="1020" y="489"/>
                  <a:pt x="1020" y="489"/>
                  <a:pt x="1020" y="489"/>
                </a:cubicBezTo>
                <a:cubicBezTo>
                  <a:pt x="1020" y="490"/>
                  <a:pt x="1020" y="490"/>
                  <a:pt x="1020" y="491"/>
                </a:cubicBezTo>
                <a:cubicBezTo>
                  <a:pt x="1020" y="492"/>
                  <a:pt x="1019" y="492"/>
                  <a:pt x="1020" y="493"/>
                </a:cubicBezTo>
                <a:cubicBezTo>
                  <a:pt x="1020" y="493"/>
                  <a:pt x="1020" y="494"/>
                  <a:pt x="1020" y="495"/>
                </a:cubicBezTo>
                <a:cubicBezTo>
                  <a:pt x="1020" y="495"/>
                  <a:pt x="1021" y="495"/>
                  <a:pt x="1021" y="495"/>
                </a:cubicBezTo>
                <a:cubicBezTo>
                  <a:pt x="1021" y="496"/>
                  <a:pt x="1021" y="496"/>
                  <a:pt x="1021" y="496"/>
                </a:cubicBezTo>
                <a:cubicBezTo>
                  <a:pt x="1021" y="496"/>
                  <a:pt x="1021" y="497"/>
                  <a:pt x="1021" y="498"/>
                </a:cubicBezTo>
                <a:cubicBezTo>
                  <a:pt x="1021" y="498"/>
                  <a:pt x="1021" y="498"/>
                  <a:pt x="1021" y="499"/>
                </a:cubicBezTo>
                <a:cubicBezTo>
                  <a:pt x="1021" y="499"/>
                  <a:pt x="1023" y="499"/>
                  <a:pt x="1022" y="500"/>
                </a:cubicBezTo>
                <a:cubicBezTo>
                  <a:pt x="1022" y="501"/>
                  <a:pt x="1022" y="502"/>
                  <a:pt x="1022" y="503"/>
                </a:cubicBezTo>
                <a:cubicBezTo>
                  <a:pt x="1023" y="503"/>
                  <a:pt x="1023" y="505"/>
                  <a:pt x="1023" y="505"/>
                </a:cubicBezTo>
                <a:cubicBezTo>
                  <a:pt x="1024" y="505"/>
                  <a:pt x="1026" y="506"/>
                  <a:pt x="1028" y="506"/>
                </a:cubicBezTo>
                <a:cubicBezTo>
                  <a:pt x="1029" y="506"/>
                  <a:pt x="1028" y="505"/>
                  <a:pt x="1029" y="505"/>
                </a:cubicBezTo>
                <a:cubicBezTo>
                  <a:pt x="1029" y="505"/>
                  <a:pt x="1031" y="506"/>
                  <a:pt x="1031" y="505"/>
                </a:cubicBezTo>
                <a:cubicBezTo>
                  <a:pt x="1031" y="505"/>
                  <a:pt x="1031" y="505"/>
                  <a:pt x="1032" y="505"/>
                </a:cubicBezTo>
                <a:cubicBezTo>
                  <a:pt x="1032" y="504"/>
                  <a:pt x="1033" y="503"/>
                  <a:pt x="1033" y="503"/>
                </a:cubicBezTo>
                <a:cubicBezTo>
                  <a:pt x="1034" y="503"/>
                  <a:pt x="1035" y="503"/>
                  <a:pt x="1035" y="502"/>
                </a:cubicBezTo>
                <a:cubicBezTo>
                  <a:pt x="1035" y="502"/>
                  <a:pt x="1037" y="502"/>
                  <a:pt x="1038" y="502"/>
                </a:cubicBezTo>
                <a:cubicBezTo>
                  <a:pt x="1038" y="503"/>
                  <a:pt x="1042" y="501"/>
                  <a:pt x="1041" y="501"/>
                </a:cubicBezTo>
                <a:cubicBezTo>
                  <a:pt x="1042" y="501"/>
                  <a:pt x="1042" y="501"/>
                  <a:pt x="1042" y="500"/>
                </a:cubicBezTo>
                <a:cubicBezTo>
                  <a:pt x="1043" y="500"/>
                  <a:pt x="1043" y="500"/>
                  <a:pt x="1043" y="499"/>
                </a:cubicBezTo>
                <a:cubicBezTo>
                  <a:pt x="1043" y="499"/>
                  <a:pt x="1044" y="499"/>
                  <a:pt x="1045" y="499"/>
                </a:cubicBezTo>
                <a:cubicBezTo>
                  <a:pt x="1046" y="499"/>
                  <a:pt x="1045" y="499"/>
                  <a:pt x="1046" y="499"/>
                </a:cubicBezTo>
                <a:cubicBezTo>
                  <a:pt x="1046" y="498"/>
                  <a:pt x="1047" y="499"/>
                  <a:pt x="1048" y="499"/>
                </a:cubicBezTo>
                <a:cubicBezTo>
                  <a:pt x="1048" y="499"/>
                  <a:pt x="1051" y="496"/>
                  <a:pt x="1051" y="496"/>
                </a:cubicBezTo>
                <a:cubicBezTo>
                  <a:pt x="1051" y="496"/>
                  <a:pt x="1051" y="496"/>
                  <a:pt x="1051" y="496"/>
                </a:cubicBezTo>
                <a:cubicBezTo>
                  <a:pt x="1052" y="496"/>
                  <a:pt x="1051" y="496"/>
                  <a:pt x="1052" y="495"/>
                </a:cubicBezTo>
                <a:cubicBezTo>
                  <a:pt x="1052" y="495"/>
                  <a:pt x="1053" y="495"/>
                  <a:pt x="1053" y="495"/>
                </a:cubicBezTo>
                <a:cubicBezTo>
                  <a:pt x="1053" y="495"/>
                  <a:pt x="1053" y="495"/>
                  <a:pt x="1053" y="495"/>
                </a:cubicBezTo>
                <a:cubicBezTo>
                  <a:pt x="1053" y="495"/>
                  <a:pt x="1054" y="495"/>
                  <a:pt x="1055" y="495"/>
                </a:cubicBezTo>
                <a:cubicBezTo>
                  <a:pt x="1056" y="494"/>
                  <a:pt x="1055" y="494"/>
                  <a:pt x="1056" y="494"/>
                </a:cubicBezTo>
                <a:cubicBezTo>
                  <a:pt x="1057" y="494"/>
                  <a:pt x="1056" y="494"/>
                  <a:pt x="1057" y="494"/>
                </a:cubicBezTo>
                <a:cubicBezTo>
                  <a:pt x="1057" y="494"/>
                  <a:pt x="1057" y="494"/>
                  <a:pt x="1057" y="494"/>
                </a:cubicBezTo>
                <a:cubicBezTo>
                  <a:pt x="1057" y="494"/>
                  <a:pt x="1057" y="493"/>
                  <a:pt x="1057" y="493"/>
                </a:cubicBezTo>
                <a:cubicBezTo>
                  <a:pt x="1058" y="493"/>
                  <a:pt x="1058" y="494"/>
                  <a:pt x="1059" y="493"/>
                </a:cubicBezTo>
                <a:cubicBezTo>
                  <a:pt x="1059" y="492"/>
                  <a:pt x="1060" y="492"/>
                  <a:pt x="1060" y="492"/>
                </a:cubicBezTo>
                <a:cubicBezTo>
                  <a:pt x="1061" y="492"/>
                  <a:pt x="1063" y="490"/>
                  <a:pt x="1064" y="489"/>
                </a:cubicBezTo>
                <a:cubicBezTo>
                  <a:pt x="1064" y="488"/>
                  <a:pt x="1065" y="488"/>
                  <a:pt x="1066" y="488"/>
                </a:cubicBezTo>
                <a:cubicBezTo>
                  <a:pt x="1066" y="488"/>
                  <a:pt x="1065" y="487"/>
                  <a:pt x="1065" y="487"/>
                </a:cubicBezTo>
                <a:cubicBezTo>
                  <a:pt x="1065" y="487"/>
                  <a:pt x="1065" y="487"/>
                  <a:pt x="1065" y="487"/>
                </a:cubicBezTo>
                <a:cubicBezTo>
                  <a:pt x="1065" y="486"/>
                  <a:pt x="1065" y="486"/>
                  <a:pt x="1065" y="486"/>
                </a:cubicBezTo>
                <a:cubicBezTo>
                  <a:pt x="1065" y="485"/>
                  <a:pt x="1066" y="485"/>
                  <a:pt x="1067" y="484"/>
                </a:cubicBezTo>
                <a:cubicBezTo>
                  <a:pt x="1067" y="484"/>
                  <a:pt x="1068" y="485"/>
                  <a:pt x="1068" y="484"/>
                </a:cubicBezTo>
                <a:cubicBezTo>
                  <a:pt x="1068" y="484"/>
                  <a:pt x="1068" y="484"/>
                  <a:pt x="1068" y="484"/>
                </a:cubicBezTo>
                <a:cubicBezTo>
                  <a:pt x="1069" y="484"/>
                  <a:pt x="1069" y="484"/>
                  <a:pt x="1069" y="483"/>
                </a:cubicBezTo>
                <a:cubicBezTo>
                  <a:pt x="1070" y="483"/>
                  <a:pt x="1071" y="483"/>
                  <a:pt x="1072" y="483"/>
                </a:cubicBezTo>
                <a:cubicBezTo>
                  <a:pt x="1074" y="482"/>
                  <a:pt x="1072" y="482"/>
                  <a:pt x="1073" y="482"/>
                </a:cubicBezTo>
                <a:cubicBezTo>
                  <a:pt x="1073" y="482"/>
                  <a:pt x="1075" y="482"/>
                  <a:pt x="1075" y="481"/>
                </a:cubicBezTo>
                <a:cubicBezTo>
                  <a:pt x="1075" y="481"/>
                  <a:pt x="1077" y="481"/>
                  <a:pt x="1077" y="481"/>
                </a:cubicBezTo>
                <a:cubicBezTo>
                  <a:pt x="1078" y="480"/>
                  <a:pt x="1077" y="481"/>
                  <a:pt x="1078" y="480"/>
                </a:cubicBezTo>
                <a:cubicBezTo>
                  <a:pt x="1078" y="480"/>
                  <a:pt x="1078" y="480"/>
                  <a:pt x="1079" y="480"/>
                </a:cubicBezTo>
                <a:cubicBezTo>
                  <a:pt x="1079" y="479"/>
                  <a:pt x="1079" y="479"/>
                  <a:pt x="1079" y="479"/>
                </a:cubicBezTo>
                <a:cubicBezTo>
                  <a:pt x="1079" y="478"/>
                  <a:pt x="1080" y="478"/>
                  <a:pt x="1080" y="477"/>
                </a:cubicBezTo>
                <a:cubicBezTo>
                  <a:pt x="1080" y="476"/>
                  <a:pt x="1081" y="477"/>
                  <a:pt x="1082" y="477"/>
                </a:cubicBezTo>
                <a:cubicBezTo>
                  <a:pt x="1083" y="477"/>
                  <a:pt x="1083" y="477"/>
                  <a:pt x="1084" y="476"/>
                </a:cubicBezTo>
                <a:cubicBezTo>
                  <a:pt x="1086" y="476"/>
                  <a:pt x="1085" y="475"/>
                  <a:pt x="1085" y="474"/>
                </a:cubicBezTo>
                <a:cubicBezTo>
                  <a:pt x="1086" y="474"/>
                  <a:pt x="1086" y="474"/>
                  <a:pt x="1086" y="473"/>
                </a:cubicBezTo>
                <a:cubicBezTo>
                  <a:pt x="1086" y="473"/>
                  <a:pt x="1087" y="473"/>
                  <a:pt x="1087" y="472"/>
                </a:cubicBezTo>
                <a:cubicBezTo>
                  <a:pt x="1088" y="471"/>
                  <a:pt x="1091" y="472"/>
                  <a:pt x="1092" y="471"/>
                </a:cubicBezTo>
                <a:cubicBezTo>
                  <a:pt x="1092" y="470"/>
                  <a:pt x="1092" y="470"/>
                  <a:pt x="1092" y="469"/>
                </a:cubicBezTo>
                <a:cubicBezTo>
                  <a:pt x="1092" y="468"/>
                  <a:pt x="1092" y="467"/>
                  <a:pt x="1092" y="466"/>
                </a:cubicBezTo>
                <a:cubicBezTo>
                  <a:pt x="1092" y="466"/>
                  <a:pt x="1092" y="466"/>
                  <a:pt x="1092" y="466"/>
                </a:cubicBezTo>
                <a:cubicBezTo>
                  <a:pt x="1092" y="465"/>
                  <a:pt x="1093" y="465"/>
                  <a:pt x="1093" y="465"/>
                </a:cubicBezTo>
                <a:cubicBezTo>
                  <a:pt x="1093" y="464"/>
                  <a:pt x="1093" y="464"/>
                  <a:pt x="1093" y="463"/>
                </a:cubicBezTo>
                <a:cubicBezTo>
                  <a:pt x="1094" y="463"/>
                  <a:pt x="1094" y="463"/>
                  <a:pt x="1095" y="463"/>
                </a:cubicBezTo>
                <a:cubicBezTo>
                  <a:pt x="1095" y="462"/>
                  <a:pt x="1095" y="462"/>
                  <a:pt x="1095" y="461"/>
                </a:cubicBezTo>
                <a:cubicBezTo>
                  <a:pt x="1096" y="460"/>
                  <a:pt x="1096" y="460"/>
                  <a:pt x="1096" y="458"/>
                </a:cubicBezTo>
                <a:cubicBezTo>
                  <a:pt x="1097" y="458"/>
                  <a:pt x="1097" y="457"/>
                  <a:pt x="1098" y="457"/>
                </a:cubicBezTo>
                <a:cubicBezTo>
                  <a:pt x="1098" y="456"/>
                  <a:pt x="1098" y="456"/>
                  <a:pt x="1098" y="456"/>
                </a:cubicBezTo>
                <a:cubicBezTo>
                  <a:pt x="1098" y="455"/>
                  <a:pt x="1099" y="456"/>
                  <a:pt x="1099" y="455"/>
                </a:cubicBezTo>
                <a:cubicBezTo>
                  <a:pt x="1099" y="455"/>
                  <a:pt x="1098" y="455"/>
                  <a:pt x="1099" y="455"/>
                </a:cubicBezTo>
                <a:cubicBezTo>
                  <a:pt x="1100" y="454"/>
                  <a:pt x="1099" y="454"/>
                  <a:pt x="1099" y="453"/>
                </a:cubicBezTo>
                <a:cubicBezTo>
                  <a:pt x="1099" y="453"/>
                  <a:pt x="1100" y="452"/>
                  <a:pt x="1100" y="452"/>
                </a:cubicBezTo>
                <a:cubicBezTo>
                  <a:pt x="1100" y="451"/>
                  <a:pt x="1101" y="451"/>
                  <a:pt x="1101" y="450"/>
                </a:cubicBezTo>
                <a:cubicBezTo>
                  <a:pt x="1100" y="450"/>
                  <a:pt x="1100" y="449"/>
                  <a:pt x="1099" y="449"/>
                </a:cubicBezTo>
                <a:cubicBezTo>
                  <a:pt x="1098" y="449"/>
                  <a:pt x="1099" y="448"/>
                  <a:pt x="1099" y="447"/>
                </a:cubicBezTo>
                <a:cubicBezTo>
                  <a:pt x="1099" y="446"/>
                  <a:pt x="1097" y="447"/>
                  <a:pt x="1097" y="446"/>
                </a:cubicBezTo>
                <a:cubicBezTo>
                  <a:pt x="1097" y="445"/>
                  <a:pt x="1097" y="445"/>
                  <a:pt x="1096" y="445"/>
                </a:cubicBezTo>
                <a:cubicBezTo>
                  <a:pt x="1096" y="445"/>
                  <a:pt x="1095" y="443"/>
                  <a:pt x="1094" y="443"/>
                </a:cubicBezTo>
                <a:cubicBezTo>
                  <a:pt x="1094" y="443"/>
                  <a:pt x="1094" y="443"/>
                  <a:pt x="1093" y="443"/>
                </a:cubicBezTo>
                <a:cubicBezTo>
                  <a:pt x="1093" y="443"/>
                  <a:pt x="1093" y="442"/>
                  <a:pt x="1093" y="442"/>
                </a:cubicBezTo>
                <a:cubicBezTo>
                  <a:pt x="1093" y="442"/>
                  <a:pt x="1089" y="441"/>
                  <a:pt x="1089" y="441"/>
                </a:cubicBezTo>
                <a:cubicBezTo>
                  <a:pt x="1089" y="441"/>
                  <a:pt x="1088" y="440"/>
                  <a:pt x="1087" y="439"/>
                </a:cubicBezTo>
                <a:cubicBezTo>
                  <a:pt x="1087" y="439"/>
                  <a:pt x="1087" y="439"/>
                  <a:pt x="1087" y="439"/>
                </a:cubicBezTo>
                <a:cubicBezTo>
                  <a:pt x="1087" y="438"/>
                  <a:pt x="1086" y="438"/>
                  <a:pt x="1086" y="438"/>
                </a:cubicBezTo>
                <a:cubicBezTo>
                  <a:pt x="1086" y="437"/>
                  <a:pt x="1086" y="438"/>
                  <a:pt x="1086" y="438"/>
                </a:cubicBezTo>
                <a:cubicBezTo>
                  <a:pt x="1085" y="438"/>
                  <a:pt x="1085" y="437"/>
                  <a:pt x="1085" y="437"/>
                </a:cubicBezTo>
                <a:cubicBezTo>
                  <a:pt x="1084" y="436"/>
                  <a:pt x="1084" y="436"/>
                  <a:pt x="1084" y="435"/>
                </a:cubicBezTo>
                <a:cubicBezTo>
                  <a:pt x="1084" y="434"/>
                  <a:pt x="1084" y="435"/>
                  <a:pt x="1084" y="435"/>
                </a:cubicBezTo>
                <a:cubicBezTo>
                  <a:pt x="1083" y="434"/>
                  <a:pt x="1084" y="433"/>
                  <a:pt x="1084" y="432"/>
                </a:cubicBezTo>
                <a:cubicBezTo>
                  <a:pt x="1084" y="431"/>
                  <a:pt x="1084" y="430"/>
                  <a:pt x="1084" y="429"/>
                </a:cubicBezTo>
                <a:cubicBezTo>
                  <a:pt x="1083" y="429"/>
                  <a:pt x="1082" y="429"/>
                  <a:pt x="1082" y="430"/>
                </a:cubicBezTo>
                <a:cubicBezTo>
                  <a:pt x="1082" y="431"/>
                  <a:pt x="1081" y="432"/>
                  <a:pt x="1080" y="432"/>
                </a:cubicBezTo>
                <a:cubicBezTo>
                  <a:pt x="1080" y="433"/>
                  <a:pt x="1079" y="433"/>
                  <a:pt x="1078" y="434"/>
                </a:cubicBezTo>
                <a:cubicBezTo>
                  <a:pt x="1078" y="434"/>
                  <a:pt x="1079" y="434"/>
                  <a:pt x="1078" y="434"/>
                </a:cubicBezTo>
                <a:cubicBezTo>
                  <a:pt x="1078" y="435"/>
                  <a:pt x="1077" y="435"/>
                  <a:pt x="1077" y="435"/>
                </a:cubicBezTo>
                <a:cubicBezTo>
                  <a:pt x="1077" y="436"/>
                  <a:pt x="1077" y="436"/>
                  <a:pt x="1077" y="436"/>
                </a:cubicBezTo>
                <a:cubicBezTo>
                  <a:pt x="1077" y="436"/>
                  <a:pt x="1077" y="436"/>
                  <a:pt x="1077" y="437"/>
                </a:cubicBezTo>
                <a:cubicBezTo>
                  <a:pt x="1076" y="437"/>
                  <a:pt x="1076" y="436"/>
                  <a:pt x="1076" y="437"/>
                </a:cubicBezTo>
                <a:cubicBezTo>
                  <a:pt x="1075" y="437"/>
                  <a:pt x="1075" y="437"/>
                  <a:pt x="1075" y="438"/>
                </a:cubicBezTo>
                <a:cubicBezTo>
                  <a:pt x="1074" y="438"/>
                  <a:pt x="1073" y="439"/>
                  <a:pt x="1073" y="439"/>
                </a:cubicBezTo>
                <a:cubicBezTo>
                  <a:pt x="1072" y="439"/>
                  <a:pt x="1072" y="439"/>
                  <a:pt x="1072" y="440"/>
                </a:cubicBezTo>
                <a:cubicBezTo>
                  <a:pt x="1071" y="440"/>
                  <a:pt x="1070" y="440"/>
                  <a:pt x="1069" y="440"/>
                </a:cubicBezTo>
                <a:cubicBezTo>
                  <a:pt x="1069" y="439"/>
                  <a:pt x="1068" y="439"/>
                  <a:pt x="1067" y="439"/>
                </a:cubicBezTo>
                <a:cubicBezTo>
                  <a:pt x="1067" y="439"/>
                  <a:pt x="1067" y="438"/>
                  <a:pt x="1066" y="438"/>
                </a:cubicBezTo>
                <a:cubicBezTo>
                  <a:pt x="1065" y="439"/>
                  <a:pt x="1065" y="439"/>
                  <a:pt x="1065" y="440"/>
                </a:cubicBezTo>
                <a:cubicBezTo>
                  <a:pt x="1064" y="439"/>
                  <a:pt x="1063" y="439"/>
                  <a:pt x="1062" y="439"/>
                </a:cubicBezTo>
                <a:cubicBezTo>
                  <a:pt x="1062" y="439"/>
                  <a:pt x="1061" y="438"/>
                  <a:pt x="1061" y="438"/>
                </a:cubicBezTo>
                <a:cubicBezTo>
                  <a:pt x="1060" y="438"/>
                  <a:pt x="1060" y="437"/>
                  <a:pt x="1060" y="436"/>
                </a:cubicBezTo>
                <a:cubicBezTo>
                  <a:pt x="1060" y="436"/>
                  <a:pt x="1060" y="435"/>
                  <a:pt x="1061" y="435"/>
                </a:cubicBezTo>
                <a:cubicBezTo>
                  <a:pt x="1061" y="434"/>
                  <a:pt x="1061" y="432"/>
                  <a:pt x="1060" y="432"/>
                </a:cubicBezTo>
                <a:cubicBezTo>
                  <a:pt x="1060" y="432"/>
                  <a:pt x="1061" y="432"/>
                  <a:pt x="1061" y="431"/>
                </a:cubicBezTo>
                <a:cubicBezTo>
                  <a:pt x="1061" y="431"/>
                  <a:pt x="1060" y="430"/>
                  <a:pt x="1060" y="429"/>
                </a:cubicBezTo>
                <a:cubicBezTo>
                  <a:pt x="1059" y="429"/>
                  <a:pt x="1059" y="430"/>
                  <a:pt x="1059" y="431"/>
                </a:cubicBezTo>
                <a:cubicBezTo>
                  <a:pt x="1059" y="432"/>
                  <a:pt x="1058" y="432"/>
                  <a:pt x="1057" y="432"/>
                </a:cubicBezTo>
                <a:cubicBezTo>
                  <a:pt x="1057" y="432"/>
                  <a:pt x="1057" y="433"/>
                  <a:pt x="1057" y="434"/>
                </a:cubicBezTo>
                <a:cubicBezTo>
                  <a:pt x="1056" y="433"/>
                  <a:pt x="1056" y="432"/>
                  <a:pt x="1055" y="433"/>
                </a:cubicBezTo>
                <a:cubicBezTo>
                  <a:pt x="1055" y="431"/>
                  <a:pt x="1055" y="430"/>
                  <a:pt x="1055" y="429"/>
                </a:cubicBezTo>
                <a:cubicBezTo>
                  <a:pt x="1055" y="428"/>
                  <a:pt x="1055" y="427"/>
                  <a:pt x="1055" y="427"/>
                </a:cubicBezTo>
                <a:cubicBezTo>
                  <a:pt x="1055" y="425"/>
                  <a:pt x="1054" y="426"/>
                  <a:pt x="1054" y="425"/>
                </a:cubicBezTo>
                <a:cubicBezTo>
                  <a:pt x="1053" y="424"/>
                  <a:pt x="1053" y="424"/>
                  <a:pt x="1052" y="423"/>
                </a:cubicBezTo>
                <a:cubicBezTo>
                  <a:pt x="1051" y="423"/>
                  <a:pt x="1051" y="422"/>
                  <a:pt x="1050" y="422"/>
                </a:cubicBezTo>
                <a:cubicBezTo>
                  <a:pt x="1050" y="421"/>
                  <a:pt x="1051" y="421"/>
                  <a:pt x="1051" y="420"/>
                </a:cubicBezTo>
                <a:cubicBezTo>
                  <a:pt x="1049" y="421"/>
                  <a:pt x="1050" y="419"/>
                  <a:pt x="1049" y="419"/>
                </a:cubicBezTo>
                <a:cubicBezTo>
                  <a:pt x="1048" y="418"/>
                  <a:pt x="1048" y="417"/>
                  <a:pt x="1047" y="416"/>
                </a:cubicBezTo>
                <a:cubicBezTo>
                  <a:pt x="1047" y="416"/>
                  <a:pt x="1047" y="415"/>
                  <a:pt x="1047" y="415"/>
                </a:cubicBezTo>
                <a:cubicBezTo>
                  <a:pt x="1046" y="415"/>
                  <a:pt x="1047" y="413"/>
                  <a:pt x="1046" y="413"/>
                </a:cubicBezTo>
                <a:cubicBezTo>
                  <a:pt x="1045" y="412"/>
                  <a:pt x="1046" y="412"/>
                  <a:pt x="1045" y="411"/>
                </a:cubicBezTo>
                <a:cubicBezTo>
                  <a:pt x="1044" y="411"/>
                  <a:pt x="1045" y="409"/>
                  <a:pt x="1044" y="410"/>
                </a:cubicBezTo>
                <a:cubicBezTo>
                  <a:pt x="1044" y="409"/>
                  <a:pt x="1044" y="408"/>
                  <a:pt x="1044" y="407"/>
                </a:cubicBezTo>
                <a:cubicBezTo>
                  <a:pt x="1044" y="405"/>
                  <a:pt x="1046" y="406"/>
                  <a:pt x="1047" y="407"/>
                </a:cubicBezTo>
                <a:cubicBezTo>
                  <a:pt x="1047" y="406"/>
                  <a:pt x="1047" y="406"/>
                  <a:pt x="1047" y="406"/>
                </a:cubicBezTo>
                <a:cubicBezTo>
                  <a:pt x="1046" y="406"/>
                  <a:pt x="1046" y="405"/>
                  <a:pt x="1045" y="405"/>
                </a:cubicBezTo>
                <a:cubicBezTo>
                  <a:pt x="1045" y="405"/>
                  <a:pt x="1045" y="403"/>
                  <a:pt x="1045" y="404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5"/>
                  <a:pt x="1047" y="405"/>
                </a:cubicBezTo>
                <a:cubicBezTo>
                  <a:pt x="1048" y="405"/>
                  <a:pt x="1049" y="405"/>
                  <a:pt x="1049" y="404"/>
                </a:cubicBezTo>
                <a:cubicBezTo>
                  <a:pt x="1050" y="404"/>
                  <a:pt x="1051" y="405"/>
                  <a:pt x="1051" y="405"/>
                </a:cubicBezTo>
                <a:cubicBezTo>
                  <a:pt x="1053" y="406"/>
                  <a:pt x="1053" y="405"/>
                  <a:pt x="1054" y="405"/>
                </a:cubicBezTo>
                <a:cubicBezTo>
                  <a:pt x="1054" y="405"/>
                  <a:pt x="1055" y="405"/>
                  <a:pt x="1055" y="406"/>
                </a:cubicBezTo>
                <a:cubicBezTo>
                  <a:pt x="1055" y="406"/>
                  <a:pt x="1056" y="406"/>
                  <a:pt x="1056" y="407"/>
                </a:cubicBezTo>
                <a:cubicBezTo>
                  <a:pt x="1056" y="407"/>
                  <a:pt x="1057" y="408"/>
                  <a:pt x="1057" y="408"/>
                </a:cubicBezTo>
                <a:cubicBezTo>
                  <a:pt x="1057" y="409"/>
                  <a:pt x="1057" y="408"/>
                  <a:pt x="1057" y="408"/>
                </a:cubicBezTo>
                <a:cubicBezTo>
                  <a:pt x="1057" y="409"/>
                  <a:pt x="1057" y="410"/>
                  <a:pt x="1057" y="410"/>
                </a:cubicBezTo>
                <a:cubicBezTo>
                  <a:pt x="1057" y="411"/>
                  <a:pt x="1058" y="411"/>
                  <a:pt x="1059" y="412"/>
                </a:cubicBezTo>
                <a:cubicBezTo>
                  <a:pt x="1059" y="412"/>
                  <a:pt x="1059" y="412"/>
                  <a:pt x="1059" y="413"/>
                </a:cubicBezTo>
                <a:cubicBezTo>
                  <a:pt x="1058" y="413"/>
                  <a:pt x="1059" y="413"/>
                  <a:pt x="1059" y="414"/>
                </a:cubicBezTo>
                <a:cubicBezTo>
                  <a:pt x="1060" y="414"/>
                  <a:pt x="1059" y="414"/>
                  <a:pt x="1059" y="414"/>
                </a:cubicBezTo>
                <a:cubicBezTo>
                  <a:pt x="1060" y="414"/>
                  <a:pt x="1060" y="415"/>
                  <a:pt x="1060" y="415"/>
                </a:cubicBezTo>
                <a:cubicBezTo>
                  <a:pt x="1060" y="416"/>
                  <a:pt x="1060" y="416"/>
                  <a:pt x="1061" y="417"/>
                </a:cubicBezTo>
                <a:cubicBezTo>
                  <a:pt x="1062" y="417"/>
                  <a:pt x="1062" y="417"/>
                  <a:pt x="1062" y="418"/>
                </a:cubicBezTo>
                <a:cubicBezTo>
                  <a:pt x="1062" y="418"/>
                  <a:pt x="1062" y="418"/>
                  <a:pt x="1062" y="418"/>
                </a:cubicBezTo>
                <a:cubicBezTo>
                  <a:pt x="1062" y="419"/>
                  <a:pt x="1062" y="419"/>
                  <a:pt x="1062" y="419"/>
                </a:cubicBezTo>
                <a:cubicBezTo>
                  <a:pt x="1063" y="420"/>
                  <a:pt x="1064" y="420"/>
                  <a:pt x="1064" y="421"/>
                </a:cubicBezTo>
                <a:cubicBezTo>
                  <a:pt x="1064" y="421"/>
                  <a:pt x="1065" y="422"/>
                  <a:pt x="1065" y="422"/>
                </a:cubicBezTo>
                <a:cubicBezTo>
                  <a:pt x="1065" y="422"/>
                  <a:pt x="1065" y="423"/>
                  <a:pt x="1066" y="423"/>
                </a:cubicBezTo>
                <a:cubicBezTo>
                  <a:pt x="1066" y="424"/>
                  <a:pt x="1067" y="424"/>
                  <a:pt x="1068" y="424"/>
                </a:cubicBezTo>
                <a:cubicBezTo>
                  <a:pt x="1068" y="425"/>
                  <a:pt x="1068" y="425"/>
                  <a:pt x="1069" y="426"/>
                </a:cubicBezTo>
                <a:cubicBezTo>
                  <a:pt x="1070" y="426"/>
                  <a:pt x="1071" y="426"/>
                  <a:pt x="1071" y="427"/>
                </a:cubicBezTo>
                <a:cubicBezTo>
                  <a:pt x="1072" y="427"/>
                  <a:pt x="1074" y="427"/>
                  <a:pt x="1074" y="428"/>
                </a:cubicBezTo>
                <a:cubicBezTo>
                  <a:pt x="1077" y="428"/>
                  <a:pt x="1078" y="426"/>
                  <a:pt x="1081" y="426"/>
                </a:cubicBezTo>
                <a:cubicBezTo>
                  <a:pt x="1081" y="425"/>
                  <a:pt x="1081" y="425"/>
                  <a:pt x="1082" y="425"/>
                </a:cubicBezTo>
                <a:cubicBezTo>
                  <a:pt x="1082" y="425"/>
                  <a:pt x="1082" y="424"/>
                  <a:pt x="1083" y="424"/>
                </a:cubicBezTo>
                <a:cubicBezTo>
                  <a:pt x="1084" y="424"/>
                  <a:pt x="1084" y="423"/>
                  <a:pt x="1085" y="423"/>
                </a:cubicBezTo>
                <a:cubicBezTo>
                  <a:pt x="1085" y="423"/>
                  <a:pt x="1085" y="424"/>
                  <a:pt x="1085" y="424"/>
                </a:cubicBezTo>
                <a:cubicBezTo>
                  <a:pt x="1086" y="424"/>
                  <a:pt x="1086" y="424"/>
                  <a:pt x="1087" y="425"/>
                </a:cubicBezTo>
                <a:cubicBezTo>
                  <a:pt x="1087" y="426"/>
                  <a:pt x="1088" y="425"/>
                  <a:pt x="1088" y="426"/>
                </a:cubicBezTo>
                <a:cubicBezTo>
                  <a:pt x="1088" y="426"/>
                  <a:pt x="1088" y="427"/>
                  <a:pt x="1088" y="427"/>
                </a:cubicBezTo>
                <a:cubicBezTo>
                  <a:pt x="1088" y="427"/>
                  <a:pt x="1088" y="428"/>
                  <a:pt x="1088" y="428"/>
                </a:cubicBezTo>
                <a:cubicBezTo>
                  <a:pt x="1088" y="428"/>
                  <a:pt x="1089" y="428"/>
                  <a:pt x="1089" y="428"/>
                </a:cubicBezTo>
                <a:cubicBezTo>
                  <a:pt x="1089" y="429"/>
                  <a:pt x="1089" y="430"/>
                  <a:pt x="1089" y="431"/>
                </a:cubicBezTo>
                <a:cubicBezTo>
                  <a:pt x="1089" y="431"/>
                  <a:pt x="1089" y="431"/>
                  <a:pt x="1089" y="431"/>
                </a:cubicBezTo>
                <a:cubicBezTo>
                  <a:pt x="1090" y="431"/>
                  <a:pt x="1090" y="431"/>
                  <a:pt x="1090" y="431"/>
                </a:cubicBezTo>
                <a:cubicBezTo>
                  <a:pt x="1091" y="433"/>
                  <a:pt x="1093" y="433"/>
                  <a:pt x="1095" y="433"/>
                </a:cubicBezTo>
                <a:cubicBezTo>
                  <a:pt x="1096" y="433"/>
                  <a:pt x="1097" y="433"/>
                  <a:pt x="1097" y="433"/>
                </a:cubicBezTo>
                <a:cubicBezTo>
                  <a:pt x="1098" y="433"/>
                  <a:pt x="1098" y="434"/>
                  <a:pt x="1099" y="434"/>
                </a:cubicBezTo>
                <a:cubicBezTo>
                  <a:pt x="1100" y="434"/>
                  <a:pt x="1102" y="434"/>
                  <a:pt x="1103" y="434"/>
                </a:cubicBezTo>
                <a:cubicBezTo>
                  <a:pt x="1103" y="434"/>
                  <a:pt x="1106" y="434"/>
                  <a:pt x="1106" y="435"/>
                </a:cubicBezTo>
                <a:cubicBezTo>
                  <a:pt x="1107" y="435"/>
                  <a:pt x="1107" y="435"/>
                  <a:pt x="1108" y="435"/>
                </a:cubicBezTo>
                <a:cubicBezTo>
                  <a:pt x="1108" y="436"/>
                  <a:pt x="1109" y="435"/>
                  <a:pt x="1109" y="435"/>
                </a:cubicBezTo>
                <a:cubicBezTo>
                  <a:pt x="1110" y="435"/>
                  <a:pt x="1109" y="435"/>
                  <a:pt x="1111" y="435"/>
                </a:cubicBezTo>
                <a:cubicBezTo>
                  <a:pt x="1112" y="435"/>
                  <a:pt x="1112" y="435"/>
                  <a:pt x="1112" y="434"/>
                </a:cubicBezTo>
                <a:cubicBezTo>
                  <a:pt x="1113" y="434"/>
                  <a:pt x="1114" y="434"/>
                  <a:pt x="1114" y="435"/>
                </a:cubicBezTo>
                <a:cubicBezTo>
                  <a:pt x="1114" y="435"/>
                  <a:pt x="1115" y="435"/>
                  <a:pt x="1116" y="435"/>
                </a:cubicBezTo>
                <a:cubicBezTo>
                  <a:pt x="1116" y="435"/>
                  <a:pt x="1117" y="435"/>
                  <a:pt x="1117" y="435"/>
                </a:cubicBezTo>
                <a:cubicBezTo>
                  <a:pt x="1117" y="435"/>
                  <a:pt x="1117" y="434"/>
                  <a:pt x="1118" y="434"/>
                </a:cubicBezTo>
                <a:cubicBezTo>
                  <a:pt x="1119" y="434"/>
                  <a:pt x="1120" y="435"/>
                  <a:pt x="1121" y="434"/>
                </a:cubicBezTo>
                <a:cubicBezTo>
                  <a:pt x="1121" y="434"/>
                  <a:pt x="1121" y="434"/>
                  <a:pt x="1121" y="434"/>
                </a:cubicBezTo>
                <a:cubicBezTo>
                  <a:pt x="1122" y="434"/>
                  <a:pt x="1122" y="434"/>
                  <a:pt x="1123" y="434"/>
                </a:cubicBezTo>
                <a:cubicBezTo>
                  <a:pt x="1124" y="434"/>
                  <a:pt x="1124" y="434"/>
                  <a:pt x="1125" y="433"/>
                </a:cubicBezTo>
                <a:cubicBezTo>
                  <a:pt x="1125" y="433"/>
                  <a:pt x="1125" y="433"/>
                  <a:pt x="1125" y="433"/>
                </a:cubicBezTo>
                <a:cubicBezTo>
                  <a:pt x="1126" y="433"/>
                  <a:pt x="1126" y="433"/>
                  <a:pt x="1126" y="433"/>
                </a:cubicBezTo>
                <a:cubicBezTo>
                  <a:pt x="1127" y="433"/>
                  <a:pt x="1128" y="433"/>
                  <a:pt x="1129" y="433"/>
                </a:cubicBezTo>
                <a:cubicBezTo>
                  <a:pt x="1130" y="433"/>
                  <a:pt x="1131" y="432"/>
                  <a:pt x="1132" y="432"/>
                </a:cubicBezTo>
                <a:cubicBezTo>
                  <a:pt x="1132" y="433"/>
                  <a:pt x="1131" y="434"/>
                  <a:pt x="1132" y="434"/>
                </a:cubicBezTo>
                <a:cubicBezTo>
                  <a:pt x="1133" y="434"/>
                  <a:pt x="1133" y="437"/>
                  <a:pt x="1132" y="437"/>
                </a:cubicBezTo>
                <a:cubicBezTo>
                  <a:pt x="1133" y="438"/>
                  <a:pt x="1133" y="438"/>
                  <a:pt x="1134" y="438"/>
                </a:cubicBezTo>
                <a:cubicBezTo>
                  <a:pt x="1134" y="438"/>
                  <a:pt x="1134" y="437"/>
                  <a:pt x="1134" y="438"/>
                </a:cubicBezTo>
                <a:cubicBezTo>
                  <a:pt x="1134" y="438"/>
                  <a:pt x="1135" y="438"/>
                  <a:pt x="1135" y="438"/>
                </a:cubicBezTo>
                <a:cubicBezTo>
                  <a:pt x="1136" y="438"/>
                  <a:pt x="1134" y="438"/>
                  <a:pt x="1136" y="438"/>
                </a:cubicBezTo>
                <a:cubicBezTo>
                  <a:pt x="1137" y="439"/>
                  <a:pt x="1137" y="440"/>
                  <a:pt x="1137" y="440"/>
                </a:cubicBezTo>
                <a:cubicBezTo>
                  <a:pt x="1137" y="441"/>
                  <a:pt x="1137" y="442"/>
                  <a:pt x="1138" y="442"/>
                </a:cubicBezTo>
                <a:cubicBezTo>
                  <a:pt x="1138" y="442"/>
                  <a:pt x="1138" y="442"/>
                  <a:pt x="1138" y="442"/>
                </a:cubicBezTo>
                <a:cubicBezTo>
                  <a:pt x="1139" y="442"/>
                  <a:pt x="1139" y="442"/>
                  <a:pt x="1140" y="442"/>
                </a:cubicBezTo>
                <a:cubicBezTo>
                  <a:pt x="1140" y="442"/>
                  <a:pt x="1140" y="443"/>
                  <a:pt x="1140" y="443"/>
                </a:cubicBezTo>
                <a:cubicBezTo>
                  <a:pt x="1141" y="443"/>
                  <a:pt x="1141" y="443"/>
                  <a:pt x="1142" y="443"/>
                </a:cubicBezTo>
                <a:cubicBezTo>
                  <a:pt x="1142" y="443"/>
                  <a:pt x="1142" y="442"/>
                  <a:pt x="1143" y="442"/>
                </a:cubicBezTo>
                <a:cubicBezTo>
                  <a:pt x="1143" y="443"/>
                  <a:pt x="1142" y="443"/>
                  <a:pt x="1142" y="443"/>
                </a:cubicBezTo>
                <a:cubicBezTo>
                  <a:pt x="1142" y="444"/>
                  <a:pt x="1142" y="444"/>
                  <a:pt x="1142" y="445"/>
                </a:cubicBezTo>
                <a:cubicBezTo>
                  <a:pt x="1142" y="445"/>
                  <a:pt x="1142" y="446"/>
                  <a:pt x="1142" y="446"/>
                </a:cubicBezTo>
                <a:cubicBezTo>
                  <a:pt x="1142" y="447"/>
                  <a:pt x="1142" y="447"/>
                  <a:pt x="1143" y="447"/>
                </a:cubicBezTo>
                <a:cubicBezTo>
                  <a:pt x="1144" y="448"/>
                  <a:pt x="1145" y="449"/>
                  <a:pt x="1145" y="449"/>
                </a:cubicBezTo>
                <a:cubicBezTo>
                  <a:pt x="1146" y="449"/>
                  <a:pt x="1147" y="449"/>
                  <a:pt x="1147" y="449"/>
                </a:cubicBezTo>
                <a:cubicBezTo>
                  <a:pt x="1148" y="449"/>
                  <a:pt x="1149" y="449"/>
                  <a:pt x="1150" y="449"/>
                </a:cubicBezTo>
                <a:cubicBezTo>
                  <a:pt x="1151" y="449"/>
                  <a:pt x="1150" y="448"/>
                  <a:pt x="1151" y="448"/>
                </a:cubicBezTo>
                <a:cubicBezTo>
                  <a:pt x="1151" y="448"/>
                  <a:pt x="1151" y="448"/>
                  <a:pt x="1151" y="448"/>
                </a:cubicBezTo>
                <a:cubicBezTo>
                  <a:pt x="1151" y="447"/>
                  <a:pt x="1151" y="448"/>
                  <a:pt x="1152" y="447"/>
                </a:cubicBezTo>
                <a:cubicBezTo>
                  <a:pt x="1152" y="446"/>
                  <a:pt x="1152" y="446"/>
                  <a:pt x="1153" y="446"/>
                </a:cubicBezTo>
                <a:cubicBezTo>
                  <a:pt x="1153" y="447"/>
                  <a:pt x="1152" y="449"/>
                  <a:pt x="1151" y="449"/>
                </a:cubicBezTo>
                <a:cubicBezTo>
                  <a:pt x="1151" y="449"/>
                  <a:pt x="1151" y="450"/>
                  <a:pt x="1150" y="450"/>
                </a:cubicBezTo>
                <a:cubicBezTo>
                  <a:pt x="1150" y="450"/>
                  <a:pt x="1150" y="451"/>
                  <a:pt x="1150" y="451"/>
                </a:cubicBezTo>
                <a:cubicBezTo>
                  <a:pt x="1149" y="452"/>
                  <a:pt x="1148" y="451"/>
                  <a:pt x="1148" y="451"/>
                </a:cubicBezTo>
                <a:cubicBezTo>
                  <a:pt x="1148" y="451"/>
                  <a:pt x="1148" y="452"/>
                  <a:pt x="1147" y="452"/>
                </a:cubicBezTo>
                <a:cubicBezTo>
                  <a:pt x="1147" y="452"/>
                  <a:pt x="1147" y="452"/>
                  <a:pt x="1147" y="452"/>
                </a:cubicBezTo>
                <a:cubicBezTo>
                  <a:pt x="1146" y="452"/>
                  <a:pt x="1146" y="452"/>
                  <a:pt x="1145" y="452"/>
                </a:cubicBezTo>
                <a:cubicBezTo>
                  <a:pt x="1145" y="453"/>
                  <a:pt x="1144" y="452"/>
                  <a:pt x="1145" y="454"/>
                </a:cubicBezTo>
                <a:cubicBezTo>
                  <a:pt x="1145" y="455"/>
                  <a:pt x="1146" y="456"/>
                  <a:pt x="1147" y="456"/>
                </a:cubicBezTo>
                <a:cubicBezTo>
                  <a:pt x="1148" y="458"/>
                  <a:pt x="1150" y="459"/>
                  <a:pt x="1151" y="461"/>
                </a:cubicBezTo>
                <a:cubicBezTo>
                  <a:pt x="1152" y="462"/>
                  <a:pt x="1154" y="462"/>
                  <a:pt x="1155" y="461"/>
                </a:cubicBezTo>
                <a:cubicBezTo>
                  <a:pt x="1156" y="460"/>
                  <a:pt x="1156" y="461"/>
                  <a:pt x="1156" y="460"/>
                </a:cubicBezTo>
                <a:cubicBezTo>
                  <a:pt x="1157" y="460"/>
                  <a:pt x="1157" y="460"/>
                  <a:pt x="1157" y="460"/>
                </a:cubicBezTo>
                <a:cubicBezTo>
                  <a:pt x="1158" y="460"/>
                  <a:pt x="1158" y="458"/>
                  <a:pt x="1159" y="458"/>
                </a:cubicBezTo>
                <a:cubicBezTo>
                  <a:pt x="1159" y="456"/>
                  <a:pt x="1159" y="455"/>
                  <a:pt x="1159" y="453"/>
                </a:cubicBezTo>
                <a:cubicBezTo>
                  <a:pt x="1160" y="454"/>
                  <a:pt x="1160" y="452"/>
                  <a:pt x="1160" y="451"/>
                </a:cubicBezTo>
                <a:cubicBezTo>
                  <a:pt x="1160" y="451"/>
                  <a:pt x="1161" y="452"/>
                  <a:pt x="1161" y="452"/>
                </a:cubicBezTo>
                <a:cubicBezTo>
                  <a:pt x="1161" y="453"/>
                  <a:pt x="1161" y="453"/>
                  <a:pt x="1162" y="453"/>
                </a:cubicBezTo>
                <a:cubicBezTo>
                  <a:pt x="1161" y="454"/>
                  <a:pt x="1161" y="453"/>
                  <a:pt x="1161" y="454"/>
                </a:cubicBezTo>
                <a:cubicBezTo>
                  <a:pt x="1161" y="455"/>
                  <a:pt x="1161" y="455"/>
                  <a:pt x="1162" y="455"/>
                </a:cubicBezTo>
                <a:cubicBezTo>
                  <a:pt x="1162" y="455"/>
                  <a:pt x="1162" y="456"/>
                  <a:pt x="1162" y="456"/>
                </a:cubicBezTo>
                <a:cubicBezTo>
                  <a:pt x="1161" y="456"/>
                  <a:pt x="1161" y="458"/>
                  <a:pt x="1162" y="458"/>
                </a:cubicBezTo>
                <a:cubicBezTo>
                  <a:pt x="1162" y="458"/>
                  <a:pt x="1163" y="459"/>
                  <a:pt x="1163" y="459"/>
                </a:cubicBezTo>
                <a:cubicBezTo>
                  <a:pt x="1163" y="460"/>
                  <a:pt x="1163" y="460"/>
                  <a:pt x="1163" y="460"/>
                </a:cubicBezTo>
                <a:cubicBezTo>
                  <a:pt x="1163" y="461"/>
                  <a:pt x="1162" y="461"/>
                  <a:pt x="1162" y="462"/>
                </a:cubicBezTo>
                <a:cubicBezTo>
                  <a:pt x="1162" y="462"/>
                  <a:pt x="1162" y="462"/>
                  <a:pt x="1162" y="463"/>
                </a:cubicBezTo>
                <a:cubicBezTo>
                  <a:pt x="1161" y="463"/>
                  <a:pt x="1161" y="464"/>
                  <a:pt x="1161" y="465"/>
                </a:cubicBezTo>
                <a:cubicBezTo>
                  <a:pt x="1161" y="465"/>
                  <a:pt x="1161" y="466"/>
                  <a:pt x="1160" y="466"/>
                </a:cubicBezTo>
                <a:cubicBezTo>
                  <a:pt x="1160" y="466"/>
                  <a:pt x="1160" y="467"/>
                  <a:pt x="1161" y="467"/>
                </a:cubicBezTo>
                <a:cubicBezTo>
                  <a:pt x="1161" y="467"/>
                  <a:pt x="1161" y="468"/>
                  <a:pt x="1161" y="468"/>
                </a:cubicBezTo>
                <a:cubicBezTo>
                  <a:pt x="1161" y="468"/>
                  <a:pt x="1161" y="469"/>
                  <a:pt x="1162" y="469"/>
                </a:cubicBezTo>
                <a:cubicBezTo>
                  <a:pt x="1162" y="469"/>
                  <a:pt x="1162" y="469"/>
                  <a:pt x="1162" y="470"/>
                </a:cubicBezTo>
                <a:cubicBezTo>
                  <a:pt x="1162" y="470"/>
                  <a:pt x="1162" y="470"/>
                  <a:pt x="1162" y="471"/>
                </a:cubicBezTo>
                <a:cubicBezTo>
                  <a:pt x="1163" y="472"/>
                  <a:pt x="1163" y="472"/>
                  <a:pt x="1162" y="472"/>
                </a:cubicBezTo>
                <a:cubicBezTo>
                  <a:pt x="1162" y="473"/>
                  <a:pt x="1162" y="474"/>
                  <a:pt x="1163" y="474"/>
                </a:cubicBezTo>
                <a:cubicBezTo>
                  <a:pt x="1162" y="475"/>
                  <a:pt x="1162" y="476"/>
                  <a:pt x="1162" y="477"/>
                </a:cubicBezTo>
                <a:cubicBezTo>
                  <a:pt x="1163" y="477"/>
                  <a:pt x="1163" y="477"/>
                  <a:pt x="1163" y="477"/>
                </a:cubicBezTo>
                <a:cubicBezTo>
                  <a:pt x="1163" y="478"/>
                  <a:pt x="1163" y="477"/>
                  <a:pt x="1163" y="478"/>
                </a:cubicBezTo>
                <a:cubicBezTo>
                  <a:pt x="1163" y="478"/>
                  <a:pt x="1163" y="478"/>
                  <a:pt x="1163" y="479"/>
                </a:cubicBezTo>
                <a:cubicBezTo>
                  <a:pt x="1163" y="479"/>
                  <a:pt x="1163" y="479"/>
                  <a:pt x="1163" y="479"/>
                </a:cubicBezTo>
                <a:cubicBezTo>
                  <a:pt x="1163" y="479"/>
                  <a:pt x="1163" y="479"/>
                  <a:pt x="1163" y="480"/>
                </a:cubicBezTo>
                <a:cubicBezTo>
                  <a:pt x="1164" y="480"/>
                  <a:pt x="1163" y="481"/>
                  <a:pt x="1164" y="481"/>
                </a:cubicBezTo>
                <a:cubicBezTo>
                  <a:pt x="1164" y="481"/>
                  <a:pt x="1164" y="483"/>
                  <a:pt x="1164" y="483"/>
                </a:cubicBezTo>
                <a:cubicBezTo>
                  <a:pt x="1164" y="484"/>
                  <a:pt x="1164" y="483"/>
                  <a:pt x="1164" y="484"/>
                </a:cubicBezTo>
                <a:cubicBezTo>
                  <a:pt x="1164" y="485"/>
                  <a:pt x="1164" y="485"/>
                  <a:pt x="1164" y="486"/>
                </a:cubicBezTo>
                <a:cubicBezTo>
                  <a:pt x="1164" y="486"/>
                  <a:pt x="1165" y="486"/>
                  <a:pt x="1165" y="486"/>
                </a:cubicBezTo>
                <a:cubicBezTo>
                  <a:pt x="1165" y="486"/>
                  <a:pt x="1165" y="487"/>
                  <a:pt x="1165" y="487"/>
                </a:cubicBezTo>
                <a:cubicBezTo>
                  <a:pt x="1165" y="488"/>
                  <a:pt x="1165" y="487"/>
                  <a:pt x="1165" y="488"/>
                </a:cubicBezTo>
                <a:cubicBezTo>
                  <a:pt x="1165" y="488"/>
                  <a:pt x="1165" y="488"/>
                  <a:pt x="1165" y="489"/>
                </a:cubicBezTo>
                <a:cubicBezTo>
                  <a:pt x="1165" y="489"/>
                  <a:pt x="1166" y="489"/>
                  <a:pt x="1166" y="489"/>
                </a:cubicBezTo>
                <a:cubicBezTo>
                  <a:pt x="1166" y="489"/>
                  <a:pt x="1165" y="489"/>
                  <a:pt x="1166" y="489"/>
                </a:cubicBezTo>
                <a:cubicBezTo>
                  <a:pt x="1166" y="489"/>
                  <a:pt x="1166" y="491"/>
                  <a:pt x="1166" y="491"/>
                </a:cubicBezTo>
                <a:cubicBezTo>
                  <a:pt x="1167" y="493"/>
                  <a:pt x="1166" y="491"/>
                  <a:pt x="1167" y="492"/>
                </a:cubicBezTo>
                <a:cubicBezTo>
                  <a:pt x="1167" y="492"/>
                  <a:pt x="1167" y="492"/>
                  <a:pt x="1167" y="492"/>
                </a:cubicBezTo>
                <a:cubicBezTo>
                  <a:pt x="1167" y="492"/>
                  <a:pt x="1167" y="492"/>
                  <a:pt x="1167" y="492"/>
                </a:cubicBezTo>
                <a:cubicBezTo>
                  <a:pt x="1167" y="493"/>
                  <a:pt x="1167" y="493"/>
                  <a:pt x="1167" y="493"/>
                </a:cubicBezTo>
                <a:cubicBezTo>
                  <a:pt x="1167" y="493"/>
                  <a:pt x="1168" y="494"/>
                  <a:pt x="1168" y="494"/>
                </a:cubicBezTo>
                <a:cubicBezTo>
                  <a:pt x="1168" y="494"/>
                  <a:pt x="1168" y="494"/>
                  <a:pt x="1168" y="495"/>
                </a:cubicBezTo>
                <a:cubicBezTo>
                  <a:pt x="1168" y="495"/>
                  <a:pt x="1168" y="494"/>
                  <a:pt x="1168" y="495"/>
                </a:cubicBezTo>
                <a:cubicBezTo>
                  <a:pt x="1168" y="495"/>
                  <a:pt x="1168" y="495"/>
                  <a:pt x="1168" y="496"/>
                </a:cubicBezTo>
                <a:cubicBezTo>
                  <a:pt x="1168" y="496"/>
                  <a:pt x="1168" y="495"/>
                  <a:pt x="1168" y="496"/>
                </a:cubicBezTo>
                <a:cubicBezTo>
                  <a:pt x="1168" y="496"/>
                  <a:pt x="1169" y="498"/>
                  <a:pt x="1169" y="498"/>
                </a:cubicBezTo>
                <a:cubicBezTo>
                  <a:pt x="1169" y="498"/>
                  <a:pt x="1170" y="502"/>
                  <a:pt x="1170" y="503"/>
                </a:cubicBezTo>
                <a:cubicBezTo>
                  <a:pt x="1170" y="504"/>
                  <a:pt x="1170" y="505"/>
                  <a:pt x="1170" y="506"/>
                </a:cubicBezTo>
                <a:cubicBezTo>
                  <a:pt x="1170" y="506"/>
                  <a:pt x="1171" y="506"/>
                  <a:pt x="1171" y="506"/>
                </a:cubicBezTo>
                <a:cubicBezTo>
                  <a:pt x="1171" y="506"/>
                  <a:pt x="1171" y="509"/>
                  <a:pt x="1172" y="509"/>
                </a:cubicBezTo>
                <a:cubicBezTo>
                  <a:pt x="1172" y="509"/>
                  <a:pt x="1172" y="509"/>
                  <a:pt x="1172" y="509"/>
                </a:cubicBezTo>
                <a:cubicBezTo>
                  <a:pt x="1172" y="510"/>
                  <a:pt x="1172" y="510"/>
                  <a:pt x="1173" y="510"/>
                </a:cubicBezTo>
                <a:cubicBezTo>
                  <a:pt x="1173" y="510"/>
                  <a:pt x="1173" y="511"/>
                  <a:pt x="1173" y="512"/>
                </a:cubicBezTo>
                <a:cubicBezTo>
                  <a:pt x="1174" y="512"/>
                  <a:pt x="1174" y="512"/>
                  <a:pt x="1174" y="512"/>
                </a:cubicBezTo>
                <a:cubicBezTo>
                  <a:pt x="1174" y="513"/>
                  <a:pt x="1174" y="513"/>
                  <a:pt x="1174" y="513"/>
                </a:cubicBezTo>
                <a:cubicBezTo>
                  <a:pt x="1175" y="513"/>
                  <a:pt x="1175" y="514"/>
                  <a:pt x="1175" y="515"/>
                </a:cubicBezTo>
                <a:cubicBezTo>
                  <a:pt x="1175" y="515"/>
                  <a:pt x="1175" y="514"/>
                  <a:pt x="1176" y="515"/>
                </a:cubicBezTo>
                <a:cubicBezTo>
                  <a:pt x="1176" y="516"/>
                  <a:pt x="1176" y="517"/>
                  <a:pt x="1176" y="517"/>
                </a:cubicBezTo>
                <a:cubicBezTo>
                  <a:pt x="1176" y="518"/>
                  <a:pt x="1176" y="518"/>
                  <a:pt x="1177" y="518"/>
                </a:cubicBezTo>
                <a:cubicBezTo>
                  <a:pt x="1177" y="519"/>
                  <a:pt x="1177" y="519"/>
                  <a:pt x="1178" y="520"/>
                </a:cubicBezTo>
                <a:cubicBezTo>
                  <a:pt x="1178" y="520"/>
                  <a:pt x="1178" y="521"/>
                  <a:pt x="1178" y="521"/>
                </a:cubicBezTo>
                <a:cubicBezTo>
                  <a:pt x="1179" y="522"/>
                  <a:pt x="1179" y="522"/>
                  <a:pt x="1178" y="523"/>
                </a:cubicBezTo>
                <a:cubicBezTo>
                  <a:pt x="1178" y="523"/>
                  <a:pt x="1178" y="522"/>
                  <a:pt x="1178" y="523"/>
                </a:cubicBezTo>
                <a:cubicBezTo>
                  <a:pt x="1178" y="523"/>
                  <a:pt x="1178" y="523"/>
                  <a:pt x="1178" y="524"/>
                </a:cubicBezTo>
                <a:cubicBezTo>
                  <a:pt x="1178" y="525"/>
                  <a:pt x="1179" y="525"/>
                  <a:pt x="1179" y="526"/>
                </a:cubicBezTo>
                <a:cubicBezTo>
                  <a:pt x="1180" y="526"/>
                  <a:pt x="1180" y="526"/>
                  <a:pt x="1180" y="526"/>
                </a:cubicBezTo>
                <a:cubicBezTo>
                  <a:pt x="1180" y="526"/>
                  <a:pt x="1180" y="526"/>
                  <a:pt x="1180" y="527"/>
                </a:cubicBezTo>
                <a:cubicBezTo>
                  <a:pt x="1180" y="527"/>
                  <a:pt x="1181" y="528"/>
                  <a:pt x="1181" y="528"/>
                </a:cubicBezTo>
                <a:cubicBezTo>
                  <a:pt x="1181" y="528"/>
                  <a:pt x="1181" y="528"/>
                  <a:pt x="1181" y="528"/>
                </a:cubicBezTo>
                <a:cubicBezTo>
                  <a:pt x="1181" y="529"/>
                  <a:pt x="1181" y="528"/>
                  <a:pt x="1181" y="529"/>
                </a:cubicBezTo>
                <a:cubicBezTo>
                  <a:pt x="1181" y="529"/>
                  <a:pt x="1181" y="529"/>
                  <a:pt x="1181" y="529"/>
                </a:cubicBezTo>
                <a:cubicBezTo>
                  <a:pt x="1182" y="529"/>
                  <a:pt x="1182" y="529"/>
                  <a:pt x="1182" y="530"/>
                </a:cubicBezTo>
                <a:cubicBezTo>
                  <a:pt x="1182" y="530"/>
                  <a:pt x="1182" y="530"/>
                  <a:pt x="1182" y="530"/>
                </a:cubicBezTo>
                <a:cubicBezTo>
                  <a:pt x="1183" y="530"/>
                  <a:pt x="1182" y="531"/>
                  <a:pt x="1182" y="531"/>
                </a:cubicBezTo>
                <a:cubicBezTo>
                  <a:pt x="1183" y="532"/>
                  <a:pt x="1183" y="532"/>
                  <a:pt x="1184" y="532"/>
                </a:cubicBezTo>
                <a:cubicBezTo>
                  <a:pt x="1185" y="532"/>
                  <a:pt x="1184" y="531"/>
                  <a:pt x="1185" y="531"/>
                </a:cubicBezTo>
                <a:cubicBezTo>
                  <a:pt x="1186" y="531"/>
                  <a:pt x="1186" y="530"/>
                  <a:pt x="1187" y="529"/>
                </a:cubicBezTo>
                <a:cubicBezTo>
                  <a:pt x="1187" y="529"/>
                  <a:pt x="1187" y="529"/>
                  <a:pt x="1187" y="528"/>
                </a:cubicBezTo>
                <a:cubicBezTo>
                  <a:pt x="1187" y="528"/>
                  <a:pt x="1188" y="527"/>
                  <a:pt x="1189" y="527"/>
                </a:cubicBezTo>
                <a:cubicBezTo>
                  <a:pt x="1190" y="527"/>
                  <a:pt x="1189" y="526"/>
                  <a:pt x="1190" y="525"/>
                </a:cubicBezTo>
                <a:cubicBezTo>
                  <a:pt x="1191" y="524"/>
                  <a:pt x="1190" y="524"/>
                  <a:pt x="1191" y="523"/>
                </a:cubicBezTo>
                <a:cubicBezTo>
                  <a:pt x="1191" y="523"/>
                  <a:pt x="1192" y="523"/>
                  <a:pt x="1192" y="522"/>
                </a:cubicBezTo>
                <a:cubicBezTo>
                  <a:pt x="1192" y="522"/>
                  <a:pt x="1192" y="521"/>
                  <a:pt x="1192" y="521"/>
                </a:cubicBezTo>
                <a:cubicBezTo>
                  <a:pt x="1193" y="521"/>
                  <a:pt x="1194" y="522"/>
                  <a:pt x="1194" y="521"/>
                </a:cubicBezTo>
                <a:cubicBezTo>
                  <a:pt x="1194" y="520"/>
                  <a:pt x="1195" y="519"/>
                  <a:pt x="1194" y="519"/>
                </a:cubicBezTo>
                <a:cubicBezTo>
                  <a:pt x="1194" y="519"/>
                  <a:pt x="1194" y="518"/>
                  <a:pt x="1194" y="518"/>
                </a:cubicBezTo>
                <a:cubicBezTo>
                  <a:pt x="1193" y="517"/>
                  <a:pt x="1194" y="516"/>
                  <a:pt x="1194" y="515"/>
                </a:cubicBezTo>
                <a:cubicBezTo>
                  <a:pt x="1194" y="515"/>
                  <a:pt x="1193" y="514"/>
                  <a:pt x="1194" y="514"/>
                </a:cubicBezTo>
                <a:cubicBezTo>
                  <a:pt x="1194" y="514"/>
                  <a:pt x="1194" y="512"/>
                  <a:pt x="1194" y="512"/>
                </a:cubicBezTo>
                <a:cubicBezTo>
                  <a:pt x="1195" y="511"/>
                  <a:pt x="1196" y="511"/>
                  <a:pt x="1196" y="510"/>
                </a:cubicBezTo>
                <a:cubicBezTo>
                  <a:pt x="1196" y="510"/>
                  <a:pt x="1196" y="509"/>
                  <a:pt x="1196" y="508"/>
                </a:cubicBezTo>
                <a:cubicBezTo>
                  <a:pt x="1197" y="508"/>
                  <a:pt x="1197" y="508"/>
                  <a:pt x="1197" y="507"/>
                </a:cubicBezTo>
                <a:cubicBezTo>
                  <a:pt x="1196" y="506"/>
                  <a:pt x="1196" y="506"/>
                  <a:pt x="1196" y="505"/>
                </a:cubicBezTo>
                <a:cubicBezTo>
                  <a:pt x="1196" y="503"/>
                  <a:pt x="1195" y="502"/>
                  <a:pt x="1196" y="500"/>
                </a:cubicBezTo>
                <a:cubicBezTo>
                  <a:pt x="1196" y="499"/>
                  <a:pt x="1196" y="497"/>
                  <a:pt x="1196" y="495"/>
                </a:cubicBezTo>
                <a:cubicBezTo>
                  <a:pt x="1196" y="495"/>
                  <a:pt x="1197" y="494"/>
                  <a:pt x="1196" y="494"/>
                </a:cubicBezTo>
                <a:cubicBezTo>
                  <a:pt x="1197" y="494"/>
                  <a:pt x="1196" y="493"/>
                  <a:pt x="1196" y="493"/>
                </a:cubicBezTo>
                <a:cubicBezTo>
                  <a:pt x="1195" y="493"/>
                  <a:pt x="1196" y="490"/>
                  <a:pt x="1196" y="490"/>
                </a:cubicBezTo>
                <a:cubicBezTo>
                  <a:pt x="1197" y="489"/>
                  <a:pt x="1197" y="488"/>
                  <a:pt x="1198" y="488"/>
                </a:cubicBezTo>
                <a:cubicBezTo>
                  <a:pt x="1199" y="488"/>
                  <a:pt x="1200" y="489"/>
                  <a:pt x="1201" y="487"/>
                </a:cubicBezTo>
                <a:cubicBezTo>
                  <a:pt x="1202" y="486"/>
                  <a:pt x="1203" y="486"/>
                  <a:pt x="1204" y="486"/>
                </a:cubicBezTo>
                <a:cubicBezTo>
                  <a:pt x="1205" y="485"/>
                  <a:pt x="1206" y="485"/>
                  <a:pt x="1206" y="484"/>
                </a:cubicBezTo>
                <a:cubicBezTo>
                  <a:pt x="1206" y="484"/>
                  <a:pt x="1206" y="483"/>
                  <a:pt x="1206" y="483"/>
                </a:cubicBezTo>
                <a:cubicBezTo>
                  <a:pt x="1206" y="483"/>
                  <a:pt x="1206" y="483"/>
                  <a:pt x="1206" y="483"/>
                </a:cubicBezTo>
                <a:cubicBezTo>
                  <a:pt x="1206" y="483"/>
                  <a:pt x="1206" y="482"/>
                  <a:pt x="1206" y="482"/>
                </a:cubicBezTo>
                <a:cubicBezTo>
                  <a:pt x="1206" y="482"/>
                  <a:pt x="1207" y="482"/>
                  <a:pt x="1207" y="482"/>
                </a:cubicBezTo>
                <a:cubicBezTo>
                  <a:pt x="1207" y="481"/>
                  <a:pt x="1207" y="481"/>
                  <a:pt x="1207" y="481"/>
                </a:cubicBezTo>
                <a:cubicBezTo>
                  <a:pt x="1207" y="481"/>
                  <a:pt x="1207" y="481"/>
                  <a:pt x="1207" y="480"/>
                </a:cubicBezTo>
                <a:cubicBezTo>
                  <a:pt x="1207" y="480"/>
                  <a:pt x="1208" y="481"/>
                  <a:pt x="1208" y="480"/>
                </a:cubicBezTo>
                <a:cubicBezTo>
                  <a:pt x="1208" y="480"/>
                  <a:pt x="1209" y="480"/>
                  <a:pt x="1209" y="480"/>
                </a:cubicBezTo>
                <a:cubicBezTo>
                  <a:pt x="1210" y="480"/>
                  <a:pt x="1211" y="480"/>
                  <a:pt x="1211" y="479"/>
                </a:cubicBezTo>
                <a:cubicBezTo>
                  <a:pt x="1212" y="478"/>
                  <a:pt x="1214" y="477"/>
                  <a:pt x="1215" y="477"/>
                </a:cubicBezTo>
                <a:cubicBezTo>
                  <a:pt x="1216" y="475"/>
                  <a:pt x="1218" y="474"/>
                  <a:pt x="1219" y="472"/>
                </a:cubicBezTo>
                <a:cubicBezTo>
                  <a:pt x="1219" y="472"/>
                  <a:pt x="1219" y="472"/>
                  <a:pt x="1219" y="472"/>
                </a:cubicBezTo>
                <a:cubicBezTo>
                  <a:pt x="1219" y="471"/>
                  <a:pt x="1220" y="471"/>
                  <a:pt x="1220" y="471"/>
                </a:cubicBezTo>
                <a:cubicBezTo>
                  <a:pt x="1220" y="470"/>
                  <a:pt x="1221" y="470"/>
                  <a:pt x="1221" y="470"/>
                </a:cubicBezTo>
                <a:cubicBezTo>
                  <a:pt x="1221" y="469"/>
                  <a:pt x="1221" y="468"/>
                  <a:pt x="1222" y="468"/>
                </a:cubicBezTo>
                <a:cubicBezTo>
                  <a:pt x="1223" y="468"/>
                  <a:pt x="1224" y="468"/>
                  <a:pt x="1224" y="468"/>
                </a:cubicBezTo>
                <a:cubicBezTo>
                  <a:pt x="1224" y="468"/>
                  <a:pt x="1226" y="467"/>
                  <a:pt x="1226" y="467"/>
                </a:cubicBezTo>
                <a:cubicBezTo>
                  <a:pt x="1226" y="467"/>
                  <a:pt x="1226" y="466"/>
                  <a:pt x="1227" y="466"/>
                </a:cubicBezTo>
                <a:cubicBezTo>
                  <a:pt x="1228" y="466"/>
                  <a:pt x="1228" y="465"/>
                  <a:pt x="1229" y="465"/>
                </a:cubicBezTo>
                <a:cubicBezTo>
                  <a:pt x="1230" y="464"/>
                  <a:pt x="1230" y="463"/>
                  <a:pt x="1230" y="463"/>
                </a:cubicBezTo>
                <a:cubicBezTo>
                  <a:pt x="1230" y="462"/>
                  <a:pt x="1230" y="461"/>
                  <a:pt x="1230" y="460"/>
                </a:cubicBezTo>
                <a:cubicBezTo>
                  <a:pt x="1230" y="460"/>
                  <a:pt x="1230" y="460"/>
                  <a:pt x="1230" y="460"/>
                </a:cubicBezTo>
                <a:cubicBezTo>
                  <a:pt x="1230" y="459"/>
                  <a:pt x="1231" y="460"/>
                  <a:pt x="1231" y="459"/>
                </a:cubicBezTo>
                <a:cubicBezTo>
                  <a:pt x="1231" y="459"/>
                  <a:pt x="1231" y="459"/>
                  <a:pt x="1231" y="458"/>
                </a:cubicBezTo>
                <a:cubicBezTo>
                  <a:pt x="1232" y="458"/>
                  <a:pt x="1233" y="457"/>
                  <a:pt x="1234" y="457"/>
                </a:cubicBezTo>
                <a:cubicBezTo>
                  <a:pt x="1235" y="457"/>
                  <a:pt x="1234" y="457"/>
                  <a:pt x="1235" y="456"/>
                </a:cubicBezTo>
                <a:cubicBezTo>
                  <a:pt x="1235" y="456"/>
                  <a:pt x="1235" y="455"/>
                  <a:pt x="1235" y="457"/>
                </a:cubicBezTo>
                <a:cubicBezTo>
                  <a:pt x="1236" y="456"/>
                  <a:pt x="1237" y="456"/>
                  <a:pt x="1238" y="456"/>
                </a:cubicBezTo>
                <a:cubicBezTo>
                  <a:pt x="1238" y="456"/>
                  <a:pt x="1237" y="457"/>
                  <a:pt x="1238" y="458"/>
                </a:cubicBezTo>
                <a:cubicBezTo>
                  <a:pt x="1238" y="458"/>
                  <a:pt x="1239" y="458"/>
                  <a:pt x="1240" y="457"/>
                </a:cubicBezTo>
                <a:cubicBezTo>
                  <a:pt x="1241" y="456"/>
                  <a:pt x="1240" y="456"/>
                  <a:pt x="1241" y="456"/>
                </a:cubicBezTo>
                <a:cubicBezTo>
                  <a:pt x="1241" y="456"/>
                  <a:pt x="1242" y="456"/>
                  <a:pt x="1242" y="456"/>
                </a:cubicBezTo>
                <a:cubicBezTo>
                  <a:pt x="1242" y="456"/>
                  <a:pt x="1242" y="455"/>
                  <a:pt x="1242" y="455"/>
                </a:cubicBezTo>
                <a:cubicBezTo>
                  <a:pt x="1242" y="456"/>
                  <a:pt x="1242" y="456"/>
                  <a:pt x="1242" y="456"/>
                </a:cubicBezTo>
                <a:cubicBezTo>
                  <a:pt x="1243" y="456"/>
                  <a:pt x="1244" y="456"/>
                  <a:pt x="1243" y="455"/>
                </a:cubicBezTo>
                <a:cubicBezTo>
                  <a:pt x="1244" y="455"/>
                  <a:pt x="1244" y="455"/>
                  <a:pt x="1244" y="455"/>
                </a:cubicBezTo>
                <a:cubicBezTo>
                  <a:pt x="1245" y="456"/>
                  <a:pt x="1246" y="456"/>
                  <a:pt x="1246" y="455"/>
                </a:cubicBezTo>
                <a:cubicBezTo>
                  <a:pt x="1247" y="455"/>
                  <a:pt x="1247" y="455"/>
                  <a:pt x="1247" y="454"/>
                </a:cubicBezTo>
                <a:cubicBezTo>
                  <a:pt x="1246" y="453"/>
                  <a:pt x="1246" y="452"/>
                  <a:pt x="1246" y="452"/>
                </a:cubicBezTo>
                <a:cubicBezTo>
                  <a:pt x="1246" y="451"/>
                  <a:pt x="1247" y="451"/>
                  <a:pt x="1247" y="450"/>
                </a:cubicBezTo>
                <a:cubicBezTo>
                  <a:pt x="1247" y="450"/>
                  <a:pt x="1247" y="449"/>
                  <a:pt x="1247" y="449"/>
                </a:cubicBezTo>
                <a:cubicBezTo>
                  <a:pt x="1247" y="449"/>
                  <a:pt x="1247" y="449"/>
                  <a:pt x="1246" y="449"/>
                </a:cubicBezTo>
                <a:cubicBezTo>
                  <a:pt x="1246" y="448"/>
                  <a:pt x="1246" y="448"/>
                  <a:pt x="1246" y="448"/>
                </a:cubicBezTo>
                <a:cubicBezTo>
                  <a:pt x="1246" y="448"/>
                  <a:pt x="1246" y="448"/>
                  <a:pt x="1246" y="447"/>
                </a:cubicBezTo>
                <a:cubicBezTo>
                  <a:pt x="1247" y="448"/>
                  <a:pt x="1248" y="448"/>
                  <a:pt x="1249" y="449"/>
                </a:cubicBezTo>
                <a:cubicBezTo>
                  <a:pt x="1249" y="450"/>
                  <a:pt x="1250" y="450"/>
                  <a:pt x="1250" y="450"/>
                </a:cubicBezTo>
                <a:cubicBezTo>
                  <a:pt x="1251" y="450"/>
                  <a:pt x="1251" y="451"/>
                  <a:pt x="1252" y="451"/>
                </a:cubicBezTo>
                <a:cubicBezTo>
                  <a:pt x="1252" y="451"/>
                  <a:pt x="1252" y="452"/>
                  <a:pt x="1253" y="453"/>
                </a:cubicBezTo>
                <a:cubicBezTo>
                  <a:pt x="1254" y="453"/>
                  <a:pt x="1253" y="453"/>
                  <a:pt x="1253" y="454"/>
                </a:cubicBezTo>
                <a:cubicBezTo>
                  <a:pt x="1253" y="455"/>
                  <a:pt x="1254" y="455"/>
                  <a:pt x="1254" y="456"/>
                </a:cubicBezTo>
                <a:cubicBezTo>
                  <a:pt x="1254" y="457"/>
                  <a:pt x="1254" y="458"/>
                  <a:pt x="1254" y="459"/>
                </a:cubicBezTo>
                <a:cubicBezTo>
                  <a:pt x="1254" y="459"/>
                  <a:pt x="1254" y="460"/>
                  <a:pt x="1254" y="460"/>
                </a:cubicBezTo>
                <a:cubicBezTo>
                  <a:pt x="1255" y="461"/>
                  <a:pt x="1255" y="460"/>
                  <a:pt x="1255" y="460"/>
                </a:cubicBezTo>
                <a:cubicBezTo>
                  <a:pt x="1255" y="461"/>
                  <a:pt x="1255" y="461"/>
                  <a:pt x="1255" y="461"/>
                </a:cubicBezTo>
                <a:cubicBezTo>
                  <a:pt x="1256" y="461"/>
                  <a:pt x="1256" y="462"/>
                  <a:pt x="1256" y="463"/>
                </a:cubicBezTo>
                <a:cubicBezTo>
                  <a:pt x="1256" y="464"/>
                  <a:pt x="1256" y="463"/>
                  <a:pt x="1256" y="463"/>
                </a:cubicBezTo>
                <a:cubicBezTo>
                  <a:pt x="1256" y="463"/>
                  <a:pt x="1256" y="464"/>
                  <a:pt x="1256" y="464"/>
                </a:cubicBezTo>
                <a:cubicBezTo>
                  <a:pt x="1257" y="464"/>
                  <a:pt x="1257" y="464"/>
                  <a:pt x="1257" y="464"/>
                </a:cubicBezTo>
                <a:cubicBezTo>
                  <a:pt x="1257" y="465"/>
                  <a:pt x="1257" y="465"/>
                  <a:pt x="1258" y="466"/>
                </a:cubicBezTo>
                <a:cubicBezTo>
                  <a:pt x="1258" y="467"/>
                  <a:pt x="1259" y="465"/>
                  <a:pt x="1259" y="465"/>
                </a:cubicBezTo>
                <a:cubicBezTo>
                  <a:pt x="1259" y="465"/>
                  <a:pt x="1260" y="465"/>
                  <a:pt x="1260" y="465"/>
                </a:cubicBezTo>
                <a:cubicBezTo>
                  <a:pt x="1260" y="465"/>
                  <a:pt x="1260" y="465"/>
                  <a:pt x="1260" y="465"/>
                </a:cubicBezTo>
                <a:cubicBezTo>
                  <a:pt x="1260" y="464"/>
                  <a:pt x="1261" y="465"/>
                  <a:pt x="1261" y="465"/>
                </a:cubicBezTo>
                <a:cubicBezTo>
                  <a:pt x="1261" y="465"/>
                  <a:pt x="1261" y="467"/>
                  <a:pt x="1262" y="467"/>
                </a:cubicBezTo>
                <a:cubicBezTo>
                  <a:pt x="1263" y="468"/>
                  <a:pt x="1262" y="470"/>
                  <a:pt x="1264" y="470"/>
                </a:cubicBezTo>
                <a:cubicBezTo>
                  <a:pt x="1263" y="471"/>
                  <a:pt x="1264" y="474"/>
                  <a:pt x="1264" y="475"/>
                </a:cubicBezTo>
                <a:cubicBezTo>
                  <a:pt x="1264" y="475"/>
                  <a:pt x="1265" y="475"/>
                  <a:pt x="1265" y="475"/>
                </a:cubicBezTo>
                <a:cubicBezTo>
                  <a:pt x="1266" y="476"/>
                  <a:pt x="1265" y="476"/>
                  <a:pt x="1265" y="477"/>
                </a:cubicBezTo>
                <a:cubicBezTo>
                  <a:pt x="1266" y="477"/>
                  <a:pt x="1265" y="478"/>
                  <a:pt x="1266" y="478"/>
                </a:cubicBezTo>
                <a:cubicBezTo>
                  <a:pt x="1266" y="478"/>
                  <a:pt x="1266" y="479"/>
                  <a:pt x="1266" y="480"/>
                </a:cubicBezTo>
                <a:cubicBezTo>
                  <a:pt x="1266" y="480"/>
                  <a:pt x="1265" y="481"/>
                  <a:pt x="1265" y="481"/>
                </a:cubicBezTo>
                <a:cubicBezTo>
                  <a:pt x="1265" y="481"/>
                  <a:pt x="1265" y="481"/>
                  <a:pt x="1265" y="481"/>
                </a:cubicBezTo>
                <a:cubicBezTo>
                  <a:pt x="1265" y="482"/>
                  <a:pt x="1265" y="482"/>
                  <a:pt x="1265" y="483"/>
                </a:cubicBezTo>
                <a:cubicBezTo>
                  <a:pt x="1265" y="483"/>
                  <a:pt x="1264" y="483"/>
                  <a:pt x="1264" y="483"/>
                </a:cubicBezTo>
                <a:cubicBezTo>
                  <a:pt x="1264" y="483"/>
                  <a:pt x="1264" y="483"/>
                  <a:pt x="1264" y="484"/>
                </a:cubicBezTo>
                <a:cubicBezTo>
                  <a:pt x="1264" y="484"/>
                  <a:pt x="1264" y="483"/>
                  <a:pt x="1264" y="484"/>
                </a:cubicBezTo>
                <a:cubicBezTo>
                  <a:pt x="1264" y="484"/>
                  <a:pt x="1264" y="484"/>
                  <a:pt x="1264" y="485"/>
                </a:cubicBezTo>
                <a:cubicBezTo>
                  <a:pt x="1264" y="485"/>
                  <a:pt x="1264" y="486"/>
                  <a:pt x="1264" y="486"/>
                </a:cubicBezTo>
                <a:cubicBezTo>
                  <a:pt x="1264" y="487"/>
                  <a:pt x="1264" y="488"/>
                  <a:pt x="1265" y="488"/>
                </a:cubicBezTo>
                <a:cubicBezTo>
                  <a:pt x="1265" y="488"/>
                  <a:pt x="1266" y="488"/>
                  <a:pt x="1266" y="488"/>
                </a:cubicBezTo>
                <a:cubicBezTo>
                  <a:pt x="1267" y="488"/>
                  <a:pt x="1266" y="489"/>
                  <a:pt x="1267" y="488"/>
                </a:cubicBezTo>
                <a:cubicBezTo>
                  <a:pt x="1268" y="488"/>
                  <a:pt x="1268" y="488"/>
                  <a:pt x="1269" y="488"/>
                </a:cubicBezTo>
                <a:cubicBezTo>
                  <a:pt x="1271" y="489"/>
                  <a:pt x="1270" y="487"/>
                  <a:pt x="1271" y="487"/>
                </a:cubicBezTo>
                <a:cubicBezTo>
                  <a:pt x="1271" y="487"/>
                  <a:pt x="1272" y="487"/>
                  <a:pt x="1272" y="487"/>
                </a:cubicBezTo>
                <a:cubicBezTo>
                  <a:pt x="1272" y="486"/>
                  <a:pt x="1273" y="486"/>
                  <a:pt x="1273" y="486"/>
                </a:cubicBezTo>
                <a:cubicBezTo>
                  <a:pt x="1274" y="484"/>
                  <a:pt x="1274" y="483"/>
                  <a:pt x="1275" y="482"/>
                </a:cubicBezTo>
                <a:cubicBezTo>
                  <a:pt x="1276" y="481"/>
                  <a:pt x="1276" y="483"/>
                  <a:pt x="1276" y="483"/>
                </a:cubicBezTo>
                <a:cubicBezTo>
                  <a:pt x="1277" y="483"/>
                  <a:pt x="1277" y="483"/>
                  <a:pt x="1277" y="484"/>
                </a:cubicBezTo>
                <a:cubicBezTo>
                  <a:pt x="1278" y="484"/>
                  <a:pt x="1278" y="484"/>
                  <a:pt x="1278" y="484"/>
                </a:cubicBezTo>
                <a:cubicBezTo>
                  <a:pt x="1278" y="485"/>
                  <a:pt x="1278" y="485"/>
                  <a:pt x="1278" y="485"/>
                </a:cubicBezTo>
                <a:cubicBezTo>
                  <a:pt x="1279" y="485"/>
                  <a:pt x="1280" y="485"/>
                  <a:pt x="1280" y="486"/>
                </a:cubicBezTo>
                <a:cubicBezTo>
                  <a:pt x="1280" y="487"/>
                  <a:pt x="1280" y="486"/>
                  <a:pt x="1280" y="487"/>
                </a:cubicBezTo>
                <a:cubicBezTo>
                  <a:pt x="1280" y="487"/>
                  <a:pt x="1280" y="487"/>
                  <a:pt x="1280" y="488"/>
                </a:cubicBezTo>
                <a:cubicBezTo>
                  <a:pt x="1279" y="488"/>
                  <a:pt x="1279" y="488"/>
                  <a:pt x="1280" y="489"/>
                </a:cubicBezTo>
                <a:cubicBezTo>
                  <a:pt x="1280" y="490"/>
                  <a:pt x="1280" y="490"/>
                  <a:pt x="1281" y="490"/>
                </a:cubicBezTo>
                <a:cubicBezTo>
                  <a:pt x="1281" y="491"/>
                  <a:pt x="1281" y="490"/>
                  <a:pt x="1281" y="491"/>
                </a:cubicBezTo>
                <a:cubicBezTo>
                  <a:pt x="1281" y="492"/>
                  <a:pt x="1282" y="491"/>
                  <a:pt x="1282" y="492"/>
                </a:cubicBezTo>
                <a:cubicBezTo>
                  <a:pt x="1282" y="492"/>
                  <a:pt x="1282" y="492"/>
                  <a:pt x="1282" y="492"/>
                </a:cubicBezTo>
                <a:cubicBezTo>
                  <a:pt x="1282" y="493"/>
                  <a:pt x="1282" y="494"/>
                  <a:pt x="1282" y="494"/>
                </a:cubicBezTo>
                <a:cubicBezTo>
                  <a:pt x="1282" y="495"/>
                  <a:pt x="1282" y="495"/>
                  <a:pt x="1282" y="496"/>
                </a:cubicBezTo>
                <a:cubicBezTo>
                  <a:pt x="1282" y="497"/>
                  <a:pt x="1283" y="497"/>
                  <a:pt x="1283" y="498"/>
                </a:cubicBezTo>
                <a:cubicBezTo>
                  <a:pt x="1283" y="499"/>
                  <a:pt x="1283" y="498"/>
                  <a:pt x="1283" y="499"/>
                </a:cubicBezTo>
                <a:cubicBezTo>
                  <a:pt x="1283" y="499"/>
                  <a:pt x="1283" y="500"/>
                  <a:pt x="1283" y="500"/>
                </a:cubicBezTo>
                <a:cubicBezTo>
                  <a:pt x="1283" y="500"/>
                  <a:pt x="1284" y="501"/>
                  <a:pt x="1284" y="501"/>
                </a:cubicBezTo>
                <a:cubicBezTo>
                  <a:pt x="1285" y="502"/>
                  <a:pt x="1285" y="502"/>
                  <a:pt x="1285" y="503"/>
                </a:cubicBezTo>
                <a:cubicBezTo>
                  <a:pt x="1285" y="503"/>
                  <a:pt x="1285" y="504"/>
                  <a:pt x="1285" y="504"/>
                </a:cubicBezTo>
                <a:cubicBezTo>
                  <a:pt x="1285" y="504"/>
                  <a:pt x="1285" y="504"/>
                  <a:pt x="1285" y="504"/>
                </a:cubicBezTo>
                <a:cubicBezTo>
                  <a:pt x="1285" y="505"/>
                  <a:pt x="1285" y="505"/>
                  <a:pt x="1285" y="506"/>
                </a:cubicBezTo>
                <a:cubicBezTo>
                  <a:pt x="1285" y="506"/>
                  <a:pt x="1286" y="506"/>
                  <a:pt x="1286" y="507"/>
                </a:cubicBezTo>
                <a:cubicBezTo>
                  <a:pt x="1285" y="507"/>
                  <a:pt x="1286" y="507"/>
                  <a:pt x="1286" y="507"/>
                </a:cubicBezTo>
                <a:cubicBezTo>
                  <a:pt x="1286" y="507"/>
                  <a:pt x="1286" y="508"/>
                  <a:pt x="1286" y="508"/>
                </a:cubicBezTo>
                <a:cubicBezTo>
                  <a:pt x="1286" y="509"/>
                  <a:pt x="1286" y="510"/>
                  <a:pt x="1285" y="511"/>
                </a:cubicBezTo>
                <a:cubicBezTo>
                  <a:pt x="1285" y="511"/>
                  <a:pt x="1286" y="511"/>
                  <a:pt x="1286" y="511"/>
                </a:cubicBezTo>
                <a:cubicBezTo>
                  <a:pt x="1286" y="512"/>
                  <a:pt x="1286" y="512"/>
                  <a:pt x="1286" y="512"/>
                </a:cubicBezTo>
                <a:cubicBezTo>
                  <a:pt x="1287" y="512"/>
                  <a:pt x="1287" y="513"/>
                  <a:pt x="1287" y="514"/>
                </a:cubicBezTo>
                <a:cubicBezTo>
                  <a:pt x="1287" y="514"/>
                  <a:pt x="1287" y="514"/>
                  <a:pt x="1287" y="515"/>
                </a:cubicBezTo>
                <a:cubicBezTo>
                  <a:pt x="1287" y="515"/>
                  <a:pt x="1287" y="514"/>
                  <a:pt x="1287" y="515"/>
                </a:cubicBezTo>
                <a:cubicBezTo>
                  <a:pt x="1288" y="516"/>
                  <a:pt x="1287" y="517"/>
                  <a:pt x="1287" y="518"/>
                </a:cubicBezTo>
                <a:cubicBezTo>
                  <a:pt x="1287" y="519"/>
                  <a:pt x="1286" y="519"/>
                  <a:pt x="1286" y="519"/>
                </a:cubicBezTo>
                <a:cubicBezTo>
                  <a:pt x="1286" y="520"/>
                  <a:pt x="1286" y="521"/>
                  <a:pt x="1286" y="522"/>
                </a:cubicBezTo>
                <a:cubicBezTo>
                  <a:pt x="1286" y="522"/>
                  <a:pt x="1287" y="521"/>
                  <a:pt x="1287" y="522"/>
                </a:cubicBezTo>
                <a:cubicBezTo>
                  <a:pt x="1287" y="522"/>
                  <a:pt x="1287" y="523"/>
                  <a:pt x="1287" y="523"/>
                </a:cubicBezTo>
                <a:cubicBezTo>
                  <a:pt x="1287" y="523"/>
                  <a:pt x="1286" y="523"/>
                  <a:pt x="1286" y="524"/>
                </a:cubicBezTo>
                <a:cubicBezTo>
                  <a:pt x="1286" y="524"/>
                  <a:pt x="1286" y="525"/>
                  <a:pt x="1285" y="525"/>
                </a:cubicBezTo>
                <a:cubicBezTo>
                  <a:pt x="1285" y="526"/>
                  <a:pt x="1285" y="527"/>
                  <a:pt x="1285" y="528"/>
                </a:cubicBezTo>
                <a:cubicBezTo>
                  <a:pt x="1285" y="528"/>
                  <a:pt x="1285" y="528"/>
                  <a:pt x="1285" y="528"/>
                </a:cubicBezTo>
                <a:cubicBezTo>
                  <a:pt x="1285" y="529"/>
                  <a:pt x="1285" y="529"/>
                  <a:pt x="1285" y="530"/>
                </a:cubicBezTo>
                <a:cubicBezTo>
                  <a:pt x="1285" y="530"/>
                  <a:pt x="1285" y="530"/>
                  <a:pt x="1286" y="530"/>
                </a:cubicBezTo>
                <a:cubicBezTo>
                  <a:pt x="1286" y="531"/>
                  <a:pt x="1286" y="531"/>
                  <a:pt x="1286" y="531"/>
                </a:cubicBezTo>
                <a:cubicBezTo>
                  <a:pt x="1286" y="532"/>
                  <a:pt x="1289" y="534"/>
                  <a:pt x="1290" y="535"/>
                </a:cubicBezTo>
                <a:cubicBezTo>
                  <a:pt x="1290" y="535"/>
                  <a:pt x="1289" y="535"/>
                  <a:pt x="1290" y="536"/>
                </a:cubicBezTo>
                <a:cubicBezTo>
                  <a:pt x="1291" y="537"/>
                  <a:pt x="1291" y="537"/>
                  <a:pt x="1291" y="538"/>
                </a:cubicBezTo>
                <a:cubicBezTo>
                  <a:pt x="1291" y="539"/>
                  <a:pt x="1292" y="539"/>
                  <a:pt x="1293" y="540"/>
                </a:cubicBezTo>
                <a:cubicBezTo>
                  <a:pt x="1293" y="541"/>
                  <a:pt x="1293" y="542"/>
                  <a:pt x="1293" y="543"/>
                </a:cubicBezTo>
                <a:cubicBezTo>
                  <a:pt x="1293" y="544"/>
                  <a:pt x="1293" y="544"/>
                  <a:pt x="1293" y="546"/>
                </a:cubicBezTo>
                <a:cubicBezTo>
                  <a:pt x="1293" y="546"/>
                  <a:pt x="1294" y="545"/>
                  <a:pt x="1294" y="546"/>
                </a:cubicBezTo>
                <a:cubicBezTo>
                  <a:pt x="1294" y="547"/>
                  <a:pt x="1294" y="546"/>
                  <a:pt x="1294" y="547"/>
                </a:cubicBezTo>
                <a:cubicBezTo>
                  <a:pt x="1294" y="547"/>
                  <a:pt x="1294" y="548"/>
                  <a:pt x="1294" y="548"/>
                </a:cubicBezTo>
                <a:cubicBezTo>
                  <a:pt x="1294" y="548"/>
                  <a:pt x="1294" y="549"/>
                  <a:pt x="1294" y="550"/>
                </a:cubicBezTo>
                <a:cubicBezTo>
                  <a:pt x="1294" y="550"/>
                  <a:pt x="1294" y="550"/>
                  <a:pt x="1294" y="551"/>
                </a:cubicBezTo>
                <a:cubicBezTo>
                  <a:pt x="1294" y="551"/>
                  <a:pt x="1295" y="551"/>
                  <a:pt x="1295" y="552"/>
                </a:cubicBezTo>
                <a:cubicBezTo>
                  <a:pt x="1295" y="552"/>
                  <a:pt x="1295" y="552"/>
                  <a:pt x="1295" y="552"/>
                </a:cubicBezTo>
                <a:cubicBezTo>
                  <a:pt x="1295" y="552"/>
                  <a:pt x="1295" y="553"/>
                  <a:pt x="1295" y="554"/>
                </a:cubicBezTo>
                <a:cubicBezTo>
                  <a:pt x="1295" y="555"/>
                  <a:pt x="1296" y="556"/>
                  <a:pt x="1296" y="557"/>
                </a:cubicBezTo>
                <a:cubicBezTo>
                  <a:pt x="1297" y="558"/>
                  <a:pt x="1297" y="558"/>
                  <a:pt x="1298" y="559"/>
                </a:cubicBezTo>
                <a:cubicBezTo>
                  <a:pt x="1298" y="560"/>
                  <a:pt x="1298" y="559"/>
                  <a:pt x="1298" y="560"/>
                </a:cubicBezTo>
                <a:cubicBezTo>
                  <a:pt x="1298" y="560"/>
                  <a:pt x="1298" y="561"/>
                  <a:pt x="1298" y="561"/>
                </a:cubicBezTo>
                <a:cubicBezTo>
                  <a:pt x="1298" y="562"/>
                  <a:pt x="1299" y="563"/>
                  <a:pt x="1300" y="564"/>
                </a:cubicBezTo>
                <a:cubicBezTo>
                  <a:pt x="1300" y="564"/>
                  <a:pt x="1303" y="565"/>
                  <a:pt x="1303" y="566"/>
                </a:cubicBezTo>
                <a:cubicBezTo>
                  <a:pt x="1303" y="567"/>
                  <a:pt x="1304" y="567"/>
                  <a:pt x="1304" y="567"/>
                </a:cubicBezTo>
                <a:cubicBezTo>
                  <a:pt x="1305" y="568"/>
                  <a:pt x="1304" y="568"/>
                  <a:pt x="1305" y="568"/>
                </a:cubicBezTo>
                <a:cubicBezTo>
                  <a:pt x="1306" y="568"/>
                  <a:pt x="1305" y="568"/>
                  <a:pt x="1305" y="568"/>
                </a:cubicBezTo>
                <a:cubicBezTo>
                  <a:pt x="1305" y="568"/>
                  <a:pt x="1306" y="568"/>
                  <a:pt x="1306" y="568"/>
                </a:cubicBezTo>
                <a:cubicBezTo>
                  <a:pt x="1306" y="568"/>
                  <a:pt x="1306" y="568"/>
                  <a:pt x="1306" y="568"/>
                </a:cubicBezTo>
                <a:cubicBezTo>
                  <a:pt x="1306" y="569"/>
                  <a:pt x="1307" y="569"/>
                  <a:pt x="1307" y="569"/>
                </a:cubicBezTo>
                <a:cubicBezTo>
                  <a:pt x="1308" y="570"/>
                  <a:pt x="1308" y="569"/>
                  <a:pt x="1308" y="568"/>
                </a:cubicBezTo>
                <a:cubicBezTo>
                  <a:pt x="1309" y="567"/>
                  <a:pt x="1310" y="568"/>
                  <a:pt x="1312" y="568"/>
                </a:cubicBezTo>
                <a:cubicBezTo>
                  <a:pt x="1311" y="567"/>
                  <a:pt x="1311" y="566"/>
                  <a:pt x="1311" y="565"/>
                </a:cubicBezTo>
                <a:cubicBezTo>
                  <a:pt x="1310" y="564"/>
                  <a:pt x="1311" y="566"/>
                  <a:pt x="1310" y="564"/>
                </a:cubicBezTo>
                <a:cubicBezTo>
                  <a:pt x="1310" y="563"/>
                  <a:pt x="1310" y="564"/>
                  <a:pt x="1310" y="563"/>
                </a:cubicBezTo>
                <a:cubicBezTo>
                  <a:pt x="1310" y="563"/>
                  <a:pt x="1310" y="562"/>
                  <a:pt x="1310" y="562"/>
                </a:cubicBezTo>
                <a:cubicBezTo>
                  <a:pt x="1309" y="562"/>
                  <a:pt x="1308" y="562"/>
                  <a:pt x="1308" y="561"/>
                </a:cubicBezTo>
                <a:cubicBezTo>
                  <a:pt x="1308" y="561"/>
                  <a:pt x="1309" y="560"/>
                  <a:pt x="1308" y="560"/>
                </a:cubicBezTo>
                <a:cubicBezTo>
                  <a:pt x="1308" y="559"/>
                  <a:pt x="1309" y="554"/>
                  <a:pt x="1308" y="553"/>
                </a:cubicBezTo>
                <a:cubicBezTo>
                  <a:pt x="1308" y="553"/>
                  <a:pt x="1309" y="551"/>
                  <a:pt x="1308" y="551"/>
                </a:cubicBezTo>
                <a:cubicBezTo>
                  <a:pt x="1308" y="551"/>
                  <a:pt x="1308" y="551"/>
                  <a:pt x="1308" y="551"/>
                </a:cubicBezTo>
                <a:cubicBezTo>
                  <a:pt x="1307" y="551"/>
                  <a:pt x="1307" y="550"/>
                  <a:pt x="1307" y="550"/>
                </a:cubicBezTo>
                <a:cubicBezTo>
                  <a:pt x="1307" y="550"/>
                  <a:pt x="1308" y="550"/>
                  <a:pt x="1307" y="549"/>
                </a:cubicBezTo>
                <a:cubicBezTo>
                  <a:pt x="1305" y="548"/>
                  <a:pt x="1306" y="545"/>
                  <a:pt x="1304" y="545"/>
                </a:cubicBezTo>
                <a:cubicBezTo>
                  <a:pt x="1304" y="545"/>
                  <a:pt x="1302" y="543"/>
                  <a:pt x="1302" y="543"/>
                </a:cubicBezTo>
                <a:cubicBezTo>
                  <a:pt x="1301" y="542"/>
                  <a:pt x="1301" y="542"/>
                  <a:pt x="1301" y="541"/>
                </a:cubicBezTo>
                <a:cubicBezTo>
                  <a:pt x="1301" y="541"/>
                  <a:pt x="1298" y="538"/>
                  <a:pt x="1298" y="538"/>
                </a:cubicBezTo>
                <a:cubicBezTo>
                  <a:pt x="1297" y="538"/>
                  <a:pt x="1296" y="538"/>
                  <a:pt x="1295" y="537"/>
                </a:cubicBezTo>
                <a:cubicBezTo>
                  <a:pt x="1294" y="535"/>
                  <a:pt x="1293" y="533"/>
                  <a:pt x="1293" y="531"/>
                </a:cubicBezTo>
                <a:cubicBezTo>
                  <a:pt x="1293" y="531"/>
                  <a:pt x="1292" y="531"/>
                  <a:pt x="1292" y="531"/>
                </a:cubicBezTo>
                <a:cubicBezTo>
                  <a:pt x="1292" y="530"/>
                  <a:pt x="1291" y="530"/>
                  <a:pt x="1291" y="529"/>
                </a:cubicBezTo>
                <a:cubicBezTo>
                  <a:pt x="1291" y="528"/>
                  <a:pt x="1291" y="528"/>
                  <a:pt x="1291" y="527"/>
                </a:cubicBezTo>
                <a:cubicBezTo>
                  <a:pt x="1291" y="527"/>
                  <a:pt x="1290" y="527"/>
                  <a:pt x="1290" y="527"/>
                </a:cubicBezTo>
                <a:cubicBezTo>
                  <a:pt x="1289" y="527"/>
                  <a:pt x="1289" y="526"/>
                  <a:pt x="1289" y="526"/>
                </a:cubicBezTo>
                <a:cubicBezTo>
                  <a:pt x="1289" y="525"/>
                  <a:pt x="1289" y="524"/>
                  <a:pt x="1289" y="523"/>
                </a:cubicBezTo>
                <a:cubicBezTo>
                  <a:pt x="1289" y="522"/>
                  <a:pt x="1290" y="523"/>
                  <a:pt x="1290" y="522"/>
                </a:cubicBezTo>
                <a:cubicBezTo>
                  <a:pt x="1290" y="521"/>
                  <a:pt x="1290" y="522"/>
                  <a:pt x="1290" y="522"/>
                </a:cubicBezTo>
                <a:cubicBezTo>
                  <a:pt x="1290" y="521"/>
                  <a:pt x="1290" y="519"/>
                  <a:pt x="1290" y="519"/>
                </a:cubicBezTo>
                <a:cubicBezTo>
                  <a:pt x="1290" y="519"/>
                  <a:pt x="1291" y="518"/>
                  <a:pt x="1291" y="518"/>
                </a:cubicBezTo>
                <a:cubicBezTo>
                  <a:pt x="1291" y="517"/>
                  <a:pt x="1291" y="516"/>
                  <a:pt x="1291" y="515"/>
                </a:cubicBezTo>
                <a:cubicBezTo>
                  <a:pt x="1291" y="515"/>
                  <a:pt x="1291" y="515"/>
                  <a:pt x="1291" y="515"/>
                </a:cubicBezTo>
                <a:cubicBezTo>
                  <a:pt x="1291" y="514"/>
                  <a:pt x="1291" y="514"/>
                  <a:pt x="1291" y="513"/>
                </a:cubicBezTo>
                <a:cubicBezTo>
                  <a:pt x="1291" y="513"/>
                  <a:pt x="1292" y="511"/>
                  <a:pt x="1292" y="511"/>
                </a:cubicBezTo>
                <a:cubicBezTo>
                  <a:pt x="1292" y="510"/>
                  <a:pt x="1292" y="509"/>
                  <a:pt x="1292" y="508"/>
                </a:cubicBezTo>
                <a:cubicBezTo>
                  <a:pt x="1292" y="507"/>
                  <a:pt x="1293" y="506"/>
                  <a:pt x="1293" y="505"/>
                </a:cubicBezTo>
                <a:cubicBezTo>
                  <a:pt x="1292" y="505"/>
                  <a:pt x="1292" y="504"/>
                  <a:pt x="1292" y="504"/>
                </a:cubicBezTo>
                <a:cubicBezTo>
                  <a:pt x="1293" y="504"/>
                  <a:pt x="1293" y="504"/>
                  <a:pt x="1293" y="503"/>
                </a:cubicBezTo>
                <a:cubicBezTo>
                  <a:pt x="1293" y="503"/>
                  <a:pt x="1294" y="503"/>
                  <a:pt x="1294" y="503"/>
                </a:cubicBezTo>
                <a:cubicBezTo>
                  <a:pt x="1295" y="503"/>
                  <a:pt x="1295" y="503"/>
                  <a:pt x="1295" y="503"/>
                </a:cubicBezTo>
                <a:cubicBezTo>
                  <a:pt x="1295" y="503"/>
                  <a:pt x="1296" y="503"/>
                  <a:pt x="1296" y="503"/>
                </a:cubicBezTo>
                <a:cubicBezTo>
                  <a:pt x="1297" y="503"/>
                  <a:pt x="1297" y="506"/>
                  <a:pt x="1298" y="507"/>
                </a:cubicBezTo>
                <a:cubicBezTo>
                  <a:pt x="1298" y="507"/>
                  <a:pt x="1300" y="507"/>
                  <a:pt x="1300" y="507"/>
                </a:cubicBezTo>
                <a:cubicBezTo>
                  <a:pt x="1301" y="508"/>
                  <a:pt x="1301" y="510"/>
                  <a:pt x="1303" y="511"/>
                </a:cubicBezTo>
                <a:cubicBezTo>
                  <a:pt x="1303" y="511"/>
                  <a:pt x="1303" y="511"/>
                  <a:pt x="1303" y="511"/>
                </a:cubicBezTo>
                <a:cubicBezTo>
                  <a:pt x="1303" y="511"/>
                  <a:pt x="1303" y="511"/>
                  <a:pt x="1304" y="511"/>
                </a:cubicBezTo>
                <a:cubicBezTo>
                  <a:pt x="1304" y="511"/>
                  <a:pt x="1304" y="513"/>
                  <a:pt x="1305" y="513"/>
                </a:cubicBezTo>
                <a:cubicBezTo>
                  <a:pt x="1305" y="514"/>
                  <a:pt x="1306" y="514"/>
                  <a:pt x="1306" y="515"/>
                </a:cubicBezTo>
                <a:cubicBezTo>
                  <a:pt x="1306" y="516"/>
                  <a:pt x="1307" y="516"/>
                  <a:pt x="1307" y="516"/>
                </a:cubicBezTo>
                <a:cubicBezTo>
                  <a:pt x="1307" y="517"/>
                  <a:pt x="1307" y="518"/>
                  <a:pt x="1307" y="519"/>
                </a:cubicBezTo>
                <a:cubicBezTo>
                  <a:pt x="1308" y="518"/>
                  <a:pt x="1309" y="518"/>
                  <a:pt x="1309" y="518"/>
                </a:cubicBezTo>
                <a:cubicBezTo>
                  <a:pt x="1309" y="518"/>
                  <a:pt x="1309" y="519"/>
                  <a:pt x="1310" y="520"/>
                </a:cubicBezTo>
                <a:cubicBezTo>
                  <a:pt x="1310" y="520"/>
                  <a:pt x="1312" y="520"/>
                  <a:pt x="1312" y="520"/>
                </a:cubicBezTo>
                <a:cubicBezTo>
                  <a:pt x="1312" y="520"/>
                  <a:pt x="1313" y="520"/>
                  <a:pt x="1313" y="521"/>
                </a:cubicBezTo>
                <a:cubicBezTo>
                  <a:pt x="1313" y="521"/>
                  <a:pt x="1314" y="522"/>
                  <a:pt x="1314" y="523"/>
                </a:cubicBezTo>
                <a:cubicBezTo>
                  <a:pt x="1314" y="523"/>
                  <a:pt x="1314" y="525"/>
                  <a:pt x="1313" y="525"/>
                </a:cubicBezTo>
                <a:cubicBezTo>
                  <a:pt x="1313" y="525"/>
                  <a:pt x="1313" y="526"/>
                  <a:pt x="1314" y="527"/>
                </a:cubicBezTo>
                <a:cubicBezTo>
                  <a:pt x="1314" y="528"/>
                  <a:pt x="1314" y="528"/>
                  <a:pt x="1315" y="529"/>
                </a:cubicBezTo>
                <a:cubicBezTo>
                  <a:pt x="1315" y="530"/>
                  <a:pt x="1314" y="530"/>
                  <a:pt x="1314" y="531"/>
                </a:cubicBezTo>
                <a:cubicBezTo>
                  <a:pt x="1316" y="530"/>
                  <a:pt x="1317" y="530"/>
                  <a:pt x="1317" y="528"/>
                </a:cubicBezTo>
                <a:cubicBezTo>
                  <a:pt x="1318" y="528"/>
                  <a:pt x="1318" y="528"/>
                  <a:pt x="1319" y="528"/>
                </a:cubicBezTo>
                <a:cubicBezTo>
                  <a:pt x="1319" y="528"/>
                  <a:pt x="1319" y="527"/>
                  <a:pt x="1319" y="528"/>
                </a:cubicBezTo>
                <a:cubicBezTo>
                  <a:pt x="1319" y="527"/>
                  <a:pt x="1319" y="527"/>
                  <a:pt x="1319" y="527"/>
                </a:cubicBezTo>
                <a:cubicBezTo>
                  <a:pt x="1319" y="526"/>
                  <a:pt x="1318" y="524"/>
                  <a:pt x="1318" y="523"/>
                </a:cubicBezTo>
                <a:cubicBezTo>
                  <a:pt x="1318" y="523"/>
                  <a:pt x="1318" y="523"/>
                  <a:pt x="1318" y="523"/>
                </a:cubicBezTo>
                <a:cubicBezTo>
                  <a:pt x="1318" y="523"/>
                  <a:pt x="1318" y="522"/>
                  <a:pt x="1318" y="522"/>
                </a:cubicBezTo>
                <a:cubicBezTo>
                  <a:pt x="1318" y="522"/>
                  <a:pt x="1317" y="522"/>
                  <a:pt x="1317" y="522"/>
                </a:cubicBezTo>
                <a:cubicBezTo>
                  <a:pt x="1319" y="523"/>
                  <a:pt x="1319" y="525"/>
                  <a:pt x="1321" y="525"/>
                </a:cubicBezTo>
                <a:cubicBezTo>
                  <a:pt x="1322" y="525"/>
                  <a:pt x="1322" y="524"/>
                  <a:pt x="1322" y="524"/>
                </a:cubicBezTo>
                <a:cubicBezTo>
                  <a:pt x="1321" y="523"/>
                  <a:pt x="1320" y="523"/>
                  <a:pt x="1320" y="522"/>
                </a:cubicBezTo>
                <a:cubicBezTo>
                  <a:pt x="1319" y="522"/>
                  <a:pt x="1318" y="521"/>
                  <a:pt x="1318" y="520"/>
                </a:cubicBezTo>
                <a:cubicBezTo>
                  <a:pt x="1318" y="520"/>
                  <a:pt x="1319" y="520"/>
                  <a:pt x="1319" y="520"/>
                </a:cubicBezTo>
                <a:cubicBezTo>
                  <a:pt x="1320" y="520"/>
                  <a:pt x="1320" y="521"/>
                  <a:pt x="1320" y="521"/>
                </a:cubicBezTo>
                <a:cubicBezTo>
                  <a:pt x="1321" y="521"/>
                  <a:pt x="1322" y="522"/>
                  <a:pt x="1322" y="521"/>
                </a:cubicBezTo>
                <a:cubicBezTo>
                  <a:pt x="1322" y="521"/>
                  <a:pt x="1323" y="522"/>
                  <a:pt x="1324" y="521"/>
                </a:cubicBezTo>
                <a:cubicBezTo>
                  <a:pt x="1324" y="521"/>
                  <a:pt x="1324" y="521"/>
                  <a:pt x="1324" y="521"/>
                </a:cubicBezTo>
                <a:cubicBezTo>
                  <a:pt x="1324" y="521"/>
                  <a:pt x="1325" y="521"/>
                  <a:pt x="1325" y="521"/>
                </a:cubicBezTo>
                <a:cubicBezTo>
                  <a:pt x="1325" y="521"/>
                  <a:pt x="1325" y="520"/>
                  <a:pt x="1325" y="520"/>
                </a:cubicBezTo>
                <a:cubicBezTo>
                  <a:pt x="1325" y="520"/>
                  <a:pt x="1326" y="521"/>
                  <a:pt x="1327" y="521"/>
                </a:cubicBezTo>
                <a:cubicBezTo>
                  <a:pt x="1327" y="520"/>
                  <a:pt x="1327" y="520"/>
                  <a:pt x="1328" y="519"/>
                </a:cubicBezTo>
                <a:cubicBezTo>
                  <a:pt x="1328" y="519"/>
                  <a:pt x="1328" y="519"/>
                  <a:pt x="1328" y="519"/>
                </a:cubicBezTo>
                <a:cubicBezTo>
                  <a:pt x="1329" y="518"/>
                  <a:pt x="1330" y="519"/>
                  <a:pt x="1330" y="518"/>
                </a:cubicBezTo>
                <a:cubicBezTo>
                  <a:pt x="1330" y="517"/>
                  <a:pt x="1331" y="517"/>
                  <a:pt x="1331" y="517"/>
                </a:cubicBezTo>
                <a:cubicBezTo>
                  <a:pt x="1332" y="517"/>
                  <a:pt x="1331" y="517"/>
                  <a:pt x="1332" y="517"/>
                </a:cubicBezTo>
                <a:cubicBezTo>
                  <a:pt x="1332" y="517"/>
                  <a:pt x="1332" y="517"/>
                  <a:pt x="1333" y="516"/>
                </a:cubicBezTo>
                <a:cubicBezTo>
                  <a:pt x="1333" y="516"/>
                  <a:pt x="1333" y="515"/>
                  <a:pt x="1334" y="515"/>
                </a:cubicBezTo>
                <a:cubicBezTo>
                  <a:pt x="1334" y="515"/>
                  <a:pt x="1335" y="514"/>
                  <a:pt x="1335" y="514"/>
                </a:cubicBezTo>
                <a:cubicBezTo>
                  <a:pt x="1335" y="513"/>
                  <a:pt x="1335" y="512"/>
                  <a:pt x="1336" y="512"/>
                </a:cubicBezTo>
                <a:cubicBezTo>
                  <a:pt x="1336" y="510"/>
                  <a:pt x="1335" y="508"/>
                  <a:pt x="1336" y="508"/>
                </a:cubicBezTo>
                <a:cubicBezTo>
                  <a:pt x="1337" y="507"/>
                  <a:pt x="1337" y="506"/>
                  <a:pt x="1336" y="506"/>
                </a:cubicBezTo>
                <a:cubicBezTo>
                  <a:pt x="1336" y="506"/>
                  <a:pt x="1336" y="505"/>
                  <a:pt x="1336" y="505"/>
                </a:cubicBezTo>
                <a:cubicBezTo>
                  <a:pt x="1336" y="504"/>
                  <a:pt x="1335" y="504"/>
                  <a:pt x="1335" y="504"/>
                </a:cubicBezTo>
                <a:cubicBezTo>
                  <a:pt x="1335" y="503"/>
                  <a:pt x="1335" y="503"/>
                  <a:pt x="1335" y="501"/>
                </a:cubicBezTo>
                <a:cubicBezTo>
                  <a:pt x="1335" y="501"/>
                  <a:pt x="1335" y="500"/>
                  <a:pt x="1335" y="500"/>
                </a:cubicBezTo>
                <a:cubicBezTo>
                  <a:pt x="1335" y="499"/>
                  <a:pt x="1334" y="499"/>
                  <a:pt x="1334" y="499"/>
                </a:cubicBezTo>
                <a:cubicBezTo>
                  <a:pt x="1334" y="498"/>
                  <a:pt x="1334" y="497"/>
                  <a:pt x="1334" y="497"/>
                </a:cubicBezTo>
                <a:cubicBezTo>
                  <a:pt x="1333" y="496"/>
                  <a:pt x="1333" y="495"/>
                  <a:pt x="1333" y="494"/>
                </a:cubicBezTo>
                <a:cubicBezTo>
                  <a:pt x="1333" y="493"/>
                  <a:pt x="1332" y="494"/>
                  <a:pt x="1332" y="493"/>
                </a:cubicBezTo>
                <a:cubicBezTo>
                  <a:pt x="1332" y="493"/>
                  <a:pt x="1331" y="491"/>
                  <a:pt x="1331" y="491"/>
                </a:cubicBezTo>
                <a:cubicBezTo>
                  <a:pt x="1330" y="491"/>
                  <a:pt x="1330" y="489"/>
                  <a:pt x="1330" y="488"/>
                </a:cubicBezTo>
                <a:cubicBezTo>
                  <a:pt x="1329" y="488"/>
                  <a:pt x="1329" y="488"/>
                  <a:pt x="1329" y="487"/>
                </a:cubicBezTo>
                <a:cubicBezTo>
                  <a:pt x="1328" y="486"/>
                  <a:pt x="1328" y="487"/>
                  <a:pt x="1327" y="486"/>
                </a:cubicBezTo>
                <a:cubicBezTo>
                  <a:pt x="1327" y="486"/>
                  <a:pt x="1327" y="486"/>
                  <a:pt x="1327" y="486"/>
                </a:cubicBezTo>
                <a:cubicBezTo>
                  <a:pt x="1327" y="485"/>
                  <a:pt x="1327" y="486"/>
                  <a:pt x="1327" y="485"/>
                </a:cubicBezTo>
                <a:cubicBezTo>
                  <a:pt x="1326" y="485"/>
                  <a:pt x="1327" y="485"/>
                  <a:pt x="1327" y="485"/>
                </a:cubicBezTo>
                <a:cubicBezTo>
                  <a:pt x="1326" y="484"/>
                  <a:pt x="1326" y="484"/>
                  <a:pt x="1326" y="484"/>
                </a:cubicBezTo>
                <a:cubicBezTo>
                  <a:pt x="1326" y="483"/>
                  <a:pt x="1325" y="484"/>
                  <a:pt x="1325" y="484"/>
                </a:cubicBezTo>
                <a:cubicBezTo>
                  <a:pt x="1325" y="483"/>
                  <a:pt x="1325" y="483"/>
                  <a:pt x="1325" y="483"/>
                </a:cubicBezTo>
                <a:cubicBezTo>
                  <a:pt x="1325" y="482"/>
                  <a:pt x="1325" y="482"/>
                  <a:pt x="1324" y="482"/>
                </a:cubicBezTo>
                <a:cubicBezTo>
                  <a:pt x="1324" y="482"/>
                  <a:pt x="1323" y="481"/>
                  <a:pt x="1323" y="481"/>
                </a:cubicBezTo>
                <a:cubicBezTo>
                  <a:pt x="1323" y="480"/>
                  <a:pt x="1323" y="481"/>
                  <a:pt x="1322" y="480"/>
                </a:cubicBezTo>
                <a:cubicBezTo>
                  <a:pt x="1322" y="480"/>
                  <a:pt x="1323" y="480"/>
                  <a:pt x="1322" y="480"/>
                </a:cubicBezTo>
                <a:cubicBezTo>
                  <a:pt x="1321" y="479"/>
                  <a:pt x="1321" y="480"/>
                  <a:pt x="1321" y="479"/>
                </a:cubicBezTo>
                <a:cubicBezTo>
                  <a:pt x="1321" y="478"/>
                  <a:pt x="1321" y="479"/>
                  <a:pt x="1321" y="479"/>
                </a:cubicBezTo>
                <a:cubicBezTo>
                  <a:pt x="1321" y="478"/>
                  <a:pt x="1321" y="478"/>
                  <a:pt x="1321" y="478"/>
                </a:cubicBezTo>
                <a:cubicBezTo>
                  <a:pt x="1321" y="477"/>
                  <a:pt x="1319" y="477"/>
                  <a:pt x="1319" y="476"/>
                </a:cubicBezTo>
                <a:cubicBezTo>
                  <a:pt x="1319" y="476"/>
                  <a:pt x="1319" y="476"/>
                  <a:pt x="1319" y="476"/>
                </a:cubicBezTo>
                <a:cubicBezTo>
                  <a:pt x="1318" y="475"/>
                  <a:pt x="1319" y="476"/>
                  <a:pt x="1318" y="475"/>
                </a:cubicBezTo>
                <a:cubicBezTo>
                  <a:pt x="1318" y="475"/>
                  <a:pt x="1318" y="474"/>
                  <a:pt x="1318" y="474"/>
                </a:cubicBezTo>
                <a:cubicBezTo>
                  <a:pt x="1318" y="474"/>
                  <a:pt x="1318" y="474"/>
                  <a:pt x="1318" y="474"/>
                </a:cubicBezTo>
                <a:cubicBezTo>
                  <a:pt x="1318" y="474"/>
                  <a:pt x="1318" y="473"/>
                  <a:pt x="1318" y="473"/>
                </a:cubicBezTo>
                <a:cubicBezTo>
                  <a:pt x="1317" y="473"/>
                  <a:pt x="1317" y="474"/>
                  <a:pt x="1317" y="473"/>
                </a:cubicBezTo>
                <a:cubicBezTo>
                  <a:pt x="1317" y="472"/>
                  <a:pt x="1318" y="471"/>
                  <a:pt x="1318" y="470"/>
                </a:cubicBezTo>
                <a:cubicBezTo>
                  <a:pt x="1318" y="470"/>
                  <a:pt x="1318" y="469"/>
                  <a:pt x="1318" y="468"/>
                </a:cubicBezTo>
                <a:cubicBezTo>
                  <a:pt x="1318" y="467"/>
                  <a:pt x="1318" y="468"/>
                  <a:pt x="1318" y="467"/>
                </a:cubicBezTo>
                <a:cubicBezTo>
                  <a:pt x="1319" y="467"/>
                  <a:pt x="1319" y="466"/>
                  <a:pt x="1319" y="466"/>
                </a:cubicBezTo>
                <a:cubicBezTo>
                  <a:pt x="1320" y="466"/>
                  <a:pt x="1320" y="466"/>
                  <a:pt x="1320" y="466"/>
                </a:cubicBezTo>
                <a:cubicBezTo>
                  <a:pt x="1320" y="466"/>
                  <a:pt x="1320" y="466"/>
                  <a:pt x="1320" y="466"/>
                </a:cubicBezTo>
                <a:cubicBezTo>
                  <a:pt x="1321" y="466"/>
                  <a:pt x="1321" y="465"/>
                  <a:pt x="1321" y="465"/>
                </a:cubicBezTo>
                <a:cubicBezTo>
                  <a:pt x="1321" y="465"/>
                  <a:pt x="1321" y="465"/>
                  <a:pt x="1322" y="465"/>
                </a:cubicBezTo>
                <a:cubicBezTo>
                  <a:pt x="1322" y="465"/>
                  <a:pt x="1322" y="464"/>
                  <a:pt x="1322" y="463"/>
                </a:cubicBezTo>
                <a:cubicBezTo>
                  <a:pt x="1323" y="463"/>
                  <a:pt x="1323" y="463"/>
                  <a:pt x="1323" y="463"/>
                </a:cubicBezTo>
                <a:cubicBezTo>
                  <a:pt x="1323" y="462"/>
                  <a:pt x="1324" y="462"/>
                  <a:pt x="1324" y="461"/>
                </a:cubicBezTo>
                <a:cubicBezTo>
                  <a:pt x="1324" y="460"/>
                  <a:pt x="1324" y="460"/>
                  <a:pt x="1325" y="460"/>
                </a:cubicBezTo>
                <a:cubicBezTo>
                  <a:pt x="1326" y="460"/>
                  <a:pt x="1327" y="460"/>
                  <a:pt x="1327" y="459"/>
                </a:cubicBezTo>
                <a:cubicBezTo>
                  <a:pt x="1328" y="458"/>
                  <a:pt x="1329" y="458"/>
                  <a:pt x="1330" y="458"/>
                </a:cubicBezTo>
                <a:cubicBezTo>
                  <a:pt x="1330" y="457"/>
                  <a:pt x="1330" y="457"/>
                  <a:pt x="1330" y="456"/>
                </a:cubicBezTo>
                <a:cubicBezTo>
                  <a:pt x="1331" y="455"/>
                  <a:pt x="1332" y="456"/>
                  <a:pt x="1333" y="456"/>
                </a:cubicBezTo>
                <a:cubicBezTo>
                  <a:pt x="1333" y="456"/>
                  <a:pt x="1333" y="456"/>
                  <a:pt x="1333" y="456"/>
                </a:cubicBezTo>
                <a:cubicBezTo>
                  <a:pt x="1333" y="456"/>
                  <a:pt x="1335" y="455"/>
                  <a:pt x="1335" y="457"/>
                </a:cubicBezTo>
                <a:cubicBezTo>
                  <a:pt x="1335" y="456"/>
                  <a:pt x="1336" y="456"/>
                  <a:pt x="1336" y="456"/>
                </a:cubicBezTo>
                <a:cubicBezTo>
                  <a:pt x="1337" y="457"/>
                  <a:pt x="1336" y="456"/>
                  <a:pt x="1337" y="457"/>
                </a:cubicBezTo>
                <a:cubicBezTo>
                  <a:pt x="1337" y="458"/>
                  <a:pt x="1336" y="459"/>
                  <a:pt x="1336" y="461"/>
                </a:cubicBezTo>
                <a:cubicBezTo>
                  <a:pt x="1337" y="461"/>
                  <a:pt x="1338" y="463"/>
                  <a:pt x="1338" y="464"/>
                </a:cubicBezTo>
                <a:cubicBezTo>
                  <a:pt x="1339" y="464"/>
                  <a:pt x="1340" y="464"/>
                  <a:pt x="1341" y="463"/>
                </a:cubicBezTo>
                <a:cubicBezTo>
                  <a:pt x="1341" y="463"/>
                  <a:pt x="1341" y="462"/>
                  <a:pt x="1340" y="462"/>
                </a:cubicBezTo>
                <a:cubicBezTo>
                  <a:pt x="1340" y="462"/>
                  <a:pt x="1339" y="461"/>
                  <a:pt x="1339" y="461"/>
                </a:cubicBezTo>
                <a:cubicBezTo>
                  <a:pt x="1339" y="460"/>
                  <a:pt x="1340" y="461"/>
                  <a:pt x="1340" y="461"/>
                </a:cubicBezTo>
                <a:cubicBezTo>
                  <a:pt x="1340" y="461"/>
                  <a:pt x="1340" y="460"/>
                  <a:pt x="1340" y="460"/>
                </a:cubicBezTo>
                <a:cubicBezTo>
                  <a:pt x="1340" y="459"/>
                  <a:pt x="1342" y="459"/>
                  <a:pt x="1343" y="459"/>
                </a:cubicBezTo>
                <a:cubicBezTo>
                  <a:pt x="1344" y="458"/>
                  <a:pt x="1345" y="457"/>
                  <a:pt x="1345" y="456"/>
                </a:cubicBezTo>
                <a:cubicBezTo>
                  <a:pt x="1345" y="456"/>
                  <a:pt x="1346" y="457"/>
                  <a:pt x="1346" y="456"/>
                </a:cubicBezTo>
                <a:cubicBezTo>
                  <a:pt x="1347" y="456"/>
                  <a:pt x="1347" y="456"/>
                  <a:pt x="1347" y="455"/>
                </a:cubicBezTo>
                <a:cubicBezTo>
                  <a:pt x="1347" y="455"/>
                  <a:pt x="1348" y="455"/>
                  <a:pt x="1348" y="454"/>
                </a:cubicBezTo>
                <a:cubicBezTo>
                  <a:pt x="1348" y="455"/>
                  <a:pt x="1348" y="455"/>
                  <a:pt x="1349" y="455"/>
                </a:cubicBezTo>
                <a:cubicBezTo>
                  <a:pt x="1349" y="454"/>
                  <a:pt x="1350" y="454"/>
                  <a:pt x="1351" y="454"/>
                </a:cubicBezTo>
                <a:cubicBezTo>
                  <a:pt x="1351" y="454"/>
                  <a:pt x="1352" y="454"/>
                  <a:pt x="1352" y="454"/>
                </a:cubicBezTo>
                <a:cubicBezTo>
                  <a:pt x="1352" y="454"/>
                  <a:pt x="1353" y="454"/>
                  <a:pt x="1353" y="454"/>
                </a:cubicBezTo>
                <a:cubicBezTo>
                  <a:pt x="1354" y="454"/>
                  <a:pt x="1355" y="454"/>
                  <a:pt x="1355" y="453"/>
                </a:cubicBezTo>
                <a:cubicBezTo>
                  <a:pt x="1355" y="452"/>
                  <a:pt x="1356" y="452"/>
                  <a:pt x="1357" y="450"/>
                </a:cubicBezTo>
                <a:cubicBezTo>
                  <a:pt x="1357" y="449"/>
                  <a:pt x="1358" y="450"/>
                  <a:pt x="1358" y="449"/>
                </a:cubicBezTo>
                <a:cubicBezTo>
                  <a:pt x="1358" y="449"/>
                  <a:pt x="1356" y="449"/>
                  <a:pt x="1357" y="448"/>
                </a:cubicBezTo>
                <a:cubicBezTo>
                  <a:pt x="1357" y="448"/>
                  <a:pt x="1358" y="448"/>
                  <a:pt x="1358" y="448"/>
                </a:cubicBezTo>
                <a:cubicBezTo>
                  <a:pt x="1358" y="449"/>
                  <a:pt x="1358" y="449"/>
                  <a:pt x="1359" y="450"/>
                </a:cubicBezTo>
                <a:cubicBezTo>
                  <a:pt x="1359" y="450"/>
                  <a:pt x="1360" y="451"/>
                  <a:pt x="1360" y="451"/>
                </a:cubicBezTo>
                <a:cubicBezTo>
                  <a:pt x="1360" y="451"/>
                  <a:pt x="1360" y="451"/>
                  <a:pt x="1361" y="451"/>
                </a:cubicBezTo>
                <a:cubicBezTo>
                  <a:pt x="1361" y="451"/>
                  <a:pt x="1360" y="451"/>
                  <a:pt x="1361" y="451"/>
                </a:cubicBezTo>
                <a:cubicBezTo>
                  <a:pt x="1361" y="451"/>
                  <a:pt x="1362" y="451"/>
                  <a:pt x="1362" y="450"/>
                </a:cubicBezTo>
                <a:cubicBezTo>
                  <a:pt x="1362" y="450"/>
                  <a:pt x="1365" y="449"/>
                  <a:pt x="1366" y="449"/>
                </a:cubicBezTo>
                <a:cubicBezTo>
                  <a:pt x="1367" y="449"/>
                  <a:pt x="1367" y="450"/>
                  <a:pt x="1368" y="450"/>
                </a:cubicBezTo>
                <a:cubicBezTo>
                  <a:pt x="1368" y="449"/>
                  <a:pt x="1368" y="449"/>
                  <a:pt x="1369" y="449"/>
                </a:cubicBezTo>
                <a:cubicBezTo>
                  <a:pt x="1370" y="448"/>
                  <a:pt x="1370" y="447"/>
                  <a:pt x="1369" y="446"/>
                </a:cubicBezTo>
                <a:cubicBezTo>
                  <a:pt x="1369" y="445"/>
                  <a:pt x="1370" y="445"/>
                  <a:pt x="1371" y="445"/>
                </a:cubicBezTo>
                <a:cubicBezTo>
                  <a:pt x="1372" y="444"/>
                  <a:pt x="1371" y="443"/>
                  <a:pt x="1372" y="444"/>
                </a:cubicBezTo>
                <a:cubicBezTo>
                  <a:pt x="1373" y="444"/>
                  <a:pt x="1374" y="443"/>
                  <a:pt x="1374" y="442"/>
                </a:cubicBezTo>
                <a:cubicBezTo>
                  <a:pt x="1374" y="441"/>
                  <a:pt x="1375" y="442"/>
                  <a:pt x="1375" y="442"/>
                </a:cubicBezTo>
                <a:cubicBezTo>
                  <a:pt x="1375" y="442"/>
                  <a:pt x="1376" y="441"/>
                  <a:pt x="1376" y="441"/>
                </a:cubicBezTo>
                <a:cubicBezTo>
                  <a:pt x="1377" y="441"/>
                  <a:pt x="1377" y="440"/>
                  <a:pt x="1377" y="440"/>
                </a:cubicBezTo>
                <a:cubicBezTo>
                  <a:pt x="1377" y="440"/>
                  <a:pt x="1377" y="439"/>
                  <a:pt x="1376" y="439"/>
                </a:cubicBezTo>
                <a:cubicBezTo>
                  <a:pt x="1377" y="438"/>
                  <a:pt x="1379" y="438"/>
                  <a:pt x="1380" y="438"/>
                </a:cubicBezTo>
                <a:cubicBezTo>
                  <a:pt x="1380" y="437"/>
                  <a:pt x="1381" y="438"/>
                  <a:pt x="1382" y="438"/>
                </a:cubicBezTo>
                <a:cubicBezTo>
                  <a:pt x="1382" y="437"/>
                  <a:pt x="1382" y="436"/>
                  <a:pt x="1381" y="435"/>
                </a:cubicBezTo>
                <a:cubicBezTo>
                  <a:pt x="1382" y="435"/>
                  <a:pt x="1382" y="435"/>
                  <a:pt x="1383" y="435"/>
                </a:cubicBezTo>
                <a:cubicBezTo>
                  <a:pt x="1382" y="435"/>
                  <a:pt x="1382" y="434"/>
                  <a:pt x="1382" y="434"/>
                </a:cubicBezTo>
                <a:cubicBezTo>
                  <a:pt x="1383" y="433"/>
                  <a:pt x="1384" y="433"/>
                  <a:pt x="1385" y="433"/>
                </a:cubicBezTo>
                <a:cubicBezTo>
                  <a:pt x="1385" y="433"/>
                  <a:pt x="1385" y="433"/>
                  <a:pt x="1385" y="433"/>
                </a:cubicBezTo>
                <a:cubicBezTo>
                  <a:pt x="1385" y="432"/>
                  <a:pt x="1385" y="431"/>
                  <a:pt x="1385" y="431"/>
                </a:cubicBezTo>
                <a:cubicBezTo>
                  <a:pt x="1385" y="430"/>
                  <a:pt x="1385" y="430"/>
                  <a:pt x="1385" y="430"/>
                </a:cubicBezTo>
                <a:cubicBezTo>
                  <a:pt x="1384" y="429"/>
                  <a:pt x="1383" y="429"/>
                  <a:pt x="1383" y="429"/>
                </a:cubicBezTo>
                <a:cubicBezTo>
                  <a:pt x="1383" y="428"/>
                  <a:pt x="1383" y="428"/>
                  <a:pt x="1384" y="428"/>
                </a:cubicBezTo>
                <a:cubicBezTo>
                  <a:pt x="1384" y="428"/>
                  <a:pt x="1384" y="425"/>
                  <a:pt x="1385" y="425"/>
                </a:cubicBezTo>
                <a:cubicBezTo>
                  <a:pt x="1386" y="425"/>
                  <a:pt x="1386" y="425"/>
                  <a:pt x="1387" y="425"/>
                </a:cubicBezTo>
                <a:cubicBezTo>
                  <a:pt x="1387" y="424"/>
                  <a:pt x="1388" y="425"/>
                  <a:pt x="1388" y="424"/>
                </a:cubicBezTo>
                <a:cubicBezTo>
                  <a:pt x="1388" y="423"/>
                  <a:pt x="1387" y="423"/>
                  <a:pt x="1388" y="423"/>
                </a:cubicBezTo>
                <a:cubicBezTo>
                  <a:pt x="1388" y="423"/>
                  <a:pt x="1389" y="422"/>
                  <a:pt x="1389" y="422"/>
                </a:cubicBezTo>
                <a:cubicBezTo>
                  <a:pt x="1389" y="421"/>
                  <a:pt x="1389" y="421"/>
                  <a:pt x="1389" y="420"/>
                </a:cubicBezTo>
                <a:cubicBezTo>
                  <a:pt x="1389" y="420"/>
                  <a:pt x="1391" y="420"/>
                  <a:pt x="1391" y="419"/>
                </a:cubicBezTo>
                <a:cubicBezTo>
                  <a:pt x="1390" y="419"/>
                  <a:pt x="1390" y="419"/>
                  <a:pt x="1390" y="419"/>
                </a:cubicBezTo>
                <a:cubicBezTo>
                  <a:pt x="1390" y="418"/>
                  <a:pt x="1391" y="418"/>
                  <a:pt x="1392" y="418"/>
                </a:cubicBezTo>
                <a:cubicBezTo>
                  <a:pt x="1392" y="418"/>
                  <a:pt x="1392" y="417"/>
                  <a:pt x="1392" y="417"/>
                </a:cubicBezTo>
                <a:cubicBezTo>
                  <a:pt x="1393" y="417"/>
                  <a:pt x="1394" y="417"/>
                  <a:pt x="1394" y="416"/>
                </a:cubicBezTo>
                <a:cubicBezTo>
                  <a:pt x="1394" y="416"/>
                  <a:pt x="1393" y="415"/>
                  <a:pt x="1393" y="415"/>
                </a:cubicBezTo>
                <a:cubicBezTo>
                  <a:pt x="1393" y="414"/>
                  <a:pt x="1392" y="415"/>
                  <a:pt x="1393" y="414"/>
                </a:cubicBezTo>
                <a:cubicBezTo>
                  <a:pt x="1393" y="414"/>
                  <a:pt x="1393" y="414"/>
                  <a:pt x="1393" y="414"/>
                </a:cubicBezTo>
                <a:cubicBezTo>
                  <a:pt x="1394" y="414"/>
                  <a:pt x="1393" y="412"/>
                  <a:pt x="1393" y="411"/>
                </a:cubicBezTo>
                <a:cubicBezTo>
                  <a:pt x="1394" y="411"/>
                  <a:pt x="1395" y="411"/>
                  <a:pt x="1396" y="412"/>
                </a:cubicBezTo>
                <a:cubicBezTo>
                  <a:pt x="1396" y="411"/>
                  <a:pt x="1396" y="411"/>
                  <a:pt x="1396" y="411"/>
                </a:cubicBezTo>
                <a:cubicBezTo>
                  <a:pt x="1396" y="411"/>
                  <a:pt x="1395" y="411"/>
                  <a:pt x="1395" y="410"/>
                </a:cubicBezTo>
                <a:cubicBezTo>
                  <a:pt x="1395" y="409"/>
                  <a:pt x="1396" y="409"/>
                  <a:pt x="1396" y="409"/>
                </a:cubicBezTo>
                <a:cubicBezTo>
                  <a:pt x="1394" y="408"/>
                  <a:pt x="1396" y="407"/>
                  <a:pt x="1397" y="407"/>
                </a:cubicBezTo>
                <a:cubicBezTo>
                  <a:pt x="1397" y="407"/>
                  <a:pt x="1397" y="406"/>
                  <a:pt x="1397" y="406"/>
                </a:cubicBezTo>
                <a:cubicBezTo>
                  <a:pt x="1396" y="406"/>
                  <a:pt x="1396" y="406"/>
                  <a:pt x="1395" y="406"/>
                </a:cubicBezTo>
                <a:cubicBezTo>
                  <a:pt x="1395" y="405"/>
                  <a:pt x="1394" y="405"/>
                  <a:pt x="1394" y="405"/>
                </a:cubicBezTo>
                <a:cubicBezTo>
                  <a:pt x="1393" y="405"/>
                  <a:pt x="1392" y="406"/>
                  <a:pt x="1391" y="405"/>
                </a:cubicBezTo>
                <a:cubicBezTo>
                  <a:pt x="1390" y="405"/>
                  <a:pt x="1390" y="404"/>
                  <a:pt x="1391" y="404"/>
                </a:cubicBezTo>
                <a:cubicBezTo>
                  <a:pt x="1392" y="404"/>
                  <a:pt x="1392" y="403"/>
                  <a:pt x="1393" y="402"/>
                </a:cubicBezTo>
                <a:cubicBezTo>
                  <a:pt x="1393" y="402"/>
                  <a:pt x="1394" y="402"/>
                  <a:pt x="1394" y="402"/>
                </a:cubicBezTo>
                <a:cubicBezTo>
                  <a:pt x="1395" y="401"/>
                  <a:pt x="1395" y="401"/>
                  <a:pt x="1394" y="400"/>
                </a:cubicBezTo>
                <a:cubicBezTo>
                  <a:pt x="1394" y="399"/>
                  <a:pt x="1393" y="398"/>
                  <a:pt x="1393" y="398"/>
                </a:cubicBezTo>
                <a:cubicBezTo>
                  <a:pt x="1392" y="398"/>
                  <a:pt x="1392" y="398"/>
                  <a:pt x="1392" y="397"/>
                </a:cubicBezTo>
                <a:cubicBezTo>
                  <a:pt x="1392" y="397"/>
                  <a:pt x="1390" y="396"/>
                  <a:pt x="1390" y="396"/>
                </a:cubicBezTo>
                <a:cubicBezTo>
                  <a:pt x="1390" y="397"/>
                  <a:pt x="1388" y="397"/>
                  <a:pt x="1388" y="397"/>
                </a:cubicBezTo>
                <a:cubicBezTo>
                  <a:pt x="1388" y="397"/>
                  <a:pt x="1388" y="396"/>
                  <a:pt x="1387" y="396"/>
                </a:cubicBezTo>
                <a:cubicBezTo>
                  <a:pt x="1388" y="395"/>
                  <a:pt x="1389" y="395"/>
                  <a:pt x="1390" y="395"/>
                </a:cubicBezTo>
                <a:cubicBezTo>
                  <a:pt x="1390" y="395"/>
                  <a:pt x="1391" y="396"/>
                  <a:pt x="1391" y="396"/>
                </a:cubicBezTo>
                <a:cubicBezTo>
                  <a:pt x="1391" y="396"/>
                  <a:pt x="1392" y="396"/>
                  <a:pt x="1392" y="396"/>
                </a:cubicBezTo>
                <a:cubicBezTo>
                  <a:pt x="1392" y="396"/>
                  <a:pt x="1392" y="394"/>
                  <a:pt x="1392" y="394"/>
                </a:cubicBezTo>
                <a:cubicBezTo>
                  <a:pt x="1391" y="393"/>
                  <a:pt x="1391" y="392"/>
                  <a:pt x="1390" y="391"/>
                </a:cubicBezTo>
                <a:cubicBezTo>
                  <a:pt x="1388" y="390"/>
                  <a:pt x="1388" y="389"/>
                  <a:pt x="1387" y="387"/>
                </a:cubicBezTo>
                <a:cubicBezTo>
                  <a:pt x="1387" y="386"/>
                  <a:pt x="1387" y="385"/>
                  <a:pt x="1386" y="385"/>
                </a:cubicBezTo>
                <a:cubicBezTo>
                  <a:pt x="1385" y="385"/>
                  <a:pt x="1386" y="386"/>
                  <a:pt x="1385" y="386"/>
                </a:cubicBezTo>
                <a:cubicBezTo>
                  <a:pt x="1385" y="386"/>
                  <a:pt x="1385" y="386"/>
                  <a:pt x="1384" y="386"/>
                </a:cubicBezTo>
                <a:cubicBezTo>
                  <a:pt x="1385" y="385"/>
                  <a:pt x="1385" y="385"/>
                  <a:pt x="1385" y="384"/>
                </a:cubicBezTo>
                <a:cubicBezTo>
                  <a:pt x="1385" y="384"/>
                  <a:pt x="1385" y="383"/>
                  <a:pt x="1384" y="383"/>
                </a:cubicBezTo>
                <a:cubicBezTo>
                  <a:pt x="1384" y="381"/>
                  <a:pt x="1383" y="380"/>
                  <a:pt x="1383" y="378"/>
                </a:cubicBezTo>
                <a:cubicBezTo>
                  <a:pt x="1383" y="377"/>
                  <a:pt x="1383" y="376"/>
                  <a:pt x="1384" y="375"/>
                </a:cubicBezTo>
                <a:cubicBezTo>
                  <a:pt x="1384" y="374"/>
                  <a:pt x="1385" y="373"/>
                  <a:pt x="1386" y="373"/>
                </a:cubicBezTo>
                <a:cubicBezTo>
                  <a:pt x="1386" y="372"/>
                  <a:pt x="1385" y="371"/>
                  <a:pt x="1386" y="371"/>
                </a:cubicBezTo>
                <a:cubicBezTo>
                  <a:pt x="1387" y="371"/>
                  <a:pt x="1387" y="371"/>
                  <a:pt x="1388" y="370"/>
                </a:cubicBezTo>
                <a:cubicBezTo>
                  <a:pt x="1388" y="370"/>
                  <a:pt x="1388" y="370"/>
                  <a:pt x="1388" y="369"/>
                </a:cubicBezTo>
                <a:cubicBezTo>
                  <a:pt x="1389" y="369"/>
                  <a:pt x="1389" y="369"/>
                  <a:pt x="1389" y="368"/>
                </a:cubicBezTo>
                <a:cubicBezTo>
                  <a:pt x="1391" y="367"/>
                  <a:pt x="1391" y="367"/>
                  <a:pt x="1392" y="366"/>
                </a:cubicBezTo>
                <a:cubicBezTo>
                  <a:pt x="1393" y="366"/>
                  <a:pt x="1394" y="366"/>
                  <a:pt x="1394" y="366"/>
                </a:cubicBezTo>
                <a:cubicBezTo>
                  <a:pt x="1395" y="365"/>
                  <a:pt x="1397" y="363"/>
                  <a:pt x="1396" y="365"/>
                </a:cubicBezTo>
                <a:cubicBezTo>
                  <a:pt x="1398" y="365"/>
                  <a:pt x="1398" y="365"/>
                  <a:pt x="1398" y="364"/>
                </a:cubicBezTo>
                <a:cubicBezTo>
                  <a:pt x="1399" y="363"/>
                  <a:pt x="1399" y="362"/>
                  <a:pt x="1399" y="361"/>
                </a:cubicBezTo>
                <a:cubicBezTo>
                  <a:pt x="1398" y="361"/>
                  <a:pt x="1397" y="360"/>
                  <a:pt x="1395" y="361"/>
                </a:cubicBezTo>
                <a:cubicBezTo>
                  <a:pt x="1395" y="361"/>
                  <a:pt x="1394" y="361"/>
                  <a:pt x="1393" y="361"/>
                </a:cubicBezTo>
                <a:cubicBezTo>
                  <a:pt x="1392" y="361"/>
                  <a:pt x="1392" y="360"/>
                  <a:pt x="1391" y="360"/>
                </a:cubicBezTo>
                <a:cubicBezTo>
                  <a:pt x="1390" y="360"/>
                  <a:pt x="1389" y="360"/>
                  <a:pt x="1388" y="360"/>
                </a:cubicBezTo>
                <a:cubicBezTo>
                  <a:pt x="1388" y="360"/>
                  <a:pt x="1387" y="359"/>
                  <a:pt x="1387" y="360"/>
                </a:cubicBezTo>
                <a:cubicBezTo>
                  <a:pt x="1386" y="361"/>
                  <a:pt x="1385" y="361"/>
                  <a:pt x="1384" y="361"/>
                </a:cubicBezTo>
                <a:cubicBezTo>
                  <a:pt x="1384" y="362"/>
                  <a:pt x="1384" y="362"/>
                  <a:pt x="1384" y="363"/>
                </a:cubicBezTo>
                <a:cubicBezTo>
                  <a:pt x="1383" y="363"/>
                  <a:pt x="1384" y="363"/>
                  <a:pt x="1383" y="363"/>
                </a:cubicBezTo>
                <a:cubicBezTo>
                  <a:pt x="1383" y="363"/>
                  <a:pt x="1382" y="363"/>
                  <a:pt x="1382" y="363"/>
                </a:cubicBezTo>
                <a:cubicBezTo>
                  <a:pt x="1382" y="363"/>
                  <a:pt x="1382" y="363"/>
                  <a:pt x="1382" y="363"/>
                </a:cubicBezTo>
                <a:cubicBezTo>
                  <a:pt x="1381" y="363"/>
                  <a:pt x="1381" y="363"/>
                  <a:pt x="1381" y="364"/>
                </a:cubicBezTo>
                <a:cubicBezTo>
                  <a:pt x="1381" y="364"/>
                  <a:pt x="1380" y="363"/>
                  <a:pt x="1380" y="363"/>
                </a:cubicBezTo>
                <a:cubicBezTo>
                  <a:pt x="1379" y="362"/>
                  <a:pt x="1379" y="361"/>
                  <a:pt x="1379" y="361"/>
                </a:cubicBezTo>
                <a:cubicBezTo>
                  <a:pt x="1378" y="359"/>
                  <a:pt x="1376" y="358"/>
                  <a:pt x="1376" y="357"/>
                </a:cubicBezTo>
                <a:cubicBezTo>
                  <a:pt x="1376" y="356"/>
                  <a:pt x="1376" y="357"/>
                  <a:pt x="1376" y="356"/>
                </a:cubicBezTo>
                <a:cubicBezTo>
                  <a:pt x="1376" y="355"/>
                  <a:pt x="1375" y="355"/>
                  <a:pt x="1375" y="355"/>
                </a:cubicBezTo>
                <a:cubicBezTo>
                  <a:pt x="1375" y="355"/>
                  <a:pt x="1374" y="354"/>
                  <a:pt x="1374" y="354"/>
                </a:cubicBezTo>
                <a:cubicBezTo>
                  <a:pt x="1374" y="354"/>
                  <a:pt x="1375" y="353"/>
                  <a:pt x="1375" y="353"/>
                </a:cubicBezTo>
                <a:cubicBezTo>
                  <a:pt x="1375" y="352"/>
                  <a:pt x="1375" y="351"/>
                  <a:pt x="1376" y="351"/>
                </a:cubicBezTo>
                <a:cubicBezTo>
                  <a:pt x="1377" y="351"/>
                  <a:pt x="1379" y="351"/>
                  <a:pt x="1380" y="351"/>
                </a:cubicBezTo>
                <a:cubicBezTo>
                  <a:pt x="1381" y="351"/>
                  <a:pt x="1382" y="349"/>
                  <a:pt x="1382" y="349"/>
                </a:cubicBezTo>
                <a:cubicBezTo>
                  <a:pt x="1383" y="348"/>
                  <a:pt x="1383" y="348"/>
                  <a:pt x="1384" y="347"/>
                </a:cubicBezTo>
                <a:cubicBezTo>
                  <a:pt x="1385" y="346"/>
                  <a:pt x="1386" y="346"/>
                  <a:pt x="1386" y="346"/>
                </a:cubicBezTo>
                <a:cubicBezTo>
                  <a:pt x="1387" y="346"/>
                  <a:pt x="1387" y="345"/>
                  <a:pt x="1388" y="344"/>
                </a:cubicBezTo>
                <a:cubicBezTo>
                  <a:pt x="1388" y="344"/>
                  <a:pt x="1388" y="345"/>
                  <a:pt x="1388" y="344"/>
                </a:cubicBezTo>
                <a:cubicBezTo>
                  <a:pt x="1389" y="344"/>
                  <a:pt x="1389" y="343"/>
                  <a:pt x="1389" y="342"/>
                </a:cubicBezTo>
                <a:cubicBezTo>
                  <a:pt x="1390" y="341"/>
                  <a:pt x="1390" y="341"/>
                  <a:pt x="1391" y="340"/>
                </a:cubicBezTo>
                <a:cubicBezTo>
                  <a:pt x="1391" y="340"/>
                  <a:pt x="1392" y="339"/>
                  <a:pt x="1393" y="339"/>
                </a:cubicBezTo>
                <a:cubicBezTo>
                  <a:pt x="1394" y="340"/>
                  <a:pt x="1396" y="340"/>
                  <a:pt x="1398" y="341"/>
                </a:cubicBezTo>
                <a:cubicBezTo>
                  <a:pt x="1398" y="341"/>
                  <a:pt x="1397" y="342"/>
                  <a:pt x="1397" y="342"/>
                </a:cubicBezTo>
                <a:cubicBezTo>
                  <a:pt x="1397" y="342"/>
                  <a:pt x="1396" y="343"/>
                  <a:pt x="1396" y="342"/>
                </a:cubicBezTo>
                <a:cubicBezTo>
                  <a:pt x="1396" y="343"/>
                  <a:pt x="1396" y="344"/>
                  <a:pt x="1396" y="344"/>
                </a:cubicBezTo>
                <a:cubicBezTo>
                  <a:pt x="1396" y="344"/>
                  <a:pt x="1395" y="344"/>
                  <a:pt x="1395" y="345"/>
                </a:cubicBezTo>
                <a:cubicBezTo>
                  <a:pt x="1395" y="346"/>
                  <a:pt x="1395" y="346"/>
                  <a:pt x="1394" y="347"/>
                </a:cubicBezTo>
                <a:cubicBezTo>
                  <a:pt x="1393" y="347"/>
                  <a:pt x="1393" y="348"/>
                  <a:pt x="1393" y="348"/>
                </a:cubicBezTo>
                <a:cubicBezTo>
                  <a:pt x="1393" y="349"/>
                  <a:pt x="1393" y="349"/>
                  <a:pt x="1393" y="350"/>
                </a:cubicBezTo>
                <a:cubicBezTo>
                  <a:pt x="1394" y="350"/>
                  <a:pt x="1394" y="349"/>
                  <a:pt x="1395" y="349"/>
                </a:cubicBezTo>
                <a:cubicBezTo>
                  <a:pt x="1394" y="350"/>
                  <a:pt x="1394" y="351"/>
                  <a:pt x="1393" y="351"/>
                </a:cubicBezTo>
                <a:cubicBezTo>
                  <a:pt x="1393" y="352"/>
                  <a:pt x="1393" y="352"/>
                  <a:pt x="1393" y="353"/>
                </a:cubicBezTo>
                <a:cubicBezTo>
                  <a:pt x="1394" y="353"/>
                  <a:pt x="1395" y="353"/>
                  <a:pt x="1395" y="352"/>
                </a:cubicBezTo>
                <a:cubicBezTo>
                  <a:pt x="1395" y="352"/>
                  <a:pt x="1395" y="352"/>
                  <a:pt x="1395" y="351"/>
                </a:cubicBezTo>
                <a:cubicBezTo>
                  <a:pt x="1395" y="351"/>
                  <a:pt x="1396" y="351"/>
                  <a:pt x="1396" y="351"/>
                </a:cubicBezTo>
                <a:cubicBezTo>
                  <a:pt x="1396" y="351"/>
                  <a:pt x="1396" y="351"/>
                  <a:pt x="1396" y="351"/>
                </a:cubicBezTo>
                <a:cubicBezTo>
                  <a:pt x="1397" y="350"/>
                  <a:pt x="1396" y="351"/>
                  <a:pt x="1397" y="350"/>
                </a:cubicBezTo>
                <a:cubicBezTo>
                  <a:pt x="1398" y="350"/>
                  <a:pt x="1398" y="349"/>
                  <a:pt x="1399" y="349"/>
                </a:cubicBezTo>
                <a:cubicBezTo>
                  <a:pt x="1400" y="349"/>
                  <a:pt x="1399" y="348"/>
                  <a:pt x="1400" y="348"/>
                </a:cubicBezTo>
                <a:cubicBezTo>
                  <a:pt x="1400" y="348"/>
                  <a:pt x="1400" y="348"/>
                  <a:pt x="1401" y="348"/>
                </a:cubicBezTo>
                <a:cubicBezTo>
                  <a:pt x="1401" y="347"/>
                  <a:pt x="1401" y="347"/>
                  <a:pt x="1402" y="347"/>
                </a:cubicBezTo>
                <a:cubicBezTo>
                  <a:pt x="1402" y="347"/>
                  <a:pt x="1402" y="347"/>
                  <a:pt x="1402" y="347"/>
                </a:cubicBezTo>
                <a:cubicBezTo>
                  <a:pt x="1403" y="347"/>
                  <a:pt x="1403" y="347"/>
                  <a:pt x="1403" y="347"/>
                </a:cubicBezTo>
                <a:cubicBezTo>
                  <a:pt x="1404" y="347"/>
                  <a:pt x="1403" y="346"/>
                  <a:pt x="1404" y="346"/>
                </a:cubicBezTo>
                <a:cubicBezTo>
                  <a:pt x="1405" y="346"/>
                  <a:pt x="1405" y="346"/>
                  <a:pt x="1406" y="346"/>
                </a:cubicBezTo>
                <a:cubicBezTo>
                  <a:pt x="1407" y="346"/>
                  <a:pt x="1407" y="347"/>
                  <a:pt x="1407" y="347"/>
                </a:cubicBezTo>
                <a:cubicBezTo>
                  <a:pt x="1408" y="347"/>
                  <a:pt x="1408" y="347"/>
                  <a:pt x="1408" y="347"/>
                </a:cubicBezTo>
                <a:cubicBezTo>
                  <a:pt x="1409" y="346"/>
                  <a:pt x="1409" y="347"/>
                  <a:pt x="1409" y="347"/>
                </a:cubicBezTo>
                <a:cubicBezTo>
                  <a:pt x="1409" y="348"/>
                  <a:pt x="1410" y="348"/>
                  <a:pt x="1411" y="348"/>
                </a:cubicBezTo>
                <a:cubicBezTo>
                  <a:pt x="1412" y="349"/>
                  <a:pt x="1411" y="350"/>
                  <a:pt x="1411" y="350"/>
                </a:cubicBezTo>
                <a:cubicBezTo>
                  <a:pt x="1411" y="352"/>
                  <a:pt x="1411" y="352"/>
                  <a:pt x="1412" y="353"/>
                </a:cubicBezTo>
                <a:cubicBezTo>
                  <a:pt x="1412" y="354"/>
                  <a:pt x="1411" y="353"/>
                  <a:pt x="1410" y="353"/>
                </a:cubicBezTo>
                <a:cubicBezTo>
                  <a:pt x="1410" y="353"/>
                  <a:pt x="1409" y="355"/>
                  <a:pt x="1409" y="354"/>
                </a:cubicBezTo>
                <a:cubicBezTo>
                  <a:pt x="1409" y="355"/>
                  <a:pt x="1409" y="355"/>
                  <a:pt x="1408" y="356"/>
                </a:cubicBezTo>
                <a:cubicBezTo>
                  <a:pt x="1409" y="356"/>
                  <a:pt x="1409" y="357"/>
                  <a:pt x="1409" y="358"/>
                </a:cubicBezTo>
                <a:cubicBezTo>
                  <a:pt x="1410" y="358"/>
                  <a:pt x="1410" y="357"/>
                  <a:pt x="1410" y="357"/>
                </a:cubicBezTo>
                <a:cubicBezTo>
                  <a:pt x="1411" y="357"/>
                  <a:pt x="1411" y="358"/>
                  <a:pt x="1411" y="358"/>
                </a:cubicBezTo>
                <a:cubicBezTo>
                  <a:pt x="1411" y="358"/>
                  <a:pt x="1411" y="359"/>
                  <a:pt x="1410" y="359"/>
                </a:cubicBezTo>
                <a:cubicBezTo>
                  <a:pt x="1411" y="359"/>
                  <a:pt x="1411" y="360"/>
                  <a:pt x="1411" y="360"/>
                </a:cubicBezTo>
                <a:cubicBezTo>
                  <a:pt x="1412" y="360"/>
                  <a:pt x="1412" y="360"/>
                  <a:pt x="1413" y="361"/>
                </a:cubicBezTo>
                <a:cubicBezTo>
                  <a:pt x="1412" y="361"/>
                  <a:pt x="1414" y="360"/>
                  <a:pt x="1414" y="360"/>
                </a:cubicBezTo>
                <a:cubicBezTo>
                  <a:pt x="1415" y="360"/>
                  <a:pt x="1416" y="360"/>
                  <a:pt x="1417" y="360"/>
                </a:cubicBezTo>
                <a:cubicBezTo>
                  <a:pt x="1417" y="360"/>
                  <a:pt x="1417" y="360"/>
                  <a:pt x="1417" y="360"/>
                </a:cubicBezTo>
                <a:cubicBezTo>
                  <a:pt x="1417" y="360"/>
                  <a:pt x="1417" y="360"/>
                  <a:pt x="1418" y="360"/>
                </a:cubicBezTo>
                <a:cubicBezTo>
                  <a:pt x="1419" y="360"/>
                  <a:pt x="1418" y="361"/>
                  <a:pt x="1419" y="362"/>
                </a:cubicBezTo>
                <a:cubicBezTo>
                  <a:pt x="1419" y="362"/>
                  <a:pt x="1419" y="363"/>
                  <a:pt x="1419" y="363"/>
                </a:cubicBezTo>
                <a:cubicBezTo>
                  <a:pt x="1419" y="363"/>
                  <a:pt x="1419" y="363"/>
                  <a:pt x="1419" y="363"/>
                </a:cubicBezTo>
                <a:cubicBezTo>
                  <a:pt x="1419" y="365"/>
                  <a:pt x="1419" y="365"/>
                  <a:pt x="1418" y="365"/>
                </a:cubicBezTo>
                <a:cubicBezTo>
                  <a:pt x="1418" y="365"/>
                  <a:pt x="1418" y="366"/>
                  <a:pt x="1418" y="367"/>
                </a:cubicBezTo>
                <a:cubicBezTo>
                  <a:pt x="1419" y="367"/>
                  <a:pt x="1420" y="367"/>
                  <a:pt x="1419" y="368"/>
                </a:cubicBezTo>
                <a:cubicBezTo>
                  <a:pt x="1418" y="368"/>
                  <a:pt x="1418" y="369"/>
                  <a:pt x="1418" y="370"/>
                </a:cubicBezTo>
                <a:cubicBezTo>
                  <a:pt x="1419" y="370"/>
                  <a:pt x="1419" y="371"/>
                  <a:pt x="1419" y="371"/>
                </a:cubicBezTo>
                <a:cubicBezTo>
                  <a:pt x="1419" y="371"/>
                  <a:pt x="1419" y="371"/>
                  <a:pt x="1419" y="371"/>
                </a:cubicBezTo>
                <a:cubicBezTo>
                  <a:pt x="1418" y="372"/>
                  <a:pt x="1420" y="372"/>
                  <a:pt x="1418" y="373"/>
                </a:cubicBezTo>
                <a:cubicBezTo>
                  <a:pt x="1418" y="373"/>
                  <a:pt x="1417" y="373"/>
                  <a:pt x="1417" y="374"/>
                </a:cubicBezTo>
                <a:cubicBezTo>
                  <a:pt x="1417" y="375"/>
                  <a:pt x="1418" y="376"/>
                  <a:pt x="1418" y="376"/>
                </a:cubicBezTo>
                <a:cubicBezTo>
                  <a:pt x="1417" y="376"/>
                  <a:pt x="1417" y="378"/>
                  <a:pt x="1417" y="378"/>
                </a:cubicBezTo>
                <a:cubicBezTo>
                  <a:pt x="1417" y="378"/>
                  <a:pt x="1417" y="378"/>
                  <a:pt x="1417" y="378"/>
                </a:cubicBezTo>
                <a:cubicBezTo>
                  <a:pt x="1416" y="378"/>
                  <a:pt x="1417" y="379"/>
                  <a:pt x="1417" y="379"/>
                </a:cubicBezTo>
                <a:cubicBezTo>
                  <a:pt x="1417" y="380"/>
                  <a:pt x="1416" y="380"/>
                  <a:pt x="1416" y="381"/>
                </a:cubicBezTo>
                <a:cubicBezTo>
                  <a:pt x="1417" y="381"/>
                  <a:pt x="1417" y="382"/>
                  <a:pt x="1418" y="381"/>
                </a:cubicBezTo>
                <a:cubicBezTo>
                  <a:pt x="1419" y="381"/>
                  <a:pt x="1419" y="381"/>
                  <a:pt x="1420" y="380"/>
                </a:cubicBezTo>
                <a:cubicBezTo>
                  <a:pt x="1421" y="380"/>
                  <a:pt x="1421" y="380"/>
                  <a:pt x="1421" y="379"/>
                </a:cubicBezTo>
                <a:cubicBezTo>
                  <a:pt x="1421" y="378"/>
                  <a:pt x="1421" y="379"/>
                  <a:pt x="1422" y="378"/>
                </a:cubicBezTo>
                <a:cubicBezTo>
                  <a:pt x="1422" y="378"/>
                  <a:pt x="1422" y="378"/>
                  <a:pt x="1422" y="378"/>
                </a:cubicBezTo>
                <a:cubicBezTo>
                  <a:pt x="1423" y="378"/>
                  <a:pt x="1424" y="378"/>
                  <a:pt x="1425" y="378"/>
                </a:cubicBezTo>
                <a:cubicBezTo>
                  <a:pt x="1425" y="378"/>
                  <a:pt x="1426" y="378"/>
                  <a:pt x="1426" y="378"/>
                </a:cubicBezTo>
                <a:cubicBezTo>
                  <a:pt x="1427" y="377"/>
                  <a:pt x="1427" y="376"/>
                  <a:pt x="1427" y="376"/>
                </a:cubicBezTo>
                <a:cubicBezTo>
                  <a:pt x="1428" y="376"/>
                  <a:pt x="1428" y="376"/>
                  <a:pt x="1429" y="375"/>
                </a:cubicBezTo>
                <a:cubicBezTo>
                  <a:pt x="1430" y="375"/>
                  <a:pt x="1430" y="375"/>
                  <a:pt x="1430" y="374"/>
                </a:cubicBezTo>
                <a:cubicBezTo>
                  <a:pt x="1430" y="372"/>
                  <a:pt x="1431" y="371"/>
                  <a:pt x="1431" y="370"/>
                </a:cubicBezTo>
                <a:cubicBezTo>
                  <a:pt x="1429" y="371"/>
                  <a:pt x="1430" y="368"/>
                  <a:pt x="1430" y="367"/>
                </a:cubicBezTo>
                <a:cubicBezTo>
                  <a:pt x="1430" y="367"/>
                  <a:pt x="1430" y="366"/>
                  <a:pt x="1430" y="365"/>
                </a:cubicBezTo>
                <a:cubicBezTo>
                  <a:pt x="1430" y="365"/>
                  <a:pt x="1430" y="365"/>
                  <a:pt x="1430" y="365"/>
                </a:cubicBezTo>
                <a:cubicBezTo>
                  <a:pt x="1431" y="364"/>
                  <a:pt x="1430" y="365"/>
                  <a:pt x="1430" y="365"/>
                </a:cubicBezTo>
                <a:cubicBezTo>
                  <a:pt x="1430" y="364"/>
                  <a:pt x="1430" y="364"/>
                  <a:pt x="1430" y="363"/>
                </a:cubicBezTo>
                <a:cubicBezTo>
                  <a:pt x="1429" y="363"/>
                  <a:pt x="1429" y="363"/>
                  <a:pt x="1428" y="362"/>
                </a:cubicBezTo>
                <a:cubicBezTo>
                  <a:pt x="1428" y="361"/>
                  <a:pt x="1428" y="361"/>
                  <a:pt x="1428" y="360"/>
                </a:cubicBezTo>
                <a:cubicBezTo>
                  <a:pt x="1428" y="360"/>
                  <a:pt x="1428" y="361"/>
                  <a:pt x="1428" y="360"/>
                </a:cubicBezTo>
                <a:cubicBezTo>
                  <a:pt x="1428" y="360"/>
                  <a:pt x="1427" y="360"/>
                  <a:pt x="1427" y="360"/>
                </a:cubicBezTo>
                <a:cubicBezTo>
                  <a:pt x="1427" y="360"/>
                  <a:pt x="1427" y="359"/>
                  <a:pt x="1426" y="359"/>
                </a:cubicBezTo>
                <a:cubicBezTo>
                  <a:pt x="1426" y="359"/>
                  <a:pt x="1427" y="358"/>
                  <a:pt x="1427" y="358"/>
                </a:cubicBezTo>
                <a:cubicBezTo>
                  <a:pt x="1427" y="357"/>
                  <a:pt x="1426" y="357"/>
                  <a:pt x="1426" y="357"/>
                </a:cubicBezTo>
                <a:cubicBezTo>
                  <a:pt x="1426" y="357"/>
                  <a:pt x="1426" y="356"/>
                  <a:pt x="1426" y="356"/>
                </a:cubicBezTo>
                <a:cubicBezTo>
                  <a:pt x="1426" y="356"/>
                  <a:pt x="1425" y="356"/>
                  <a:pt x="1425" y="356"/>
                </a:cubicBezTo>
                <a:cubicBezTo>
                  <a:pt x="1425" y="356"/>
                  <a:pt x="1425" y="356"/>
                  <a:pt x="1425" y="356"/>
                </a:cubicBezTo>
                <a:cubicBezTo>
                  <a:pt x="1425" y="356"/>
                  <a:pt x="1425" y="356"/>
                  <a:pt x="1425" y="356"/>
                </a:cubicBezTo>
                <a:cubicBezTo>
                  <a:pt x="1425" y="355"/>
                  <a:pt x="1425" y="355"/>
                  <a:pt x="1425" y="355"/>
                </a:cubicBezTo>
                <a:cubicBezTo>
                  <a:pt x="1425" y="354"/>
                  <a:pt x="1425" y="355"/>
                  <a:pt x="1425" y="354"/>
                </a:cubicBezTo>
                <a:cubicBezTo>
                  <a:pt x="1425" y="354"/>
                  <a:pt x="1426" y="353"/>
                  <a:pt x="1425" y="353"/>
                </a:cubicBezTo>
                <a:cubicBezTo>
                  <a:pt x="1423" y="353"/>
                  <a:pt x="1423" y="351"/>
                  <a:pt x="1422" y="351"/>
                </a:cubicBezTo>
                <a:cubicBezTo>
                  <a:pt x="1421" y="351"/>
                  <a:pt x="1420" y="351"/>
                  <a:pt x="1420" y="350"/>
                </a:cubicBezTo>
                <a:cubicBezTo>
                  <a:pt x="1421" y="350"/>
                  <a:pt x="1421" y="350"/>
                  <a:pt x="1421" y="350"/>
                </a:cubicBezTo>
                <a:cubicBezTo>
                  <a:pt x="1421" y="350"/>
                  <a:pt x="1422" y="348"/>
                  <a:pt x="1422" y="347"/>
                </a:cubicBezTo>
                <a:cubicBezTo>
                  <a:pt x="1422" y="346"/>
                  <a:pt x="1422" y="346"/>
                  <a:pt x="1423" y="346"/>
                </a:cubicBezTo>
                <a:cubicBezTo>
                  <a:pt x="1424" y="346"/>
                  <a:pt x="1424" y="346"/>
                  <a:pt x="1424" y="345"/>
                </a:cubicBezTo>
                <a:cubicBezTo>
                  <a:pt x="1424" y="345"/>
                  <a:pt x="1425" y="345"/>
                  <a:pt x="1425" y="345"/>
                </a:cubicBezTo>
                <a:cubicBezTo>
                  <a:pt x="1425" y="345"/>
                  <a:pt x="1425" y="345"/>
                  <a:pt x="1425" y="345"/>
                </a:cubicBezTo>
                <a:cubicBezTo>
                  <a:pt x="1425" y="344"/>
                  <a:pt x="1426" y="344"/>
                  <a:pt x="1427" y="343"/>
                </a:cubicBezTo>
                <a:cubicBezTo>
                  <a:pt x="1427" y="343"/>
                  <a:pt x="1427" y="342"/>
                  <a:pt x="1427" y="342"/>
                </a:cubicBezTo>
                <a:cubicBezTo>
                  <a:pt x="1427" y="342"/>
                  <a:pt x="1428" y="342"/>
                  <a:pt x="1427" y="342"/>
                </a:cubicBezTo>
                <a:cubicBezTo>
                  <a:pt x="1427" y="341"/>
                  <a:pt x="1429" y="341"/>
                  <a:pt x="1429" y="341"/>
                </a:cubicBezTo>
                <a:cubicBezTo>
                  <a:pt x="1430" y="341"/>
                  <a:pt x="1430" y="341"/>
                  <a:pt x="1430" y="341"/>
                </a:cubicBezTo>
                <a:cubicBezTo>
                  <a:pt x="1430" y="340"/>
                  <a:pt x="1430" y="340"/>
                  <a:pt x="1430" y="340"/>
                </a:cubicBezTo>
                <a:cubicBezTo>
                  <a:pt x="1430" y="340"/>
                  <a:pt x="1431" y="340"/>
                  <a:pt x="1431" y="339"/>
                </a:cubicBezTo>
                <a:cubicBezTo>
                  <a:pt x="1432" y="339"/>
                  <a:pt x="1432" y="338"/>
                  <a:pt x="1432" y="337"/>
                </a:cubicBezTo>
                <a:cubicBezTo>
                  <a:pt x="1431" y="336"/>
                  <a:pt x="1431" y="335"/>
                  <a:pt x="1431" y="334"/>
                </a:cubicBezTo>
                <a:cubicBezTo>
                  <a:pt x="1431" y="333"/>
                  <a:pt x="1432" y="333"/>
                  <a:pt x="1432" y="333"/>
                </a:cubicBezTo>
                <a:cubicBezTo>
                  <a:pt x="1433" y="333"/>
                  <a:pt x="1432" y="332"/>
                  <a:pt x="1433" y="332"/>
                </a:cubicBezTo>
                <a:cubicBezTo>
                  <a:pt x="1433" y="331"/>
                  <a:pt x="1434" y="332"/>
                  <a:pt x="1434" y="331"/>
                </a:cubicBezTo>
                <a:cubicBezTo>
                  <a:pt x="1434" y="331"/>
                  <a:pt x="1436" y="330"/>
                  <a:pt x="1436" y="329"/>
                </a:cubicBezTo>
                <a:cubicBezTo>
                  <a:pt x="1436" y="329"/>
                  <a:pt x="1437" y="329"/>
                  <a:pt x="1437" y="328"/>
                </a:cubicBezTo>
                <a:cubicBezTo>
                  <a:pt x="1437" y="328"/>
                  <a:pt x="1437" y="328"/>
                  <a:pt x="1438" y="328"/>
                </a:cubicBezTo>
                <a:cubicBezTo>
                  <a:pt x="1438" y="328"/>
                  <a:pt x="1439" y="328"/>
                  <a:pt x="1439" y="327"/>
                </a:cubicBezTo>
                <a:cubicBezTo>
                  <a:pt x="1439" y="327"/>
                  <a:pt x="1439" y="327"/>
                  <a:pt x="1439" y="326"/>
                </a:cubicBezTo>
                <a:cubicBezTo>
                  <a:pt x="1439" y="326"/>
                  <a:pt x="1440" y="326"/>
                  <a:pt x="1440" y="326"/>
                </a:cubicBezTo>
                <a:cubicBezTo>
                  <a:pt x="1441" y="326"/>
                  <a:pt x="1440" y="326"/>
                  <a:pt x="1441" y="325"/>
                </a:cubicBezTo>
                <a:cubicBezTo>
                  <a:pt x="1441" y="325"/>
                  <a:pt x="1441" y="326"/>
                  <a:pt x="1442" y="325"/>
                </a:cubicBezTo>
                <a:cubicBezTo>
                  <a:pt x="1442" y="324"/>
                  <a:pt x="1442" y="323"/>
                  <a:pt x="1443" y="323"/>
                </a:cubicBezTo>
                <a:cubicBezTo>
                  <a:pt x="1443" y="323"/>
                  <a:pt x="1444" y="323"/>
                  <a:pt x="1444" y="323"/>
                </a:cubicBezTo>
                <a:cubicBezTo>
                  <a:pt x="1444" y="324"/>
                  <a:pt x="1444" y="324"/>
                  <a:pt x="1444" y="324"/>
                </a:cubicBezTo>
                <a:cubicBezTo>
                  <a:pt x="1445" y="324"/>
                  <a:pt x="1445" y="324"/>
                  <a:pt x="1446" y="323"/>
                </a:cubicBezTo>
                <a:cubicBezTo>
                  <a:pt x="1446" y="324"/>
                  <a:pt x="1445" y="325"/>
                  <a:pt x="1446" y="326"/>
                </a:cubicBezTo>
                <a:cubicBezTo>
                  <a:pt x="1446" y="326"/>
                  <a:pt x="1446" y="326"/>
                  <a:pt x="1447" y="327"/>
                </a:cubicBezTo>
                <a:cubicBezTo>
                  <a:pt x="1448" y="327"/>
                  <a:pt x="1447" y="328"/>
                  <a:pt x="1448" y="328"/>
                </a:cubicBezTo>
                <a:cubicBezTo>
                  <a:pt x="1449" y="328"/>
                  <a:pt x="1449" y="328"/>
                  <a:pt x="1450" y="329"/>
                </a:cubicBezTo>
                <a:cubicBezTo>
                  <a:pt x="1450" y="329"/>
                  <a:pt x="1451" y="330"/>
                  <a:pt x="1451" y="329"/>
                </a:cubicBezTo>
                <a:cubicBezTo>
                  <a:pt x="1451" y="329"/>
                  <a:pt x="1452" y="329"/>
                  <a:pt x="1452" y="329"/>
                </a:cubicBezTo>
                <a:cubicBezTo>
                  <a:pt x="1453" y="329"/>
                  <a:pt x="1454" y="327"/>
                  <a:pt x="1454" y="327"/>
                </a:cubicBezTo>
                <a:cubicBezTo>
                  <a:pt x="1454" y="326"/>
                  <a:pt x="1454" y="326"/>
                  <a:pt x="1455" y="326"/>
                </a:cubicBezTo>
                <a:cubicBezTo>
                  <a:pt x="1456" y="326"/>
                  <a:pt x="1456" y="325"/>
                  <a:pt x="1456" y="325"/>
                </a:cubicBezTo>
                <a:cubicBezTo>
                  <a:pt x="1456" y="325"/>
                  <a:pt x="1456" y="324"/>
                  <a:pt x="1457" y="324"/>
                </a:cubicBezTo>
                <a:cubicBezTo>
                  <a:pt x="1457" y="323"/>
                  <a:pt x="1458" y="323"/>
                  <a:pt x="1458" y="322"/>
                </a:cubicBezTo>
                <a:cubicBezTo>
                  <a:pt x="1458" y="322"/>
                  <a:pt x="1458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59" y="322"/>
                  <a:pt x="1459" y="321"/>
                  <a:pt x="1460" y="320"/>
                </a:cubicBezTo>
                <a:cubicBezTo>
                  <a:pt x="1460" y="319"/>
                  <a:pt x="1461" y="318"/>
                  <a:pt x="1461" y="317"/>
                </a:cubicBezTo>
                <a:cubicBezTo>
                  <a:pt x="1462" y="316"/>
                  <a:pt x="1462" y="317"/>
                  <a:pt x="1462" y="316"/>
                </a:cubicBezTo>
                <a:cubicBezTo>
                  <a:pt x="1463" y="316"/>
                  <a:pt x="1463" y="316"/>
                  <a:pt x="1463" y="315"/>
                </a:cubicBezTo>
                <a:cubicBezTo>
                  <a:pt x="1464" y="315"/>
                  <a:pt x="1464" y="316"/>
                  <a:pt x="1464" y="315"/>
                </a:cubicBezTo>
                <a:cubicBezTo>
                  <a:pt x="1464" y="314"/>
                  <a:pt x="1464" y="314"/>
                  <a:pt x="1464" y="314"/>
                </a:cubicBezTo>
                <a:cubicBezTo>
                  <a:pt x="1465" y="313"/>
                  <a:pt x="1466" y="313"/>
                  <a:pt x="1466" y="312"/>
                </a:cubicBezTo>
                <a:cubicBezTo>
                  <a:pt x="1466" y="312"/>
                  <a:pt x="1467" y="311"/>
                  <a:pt x="1467" y="311"/>
                </a:cubicBezTo>
                <a:cubicBezTo>
                  <a:pt x="1467" y="311"/>
                  <a:pt x="1468" y="310"/>
                  <a:pt x="1469" y="310"/>
                </a:cubicBezTo>
                <a:cubicBezTo>
                  <a:pt x="1469" y="309"/>
                  <a:pt x="1469" y="308"/>
                  <a:pt x="1470" y="308"/>
                </a:cubicBezTo>
                <a:cubicBezTo>
                  <a:pt x="1470" y="308"/>
                  <a:pt x="1471" y="307"/>
                  <a:pt x="1471" y="307"/>
                </a:cubicBezTo>
                <a:cubicBezTo>
                  <a:pt x="1471" y="307"/>
                  <a:pt x="1471" y="306"/>
                  <a:pt x="1471" y="306"/>
                </a:cubicBezTo>
                <a:cubicBezTo>
                  <a:pt x="1471" y="306"/>
                  <a:pt x="1472" y="306"/>
                  <a:pt x="1472" y="306"/>
                </a:cubicBezTo>
                <a:cubicBezTo>
                  <a:pt x="1472" y="305"/>
                  <a:pt x="1472" y="305"/>
                  <a:pt x="1472" y="305"/>
                </a:cubicBezTo>
                <a:cubicBezTo>
                  <a:pt x="1472" y="305"/>
                  <a:pt x="1472" y="305"/>
                  <a:pt x="1472" y="305"/>
                </a:cubicBezTo>
                <a:cubicBezTo>
                  <a:pt x="1472" y="304"/>
                  <a:pt x="1472" y="304"/>
                  <a:pt x="1473" y="304"/>
                </a:cubicBezTo>
                <a:cubicBezTo>
                  <a:pt x="1473" y="304"/>
                  <a:pt x="1473" y="303"/>
                  <a:pt x="1473" y="303"/>
                </a:cubicBezTo>
                <a:cubicBezTo>
                  <a:pt x="1473" y="303"/>
                  <a:pt x="1473" y="301"/>
                  <a:pt x="1473" y="301"/>
                </a:cubicBezTo>
                <a:cubicBezTo>
                  <a:pt x="1474" y="301"/>
                  <a:pt x="1474" y="300"/>
                  <a:pt x="1474" y="300"/>
                </a:cubicBezTo>
                <a:cubicBezTo>
                  <a:pt x="1474" y="299"/>
                  <a:pt x="1474" y="300"/>
                  <a:pt x="1474" y="299"/>
                </a:cubicBezTo>
                <a:cubicBezTo>
                  <a:pt x="1474" y="298"/>
                  <a:pt x="1475" y="299"/>
                  <a:pt x="1475" y="298"/>
                </a:cubicBezTo>
                <a:cubicBezTo>
                  <a:pt x="1475" y="298"/>
                  <a:pt x="1476" y="297"/>
                  <a:pt x="1476" y="298"/>
                </a:cubicBezTo>
                <a:cubicBezTo>
                  <a:pt x="1477" y="298"/>
                  <a:pt x="1477" y="297"/>
                  <a:pt x="1477" y="297"/>
                </a:cubicBezTo>
                <a:cubicBezTo>
                  <a:pt x="1477" y="296"/>
                  <a:pt x="1477" y="296"/>
                  <a:pt x="1477" y="295"/>
                </a:cubicBezTo>
                <a:cubicBezTo>
                  <a:pt x="1477" y="295"/>
                  <a:pt x="1477" y="295"/>
                  <a:pt x="1477" y="295"/>
                </a:cubicBezTo>
                <a:cubicBezTo>
                  <a:pt x="1478" y="295"/>
                  <a:pt x="1477" y="295"/>
                  <a:pt x="1478" y="294"/>
                </a:cubicBezTo>
                <a:cubicBezTo>
                  <a:pt x="1479" y="294"/>
                  <a:pt x="1478" y="293"/>
                  <a:pt x="1479" y="293"/>
                </a:cubicBezTo>
                <a:cubicBezTo>
                  <a:pt x="1480" y="292"/>
                  <a:pt x="1480" y="292"/>
                  <a:pt x="1481" y="291"/>
                </a:cubicBezTo>
                <a:cubicBezTo>
                  <a:pt x="1481" y="290"/>
                  <a:pt x="1481" y="288"/>
                  <a:pt x="1482" y="288"/>
                </a:cubicBezTo>
                <a:cubicBezTo>
                  <a:pt x="1482" y="288"/>
                  <a:pt x="1482" y="288"/>
                  <a:pt x="1483" y="288"/>
                </a:cubicBezTo>
                <a:cubicBezTo>
                  <a:pt x="1483" y="287"/>
                  <a:pt x="1482" y="287"/>
                  <a:pt x="1482" y="287"/>
                </a:cubicBezTo>
                <a:cubicBezTo>
                  <a:pt x="1482" y="287"/>
                  <a:pt x="1483" y="284"/>
                  <a:pt x="1483" y="284"/>
                </a:cubicBezTo>
                <a:cubicBezTo>
                  <a:pt x="1483" y="284"/>
                  <a:pt x="1484" y="283"/>
                  <a:pt x="1484" y="283"/>
                </a:cubicBezTo>
                <a:cubicBezTo>
                  <a:pt x="1484" y="282"/>
                  <a:pt x="1484" y="281"/>
                  <a:pt x="1483" y="281"/>
                </a:cubicBezTo>
                <a:cubicBezTo>
                  <a:pt x="1483" y="280"/>
                  <a:pt x="1483" y="279"/>
                  <a:pt x="1483" y="279"/>
                </a:cubicBezTo>
                <a:cubicBezTo>
                  <a:pt x="1482" y="278"/>
                  <a:pt x="1482" y="278"/>
                  <a:pt x="1483" y="277"/>
                </a:cubicBezTo>
                <a:cubicBezTo>
                  <a:pt x="1483" y="276"/>
                  <a:pt x="1484" y="276"/>
                  <a:pt x="1484" y="275"/>
                </a:cubicBezTo>
                <a:cubicBezTo>
                  <a:pt x="1484" y="275"/>
                  <a:pt x="1482" y="273"/>
                  <a:pt x="1483" y="273"/>
                </a:cubicBezTo>
                <a:cubicBezTo>
                  <a:pt x="1484" y="273"/>
                  <a:pt x="1484" y="273"/>
                  <a:pt x="1484" y="272"/>
                </a:cubicBezTo>
                <a:cubicBezTo>
                  <a:pt x="1484" y="272"/>
                  <a:pt x="1485" y="271"/>
                  <a:pt x="1485" y="271"/>
                </a:cubicBezTo>
                <a:cubicBezTo>
                  <a:pt x="1485" y="271"/>
                  <a:pt x="1485" y="270"/>
                  <a:pt x="1485" y="270"/>
                </a:cubicBezTo>
                <a:cubicBezTo>
                  <a:pt x="1485" y="270"/>
                  <a:pt x="1486" y="269"/>
                  <a:pt x="1486" y="269"/>
                </a:cubicBezTo>
                <a:cubicBezTo>
                  <a:pt x="1486" y="269"/>
                  <a:pt x="1486" y="269"/>
                  <a:pt x="1486" y="268"/>
                </a:cubicBezTo>
                <a:cubicBezTo>
                  <a:pt x="1486" y="268"/>
                  <a:pt x="1486" y="268"/>
                  <a:pt x="1485" y="268"/>
                </a:cubicBezTo>
                <a:cubicBezTo>
                  <a:pt x="1485" y="267"/>
                  <a:pt x="1485" y="266"/>
                  <a:pt x="1486" y="267"/>
                </a:cubicBezTo>
                <a:cubicBezTo>
                  <a:pt x="1486" y="266"/>
                  <a:pt x="1486" y="265"/>
                  <a:pt x="1485" y="266"/>
                </a:cubicBezTo>
                <a:cubicBezTo>
                  <a:pt x="1485" y="264"/>
                  <a:pt x="1485" y="263"/>
                  <a:pt x="1486" y="263"/>
                </a:cubicBezTo>
                <a:cubicBezTo>
                  <a:pt x="1487" y="263"/>
                  <a:pt x="1488" y="263"/>
                  <a:pt x="1489" y="264"/>
                </a:cubicBezTo>
                <a:cubicBezTo>
                  <a:pt x="1489" y="264"/>
                  <a:pt x="1490" y="262"/>
                  <a:pt x="1489" y="262"/>
                </a:cubicBezTo>
                <a:cubicBezTo>
                  <a:pt x="1489" y="261"/>
                  <a:pt x="1489" y="263"/>
                  <a:pt x="1488" y="262"/>
                </a:cubicBezTo>
                <a:cubicBezTo>
                  <a:pt x="1488" y="262"/>
                  <a:pt x="1487" y="262"/>
                  <a:pt x="1487" y="262"/>
                </a:cubicBezTo>
                <a:cubicBezTo>
                  <a:pt x="1487" y="262"/>
                  <a:pt x="1487" y="262"/>
                  <a:pt x="1487" y="262"/>
                </a:cubicBezTo>
                <a:cubicBezTo>
                  <a:pt x="1486" y="262"/>
                  <a:pt x="1486" y="261"/>
                  <a:pt x="1486" y="261"/>
                </a:cubicBezTo>
                <a:cubicBezTo>
                  <a:pt x="1486" y="261"/>
                  <a:pt x="1486" y="261"/>
                  <a:pt x="1486" y="260"/>
                </a:cubicBezTo>
                <a:cubicBezTo>
                  <a:pt x="1485" y="260"/>
                  <a:pt x="1485" y="261"/>
                  <a:pt x="1485" y="261"/>
                </a:cubicBezTo>
                <a:cubicBezTo>
                  <a:pt x="1485" y="260"/>
                  <a:pt x="1483" y="259"/>
                  <a:pt x="1482" y="259"/>
                </a:cubicBezTo>
                <a:cubicBezTo>
                  <a:pt x="1482" y="259"/>
                  <a:pt x="1482" y="257"/>
                  <a:pt x="1482" y="257"/>
                </a:cubicBezTo>
                <a:cubicBezTo>
                  <a:pt x="1482" y="256"/>
                  <a:pt x="1479" y="256"/>
                  <a:pt x="1479" y="255"/>
                </a:cubicBezTo>
                <a:cubicBezTo>
                  <a:pt x="1479" y="254"/>
                  <a:pt x="1478" y="255"/>
                  <a:pt x="1477" y="255"/>
                </a:cubicBezTo>
                <a:cubicBezTo>
                  <a:pt x="1476" y="255"/>
                  <a:pt x="1475" y="255"/>
                  <a:pt x="1474" y="254"/>
                </a:cubicBezTo>
                <a:cubicBezTo>
                  <a:pt x="1474" y="255"/>
                  <a:pt x="1474" y="256"/>
                  <a:pt x="1474" y="257"/>
                </a:cubicBezTo>
                <a:cubicBezTo>
                  <a:pt x="1474" y="258"/>
                  <a:pt x="1473" y="258"/>
                  <a:pt x="1473" y="257"/>
                </a:cubicBezTo>
                <a:cubicBezTo>
                  <a:pt x="1473" y="257"/>
                  <a:pt x="1473" y="257"/>
                  <a:pt x="1472" y="257"/>
                </a:cubicBezTo>
                <a:cubicBezTo>
                  <a:pt x="1472" y="257"/>
                  <a:pt x="1472" y="257"/>
                  <a:pt x="1472" y="258"/>
                </a:cubicBezTo>
                <a:cubicBezTo>
                  <a:pt x="1472" y="259"/>
                  <a:pt x="1472" y="258"/>
                  <a:pt x="1471" y="259"/>
                </a:cubicBezTo>
                <a:cubicBezTo>
                  <a:pt x="1471" y="259"/>
                  <a:pt x="1470" y="260"/>
                  <a:pt x="1470" y="260"/>
                </a:cubicBezTo>
                <a:cubicBezTo>
                  <a:pt x="1469" y="260"/>
                  <a:pt x="1469" y="260"/>
                  <a:pt x="1468" y="260"/>
                </a:cubicBezTo>
                <a:cubicBezTo>
                  <a:pt x="1469" y="259"/>
                  <a:pt x="1470" y="258"/>
                  <a:pt x="1470" y="257"/>
                </a:cubicBezTo>
                <a:cubicBezTo>
                  <a:pt x="1470" y="255"/>
                  <a:pt x="1469" y="256"/>
                  <a:pt x="1468" y="255"/>
                </a:cubicBezTo>
                <a:cubicBezTo>
                  <a:pt x="1467" y="255"/>
                  <a:pt x="1467" y="257"/>
                  <a:pt x="1467" y="258"/>
                </a:cubicBezTo>
                <a:cubicBezTo>
                  <a:pt x="1467" y="258"/>
                  <a:pt x="1466" y="258"/>
                  <a:pt x="1466" y="257"/>
                </a:cubicBezTo>
                <a:cubicBezTo>
                  <a:pt x="1466" y="257"/>
                  <a:pt x="1465" y="254"/>
                  <a:pt x="1466" y="254"/>
                </a:cubicBezTo>
                <a:cubicBezTo>
                  <a:pt x="1466" y="253"/>
                  <a:pt x="1466" y="252"/>
                  <a:pt x="1466" y="251"/>
                </a:cubicBezTo>
                <a:cubicBezTo>
                  <a:pt x="1465" y="251"/>
                  <a:pt x="1463" y="251"/>
                  <a:pt x="1462" y="251"/>
                </a:cubicBezTo>
                <a:cubicBezTo>
                  <a:pt x="1462" y="251"/>
                  <a:pt x="1461" y="251"/>
                  <a:pt x="1461" y="251"/>
                </a:cubicBezTo>
                <a:cubicBezTo>
                  <a:pt x="1461" y="251"/>
                  <a:pt x="1461" y="251"/>
                  <a:pt x="1460" y="251"/>
                </a:cubicBezTo>
                <a:cubicBezTo>
                  <a:pt x="1460" y="251"/>
                  <a:pt x="1459" y="251"/>
                  <a:pt x="1458" y="251"/>
                </a:cubicBezTo>
                <a:cubicBezTo>
                  <a:pt x="1458" y="250"/>
                  <a:pt x="1458" y="250"/>
                  <a:pt x="1459" y="250"/>
                </a:cubicBezTo>
                <a:cubicBezTo>
                  <a:pt x="1459" y="249"/>
                  <a:pt x="1459" y="249"/>
                  <a:pt x="1459" y="249"/>
                </a:cubicBezTo>
                <a:cubicBezTo>
                  <a:pt x="1459" y="248"/>
                  <a:pt x="1460" y="248"/>
                  <a:pt x="1460" y="247"/>
                </a:cubicBezTo>
                <a:cubicBezTo>
                  <a:pt x="1461" y="247"/>
                  <a:pt x="1461" y="247"/>
                  <a:pt x="1461" y="246"/>
                </a:cubicBezTo>
                <a:cubicBezTo>
                  <a:pt x="1463" y="246"/>
                  <a:pt x="1461" y="246"/>
                  <a:pt x="1462" y="245"/>
                </a:cubicBezTo>
                <a:cubicBezTo>
                  <a:pt x="1463" y="245"/>
                  <a:pt x="1463" y="245"/>
                  <a:pt x="1464" y="244"/>
                </a:cubicBezTo>
                <a:cubicBezTo>
                  <a:pt x="1464" y="243"/>
                  <a:pt x="1465" y="243"/>
                  <a:pt x="1466" y="243"/>
                </a:cubicBezTo>
                <a:cubicBezTo>
                  <a:pt x="1467" y="242"/>
                  <a:pt x="1467" y="241"/>
                  <a:pt x="1468" y="240"/>
                </a:cubicBezTo>
                <a:cubicBezTo>
                  <a:pt x="1469" y="240"/>
                  <a:pt x="1470" y="240"/>
                  <a:pt x="1470" y="240"/>
                </a:cubicBezTo>
                <a:cubicBezTo>
                  <a:pt x="1471" y="239"/>
                  <a:pt x="1469" y="238"/>
                  <a:pt x="1471" y="237"/>
                </a:cubicBezTo>
                <a:cubicBezTo>
                  <a:pt x="1472" y="237"/>
                  <a:pt x="1473" y="237"/>
                  <a:pt x="1473" y="235"/>
                </a:cubicBezTo>
                <a:cubicBezTo>
                  <a:pt x="1473" y="234"/>
                  <a:pt x="1473" y="235"/>
                  <a:pt x="1473" y="235"/>
                </a:cubicBezTo>
                <a:cubicBezTo>
                  <a:pt x="1473" y="234"/>
                  <a:pt x="1473" y="233"/>
                  <a:pt x="1474" y="233"/>
                </a:cubicBezTo>
                <a:cubicBezTo>
                  <a:pt x="1473" y="232"/>
                  <a:pt x="1473" y="232"/>
                  <a:pt x="1474" y="232"/>
                </a:cubicBezTo>
                <a:cubicBezTo>
                  <a:pt x="1474" y="232"/>
                  <a:pt x="1474" y="232"/>
                  <a:pt x="1475" y="232"/>
                </a:cubicBezTo>
                <a:cubicBezTo>
                  <a:pt x="1475" y="232"/>
                  <a:pt x="1476" y="231"/>
                  <a:pt x="1476" y="230"/>
                </a:cubicBezTo>
                <a:cubicBezTo>
                  <a:pt x="1477" y="230"/>
                  <a:pt x="1477" y="231"/>
                  <a:pt x="1477" y="230"/>
                </a:cubicBezTo>
                <a:cubicBezTo>
                  <a:pt x="1477" y="229"/>
                  <a:pt x="1477" y="229"/>
                  <a:pt x="1477" y="229"/>
                </a:cubicBezTo>
                <a:cubicBezTo>
                  <a:pt x="1478" y="229"/>
                  <a:pt x="1478" y="229"/>
                  <a:pt x="1478" y="229"/>
                </a:cubicBezTo>
                <a:cubicBezTo>
                  <a:pt x="1479" y="228"/>
                  <a:pt x="1478" y="229"/>
                  <a:pt x="1479" y="228"/>
                </a:cubicBezTo>
                <a:cubicBezTo>
                  <a:pt x="1480" y="228"/>
                  <a:pt x="1480" y="227"/>
                  <a:pt x="1481" y="227"/>
                </a:cubicBezTo>
                <a:cubicBezTo>
                  <a:pt x="1482" y="227"/>
                  <a:pt x="1481" y="227"/>
                  <a:pt x="1482" y="226"/>
                </a:cubicBezTo>
                <a:cubicBezTo>
                  <a:pt x="1482" y="225"/>
                  <a:pt x="1483" y="225"/>
                  <a:pt x="1483" y="225"/>
                </a:cubicBezTo>
                <a:cubicBezTo>
                  <a:pt x="1484" y="225"/>
                  <a:pt x="1484" y="225"/>
                  <a:pt x="1484" y="224"/>
                </a:cubicBezTo>
                <a:cubicBezTo>
                  <a:pt x="1485" y="223"/>
                  <a:pt x="1485" y="222"/>
                  <a:pt x="1486" y="221"/>
                </a:cubicBezTo>
                <a:cubicBezTo>
                  <a:pt x="1486" y="221"/>
                  <a:pt x="1486" y="220"/>
                  <a:pt x="1487" y="220"/>
                </a:cubicBezTo>
                <a:cubicBezTo>
                  <a:pt x="1488" y="219"/>
                  <a:pt x="1487" y="219"/>
                  <a:pt x="1487" y="218"/>
                </a:cubicBezTo>
                <a:cubicBezTo>
                  <a:pt x="1488" y="218"/>
                  <a:pt x="1488" y="218"/>
                  <a:pt x="1488" y="218"/>
                </a:cubicBezTo>
                <a:cubicBezTo>
                  <a:pt x="1488" y="218"/>
                  <a:pt x="1488" y="217"/>
                  <a:pt x="1488" y="217"/>
                </a:cubicBezTo>
                <a:cubicBezTo>
                  <a:pt x="1489" y="217"/>
                  <a:pt x="1489" y="217"/>
                  <a:pt x="1489" y="216"/>
                </a:cubicBezTo>
                <a:cubicBezTo>
                  <a:pt x="1490" y="216"/>
                  <a:pt x="1490" y="216"/>
                  <a:pt x="1490" y="216"/>
                </a:cubicBezTo>
                <a:cubicBezTo>
                  <a:pt x="1490" y="215"/>
                  <a:pt x="1490" y="215"/>
                  <a:pt x="1490" y="214"/>
                </a:cubicBezTo>
                <a:cubicBezTo>
                  <a:pt x="1491" y="214"/>
                  <a:pt x="1492" y="214"/>
                  <a:pt x="1492" y="213"/>
                </a:cubicBezTo>
                <a:cubicBezTo>
                  <a:pt x="1493" y="212"/>
                  <a:pt x="1495" y="212"/>
                  <a:pt x="1496" y="212"/>
                </a:cubicBezTo>
                <a:cubicBezTo>
                  <a:pt x="1496" y="211"/>
                  <a:pt x="1496" y="210"/>
                  <a:pt x="1496" y="210"/>
                </a:cubicBezTo>
                <a:cubicBezTo>
                  <a:pt x="1497" y="210"/>
                  <a:pt x="1497" y="211"/>
                  <a:pt x="1498" y="210"/>
                </a:cubicBezTo>
                <a:cubicBezTo>
                  <a:pt x="1498" y="210"/>
                  <a:pt x="1498" y="210"/>
                  <a:pt x="1499" y="210"/>
                </a:cubicBezTo>
                <a:cubicBezTo>
                  <a:pt x="1499" y="210"/>
                  <a:pt x="1499" y="211"/>
                  <a:pt x="1498" y="212"/>
                </a:cubicBezTo>
                <a:cubicBezTo>
                  <a:pt x="1499" y="211"/>
                  <a:pt x="1499" y="211"/>
                  <a:pt x="1500" y="211"/>
                </a:cubicBezTo>
                <a:cubicBezTo>
                  <a:pt x="1500" y="211"/>
                  <a:pt x="1501" y="211"/>
                  <a:pt x="1501" y="211"/>
                </a:cubicBezTo>
                <a:cubicBezTo>
                  <a:pt x="1501" y="211"/>
                  <a:pt x="1501" y="211"/>
                  <a:pt x="1501" y="211"/>
                </a:cubicBezTo>
                <a:cubicBezTo>
                  <a:pt x="1502" y="211"/>
                  <a:pt x="1504" y="211"/>
                  <a:pt x="1505" y="211"/>
                </a:cubicBezTo>
                <a:cubicBezTo>
                  <a:pt x="1506" y="211"/>
                  <a:pt x="1506" y="211"/>
                  <a:pt x="1506" y="211"/>
                </a:cubicBezTo>
                <a:cubicBezTo>
                  <a:pt x="1507" y="211"/>
                  <a:pt x="1507" y="211"/>
                  <a:pt x="1507" y="211"/>
                </a:cubicBezTo>
                <a:cubicBezTo>
                  <a:pt x="1507" y="210"/>
                  <a:pt x="1507" y="211"/>
                  <a:pt x="1508" y="211"/>
                </a:cubicBezTo>
                <a:cubicBezTo>
                  <a:pt x="1509" y="211"/>
                  <a:pt x="1509" y="211"/>
                  <a:pt x="1510" y="211"/>
                </a:cubicBezTo>
                <a:cubicBezTo>
                  <a:pt x="1511" y="212"/>
                  <a:pt x="1512" y="213"/>
                  <a:pt x="1511" y="213"/>
                </a:cubicBezTo>
                <a:cubicBezTo>
                  <a:pt x="1511" y="213"/>
                  <a:pt x="1511" y="214"/>
                  <a:pt x="1511" y="214"/>
                </a:cubicBezTo>
                <a:cubicBezTo>
                  <a:pt x="1512" y="214"/>
                  <a:pt x="1513" y="214"/>
                  <a:pt x="1513" y="213"/>
                </a:cubicBezTo>
                <a:cubicBezTo>
                  <a:pt x="1513" y="213"/>
                  <a:pt x="1513" y="213"/>
                  <a:pt x="1513" y="213"/>
                </a:cubicBezTo>
                <a:cubicBezTo>
                  <a:pt x="1514" y="212"/>
                  <a:pt x="1514" y="212"/>
                  <a:pt x="1514" y="212"/>
                </a:cubicBezTo>
                <a:cubicBezTo>
                  <a:pt x="1515" y="211"/>
                  <a:pt x="1515" y="212"/>
                  <a:pt x="1515" y="212"/>
                </a:cubicBezTo>
                <a:cubicBezTo>
                  <a:pt x="1516" y="212"/>
                  <a:pt x="1516" y="213"/>
                  <a:pt x="1516" y="213"/>
                </a:cubicBezTo>
                <a:cubicBezTo>
                  <a:pt x="1516" y="213"/>
                  <a:pt x="1517" y="213"/>
                  <a:pt x="1517" y="213"/>
                </a:cubicBezTo>
                <a:cubicBezTo>
                  <a:pt x="1517" y="214"/>
                  <a:pt x="1518" y="213"/>
                  <a:pt x="1518" y="214"/>
                </a:cubicBezTo>
                <a:cubicBezTo>
                  <a:pt x="1519" y="214"/>
                  <a:pt x="1521" y="214"/>
                  <a:pt x="1523" y="213"/>
                </a:cubicBezTo>
                <a:cubicBezTo>
                  <a:pt x="1524" y="213"/>
                  <a:pt x="1523" y="213"/>
                  <a:pt x="1524" y="214"/>
                </a:cubicBezTo>
                <a:cubicBezTo>
                  <a:pt x="1524" y="214"/>
                  <a:pt x="1524" y="214"/>
                  <a:pt x="1524" y="215"/>
                </a:cubicBezTo>
                <a:cubicBezTo>
                  <a:pt x="1525" y="215"/>
                  <a:pt x="1525" y="214"/>
                  <a:pt x="1526" y="214"/>
                </a:cubicBezTo>
                <a:cubicBezTo>
                  <a:pt x="1526" y="214"/>
                  <a:pt x="1525" y="213"/>
                  <a:pt x="1525" y="213"/>
                </a:cubicBezTo>
                <a:cubicBezTo>
                  <a:pt x="1525" y="212"/>
                  <a:pt x="1526" y="212"/>
                  <a:pt x="1526" y="212"/>
                </a:cubicBezTo>
                <a:cubicBezTo>
                  <a:pt x="1525" y="211"/>
                  <a:pt x="1526" y="211"/>
                  <a:pt x="1526" y="210"/>
                </a:cubicBezTo>
                <a:cubicBezTo>
                  <a:pt x="1527" y="209"/>
                  <a:pt x="1530" y="210"/>
                  <a:pt x="1530" y="211"/>
                </a:cubicBezTo>
                <a:cubicBezTo>
                  <a:pt x="1532" y="211"/>
                  <a:pt x="1533" y="211"/>
                  <a:pt x="1534" y="210"/>
                </a:cubicBezTo>
                <a:cubicBezTo>
                  <a:pt x="1534" y="211"/>
                  <a:pt x="1535" y="212"/>
                  <a:pt x="1535" y="211"/>
                </a:cubicBezTo>
                <a:cubicBezTo>
                  <a:pt x="1536" y="211"/>
                  <a:pt x="1536" y="211"/>
                  <a:pt x="1536" y="210"/>
                </a:cubicBezTo>
                <a:cubicBezTo>
                  <a:pt x="1536" y="210"/>
                  <a:pt x="1536" y="210"/>
                  <a:pt x="1537" y="210"/>
                </a:cubicBezTo>
                <a:cubicBezTo>
                  <a:pt x="1538" y="210"/>
                  <a:pt x="1538" y="209"/>
                  <a:pt x="1539" y="210"/>
                </a:cubicBezTo>
                <a:cubicBezTo>
                  <a:pt x="1539" y="211"/>
                  <a:pt x="1539" y="211"/>
                  <a:pt x="1540" y="212"/>
                </a:cubicBezTo>
                <a:cubicBezTo>
                  <a:pt x="1540" y="212"/>
                  <a:pt x="1540" y="213"/>
                  <a:pt x="1540" y="213"/>
                </a:cubicBezTo>
                <a:cubicBezTo>
                  <a:pt x="1541" y="213"/>
                  <a:pt x="1541" y="213"/>
                  <a:pt x="1541" y="214"/>
                </a:cubicBezTo>
                <a:cubicBezTo>
                  <a:pt x="1541" y="215"/>
                  <a:pt x="1537" y="214"/>
                  <a:pt x="1536" y="214"/>
                </a:cubicBezTo>
                <a:cubicBezTo>
                  <a:pt x="1536" y="215"/>
                  <a:pt x="1537" y="218"/>
                  <a:pt x="1538" y="218"/>
                </a:cubicBezTo>
                <a:cubicBezTo>
                  <a:pt x="1538" y="218"/>
                  <a:pt x="1538" y="218"/>
                  <a:pt x="1538" y="218"/>
                </a:cubicBezTo>
                <a:cubicBezTo>
                  <a:pt x="1539" y="218"/>
                  <a:pt x="1541" y="218"/>
                  <a:pt x="1542" y="217"/>
                </a:cubicBezTo>
                <a:cubicBezTo>
                  <a:pt x="1542" y="217"/>
                  <a:pt x="1542" y="216"/>
                  <a:pt x="1542" y="216"/>
                </a:cubicBezTo>
                <a:cubicBezTo>
                  <a:pt x="1543" y="216"/>
                  <a:pt x="1544" y="217"/>
                  <a:pt x="1545" y="217"/>
                </a:cubicBezTo>
                <a:cubicBezTo>
                  <a:pt x="1546" y="216"/>
                  <a:pt x="1545" y="216"/>
                  <a:pt x="1546" y="216"/>
                </a:cubicBezTo>
                <a:cubicBezTo>
                  <a:pt x="1547" y="215"/>
                  <a:pt x="1547" y="215"/>
                  <a:pt x="1548" y="215"/>
                </a:cubicBezTo>
                <a:cubicBezTo>
                  <a:pt x="1548" y="214"/>
                  <a:pt x="1549" y="214"/>
                  <a:pt x="1549" y="214"/>
                </a:cubicBezTo>
                <a:cubicBezTo>
                  <a:pt x="1549" y="215"/>
                  <a:pt x="1549" y="214"/>
                  <a:pt x="1549" y="215"/>
                </a:cubicBezTo>
                <a:cubicBezTo>
                  <a:pt x="1549" y="215"/>
                  <a:pt x="1549" y="215"/>
                  <a:pt x="1549" y="216"/>
                </a:cubicBezTo>
                <a:cubicBezTo>
                  <a:pt x="1550" y="216"/>
                  <a:pt x="1551" y="215"/>
                  <a:pt x="1551" y="215"/>
                </a:cubicBezTo>
                <a:cubicBezTo>
                  <a:pt x="1552" y="214"/>
                  <a:pt x="1552" y="215"/>
                  <a:pt x="1553" y="215"/>
                </a:cubicBezTo>
                <a:cubicBezTo>
                  <a:pt x="1553" y="214"/>
                  <a:pt x="1554" y="214"/>
                  <a:pt x="1554" y="214"/>
                </a:cubicBezTo>
                <a:cubicBezTo>
                  <a:pt x="1554" y="213"/>
                  <a:pt x="1554" y="212"/>
                  <a:pt x="1554" y="212"/>
                </a:cubicBezTo>
                <a:cubicBezTo>
                  <a:pt x="1553" y="212"/>
                  <a:pt x="1552" y="212"/>
                  <a:pt x="1551" y="212"/>
                </a:cubicBezTo>
                <a:cubicBezTo>
                  <a:pt x="1550" y="213"/>
                  <a:pt x="1550" y="213"/>
                  <a:pt x="1549" y="212"/>
                </a:cubicBezTo>
                <a:cubicBezTo>
                  <a:pt x="1549" y="212"/>
                  <a:pt x="1549" y="211"/>
                  <a:pt x="1550" y="210"/>
                </a:cubicBezTo>
                <a:cubicBezTo>
                  <a:pt x="1550" y="210"/>
                  <a:pt x="1549" y="209"/>
                  <a:pt x="1549" y="208"/>
                </a:cubicBezTo>
                <a:cubicBezTo>
                  <a:pt x="1550" y="209"/>
                  <a:pt x="1550" y="209"/>
                  <a:pt x="1551" y="209"/>
                </a:cubicBezTo>
                <a:cubicBezTo>
                  <a:pt x="1551" y="208"/>
                  <a:pt x="1551" y="209"/>
                  <a:pt x="1551" y="208"/>
                </a:cubicBezTo>
                <a:cubicBezTo>
                  <a:pt x="1551" y="208"/>
                  <a:pt x="1551" y="208"/>
                  <a:pt x="1551" y="207"/>
                </a:cubicBezTo>
                <a:cubicBezTo>
                  <a:pt x="1551" y="207"/>
                  <a:pt x="1551" y="206"/>
                  <a:pt x="1552" y="206"/>
                </a:cubicBezTo>
                <a:cubicBezTo>
                  <a:pt x="1552" y="206"/>
                  <a:pt x="1552" y="206"/>
                  <a:pt x="1552" y="205"/>
                </a:cubicBezTo>
                <a:cubicBezTo>
                  <a:pt x="1552" y="205"/>
                  <a:pt x="1553" y="205"/>
                  <a:pt x="1553" y="205"/>
                </a:cubicBezTo>
                <a:cubicBezTo>
                  <a:pt x="1554" y="205"/>
                  <a:pt x="1555" y="204"/>
                  <a:pt x="1556" y="203"/>
                </a:cubicBezTo>
                <a:cubicBezTo>
                  <a:pt x="1556" y="204"/>
                  <a:pt x="1557" y="203"/>
                  <a:pt x="1558" y="203"/>
                </a:cubicBezTo>
                <a:cubicBezTo>
                  <a:pt x="1558" y="202"/>
                  <a:pt x="1558" y="202"/>
                  <a:pt x="1559" y="201"/>
                </a:cubicBezTo>
                <a:cubicBezTo>
                  <a:pt x="1559" y="201"/>
                  <a:pt x="1559" y="201"/>
                  <a:pt x="1559" y="200"/>
                </a:cubicBezTo>
                <a:cubicBezTo>
                  <a:pt x="1559" y="199"/>
                  <a:pt x="1559" y="199"/>
                  <a:pt x="1560" y="199"/>
                </a:cubicBezTo>
                <a:cubicBezTo>
                  <a:pt x="1561" y="198"/>
                  <a:pt x="1562" y="198"/>
                  <a:pt x="1562" y="197"/>
                </a:cubicBezTo>
                <a:cubicBezTo>
                  <a:pt x="1562" y="197"/>
                  <a:pt x="1563" y="197"/>
                  <a:pt x="1563" y="197"/>
                </a:cubicBezTo>
                <a:cubicBezTo>
                  <a:pt x="1563" y="197"/>
                  <a:pt x="1563" y="197"/>
                  <a:pt x="1563" y="197"/>
                </a:cubicBezTo>
                <a:cubicBezTo>
                  <a:pt x="1564" y="197"/>
                  <a:pt x="1564" y="196"/>
                  <a:pt x="1565" y="196"/>
                </a:cubicBezTo>
                <a:cubicBezTo>
                  <a:pt x="1566" y="196"/>
                  <a:pt x="1566" y="195"/>
                  <a:pt x="1567" y="195"/>
                </a:cubicBezTo>
                <a:cubicBezTo>
                  <a:pt x="1567" y="195"/>
                  <a:pt x="1568" y="195"/>
                  <a:pt x="1569" y="195"/>
                </a:cubicBezTo>
                <a:cubicBezTo>
                  <a:pt x="1569" y="195"/>
                  <a:pt x="1570" y="195"/>
                  <a:pt x="1570" y="195"/>
                </a:cubicBezTo>
                <a:cubicBezTo>
                  <a:pt x="1571" y="194"/>
                  <a:pt x="1571" y="195"/>
                  <a:pt x="1572" y="195"/>
                </a:cubicBezTo>
                <a:cubicBezTo>
                  <a:pt x="1572" y="194"/>
                  <a:pt x="1574" y="194"/>
                  <a:pt x="1574" y="195"/>
                </a:cubicBezTo>
                <a:cubicBezTo>
                  <a:pt x="1574" y="196"/>
                  <a:pt x="1574" y="196"/>
                  <a:pt x="1575" y="196"/>
                </a:cubicBezTo>
                <a:cubicBezTo>
                  <a:pt x="1575" y="196"/>
                  <a:pt x="1575" y="197"/>
                  <a:pt x="1576" y="197"/>
                </a:cubicBezTo>
                <a:cubicBezTo>
                  <a:pt x="1576" y="196"/>
                  <a:pt x="1577" y="196"/>
                  <a:pt x="1577" y="196"/>
                </a:cubicBezTo>
                <a:cubicBezTo>
                  <a:pt x="1577" y="196"/>
                  <a:pt x="1578" y="195"/>
                  <a:pt x="1578" y="195"/>
                </a:cubicBezTo>
                <a:cubicBezTo>
                  <a:pt x="1579" y="195"/>
                  <a:pt x="1578" y="195"/>
                  <a:pt x="1579" y="195"/>
                </a:cubicBezTo>
                <a:cubicBezTo>
                  <a:pt x="1579" y="195"/>
                  <a:pt x="1579" y="196"/>
                  <a:pt x="1579" y="196"/>
                </a:cubicBezTo>
                <a:cubicBezTo>
                  <a:pt x="1579" y="197"/>
                  <a:pt x="1579" y="198"/>
                  <a:pt x="1578" y="198"/>
                </a:cubicBezTo>
                <a:cubicBezTo>
                  <a:pt x="1578" y="199"/>
                  <a:pt x="1577" y="200"/>
                  <a:pt x="1577" y="202"/>
                </a:cubicBezTo>
                <a:cubicBezTo>
                  <a:pt x="1577" y="202"/>
                  <a:pt x="1578" y="202"/>
                  <a:pt x="1579" y="201"/>
                </a:cubicBezTo>
                <a:cubicBezTo>
                  <a:pt x="1579" y="201"/>
                  <a:pt x="1579" y="200"/>
                  <a:pt x="1580" y="200"/>
                </a:cubicBezTo>
                <a:cubicBezTo>
                  <a:pt x="1580" y="201"/>
                  <a:pt x="1580" y="202"/>
                  <a:pt x="1579" y="202"/>
                </a:cubicBezTo>
                <a:cubicBezTo>
                  <a:pt x="1578" y="203"/>
                  <a:pt x="1578" y="203"/>
                  <a:pt x="1579" y="204"/>
                </a:cubicBezTo>
                <a:cubicBezTo>
                  <a:pt x="1579" y="204"/>
                  <a:pt x="1580" y="203"/>
                  <a:pt x="1581" y="203"/>
                </a:cubicBezTo>
                <a:cubicBezTo>
                  <a:pt x="1581" y="202"/>
                  <a:pt x="1581" y="202"/>
                  <a:pt x="1582" y="202"/>
                </a:cubicBezTo>
                <a:cubicBezTo>
                  <a:pt x="1583" y="202"/>
                  <a:pt x="1582" y="201"/>
                  <a:pt x="1583" y="201"/>
                </a:cubicBezTo>
                <a:cubicBezTo>
                  <a:pt x="1584" y="201"/>
                  <a:pt x="1583" y="200"/>
                  <a:pt x="1584" y="200"/>
                </a:cubicBezTo>
                <a:cubicBezTo>
                  <a:pt x="1584" y="199"/>
                  <a:pt x="1585" y="199"/>
                  <a:pt x="1585" y="199"/>
                </a:cubicBezTo>
                <a:cubicBezTo>
                  <a:pt x="1585" y="199"/>
                  <a:pt x="1585" y="198"/>
                  <a:pt x="1585" y="198"/>
                </a:cubicBezTo>
                <a:cubicBezTo>
                  <a:pt x="1585" y="198"/>
                  <a:pt x="1586" y="198"/>
                  <a:pt x="1586" y="197"/>
                </a:cubicBezTo>
                <a:cubicBezTo>
                  <a:pt x="1586" y="197"/>
                  <a:pt x="1586" y="197"/>
                  <a:pt x="1586" y="197"/>
                </a:cubicBezTo>
                <a:cubicBezTo>
                  <a:pt x="1586" y="196"/>
                  <a:pt x="1587" y="197"/>
                  <a:pt x="1587" y="196"/>
                </a:cubicBezTo>
                <a:cubicBezTo>
                  <a:pt x="1588" y="196"/>
                  <a:pt x="1589" y="196"/>
                  <a:pt x="1588" y="195"/>
                </a:cubicBezTo>
                <a:cubicBezTo>
                  <a:pt x="1589" y="195"/>
                  <a:pt x="1590" y="195"/>
                  <a:pt x="1591" y="196"/>
                </a:cubicBezTo>
                <a:cubicBezTo>
                  <a:pt x="1591" y="195"/>
                  <a:pt x="1591" y="195"/>
                  <a:pt x="1591" y="196"/>
                </a:cubicBezTo>
                <a:cubicBezTo>
                  <a:pt x="1591" y="197"/>
                  <a:pt x="1591" y="197"/>
                  <a:pt x="1593" y="197"/>
                </a:cubicBezTo>
                <a:cubicBezTo>
                  <a:pt x="1592" y="196"/>
                  <a:pt x="1593" y="196"/>
                  <a:pt x="1594" y="196"/>
                </a:cubicBezTo>
                <a:cubicBezTo>
                  <a:pt x="1594" y="196"/>
                  <a:pt x="1594" y="195"/>
                  <a:pt x="1594" y="195"/>
                </a:cubicBezTo>
                <a:cubicBezTo>
                  <a:pt x="1593" y="195"/>
                  <a:pt x="1593" y="192"/>
                  <a:pt x="1593" y="191"/>
                </a:cubicBezTo>
                <a:cubicBezTo>
                  <a:pt x="1593" y="191"/>
                  <a:pt x="1594" y="192"/>
                  <a:pt x="1594" y="191"/>
                </a:cubicBezTo>
                <a:cubicBezTo>
                  <a:pt x="1594" y="190"/>
                  <a:pt x="1594" y="190"/>
                  <a:pt x="1594" y="189"/>
                </a:cubicBezTo>
                <a:cubicBezTo>
                  <a:pt x="1594" y="189"/>
                  <a:pt x="1594" y="189"/>
                  <a:pt x="1594" y="189"/>
                </a:cubicBezTo>
                <a:cubicBezTo>
                  <a:pt x="1594" y="189"/>
                  <a:pt x="1595" y="189"/>
                  <a:pt x="1595" y="189"/>
                </a:cubicBezTo>
                <a:cubicBezTo>
                  <a:pt x="1596" y="189"/>
                  <a:pt x="1596" y="189"/>
                  <a:pt x="1596" y="189"/>
                </a:cubicBezTo>
                <a:cubicBezTo>
                  <a:pt x="1597" y="189"/>
                  <a:pt x="1596" y="188"/>
                  <a:pt x="1597" y="188"/>
                </a:cubicBezTo>
                <a:cubicBezTo>
                  <a:pt x="1597" y="188"/>
                  <a:pt x="1598" y="188"/>
                  <a:pt x="1598" y="188"/>
                </a:cubicBezTo>
                <a:cubicBezTo>
                  <a:pt x="1598" y="188"/>
                  <a:pt x="1598" y="188"/>
                  <a:pt x="1598" y="188"/>
                </a:cubicBezTo>
                <a:cubicBezTo>
                  <a:pt x="1599" y="188"/>
                  <a:pt x="1599" y="189"/>
                  <a:pt x="1600" y="189"/>
                </a:cubicBezTo>
                <a:cubicBezTo>
                  <a:pt x="1601" y="190"/>
                  <a:pt x="1603" y="190"/>
                  <a:pt x="1603" y="191"/>
                </a:cubicBezTo>
                <a:cubicBezTo>
                  <a:pt x="1601" y="191"/>
                  <a:pt x="1600" y="190"/>
                  <a:pt x="1598" y="191"/>
                </a:cubicBezTo>
                <a:cubicBezTo>
                  <a:pt x="1598" y="191"/>
                  <a:pt x="1597" y="192"/>
                  <a:pt x="1597" y="192"/>
                </a:cubicBezTo>
                <a:cubicBezTo>
                  <a:pt x="1597" y="193"/>
                  <a:pt x="1597" y="195"/>
                  <a:pt x="1597" y="196"/>
                </a:cubicBezTo>
                <a:cubicBezTo>
                  <a:pt x="1597" y="196"/>
                  <a:pt x="1597" y="197"/>
                  <a:pt x="1597" y="197"/>
                </a:cubicBezTo>
                <a:cubicBezTo>
                  <a:pt x="1596" y="197"/>
                  <a:pt x="1596" y="199"/>
                  <a:pt x="1595" y="200"/>
                </a:cubicBezTo>
                <a:cubicBezTo>
                  <a:pt x="1596" y="200"/>
                  <a:pt x="1596" y="200"/>
                  <a:pt x="1596" y="201"/>
                </a:cubicBezTo>
                <a:cubicBezTo>
                  <a:pt x="1596" y="201"/>
                  <a:pt x="1595" y="201"/>
                  <a:pt x="1595" y="201"/>
                </a:cubicBezTo>
                <a:cubicBezTo>
                  <a:pt x="1595" y="201"/>
                  <a:pt x="1595" y="202"/>
                  <a:pt x="1595" y="202"/>
                </a:cubicBezTo>
                <a:cubicBezTo>
                  <a:pt x="1595" y="203"/>
                  <a:pt x="1594" y="203"/>
                  <a:pt x="1593" y="203"/>
                </a:cubicBezTo>
                <a:cubicBezTo>
                  <a:pt x="1592" y="203"/>
                  <a:pt x="1591" y="203"/>
                  <a:pt x="1591" y="203"/>
                </a:cubicBezTo>
                <a:cubicBezTo>
                  <a:pt x="1591" y="203"/>
                  <a:pt x="1590" y="202"/>
                  <a:pt x="1590" y="203"/>
                </a:cubicBezTo>
                <a:cubicBezTo>
                  <a:pt x="1590" y="203"/>
                  <a:pt x="1590" y="203"/>
                  <a:pt x="1590" y="203"/>
                </a:cubicBezTo>
                <a:cubicBezTo>
                  <a:pt x="1589" y="203"/>
                  <a:pt x="1589" y="203"/>
                  <a:pt x="1589" y="204"/>
                </a:cubicBezTo>
                <a:cubicBezTo>
                  <a:pt x="1588" y="204"/>
                  <a:pt x="1588" y="204"/>
                  <a:pt x="1587" y="204"/>
                </a:cubicBezTo>
                <a:cubicBezTo>
                  <a:pt x="1586" y="204"/>
                  <a:pt x="1586" y="204"/>
                  <a:pt x="1586" y="204"/>
                </a:cubicBezTo>
                <a:cubicBezTo>
                  <a:pt x="1585" y="204"/>
                  <a:pt x="1586" y="205"/>
                  <a:pt x="1585" y="205"/>
                </a:cubicBezTo>
                <a:cubicBezTo>
                  <a:pt x="1585" y="206"/>
                  <a:pt x="1586" y="205"/>
                  <a:pt x="1586" y="206"/>
                </a:cubicBezTo>
                <a:cubicBezTo>
                  <a:pt x="1586" y="208"/>
                  <a:pt x="1585" y="207"/>
                  <a:pt x="1584" y="208"/>
                </a:cubicBezTo>
                <a:cubicBezTo>
                  <a:pt x="1584" y="208"/>
                  <a:pt x="1584" y="209"/>
                  <a:pt x="1584" y="209"/>
                </a:cubicBezTo>
                <a:cubicBezTo>
                  <a:pt x="1584" y="210"/>
                  <a:pt x="1584" y="209"/>
                  <a:pt x="1583" y="209"/>
                </a:cubicBezTo>
                <a:cubicBezTo>
                  <a:pt x="1583" y="210"/>
                  <a:pt x="1583" y="210"/>
                  <a:pt x="1583" y="211"/>
                </a:cubicBezTo>
                <a:cubicBezTo>
                  <a:pt x="1582" y="211"/>
                  <a:pt x="1583" y="211"/>
                  <a:pt x="1582" y="212"/>
                </a:cubicBezTo>
                <a:cubicBezTo>
                  <a:pt x="1581" y="212"/>
                  <a:pt x="1579" y="213"/>
                  <a:pt x="1579" y="213"/>
                </a:cubicBezTo>
                <a:cubicBezTo>
                  <a:pt x="1579" y="214"/>
                  <a:pt x="1580" y="214"/>
                  <a:pt x="1579" y="214"/>
                </a:cubicBezTo>
                <a:cubicBezTo>
                  <a:pt x="1578" y="215"/>
                  <a:pt x="1577" y="215"/>
                  <a:pt x="1577" y="216"/>
                </a:cubicBezTo>
                <a:cubicBezTo>
                  <a:pt x="1577" y="216"/>
                  <a:pt x="1576" y="217"/>
                  <a:pt x="1576" y="217"/>
                </a:cubicBezTo>
                <a:cubicBezTo>
                  <a:pt x="1576" y="218"/>
                  <a:pt x="1576" y="218"/>
                  <a:pt x="1575" y="219"/>
                </a:cubicBezTo>
                <a:cubicBezTo>
                  <a:pt x="1574" y="220"/>
                  <a:pt x="1573" y="221"/>
                  <a:pt x="1572" y="222"/>
                </a:cubicBezTo>
                <a:cubicBezTo>
                  <a:pt x="1572" y="222"/>
                  <a:pt x="1571" y="221"/>
                  <a:pt x="1571" y="222"/>
                </a:cubicBezTo>
                <a:cubicBezTo>
                  <a:pt x="1571" y="222"/>
                  <a:pt x="1571" y="223"/>
                  <a:pt x="1570" y="223"/>
                </a:cubicBezTo>
                <a:cubicBezTo>
                  <a:pt x="1570" y="224"/>
                  <a:pt x="1569" y="224"/>
                  <a:pt x="1568" y="224"/>
                </a:cubicBezTo>
                <a:cubicBezTo>
                  <a:pt x="1567" y="224"/>
                  <a:pt x="1567" y="224"/>
                  <a:pt x="1566" y="225"/>
                </a:cubicBezTo>
                <a:cubicBezTo>
                  <a:pt x="1566" y="225"/>
                  <a:pt x="1566" y="225"/>
                  <a:pt x="1565" y="225"/>
                </a:cubicBezTo>
                <a:cubicBezTo>
                  <a:pt x="1565" y="225"/>
                  <a:pt x="1564" y="226"/>
                  <a:pt x="1564" y="225"/>
                </a:cubicBezTo>
                <a:cubicBezTo>
                  <a:pt x="1563" y="225"/>
                  <a:pt x="1562" y="225"/>
                  <a:pt x="1562" y="225"/>
                </a:cubicBezTo>
                <a:cubicBezTo>
                  <a:pt x="1562" y="226"/>
                  <a:pt x="1562" y="226"/>
                  <a:pt x="1563" y="227"/>
                </a:cubicBezTo>
                <a:cubicBezTo>
                  <a:pt x="1563" y="227"/>
                  <a:pt x="1563" y="229"/>
                  <a:pt x="1563" y="229"/>
                </a:cubicBezTo>
                <a:cubicBezTo>
                  <a:pt x="1562" y="229"/>
                  <a:pt x="1562" y="232"/>
                  <a:pt x="1562" y="233"/>
                </a:cubicBezTo>
                <a:cubicBezTo>
                  <a:pt x="1561" y="233"/>
                  <a:pt x="1561" y="233"/>
                  <a:pt x="1560" y="233"/>
                </a:cubicBezTo>
                <a:cubicBezTo>
                  <a:pt x="1560" y="233"/>
                  <a:pt x="1560" y="233"/>
                  <a:pt x="1559" y="233"/>
                </a:cubicBezTo>
                <a:cubicBezTo>
                  <a:pt x="1558" y="234"/>
                  <a:pt x="1558" y="235"/>
                  <a:pt x="1558" y="237"/>
                </a:cubicBezTo>
                <a:cubicBezTo>
                  <a:pt x="1558" y="238"/>
                  <a:pt x="1557" y="238"/>
                  <a:pt x="1557" y="239"/>
                </a:cubicBezTo>
                <a:cubicBezTo>
                  <a:pt x="1557" y="240"/>
                  <a:pt x="1557" y="239"/>
                  <a:pt x="1557" y="240"/>
                </a:cubicBezTo>
                <a:cubicBezTo>
                  <a:pt x="1557" y="240"/>
                  <a:pt x="1557" y="241"/>
                  <a:pt x="1556" y="241"/>
                </a:cubicBezTo>
                <a:cubicBezTo>
                  <a:pt x="1556" y="243"/>
                  <a:pt x="1556" y="245"/>
                  <a:pt x="1556" y="247"/>
                </a:cubicBezTo>
                <a:cubicBezTo>
                  <a:pt x="1556" y="248"/>
                  <a:pt x="1557" y="248"/>
                  <a:pt x="1557" y="249"/>
                </a:cubicBezTo>
                <a:cubicBezTo>
                  <a:pt x="1557" y="250"/>
                  <a:pt x="1557" y="250"/>
                  <a:pt x="1557" y="250"/>
                </a:cubicBezTo>
                <a:cubicBezTo>
                  <a:pt x="1557" y="251"/>
                  <a:pt x="1557" y="251"/>
                  <a:pt x="1558" y="251"/>
                </a:cubicBezTo>
                <a:cubicBezTo>
                  <a:pt x="1558" y="252"/>
                  <a:pt x="1557" y="253"/>
                  <a:pt x="1558" y="253"/>
                </a:cubicBezTo>
                <a:cubicBezTo>
                  <a:pt x="1558" y="254"/>
                  <a:pt x="1558" y="255"/>
                  <a:pt x="1558" y="255"/>
                </a:cubicBezTo>
                <a:cubicBezTo>
                  <a:pt x="1559" y="255"/>
                  <a:pt x="1557" y="258"/>
                  <a:pt x="1558" y="258"/>
                </a:cubicBezTo>
                <a:cubicBezTo>
                  <a:pt x="1558" y="259"/>
                  <a:pt x="1558" y="260"/>
                  <a:pt x="1558" y="261"/>
                </a:cubicBezTo>
                <a:cubicBezTo>
                  <a:pt x="1559" y="261"/>
                  <a:pt x="1559" y="265"/>
                  <a:pt x="1559" y="266"/>
                </a:cubicBezTo>
                <a:cubicBezTo>
                  <a:pt x="1560" y="266"/>
                  <a:pt x="1560" y="266"/>
                  <a:pt x="1560" y="267"/>
                </a:cubicBezTo>
                <a:cubicBezTo>
                  <a:pt x="1560" y="267"/>
                  <a:pt x="1560" y="267"/>
                  <a:pt x="1560" y="267"/>
                </a:cubicBezTo>
                <a:cubicBezTo>
                  <a:pt x="1560" y="267"/>
                  <a:pt x="1561" y="267"/>
                  <a:pt x="1560" y="268"/>
                </a:cubicBezTo>
                <a:cubicBezTo>
                  <a:pt x="1560" y="269"/>
                  <a:pt x="1560" y="269"/>
                  <a:pt x="1561" y="270"/>
                </a:cubicBezTo>
                <a:cubicBezTo>
                  <a:pt x="1561" y="270"/>
                  <a:pt x="1561" y="271"/>
                  <a:pt x="1561" y="271"/>
                </a:cubicBezTo>
                <a:cubicBezTo>
                  <a:pt x="1560" y="272"/>
                  <a:pt x="1560" y="272"/>
                  <a:pt x="1560" y="272"/>
                </a:cubicBezTo>
                <a:cubicBezTo>
                  <a:pt x="1561" y="273"/>
                  <a:pt x="1561" y="274"/>
                  <a:pt x="1561" y="275"/>
                </a:cubicBezTo>
                <a:cubicBezTo>
                  <a:pt x="1563" y="275"/>
                  <a:pt x="1563" y="274"/>
                  <a:pt x="1565" y="273"/>
                </a:cubicBezTo>
                <a:cubicBezTo>
                  <a:pt x="1565" y="273"/>
                  <a:pt x="1566" y="272"/>
                  <a:pt x="1566" y="272"/>
                </a:cubicBezTo>
                <a:cubicBezTo>
                  <a:pt x="1566" y="271"/>
                  <a:pt x="1568" y="271"/>
                  <a:pt x="1568" y="270"/>
                </a:cubicBezTo>
                <a:cubicBezTo>
                  <a:pt x="1570" y="269"/>
                  <a:pt x="1568" y="264"/>
                  <a:pt x="1570" y="263"/>
                </a:cubicBezTo>
                <a:cubicBezTo>
                  <a:pt x="1570" y="263"/>
                  <a:pt x="1571" y="263"/>
                  <a:pt x="1571" y="263"/>
                </a:cubicBezTo>
                <a:cubicBezTo>
                  <a:pt x="1571" y="262"/>
                  <a:pt x="1575" y="262"/>
                  <a:pt x="1575" y="262"/>
                </a:cubicBezTo>
                <a:cubicBezTo>
                  <a:pt x="1575" y="261"/>
                  <a:pt x="1575" y="260"/>
                  <a:pt x="1575" y="259"/>
                </a:cubicBezTo>
                <a:cubicBezTo>
                  <a:pt x="1575" y="257"/>
                  <a:pt x="1575" y="256"/>
                  <a:pt x="1576" y="255"/>
                </a:cubicBezTo>
                <a:cubicBezTo>
                  <a:pt x="1577" y="255"/>
                  <a:pt x="1576" y="254"/>
                  <a:pt x="1577" y="254"/>
                </a:cubicBezTo>
                <a:cubicBezTo>
                  <a:pt x="1578" y="253"/>
                  <a:pt x="1578" y="254"/>
                  <a:pt x="1578" y="253"/>
                </a:cubicBezTo>
                <a:cubicBezTo>
                  <a:pt x="1578" y="253"/>
                  <a:pt x="1578" y="252"/>
                  <a:pt x="1578" y="253"/>
                </a:cubicBezTo>
                <a:cubicBezTo>
                  <a:pt x="1579" y="253"/>
                  <a:pt x="1579" y="252"/>
                  <a:pt x="1579" y="252"/>
                </a:cubicBezTo>
                <a:cubicBezTo>
                  <a:pt x="1580" y="251"/>
                  <a:pt x="1581" y="251"/>
                  <a:pt x="1581" y="251"/>
                </a:cubicBezTo>
                <a:cubicBezTo>
                  <a:pt x="1582" y="251"/>
                  <a:pt x="1583" y="252"/>
                  <a:pt x="1584" y="252"/>
                </a:cubicBezTo>
                <a:cubicBezTo>
                  <a:pt x="1584" y="252"/>
                  <a:pt x="1585" y="252"/>
                  <a:pt x="1585" y="251"/>
                </a:cubicBezTo>
                <a:cubicBezTo>
                  <a:pt x="1585" y="251"/>
                  <a:pt x="1585" y="251"/>
                  <a:pt x="1585" y="251"/>
                </a:cubicBezTo>
                <a:cubicBezTo>
                  <a:pt x="1585" y="250"/>
                  <a:pt x="1585" y="251"/>
                  <a:pt x="1586" y="250"/>
                </a:cubicBezTo>
                <a:cubicBezTo>
                  <a:pt x="1586" y="250"/>
                  <a:pt x="1586" y="249"/>
                  <a:pt x="1587" y="250"/>
                </a:cubicBezTo>
                <a:cubicBezTo>
                  <a:pt x="1587" y="248"/>
                  <a:pt x="1586" y="247"/>
                  <a:pt x="1585" y="246"/>
                </a:cubicBezTo>
                <a:cubicBezTo>
                  <a:pt x="1584" y="246"/>
                  <a:pt x="1584" y="246"/>
                  <a:pt x="1584" y="245"/>
                </a:cubicBezTo>
                <a:cubicBezTo>
                  <a:pt x="1584" y="245"/>
                  <a:pt x="1584" y="244"/>
                  <a:pt x="1584" y="244"/>
                </a:cubicBezTo>
                <a:cubicBezTo>
                  <a:pt x="1584" y="244"/>
                  <a:pt x="1584" y="244"/>
                  <a:pt x="1584" y="244"/>
                </a:cubicBezTo>
                <a:cubicBezTo>
                  <a:pt x="1585" y="243"/>
                  <a:pt x="1584" y="241"/>
                  <a:pt x="1584" y="240"/>
                </a:cubicBezTo>
                <a:cubicBezTo>
                  <a:pt x="1585" y="240"/>
                  <a:pt x="1588" y="239"/>
                  <a:pt x="1588" y="238"/>
                </a:cubicBezTo>
                <a:cubicBezTo>
                  <a:pt x="1588" y="238"/>
                  <a:pt x="1590" y="239"/>
                  <a:pt x="1590" y="239"/>
                </a:cubicBezTo>
                <a:cubicBezTo>
                  <a:pt x="1592" y="239"/>
                  <a:pt x="1592" y="238"/>
                  <a:pt x="1592" y="236"/>
                </a:cubicBezTo>
                <a:cubicBezTo>
                  <a:pt x="1591" y="236"/>
                  <a:pt x="1590" y="236"/>
                  <a:pt x="1589" y="236"/>
                </a:cubicBezTo>
                <a:cubicBezTo>
                  <a:pt x="1589" y="235"/>
                  <a:pt x="1589" y="235"/>
                  <a:pt x="1589" y="234"/>
                </a:cubicBezTo>
                <a:cubicBezTo>
                  <a:pt x="1588" y="234"/>
                  <a:pt x="1588" y="233"/>
                  <a:pt x="1588" y="233"/>
                </a:cubicBezTo>
                <a:cubicBezTo>
                  <a:pt x="1587" y="232"/>
                  <a:pt x="1588" y="232"/>
                  <a:pt x="1588" y="231"/>
                </a:cubicBezTo>
                <a:cubicBezTo>
                  <a:pt x="1589" y="230"/>
                  <a:pt x="1588" y="229"/>
                  <a:pt x="1589" y="228"/>
                </a:cubicBezTo>
                <a:cubicBezTo>
                  <a:pt x="1591" y="228"/>
                  <a:pt x="1591" y="228"/>
                  <a:pt x="1591" y="226"/>
                </a:cubicBezTo>
                <a:cubicBezTo>
                  <a:pt x="1591" y="225"/>
                  <a:pt x="1592" y="225"/>
                  <a:pt x="1590" y="224"/>
                </a:cubicBezTo>
                <a:cubicBezTo>
                  <a:pt x="1590" y="224"/>
                  <a:pt x="1589" y="224"/>
                  <a:pt x="1588" y="224"/>
                </a:cubicBezTo>
                <a:cubicBezTo>
                  <a:pt x="1588" y="224"/>
                  <a:pt x="1588" y="224"/>
                  <a:pt x="1588" y="224"/>
                </a:cubicBezTo>
                <a:cubicBezTo>
                  <a:pt x="1587" y="224"/>
                  <a:pt x="1587" y="224"/>
                  <a:pt x="1587" y="223"/>
                </a:cubicBezTo>
                <a:cubicBezTo>
                  <a:pt x="1587" y="223"/>
                  <a:pt x="1586" y="223"/>
                  <a:pt x="1586" y="223"/>
                </a:cubicBezTo>
                <a:cubicBezTo>
                  <a:pt x="1586" y="222"/>
                  <a:pt x="1586" y="222"/>
                  <a:pt x="1586" y="222"/>
                </a:cubicBezTo>
                <a:cubicBezTo>
                  <a:pt x="1586" y="220"/>
                  <a:pt x="1587" y="219"/>
                  <a:pt x="1588" y="218"/>
                </a:cubicBezTo>
                <a:cubicBezTo>
                  <a:pt x="1588" y="217"/>
                  <a:pt x="1589" y="216"/>
                  <a:pt x="1590" y="216"/>
                </a:cubicBezTo>
                <a:cubicBezTo>
                  <a:pt x="1591" y="216"/>
                  <a:pt x="1590" y="215"/>
                  <a:pt x="1591" y="214"/>
                </a:cubicBezTo>
                <a:cubicBezTo>
                  <a:pt x="1592" y="215"/>
                  <a:pt x="1592" y="214"/>
                  <a:pt x="1592" y="213"/>
                </a:cubicBezTo>
                <a:cubicBezTo>
                  <a:pt x="1592" y="213"/>
                  <a:pt x="1593" y="213"/>
                  <a:pt x="1593" y="213"/>
                </a:cubicBezTo>
                <a:cubicBezTo>
                  <a:pt x="1593" y="212"/>
                  <a:pt x="1592" y="211"/>
                  <a:pt x="1593" y="211"/>
                </a:cubicBezTo>
                <a:cubicBezTo>
                  <a:pt x="1594" y="210"/>
                  <a:pt x="1594" y="210"/>
                  <a:pt x="1594" y="209"/>
                </a:cubicBezTo>
                <a:cubicBezTo>
                  <a:pt x="1595" y="208"/>
                  <a:pt x="1594" y="208"/>
                  <a:pt x="1595" y="208"/>
                </a:cubicBezTo>
                <a:cubicBezTo>
                  <a:pt x="1596" y="208"/>
                  <a:pt x="1597" y="208"/>
                  <a:pt x="1597" y="209"/>
                </a:cubicBezTo>
                <a:cubicBezTo>
                  <a:pt x="1597" y="209"/>
                  <a:pt x="1598" y="209"/>
                  <a:pt x="1599" y="209"/>
                </a:cubicBezTo>
                <a:cubicBezTo>
                  <a:pt x="1600" y="209"/>
                  <a:pt x="1599" y="209"/>
                  <a:pt x="1600" y="209"/>
                </a:cubicBezTo>
                <a:cubicBezTo>
                  <a:pt x="1601" y="209"/>
                  <a:pt x="1601" y="209"/>
                  <a:pt x="1601" y="208"/>
                </a:cubicBezTo>
                <a:cubicBezTo>
                  <a:pt x="1601" y="207"/>
                  <a:pt x="1603" y="207"/>
                  <a:pt x="1604" y="206"/>
                </a:cubicBezTo>
                <a:cubicBezTo>
                  <a:pt x="1605" y="206"/>
                  <a:pt x="1605" y="205"/>
                  <a:pt x="1606" y="205"/>
                </a:cubicBezTo>
                <a:cubicBezTo>
                  <a:pt x="1606" y="204"/>
                  <a:pt x="1606" y="204"/>
                  <a:pt x="1607" y="204"/>
                </a:cubicBezTo>
                <a:cubicBezTo>
                  <a:pt x="1607" y="204"/>
                  <a:pt x="1606" y="204"/>
                  <a:pt x="1606" y="205"/>
                </a:cubicBezTo>
                <a:cubicBezTo>
                  <a:pt x="1606" y="205"/>
                  <a:pt x="1606" y="206"/>
                  <a:pt x="1606" y="206"/>
                </a:cubicBezTo>
                <a:cubicBezTo>
                  <a:pt x="1606" y="208"/>
                  <a:pt x="1606" y="209"/>
                  <a:pt x="1606" y="210"/>
                </a:cubicBezTo>
                <a:cubicBezTo>
                  <a:pt x="1607" y="210"/>
                  <a:pt x="1607" y="209"/>
                  <a:pt x="1608" y="209"/>
                </a:cubicBezTo>
                <a:cubicBezTo>
                  <a:pt x="1608" y="209"/>
                  <a:pt x="1609" y="208"/>
                  <a:pt x="1609" y="208"/>
                </a:cubicBezTo>
                <a:cubicBezTo>
                  <a:pt x="1609" y="208"/>
                  <a:pt x="1610" y="208"/>
                  <a:pt x="1610" y="208"/>
                </a:cubicBezTo>
                <a:cubicBezTo>
                  <a:pt x="1610" y="207"/>
                  <a:pt x="1610" y="207"/>
                  <a:pt x="1610" y="207"/>
                </a:cubicBezTo>
                <a:cubicBezTo>
                  <a:pt x="1611" y="207"/>
                  <a:pt x="1611" y="205"/>
                  <a:pt x="1611" y="204"/>
                </a:cubicBezTo>
                <a:cubicBezTo>
                  <a:pt x="1612" y="204"/>
                  <a:pt x="1612" y="204"/>
                  <a:pt x="1612" y="205"/>
                </a:cubicBezTo>
                <a:cubicBezTo>
                  <a:pt x="1612" y="204"/>
                  <a:pt x="1614" y="204"/>
                  <a:pt x="1614" y="203"/>
                </a:cubicBezTo>
                <a:cubicBezTo>
                  <a:pt x="1614" y="203"/>
                  <a:pt x="1616" y="203"/>
                  <a:pt x="1617" y="203"/>
                </a:cubicBezTo>
                <a:cubicBezTo>
                  <a:pt x="1617" y="203"/>
                  <a:pt x="1618" y="203"/>
                  <a:pt x="1618" y="203"/>
                </a:cubicBezTo>
                <a:cubicBezTo>
                  <a:pt x="1618" y="204"/>
                  <a:pt x="1618" y="203"/>
                  <a:pt x="1618" y="204"/>
                </a:cubicBezTo>
                <a:cubicBezTo>
                  <a:pt x="1619" y="204"/>
                  <a:pt x="1618" y="204"/>
                  <a:pt x="1619" y="204"/>
                </a:cubicBezTo>
                <a:cubicBezTo>
                  <a:pt x="1619" y="204"/>
                  <a:pt x="1619" y="204"/>
                  <a:pt x="1620" y="205"/>
                </a:cubicBezTo>
                <a:cubicBezTo>
                  <a:pt x="1621" y="205"/>
                  <a:pt x="1622" y="204"/>
                  <a:pt x="1622" y="206"/>
                </a:cubicBezTo>
                <a:cubicBezTo>
                  <a:pt x="1622" y="207"/>
                  <a:pt x="1622" y="207"/>
                  <a:pt x="1623" y="208"/>
                </a:cubicBezTo>
                <a:cubicBezTo>
                  <a:pt x="1623" y="208"/>
                  <a:pt x="1624" y="208"/>
                  <a:pt x="1624" y="209"/>
                </a:cubicBezTo>
                <a:cubicBezTo>
                  <a:pt x="1624" y="209"/>
                  <a:pt x="1626" y="209"/>
                  <a:pt x="1626" y="209"/>
                </a:cubicBezTo>
                <a:cubicBezTo>
                  <a:pt x="1627" y="208"/>
                  <a:pt x="1627" y="207"/>
                  <a:pt x="1627" y="206"/>
                </a:cubicBezTo>
                <a:cubicBezTo>
                  <a:pt x="1627" y="206"/>
                  <a:pt x="1628" y="206"/>
                  <a:pt x="1628" y="206"/>
                </a:cubicBezTo>
                <a:cubicBezTo>
                  <a:pt x="1628" y="205"/>
                  <a:pt x="1628" y="205"/>
                  <a:pt x="1629" y="205"/>
                </a:cubicBezTo>
                <a:cubicBezTo>
                  <a:pt x="1629" y="204"/>
                  <a:pt x="1629" y="204"/>
                  <a:pt x="1629" y="204"/>
                </a:cubicBezTo>
                <a:cubicBezTo>
                  <a:pt x="1630" y="204"/>
                  <a:pt x="1630" y="203"/>
                  <a:pt x="1631" y="203"/>
                </a:cubicBezTo>
                <a:cubicBezTo>
                  <a:pt x="1631" y="203"/>
                  <a:pt x="1632" y="202"/>
                  <a:pt x="1632" y="202"/>
                </a:cubicBezTo>
                <a:cubicBezTo>
                  <a:pt x="1632" y="202"/>
                  <a:pt x="1632" y="201"/>
                  <a:pt x="1632" y="201"/>
                </a:cubicBezTo>
                <a:cubicBezTo>
                  <a:pt x="1632" y="201"/>
                  <a:pt x="1633" y="201"/>
                  <a:pt x="1633" y="200"/>
                </a:cubicBezTo>
                <a:cubicBezTo>
                  <a:pt x="1634" y="200"/>
                  <a:pt x="1634" y="201"/>
                  <a:pt x="1635" y="200"/>
                </a:cubicBezTo>
                <a:cubicBezTo>
                  <a:pt x="1636" y="200"/>
                  <a:pt x="1636" y="199"/>
                  <a:pt x="1637" y="199"/>
                </a:cubicBezTo>
                <a:cubicBezTo>
                  <a:pt x="1637" y="198"/>
                  <a:pt x="1635" y="198"/>
                  <a:pt x="1636" y="197"/>
                </a:cubicBezTo>
                <a:cubicBezTo>
                  <a:pt x="1636" y="197"/>
                  <a:pt x="1637" y="198"/>
                  <a:pt x="1638" y="198"/>
                </a:cubicBezTo>
                <a:cubicBezTo>
                  <a:pt x="1639" y="198"/>
                  <a:pt x="1639" y="198"/>
                  <a:pt x="1640" y="198"/>
                </a:cubicBezTo>
                <a:cubicBezTo>
                  <a:pt x="1641" y="197"/>
                  <a:pt x="1639" y="196"/>
                  <a:pt x="1639" y="195"/>
                </a:cubicBezTo>
                <a:cubicBezTo>
                  <a:pt x="1640" y="196"/>
                  <a:pt x="1641" y="197"/>
                  <a:pt x="1642" y="196"/>
                </a:cubicBezTo>
                <a:cubicBezTo>
                  <a:pt x="1643" y="196"/>
                  <a:pt x="1643" y="195"/>
                  <a:pt x="1643" y="195"/>
                </a:cubicBezTo>
                <a:cubicBezTo>
                  <a:pt x="1644" y="195"/>
                  <a:pt x="1643" y="195"/>
                  <a:pt x="1644" y="195"/>
                </a:cubicBezTo>
                <a:cubicBezTo>
                  <a:pt x="1644" y="195"/>
                  <a:pt x="1645" y="195"/>
                  <a:pt x="1645" y="194"/>
                </a:cubicBezTo>
                <a:cubicBezTo>
                  <a:pt x="1645" y="194"/>
                  <a:pt x="1645" y="194"/>
                  <a:pt x="1646" y="194"/>
                </a:cubicBezTo>
                <a:cubicBezTo>
                  <a:pt x="1646" y="194"/>
                  <a:pt x="1646" y="194"/>
                  <a:pt x="1646" y="194"/>
                </a:cubicBezTo>
                <a:cubicBezTo>
                  <a:pt x="1646" y="194"/>
                  <a:pt x="1647" y="194"/>
                  <a:pt x="1647" y="194"/>
                </a:cubicBezTo>
                <a:cubicBezTo>
                  <a:pt x="1648" y="193"/>
                  <a:pt x="1647" y="193"/>
                  <a:pt x="1648" y="193"/>
                </a:cubicBezTo>
                <a:cubicBezTo>
                  <a:pt x="1649" y="193"/>
                  <a:pt x="1649" y="192"/>
                  <a:pt x="1649" y="192"/>
                </a:cubicBezTo>
                <a:cubicBezTo>
                  <a:pt x="1650" y="192"/>
                  <a:pt x="1650" y="192"/>
                  <a:pt x="1650" y="192"/>
                </a:cubicBezTo>
                <a:cubicBezTo>
                  <a:pt x="1650" y="192"/>
                  <a:pt x="1651" y="192"/>
                  <a:pt x="1651" y="192"/>
                </a:cubicBezTo>
                <a:cubicBezTo>
                  <a:pt x="1651" y="192"/>
                  <a:pt x="1651" y="192"/>
                  <a:pt x="1652" y="192"/>
                </a:cubicBezTo>
                <a:cubicBezTo>
                  <a:pt x="1652" y="192"/>
                  <a:pt x="1652" y="191"/>
                  <a:pt x="1653" y="191"/>
                </a:cubicBezTo>
                <a:cubicBezTo>
                  <a:pt x="1653" y="191"/>
                  <a:pt x="1653" y="191"/>
                  <a:pt x="1653" y="191"/>
                </a:cubicBezTo>
                <a:cubicBezTo>
                  <a:pt x="1653" y="191"/>
                  <a:pt x="1654" y="191"/>
                  <a:pt x="1654" y="191"/>
                </a:cubicBezTo>
                <a:cubicBezTo>
                  <a:pt x="1655" y="191"/>
                  <a:pt x="1656" y="190"/>
                  <a:pt x="1656" y="190"/>
                </a:cubicBezTo>
                <a:cubicBezTo>
                  <a:pt x="1657" y="190"/>
                  <a:pt x="1656" y="191"/>
                  <a:pt x="1658" y="190"/>
                </a:cubicBezTo>
                <a:cubicBezTo>
                  <a:pt x="1659" y="190"/>
                  <a:pt x="1660" y="190"/>
                  <a:pt x="1661" y="190"/>
                </a:cubicBezTo>
                <a:cubicBezTo>
                  <a:pt x="1661" y="190"/>
                  <a:pt x="1661" y="190"/>
                  <a:pt x="1662" y="190"/>
                </a:cubicBezTo>
                <a:cubicBezTo>
                  <a:pt x="1662" y="191"/>
                  <a:pt x="1662" y="191"/>
                  <a:pt x="1663" y="191"/>
                </a:cubicBezTo>
                <a:cubicBezTo>
                  <a:pt x="1663" y="191"/>
                  <a:pt x="1663" y="191"/>
                  <a:pt x="1663" y="191"/>
                </a:cubicBezTo>
                <a:cubicBezTo>
                  <a:pt x="1664" y="191"/>
                  <a:pt x="1665" y="191"/>
                  <a:pt x="1666" y="191"/>
                </a:cubicBezTo>
                <a:cubicBezTo>
                  <a:pt x="1666" y="191"/>
                  <a:pt x="1667" y="190"/>
                  <a:pt x="1668" y="189"/>
                </a:cubicBezTo>
                <a:cubicBezTo>
                  <a:pt x="1668" y="189"/>
                  <a:pt x="1668" y="190"/>
                  <a:pt x="1668" y="189"/>
                </a:cubicBezTo>
                <a:cubicBezTo>
                  <a:pt x="1668" y="188"/>
                  <a:pt x="1667" y="189"/>
                  <a:pt x="1668" y="188"/>
                </a:cubicBezTo>
                <a:cubicBezTo>
                  <a:pt x="1668" y="187"/>
                  <a:pt x="1668" y="187"/>
                  <a:pt x="1667" y="186"/>
                </a:cubicBezTo>
                <a:cubicBezTo>
                  <a:pt x="1667" y="186"/>
                  <a:pt x="1666" y="186"/>
                  <a:pt x="1666" y="186"/>
                </a:cubicBezTo>
                <a:cubicBezTo>
                  <a:pt x="1666" y="186"/>
                  <a:pt x="1665" y="186"/>
                  <a:pt x="1665" y="186"/>
                </a:cubicBezTo>
                <a:cubicBezTo>
                  <a:pt x="1665" y="185"/>
                  <a:pt x="1666" y="185"/>
                  <a:pt x="1666" y="185"/>
                </a:cubicBezTo>
                <a:cubicBezTo>
                  <a:pt x="1665" y="185"/>
                  <a:pt x="1666" y="184"/>
                  <a:pt x="1665" y="184"/>
                </a:cubicBezTo>
                <a:cubicBezTo>
                  <a:pt x="1665" y="184"/>
                  <a:pt x="1665" y="183"/>
                  <a:pt x="1665" y="182"/>
                </a:cubicBezTo>
                <a:cubicBezTo>
                  <a:pt x="1665" y="182"/>
                  <a:pt x="1664" y="182"/>
                  <a:pt x="1664" y="181"/>
                </a:cubicBezTo>
                <a:cubicBezTo>
                  <a:pt x="1664" y="181"/>
                  <a:pt x="1664" y="181"/>
                  <a:pt x="1664" y="180"/>
                </a:cubicBezTo>
                <a:cubicBezTo>
                  <a:pt x="1663" y="180"/>
                  <a:pt x="1663" y="180"/>
                  <a:pt x="1662" y="178"/>
                </a:cubicBezTo>
                <a:cubicBezTo>
                  <a:pt x="1662" y="178"/>
                  <a:pt x="1662" y="177"/>
                  <a:pt x="1661" y="177"/>
                </a:cubicBezTo>
                <a:cubicBezTo>
                  <a:pt x="1661" y="178"/>
                  <a:pt x="1661" y="178"/>
                  <a:pt x="1660" y="178"/>
                </a:cubicBezTo>
                <a:cubicBezTo>
                  <a:pt x="1659" y="179"/>
                  <a:pt x="1658" y="178"/>
                  <a:pt x="1659" y="177"/>
                </a:cubicBezTo>
                <a:cubicBezTo>
                  <a:pt x="1659" y="177"/>
                  <a:pt x="1659" y="177"/>
                  <a:pt x="1659" y="176"/>
                </a:cubicBezTo>
                <a:cubicBezTo>
                  <a:pt x="1659" y="176"/>
                  <a:pt x="1660" y="176"/>
                  <a:pt x="1660" y="176"/>
                </a:cubicBezTo>
                <a:cubicBezTo>
                  <a:pt x="1660" y="175"/>
                  <a:pt x="1660" y="175"/>
                  <a:pt x="1660" y="175"/>
                </a:cubicBezTo>
                <a:cubicBezTo>
                  <a:pt x="1660" y="175"/>
                  <a:pt x="1659" y="175"/>
                  <a:pt x="1659" y="175"/>
                </a:cubicBezTo>
                <a:cubicBezTo>
                  <a:pt x="1659" y="176"/>
                  <a:pt x="1659" y="176"/>
                  <a:pt x="1658" y="176"/>
                </a:cubicBezTo>
                <a:cubicBezTo>
                  <a:pt x="1657" y="176"/>
                  <a:pt x="1657" y="175"/>
                  <a:pt x="1656" y="175"/>
                </a:cubicBezTo>
                <a:cubicBezTo>
                  <a:pt x="1655" y="174"/>
                  <a:pt x="1655" y="175"/>
                  <a:pt x="1653" y="175"/>
                </a:cubicBezTo>
                <a:cubicBezTo>
                  <a:pt x="1652" y="175"/>
                  <a:pt x="1654" y="174"/>
                  <a:pt x="1654" y="173"/>
                </a:cubicBezTo>
                <a:cubicBezTo>
                  <a:pt x="1655" y="174"/>
                  <a:pt x="1657" y="174"/>
                  <a:pt x="1658" y="174"/>
                </a:cubicBezTo>
                <a:cubicBezTo>
                  <a:pt x="1658" y="173"/>
                  <a:pt x="1658" y="173"/>
                  <a:pt x="1659" y="173"/>
                </a:cubicBezTo>
                <a:cubicBezTo>
                  <a:pt x="1659" y="174"/>
                  <a:pt x="1661" y="173"/>
                  <a:pt x="1661" y="174"/>
                </a:cubicBezTo>
                <a:cubicBezTo>
                  <a:pt x="1661" y="174"/>
                  <a:pt x="1661" y="174"/>
                  <a:pt x="1661" y="174"/>
                </a:cubicBezTo>
                <a:cubicBezTo>
                  <a:pt x="1662" y="174"/>
                  <a:pt x="1661" y="174"/>
                  <a:pt x="1661" y="175"/>
                </a:cubicBezTo>
                <a:cubicBezTo>
                  <a:pt x="1663" y="175"/>
                  <a:pt x="1665" y="175"/>
                  <a:pt x="1666" y="175"/>
                </a:cubicBezTo>
                <a:cubicBezTo>
                  <a:pt x="1666" y="175"/>
                  <a:pt x="1667" y="175"/>
                  <a:pt x="1667" y="175"/>
                </a:cubicBezTo>
                <a:cubicBezTo>
                  <a:pt x="1668" y="175"/>
                  <a:pt x="1666" y="174"/>
                  <a:pt x="1668" y="174"/>
                </a:cubicBezTo>
                <a:cubicBezTo>
                  <a:pt x="1668" y="175"/>
                  <a:pt x="1669" y="175"/>
                  <a:pt x="1669" y="175"/>
                </a:cubicBezTo>
                <a:cubicBezTo>
                  <a:pt x="1669" y="174"/>
                  <a:pt x="1669" y="175"/>
                  <a:pt x="1670" y="175"/>
                </a:cubicBezTo>
                <a:cubicBezTo>
                  <a:pt x="1670" y="174"/>
                  <a:pt x="1670" y="174"/>
                  <a:pt x="1671" y="174"/>
                </a:cubicBezTo>
                <a:cubicBezTo>
                  <a:pt x="1671" y="174"/>
                  <a:pt x="1671" y="174"/>
                  <a:pt x="1671" y="173"/>
                </a:cubicBezTo>
                <a:cubicBezTo>
                  <a:pt x="1671" y="173"/>
                  <a:pt x="1671" y="174"/>
                  <a:pt x="1672" y="173"/>
                </a:cubicBezTo>
                <a:cubicBezTo>
                  <a:pt x="1672" y="173"/>
                  <a:pt x="1671" y="173"/>
                  <a:pt x="1672" y="173"/>
                </a:cubicBezTo>
                <a:cubicBezTo>
                  <a:pt x="1673" y="173"/>
                  <a:pt x="1673" y="171"/>
                  <a:pt x="1673" y="170"/>
                </a:cubicBezTo>
                <a:cubicBezTo>
                  <a:pt x="1674" y="169"/>
                  <a:pt x="1675" y="169"/>
                  <a:pt x="1674" y="168"/>
                </a:cubicBezTo>
                <a:cubicBezTo>
                  <a:pt x="1674" y="167"/>
                  <a:pt x="1673" y="168"/>
                  <a:pt x="1673" y="167"/>
                </a:cubicBezTo>
                <a:cubicBezTo>
                  <a:pt x="1672" y="167"/>
                  <a:pt x="1671" y="165"/>
                  <a:pt x="1673" y="165"/>
                </a:cubicBezTo>
                <a:cubicBezTo>
                  <a:pt x="1673" y="164"/>
                  <a:pt x="1673" y="164"/>
                  <a:pt x="1673" y="163"/>
                </a:cubicBezTo>
                <a:cubicBezTo>
                  <a:pt x="1673" y="162"/>
                  <a:pt x="1674" y="162"/>
                  <a:pt x="1674" y="162"/>
                </a:cubicBezTo>
                <a:cubicBezTo>
                  <a:pt x="1675" y="162"/>
                  <a:pt x="1675" y="162"/>
                  <a:pt x="1676" y="162"/>
                </a:cubicBezTo>
                <a:cubicBezTo>
                  <a:pt x="1676" y="162"/>
                  <a:pt x="1676" y="161"/>
                  <a:pt x="1676" y="161"/>
                </a:cubicBezTo>
                <a:cubicBezTo>
                  <a:pt x="1676" y="162"/>
                  <a:pt x="1675" y="163"/>
                  <a:pt x="1675" y="164"/>
                </a:cubicBezTo>
                <a:cubicBezTo>
                  <a:pt x="1676" y="164"/>
                  <a:pt x="1676" y="164"/>
                  <a:pt x="1676" y="164"/>
                </a:cubicBezTo>
                <a:cubicBezTo>
                  <a:pt x="1676" y="165"/>
                  <a:pt x="1676" y="166"/>
                  <a:pt x="1676" y="166"/>
                </a:cubicBezTo>
                <a:cubicBezTo>
                  <a:pt x="1675" y="167"/>
                  <a:pt x="1675" y="167"/>
                  <a:pt x="1675" y="167"/>
                </a:cubicBezTo>
                <a:cubicBezTo>
                  <a:pt x="1675" y="169"/>
                  <a:pt x="1676" y="168"/>
                  <a:pt x="1677" y="169"/>
                </a:cubicBezTo>
                <a:cubicBezTo>
                  <a:pt x="1678" y="169"/>
                  <a:pt x="1678" y="169"/>
                  <a:pt x="1678" y="170"/>
                </a:cubicBezTo>
                <a:cubicBezTo>
                  <a:pt x="1679" y="170"/>
                  <a:pt x="1680" y="170"/>
                  <a:pt x="1681" y="169"/>
                </a:cubicBezTo>
                <a:cubicBezTo>
                  <a:pt x="1681" y="169"/>
                  <a:pt x="1682" y="169"/>
                  <a:pt x="1682" y="169"/>
                </a:cubicBezTo>
                <a:cubicBezTo>
                  <a:pt x="1683" y="169"/>
                  <a:pt x="1683" y="168"/>
                  <a:pt x="1684" y="167"/>
                </a:cubicBezTo>
                <a:cubicBezTo>
                  <a:pt x="1685" y="167"/>
                  <a:pt x="1684" y="168"/>
                  <a:pt x="1685" y="168"/>
                </a:cubicBezTo>
                <a:cubicBezTo>
                  <a:pt x="1686" y="168"/>
                  <a:pt x="1687" y="168"/>
                  <a:pt x="1688" y="168"/>
                </a:cubicBezTo>
                <a:cubicBezTo>
                  <a:pt x="1688" y="168"/>
                  <a:pt x="1690" y="170"/>
                  <a:pt x="1690" y="171"/>
                </a:cubicBezTo>
                <a:cubicBezTo>
                  <a:pt x="1690" y="171"/>
                  <a:pt x="1691" y="171"/>
                  <a:pt x="1691" y="172"/>
                </a:cubicBezTo>
                <a:cubicBezTo>
                  <a:pt x="1691" y="172"/>
                  <a:pt x="1690" y="173"/>
                  <a:pt x="1690" y="173"/>
                </a:cubicBezTo>
                <a:cubicBezTo>
                  <a:pt x="1691" y="174"/>
                  <a:pt x="1693" y="176"/>
                  <a:pt x="1694" y="175"/>
                </a:cubicBezTo>
                <a:cubicBezTo>
                  <a:pt x="1696" y="174"/>
                  <a:pt x="1696" y="176"/>
                  <a:pt x="1697" y="176"/>
                </a:cubicBezTo>
                <a:cubicBezTo>
                  <a:pt x="1698" y="176"/>
                  <a:pt x="1699" y="177"/>
                  <a:pt x="1700" y="178"/>
                </a:cubicBezTo>
                <a:cubicBezTo>
                  <a:pt x="1700" y="179"/>
                  <a:pt x="1701" y="179"/>
                  <a:pt x="1702" y="178"/>
                </a:cubicBezTo>
                <a:cubicBezTo>
                  <a:pt x="1702" y="178"/>
                  <a:pt x="1703" y="177"/>
                  <a:pt x="1704" y="177"/>
                </a:cubicBezTo>
                <a:cubicBezTo>
                  <a:pt x="1704" y="178"/>
                  <a:pt x="1704" y="179"/>
                  <a:pt x="1706" y="179"/>
                </a:cubicBezTo>
                <a:cubicBezTo>
                  <a:pt x="1706" y="179"/>
                  <a:pt x="1706" y="179"/>
                  <a:pt x="1706" y="179"/>
                </a:cubicBezTo>
                <a:close/>
                <a:moveTo>
                  <a:pt x="933" y="65"/>
                </a:moveTo>
                <a:cubicBezTo>
                  <a:pt x="933" y="65"/>
                  <a:pt x="933" y="65"/>
                  <a:pt x="933" y="65"/>
                </a:cubicBezTo>
                <a:cubicBezTo>
                  <a:pt x="933" y="64"/>
                  <a:pt x="933" y="65"/>
                  <a:pt x="933" y="64"/>
                </a:cubicBezTo>
                <a:cubicBezTo>
                  <a:pt x="932" y="64"/>
                  <a:pt x="931" y="65"/>
                  <a:pt x="930" y="65"/>
                </a:cubicBezTo>
                <a:cubicBezTo>
                  <a:pt x="930" y="65"/>
                  <a:pt x="930" y="64"/>
                  <a:pt x="929" y="64"/>
                </a:cubicBezTo>
                <a:cubicBezTo>
                  <a:pt x="929" y="64"/>
                  <a:pt x="929" y="64"/>
                  <a:pt x="929" y="64"/>
                </a:cubicBezTo>
                <a:cubicBezTo>
                  <a:pt x="928" y="64"/>
                  <a:pt x="928" y="63"/>
                  <a:pt x="928" y="63"/>
                </a:cubicBezTo>
                <a:cubicBezTo>
                  <a:pt x="927" y="63"/>
                  <a:pt x="927" y="63"/>
                  <a:pt x="926" y="63"/>
                </a:cubicBezTo>
                <a:cubicBezTo>
                  <a:pt x="925" y="63"/>
                  <a:pt x="926" y="61"/>
                  <a:pt x="925" y="61"/>
                </a:cubicBezTo>
                <a:cubicBezTo>
                  <a:pt x="924" y="61"/>
                  <a:pt x="923" y="61"/>
                  <a:pt x="923" y="62"/>
                </a:cubicBezTo>
                <a:cubicBezTo>
                  <a:pt x="921" y="62"/>
                  <a:pt x="919" y="61"/>
                  <a:pt x="918" y="61"/>
                </a:cubicBezTo>
                <a:cubicBezTo>
                  <a:pt x="917" y="62"/>
                  <a:pt x="916" y="62"/>
                  <a:pt x="916" y="63"/>
                </a:cubicBezTo>
                <a:cubicBezTo>
                  <a:pt x="916" y="64"/>
                  <a:pt x="916" y="64"/>
                  <a:pt x="917" y="65"/>
                </a:cubicBezTo>
                <a:cubicBezTo>
                  <a:pt x="917" y="66"/>
                  <a:pt x="916" y="67"/>
                  <a:pt x="916" y="68"/>
                </a:cubicBezTo>
                <a:cubicBezTo>
                  <a:pt x="918" y="68"/>
                  <a:pt x="920" y="67"/>
                  <a:pt x="922" y="67"/>
                </a:cubicBezTo>
                <a:cubicBezTo>
                  <a:pt x="922" y="67"/>
                  <a:pt x="922" y="68"/>
                  <a:pt x="922" y="69"/>
                </a:cubicBezTo>
                <a:cubicBezTo>
                  <a:pt x="922" y="68"/>
                  <a:pt x="922" y="68"/>
                  <a:pt x="923" y="68"/>
                </a:cubicBezTo>
                <a:cubicBezTo>
                  <a:pt x="924" y="68"/>
                  <a:pt x="923" y="69"/>
                  <a:pt x="923" y="69"/>
                </a:cubicBezTo>
                <a:cubicBezTo>
                  <a:pt x="924" y="69"/>
                  <a:pt x="924" y="68"/>
                  <a:pt x="924" y="68"/>
                </a:cubicBezTo>
                <a:cubicBezTo>
                  <a:pt x="925" y="68"/>
                  <a:pt x="925" y="68"/>
                  <a:pt x="925" y="68"/>
                </a:cubicBezTo>
                <a:cubicBezTo>
                  <a:pt x="925" y="68"/>
                  <a:pt x="927" y="68"/>
                  <a:pt x="927" y="68"/>
                </a:cubicBezTo>
                <a:cubicBezTo>
                  <a:pt x="927" y="68"/>
                  <a:pt x="929" y="67"/>
                  <a:pt x="928" y="67"/>
                </a:cubicBezTo>
                <a:cubicBezTo>
                  <a:pt x="929" y="67"/>
                  <a:pt x="930" y="67"/>
                  <a:pt x="931" y="67"/>
                </a:cubicBezTo>
                <a:cubicBezTo>
                  <a:pt x="932" y="67"/>
                  <a:pt x="933" y="67"/>
                  <a:pt x="933" y="65"/>
                </a:cubicBezTo>
                <a:close/>
                <a:moveTo>
                  <a:pt x="473" y="61"/>
                </a:moveTo>
                <a:cubicBezTo>
                  <a:pt x="473" y="62"/>
                  <a:pt x="473" y="62"/>
                  <a:pt x="474" y="62"/>
                </a:cubicBezTo>
                <a:cubicBezTo>
                  <a:pt x="475" y="62"/>
                  <a:pt x="476" y="62"/>
                  <a:pt x="476" y="61"/>
                </a:cubicBezTo>
                <a:cubicBezTo>
                  <a:pt x="476" y="61"/>
                  <a:pt x="473" y="61"/>
                  <a:pt x="473" y="61"/>
                </a:cubicBezTo>
                <a:cubicBezTo>
                  <a:pt x="473" y="62"/>
                  <a:pt x="473" y="61"/>
                  <a:pt x="473" y="61"/>
                </a:cubicBezTo>
                <a:close/>
                <a:moveTo>
                  <a:pt x="370" y="58"/>
                </a:moveTo>
                <a:cubicBezTo>
                  <a:pt x="370" y="59"/>
                  <a:pt x="369" y="59"/>
                  <a:pt x="368" y="59"/>
                </a:cubicBezTo>
                <a:cubicBezTo>
                  <a:pt x="368" y="59"/>
                  <a:pt x="368" y="59"/>
                  <a:pt x="368" y="59"/>
                </a:cubicBezTo>
                <a:cubicBezTo>
                  <a:pt x="368" y="59"/>
                  <a:pt x="367" y="60"/>
                  <a:pt x="366" y="60"/>
                </a:cubicBezTo>
                <a:cubicBezTo>
                  <a:pt x="366" y="60"/>
                  <a:pt x="367" y="60"/>
                  <a:pt x="366" y="60"/>
                </a:cubicBezTo>
                <a:cubicBezTo>
                  <a:pt x="366" y="60"/>
                  <a:pt x="365" y="60"/>
                  <a:pt x="364" y="60"/>
                </a:cubicBezTo>
                <a:cubicBezTo>
                  <a:pt x="364" y="60"/>
                  <a:pt x="363" y="60"/>
                  <a:pt x="362" y="60"/>
                </a:cubicBezTo>
                <a:cubicBezTo>
                  <a:pt x="362" y="60"/>
                  <a:pt x="361" y="61"/>
                  <a:pt x="360" y="61"/>
                </a:cubicBezTo>
                <a:cubicBezTo>
                  <a:pt x="361" y="62"/>
                  <a:pt x="362" y="61"/>
                  <a:pt x="364" y="61"/>
                </a:cubicBezTo>
                <a:cubicBezTo>
                  <a:pt x="364" y="62"/>
                  <a:pt x="366" y="62"/>
                  <a:pt x="366" y="62"/>
                </a:cubicBezTo>
                <a:cubicBezTo>
                  <a:pt x="367" y="62"/>
                  <a:pt x="366" y="62"/>
                  <a:pt x="367" y="62"/>
                </a:cubicBezTo>
                <a:cubicBezTo>
                  <a:pt x="367" y="62"/>
                  <a:pt x="368" y="62"/>
                  <a:pt x="368" y="62"/>
                </a:cubicBezTo>
                <a:cubicBezTo>
                  <a:pt x="369" y="62"/>
                  <a:pt x="369" y="63"/>
                  <a:pt x="370" y="63"/>
                </a:cubicBezTo>
                <a:cubicBezTo>
                  <a:pt x="370" y="62"/>
                  <a:pt x="371" y="63"/>
                  <a:pt x="371" y="62"/>
                </a:cubicBezTo>
                <a:cubicBezTo>
                  <a:pt x="372" y="62"/>
                  <a:pt x="372" y="63"/>
                  <a:pt x="373" y="63"/>
                </a:cubicBezTo>
                <a:cubicBezTo>
                  <a:pt x="373" y="63"/>
                  <a:pt x="374" y="63"/>
                  <a:pt x="374" y="63"/>
                </a:cubicBezTo>
                <a:cubicBezTo>
                  <a:pt x="374" y="62"/>
                  <a:pt x="375" y="62"/>
                  <a:pt x="375" y="62"/>
                </a:cubicBezTo>
                <a:cubicBezTo>
                  <a:pt x="375" y="61"/>
                  <a:pt x="376" y="61"/>
                  <a:pt x="377" y="61"/>
                </a:cubicBezTo>
                <a:cubicBezTo>
                  <a:pt x="377" y="61"/>
                  <a:pt x="377" y="60"/>
                  <a:pt x="377" y="59"/>
                </a:cubicBezTo>
                <a:cubicBezTo>
                  <a:pt x="377" y="59"/>
                  <a:pt x="375" y="59"/>
                  <a:pt x="375" y="58"/>
                </a:cubicBezTo>
                <a:cubicBezTo>
                  <a:pt x="374" y="58"/>
                  <a:pt x="374" y="59"/>
                  <a:pt x="373" y="59"/>
                </a:cubicBezTo>
                <a:cubicBezTo>
                  <a:pt x="372" y="59"/>
                  <a:pt x="371" y="58"/>
                  <a:pt x="370" y="58"/>
                </a:cubicBezTo>
                <a:cubicBezTo>
                  <a:pt x="370" y="58"/>
                  <a:pt x="370" y="58"/>
                  <a:pt x="370" y="58"/>
                </a:cubicBezTo>
                <a:close/>
                <a:moveTo>
                  <a:pt x="333" y="58"/>
                </a:moveTo>
                <a:cubicBezTo>
                  <a:pt x="333" y="58"/>
                  <a:pt x="333" y="58"/>
                  <a:pt x="333" y="59"/>
                </a:cubicBezTo>
                <a:cubicBezTo>
                  <a:pt x="334" y="58"/>
                  <a:pt x="334" y="60"/>
                  <a:pt x="334" y="60"/>
                </a:cubicBezTo>
                <a:cubicBezTo>
                  <a:pt x="335" y="60"/>
                  <a:pt x="336" y="60"/>
                  <a:pt x="337" y="60"/>
                </a:cubicBezTo>
                <a:cubicBezTo>
                  <a:pt x="337" y="59"/>
                  <a:pt x="337" y="58"/>
                  <a:pt x="336" y="58"/>
                </a:cubicBezTo>
                <a:cubicBezTo>
                  <a:pt x="335" y="58"/>
                  <a:pt x="336" y="58"/>
                  <a:pt x="335" y="58"/>
                </a:cubicBezTo>
                <a:cubicBezTo>
                  <a:pt x="335" y="57"/>
                  <a:pt x="334" y="57"/>
                  <a:pt x="333" y="58"/>
                </a:cubicBezTo>
                <a:cubicBezTo>
                  <a:pt x="333" y="58"/>
                  <a:pt x="333" y="58"/>
                  <a:pt x="333" y="58"/>
                </a:cubicBezTo>
                <a:close/>
                <a:moveTo>
                  <a:pt x="317" y="58"/>
                </a:moveTo>
                <a:cubicBezTo>
                  <a:pt x="317" y="58"/>
                  <a:pt x="317" y="60"/>
                  <a:pt x="318" y="60"/>
                </a:cubicBezTo>
                <a:cubicBezTo>
                  <a:pt x="319" y="61"/>
                  <a:pt x="318" y="61"/>
                  <a:pt x="319" y="62"/>
                </a:cubicBezTo>
                <a:cubicBezTo>
                  <a:pt x="319" y="62"/>
                  <a:pt x="319" y="62"/>
                  <a:pt x="319" y="63"/>
                </a:cubicBezTo>
                <a:cubicBezTo>
                  <a:pt x="319" y="63"/>
                  <a:pt x="320" y="62"/>
                  <a:pt x="320" y="62"/>
                </a:cubicBezTo>
                <a:cubicBezTo>
                  <a:pt x="320" y="62"/>
                  <a:pt x="320" y="61"/>
                  <a:pt x="320" y="60"/>
                </a:cubicBezTo>
                <a:cubicBezTo>
                  <a:pt x="320" y="59"/>
                  <a:pt x="319" y="58"/>
                  <a:pt x="319" y="57"/>
                </a:cubicBezTo>
                <a:cubicBezTo>
                  <a:pt x="318" y="57"/>
                  <a:pt x="318" y="57"/>
                  <a:pt x="317" y="58"/>
                </a:cubicBezTo>
                <a:cubicBezTo>
                  <a:pt x="317" y="59"/>
                  <a:pt x="317" y="58"/>
                  <a:pt x="317" y="58"/>
                </a:cubicBezTo>
                <a:close/>
                <a:moveTo>
                  <a:pt x="387" y="57"/>
                </a:moveTo>
                <a:cubicBezTo>
                  <a:pt x="387" y="58"/>
                  <a:pt x="386" y="59"/>
                  <a:pt x="385" y="60"/>
                </a:cubicBezTo>
                <a:cubicBezTo>
                  <a:pt x="386" y="60"/>
                  <a:pt x="386" y="62"/>
                  <a:pt x="386" y="63"/>
                </a:cubicBezTo>
                <a:cubicBezTo>
                  <a:pt x="386" y="63"/>
                  <a:pt x="387" y="63"/>
                  <a:pt x="387" y="63"/>
                </a:cubicBezTo>
                <a:cubicBezTo>
                  <a:pt x="387" y="62"/>
                  <a:pt x="387" y="62"/>
                  <a:pt x="388" y="62"/>
                </a:cubicBezTo>
                <a:cubicBezTo>
                  <a:pt x="389" y="62"/>
                  <a:pt x="389" y="62"/>
                  <a:pt x="389" y="61"/>
                </a:cubicBezTo>
                <a:cubicBezTo>
                  <a:pt x="389" y="61"/>
                  <a:pt x="389" y="59"/>
                  <a:pt x="390" y="60"/>
                </a:cubicBezTo>
                <a:cubicBezTo>
                  <a:pt x="390" y="59"/>
                  <a:pt x="390" y="59"/>
                  <a:pt x="390" y="58"/>
                </a:cubicBezTo>
                <a:cubicBezTo>
                  <a:pt x="390" y="58"/>
                  <a:pt x="389" y="57"/>
                  <a:pt x="389" y="58"/>
                </a:cubicBezTo>
                <a:cubicBezTo>
                  <a:pt x="389" y="57"/>
                  <a:pt x="388" y="58"/>
                  <a:pt x="388" y="58"/>
                </a:cubicBezTo>
                <a:cubicBezTo>
                  <a:pt x="388" y="57"/>
                  <a:pt x="388" y="57"/>
                  <a:pt x="388" y="57"/>
                </a:cubicBezTo>
                <a:cubicBezTo>
                  <a:pt x="388" y="57"/>
                  <a:pt x="387" y="57"/>
                  <a:pt x="387" y="57"/>
                </a:cubicBezTo>
                <a:cubicBezTo>
                  <a:pt x="387" y="58"/>
                  <a:pt x="387" y="57"/>
                  <a:pt x="387" y="57"/>
                </a:cubicBezTo>
                <a:close/>
                <a:moveTo>
                  <a:pt x="918" y="61"/>
                </a:moveTo>
                <a:cubicBezTo>
                  <a:pt x="920" y="61"/>
                  <a:pt x="920" y="61"/>
                  <a:pt x="920" y="60"/>
                </a:cubicBezTo>
                <a:cubicBezTo>
                  <a:pt x="920" y="58"/>
                  <a:pt x="922" y="59"/>
                  <a:pt x="921" y="58"/>
                </a:cubicBezTo>
                <a:cubicBezTo>
                  <a:pt x="920" y="57"/>
                  <a:pt x="920" y="56"/>
                  <a:pt x="919" y="56"/>
                </a:cubicBezTo>
                <a:cubicBezTo>
                  <a:pt x="918" y="56"/>
                  <a:pt x="917" y="56"/>
                  <a:pt x="916" y="56"/>
                </a:cubicBezTo>
                <a:cubicBezTo>
                  <a:pt x="915" y="56"/>
                  <a:pt x="915" y="56"/>
                  <a:pt x="914" y="56"/>
                </a:cubicBezTo>
                <a:cubicBezTo>
                  <a:pt x="914" y="56"/>
                  <a:pt x="914" y="57"/>
                  <a:pt x="913" y="57"/>
                </a:cubicBezTo>
                <a:cubicBezTo>
                  <a:pt x="913" y="57"/>
                  <a:pt x="913" y="57"/>
                  <a:pt x="912" y="57"/>
                </a:cubicBezTo>
                <a:cubicBezTo>
                  <a:pt x="911" y="57"/>
                  <a:pt x="911" y="57"/>
                  <a:pt x="911" y="58"/>
                </a:cubicBezTo>
                <a:cubicBezTo>
                  <a:pt x="912" y="58"/>
                  <a:pt x="913" y="59"/>
                  <a:pt x="914" y="59"/>
                </a:cubicBezTo>
                <a:cubicBezTo>
                  <a:pt x="914" y="59"/>
                  <a:pt x="914" y="60"/>
                  <a:pt x="914" y="60"/>
                </a:cubicBezTo>
                <a:cubicBezTo>
                  <a:pt x="914" y="61"/>
                  <a:pt x="914" y="60"/>
                  <a:pt x="915" y="61"/>
                </a:cubicBezTo>
                <a:cubicBezTo>
                  <a:pt x="915" y="61"/>
                  <a:pt x="915" y="61"/>
                  <a:pt x="915" y="61"/>
                </a:cubicBezTo>
                <a:cubicBezTo>
                  <a:pt x="915" y="61"/>
                  <a:pt x="915" y="61"/>
                  <a:pt x="916" y="61"/>
                </a:cubicBezTo>
                <a:cubicBezTo>
                  <a:pt x="916" y="61"/>
                  <a:pt x="918" y="60"/>
                  <a:pt x="918" y="61"/>
                </a:cubicBezTo>
                <a:close/>
                <a:moveTo>
                  <a:pt x="247" y="69"/>
                </a:moveTo>
                <a:cubicBezTo>
                  <a:pt x="248" y="69"/>
                  <a:pt x="246" y="71"/>
                  <a:pt x="247" y="69"/>
                </a:cubicBezTo>
                <a:close/>
                <a:moveTo>
                  <a:pt x="228" y="72"/>
                </a:moveTo>
                <a:cubicBezTo>
                  <a:pt x="228" y="72"/>
                  <a:pt x="229" y="72"/>
                  <a:pt x="230" y="72"/>
                </a:cubicBezTo>
                <a:cubicBezTo>
                  <a:pt x="230" y="72"/>
                  <a:pt x="231" y="74"/>
                  <a:pt x="231" y="74"/>
                </a:cubicBezTo>
                <a:cubicBezTo>
                  <a:pt x="231" y="75"/>
                  <a:pt x="231" y="74"/>
                  <a:pt x="231" y="74"/>
                </a:cubicBezTo>
                <a:cubicBezTo>
                  <a:pt x="232" y="75"/>
                  <a:pt x="232" y="75"/>
                  <a:pt x="232" y="76"/>
                </a:cubicBezTo>
                <a:cubicBezTo>
                  <a:pt x="233" y="77"/>
                  <a:pt x="234" y="76"/>
                  <a:pt x="235" y="75"/>
                </a:cubicBezTo>
                <a:cubicBezTo>
                  <a:pt x="235" y="75"/>
                  <a:pt x="234" y="75"/>
                  <a:pt x="235" y="75"/>
                </a:cubicBezTo>
                <a:cubicBezTo>
                  <a:pt x="236" y="75"/>
                  <a:pt x="236" y="75"/>
                  <a:pt x="237" y="75"/>
                </a:cubicBezTo>
                <a:cubicBezTo>
                  <a:pt x="237" y="75"/>
                  <a:pt x="237" y="75"/>
                  <a:pt x="237" y="76"/>
                </a:cubicBezTo>
                <a:cubicBezTo>
                  <a:pt x="238" y="76"/>
                  <a:pt x="240" y="76"/>
                  <a:pt x="240" y="75"/>
                </a:cubicBezTo>
                <a:cubicBezTo>
                  <a:pt x="240" y="75"/>
                  <a:pt x="240" y="74"/>
                  <a:pt x="240" y="74"/>
                </a:cubicBezTo>
                <a:cubicBezTo>
                  <a:pt x="241" y="74"/>
                  <a:pt x="241" y="75"/>
                  <a:pt x="241" y="75"/>
                </a:cubicBezTo>
                <a:cubicBezTo>
                  <a:pt x="242" y="74"/>
                  <a:pt x="241" y="73"/>
                  <a:pt x="241" y="72"/>
                </a:cubicBezTo>
                <a:cubicBezTo>
                  <a:pt x="242" y="72"/>
                  <a:pt x="242" y="74"/>
                  <a:pt x="243" y="75"/>
                </a:cubicBezTo>
                <a:cubicBezTo>
                  <a:pt x="243" y="75"/>
                  <a:pt x="243" y="76"/>
                  <a:pt x="244" y="76"/>
                </a:cubicBezTo>
                <a:cubicBezTo>
                  <a:pt x="244" y="76"/>
                  <a:pt x="245" y="76"/>
                  <a:pt x="246" y="75"/>
                </a:cubicBezTo>
                <a:cubicBezTo>
                  <a:pt x="247" y="75"/>
                  <a:pt x="247" y="74"/>
                  <a:pt x="247" y="73"/>
                </a:cubicBezTo>
                <a:cubicBezTo>
                  <a:pt x="247" y="73"/>
                  <a:pt x="247" y="75"/>
                  <a:pt x="247" y="73"/>
                </a:cubicBezTo>
                <a:cubicBezTo>
                  <a:pt x="247" y="72"/>
                  <a:pt x="247" y="72"/>
                  <a:pt x="247" y="71"/>
                </a:cubicBezTo>
                <a:cubicBezTo>
                  <a:pt x="247" y="71"/>
                  <a:pt x="247" y="71"/>
                  <a:pt x="248" y="70"/>
                </a:cubicBezTo>
                <a:cubicBezTo>
                  <a:pt x="248" y="71"/>
                  <a:pt x="248" y="72"/>
                  <a:pt x="249" y="72"/>
                </a:cubicBezTo>
                <a:cubicBezTo>
                  <a:pt x="249" y="72"/>
                  <a:pt x="249" y="72"/>
                  <a:pt x="249" y="72"/>
                </a:cubicBezTo>
                <a:cubicBezTo>
                  <a:pt x="249" y="71"/>
                  <a:pt x="250" y="71"/>
                  <a:pt x="250" y="71"/>
                </a:cubicBezTo>
                <a:cubicBezTo>
                  <a:pt x="251" y="70"/>
                  <a:pt x="251" y="71"/>
                  <a:pt x="251" y="70"/>
                </a:cubicBezTo>
                <a:cubicBezTo>
                  <a:pt x="251" y="69"/>
                  <a:pt x="251" y="69"/>
                  <a:pt x="251" y="68"/>
                </a:cubicBezTo>
                <a:cubicBezTo>
                  <a:pt x="250" y="68"/>
                  <a:pt x="251" y="67"/>
                  <a:pt x="252" y="67"/>
                </a:cubicBezTo>
                <a:cubicBezTo>
                  <a:pt x="252" y="67"/>
                  <a:pt x="252" y="67"/>
                  <a:pt x="252" y="68"/>
                </a:cubicBezTo>
                <a:cubicBezTo>
                  <a:pt x="253" y="67"/>
                  <a:pt x="253" y="67"/>
                  <a:pt x="253" y="66"/>
                </a:cubicBezTo>
                <a:cubicBezTo>
                  <a:pt x="254" y="65"/>
                  <a:pt x="254" y="65"/>
                  <a:pt x="256" y="65"/>
                </a:cubicBezTo>
                <a:cubicBezTo>
                  <a:pt x="256" y="66"/>
                  <a:pt x="255" y="67"/>
                  <a:pt x="255" y="68"/>
                </a:cubicBezTo>
                <a:cubicBezTo>
                  <a:pt x="254" y="68"/>
                  <a:pt x="253" y="69"/>
                  <a:pt x="254" y="70"/>
                </a:cubicBezTo>
                <a:cubicBezTo>
                  <a:pt x="254" y="70"/>
                  <a:pt x="255" y="70"/>
                  <a:pt x="255" y="70"/>
                </a:cubicBezTo>
                <a:cubicBezTo>
                  <a:pt x="255" y="70"/>
                  <a:pt x="255" y="70"/>
                  <a:pt x="256" y="71"/>
                </a:cubicBezTo>
                <a:cubicBezTo>
                  <a:pt x="256" y="71"/>
                  <a:pt x="257" y="70"/>
                  <a:pt x="257" y="70"/>
                </a:cubicBezTo>
                <a:cubicBezTo>
                  <a:pt x="258" y="69"/>
                  <a:pt x="257" y="69"/>
                  <a:pt x="259" y="69"/>
                </a:cubicBezTo>
                <a:cubicBezTo>
                  <a:pt x="259" y="68"/>
                  <a:pt x="260" y="68"/>
                  <a:pt x="261" y="68"/>
                </a:cubicBezTo>
                <a:cubicBezTo>
                  <a:pt x="261" y="68"/>
                  <a:pt x="261" y="67"/>
                  <a:pt x="261" y="67"/>
                </a:cubicBezTo>
                <a:cubicBezTo>
                  <a:pt x="262" y="67"/>
                  <a:pt x="261" y="67"/>
                  <a:pt x="261" y="67"/>
                </a:cubicBezTo>
                <a:cubicBezTo>
                  <a:pt x="261" y="66"/>
                  <a:pt x="261" y="66"/>
                  <a:pt x="261" y="66"/>
                </a:cubicBezTo>
                <a:cubicBezTo>
                  <a:pt x="262" y="65"/>
                  <a:pt x="261" y="64"/>
                  <a:pt x="261" y="63"/>
                </a:cubicBezTo>
                <a:cubicBezTo>
                  <a:pt x="263" y="64"/>
                  <a:pt x="264" y="64"/>
                  <a:pt x="266" y="65"/>
                </a:cubicBezTo>
                <a:cubicBezTo>
                  <a:pt x="265" y="64"/>
                  <a:pt x="265" y="64"/>
                  <a:pt x="265" y="63"/>
                </a:cubicBezTo>
                <a:cubicBezTo>
                  <a:pt x="265" y="63"/>
                  <a:pt x="265" y="63"/>
                  <a:pt x="265" y="62"/>
                </a:cubicBezTo>
                <a:cubicBezTo>
                  <a:pt x="266" y="62"/>
                  <a:pt x="266" y="61"/>
                  <a:pt x="267" y="60"/>
                </a:cubicBezTo>
                <a:cubicBezTo>
                  <a:pt x="267" y="59"/>
                  <a:pt x="265" y="58"/>
                  <a:pt x="264" y="57"/>
                </a:cubicBezTo>
                <a:cubicBezTo>
                  <a:pt x="263" y="56"/>
                  <a:pt x="263" y="56"/>
                  <a:pt x="261" y="56"/>
                </a:cubicBezTo>
                <a:cubicBezTo>
                  <a:pt x="261" y="56"/>
                  <a:pt x="260" y="57"/>
                  <a:pt x="259" y="57"/>
                </a:cubicBezTo>
                <a:cubicBezTo>
                  <a:pt x="258" y="57"/>
                  <a:pt x="258" y="58"/>
                  <a:pt x="259" y="58"/>
                </a:cubicBezTo>
                <a:cubicBezTo>
                  <a:pt x="260" y="58"/>
                  <a:pt x="259" y="59"/>
                  <a:pt x="259" y="59"/>
                </a:cubicBezTo>
                <a:cubicBezTo>
                  <a:pt x="258" y="59"/>
                  <a:pt x="258" y="60"/>
                  <a:pt x="258" y="60"/>
                </a:cubicBezTo>
                <a:cubicBezTo>
                  <a:pt x="257" y="60"/>
                  <a:pt x="256" y="60"/>
                  <a:pt x="256" y="59"/>
                </a:cubicBezTo>
                <a:cubicBezTo>
                  <a:pt x="255" y="58"/>
                  <a:pt x="252" y="59"/>
                  <a:pt x="251" y="59"/>
                </a:cubicBezTo>
                <a:cubicBezTo>
                  <a:pt x="250" y="59"/>
                  <a:pt x="250" y="59"/>
                  <a:pt x="249" y="59"/>
                </a:cubicBezTo>
                <a:cubicBezTo>
                  <a:pt x="248" y="59"/>
                  <a:pt x="248" y="60"/>
                  <a:pt x="247" y="60"/>
                </a:cubicBezTo>
                <a:cubicBezTo>
                  <a:pt x="246" y="60"/>
                  <a:pt x="245" y="62"/>
                  <a:pt x="244" y="62"/>
                </a:cubicBezTo>
                <a:cubicBezTo>
                  <a:pt x="244" y="62"/>
                  <a:pt x="244" y="62"/>
                  <a:pt x="244" y="62"/>
                </a:cubicBezTo>
                <a:cubicBezTo>
                  <a:pt x="244" y="63"/>
                  <a:pt x="243" y="62"/>
                  <a:pt x="243" y="62"/>
                </a:cubicBezTo>
                <a:cubicBezTo>
                  <a:pt x="242" y="63"/>
                  <a:pt x="242" y="63"/>
                  <a:pt x="241" y="64"/>
                </a:cubicBezTo>
                <a:cubicBezTo>
                  <a:pt x="241" y="64"/>
                  <a:pt x="240" y="64"/>
                  <a:pt x="240" y="64"/>
                </a:cubicBezTo>
                <a:cubicBezTo>
                  <a:pt x="240" y="64"/>
                  <a:pt x="239" y="64"/>
                  <a:pt x="240" y="65"/>
                </a:cubicBezTo>
                <a:cubicBezTo>
                  <a:pt x="239" y="65"/>
                  <a:pt x="238" y="65"/>
                  <a:pt x="238" y="64"/>
                </a:cubicBezTo>
                <a:cubicBezTo>
                  <a:pt x="238" y="66"/>
                  <a:pt x="238" y="65"/>
                  <a:pt x="237" y="66"/>
                </a:cubicBezTo>
                <a:cubicBezTo>
                  <a:pt x="236" y="67"/>
                  <a:pt x="236" y="66"/>
                  <a:pt x="235" y="67"/>
                </a:cubicBezTo>
                <a:cubicBezTo>
                  <a:pt x="235" y="67"/>
                  <a:pt x="235" y="66"/>
                  <a:pt x="234" y="67"/>
                </a:cubicBezTo>
                <a:cubicBezTo>
                  <a:pt x="234" y="68"/>
                  <a:pt x="235" y="68"/>
                  <a:pt x="235" y="69"/>
                </a:cubicBezTo>
                <a:cubicBezTo>
                  <a:pt x="234" y="69"/>
                  <a:pt x="233" y="69"/>
                  <a:pt x="233" y="69"/>
                </a:cubicBezTo>
                <a:cubicBezTo>
                  <a:pt x="232" y="69"/>
                  <a:pt x="232" y="69"/>
                  <a:pt x="231" y="69"/>
                </a:cubicBezTo>
                <a:cubicBezTo>
                  <a:pt x="231" y="69"/>
                  <a:pt x="231" y="70"/>
                  <a:pt x="231" y="70"/>
                </a:cubicBezTo>
                <a:cubicBezTo>
                  <a:pt x="230" y="70"/>
                  <a:pt x="230" y="70"/>
                  <a:pt x="230" y="70"/>
                </a:cubicBezTo>
                <a:cubicBezTo>
                  <a:pt x="229" y="70"/>
                  <a:pt x="227" y="71"/>
                  <a:pt x="228" y="72"/>
                </a:cubicBezTo>
                <a:close/>
                <a:moveTo>
                  <a:pt x="287" y="56"/>
                </a:moveTo>
                <a:cubicBezTo>
                  <a:pt x="287" y="56"/>
                  <a:pt x="286" y="56"/>
                  <a:pt x="286" y="56"/>
                </a:cubicBezTo>
                <a:cubicBezTo>
                  <a:pt x="285" y="56"/>
                  <a:pt x="285" y="57"/>
                  <a:pt x="284" y="57"/>
                </a:cubicBezTo>
                <a:cubicBezTo>
                  <a:pt x="284" y="57"/>
                  <a:pt x="284" y="58"/>
                  <a:pt x="283" y="58"/>
                </a:cubicBezTo>
                <a:cubicBezTo>
                  <a:pt x="282" y="58"/>
                  <a:pt x="281" y="58"/>
                  <a:pt x="281" y="58"/>
                </a:cubicBezTo>
                <a:cubicBezTo>
                  <a:pt x="280" y="59"/>
                  <a:pt x="279" y="59"/>
                  <a:pt x="279" y="59"/>
                </a:cubicBezTo>
                <a:cubicBezTo>
                  <a:pt x="279" y="59"/>
                  <a:pt x="278" y="60"/>
                  <a:pt x="278" y="61"/>
                </a:cubicBezTo>
                <a:cubicBezTo>
                  <a:pt x="279" y="62"/>
                  <a:pt x="279" y="63"/>
                  <a:pt x="279" y="64"/>
                </a:cubicBezTo>
                <a:cubicBezTo>
                  <a:pt x="280" y="64"/>
                  <a:pt x="280" y="64"/>
                  <a:pt x="281" y="65"/>
                </a:cubicBezTo>
                <a:cubicBezTo>
                  <a:pt x="282" y="65"/>
                  <a:pt x="279" y="65"/>
                  <a:pt x="282" y="65"/>
                </a:cubicBezTo>
                <a:cubicBezTo>
                  <a:pt x="282" y="65"/>
                  <a:pt x="283" y="65"/>
                  <a:pt x="283" y="66"/>
                </a:cubicBezTo>
                <a:cubicBezTo>
                  <a:pt x="283" y="66"/>
                  <a:pt x="284" y="65"/>
                  <a:pt x="284" y="66"/>
                </a:cubicBezTo>
                <a:cubicBezTo>
                  <a:pt x="285" y="66"/>
                  <a:pt x="285" y="66"/>
                  <a:pt x="286" y="66"/>
                </a:cubicBezTo>
                <a:cubicBezTo>
                  <a:pt x="286" y="65"/>
                  <a:pt x="287" y="65"/>
                  <a:pt x="287" y="65"/>
                </a:cubicBezTo>
                <a:cubicBezTo>
                  <a:pt x="288" y="65"/>
                  <a:pt x="288" y="64"/>
                  <a:pt x="288" y="64"/>
                </a:cubicBezTo>
                <a:cubicBezTo>
                  <a:pt x="289" y="64"/>
                  <a:pt x="290" y="64"/>
                  <a:pt x="291" y="64"/>
                </a:cubicBezTo>
                <a:cubicBezTo>
                  <a:pt x="291" y="64"/>
                  <a:pt x="291" y="64"/>
                  <a:pt x="292" y="63"/>
                </a:cubicBezTo>
                <a:cubicBezTo>
                  <a:pt x="294" y="61"/>
                  <a:pt x="292" y="61"/>
                  <a:pt x="291" y="59"/>
                </a:cubicBezTo>
                <a:cubicBezTo>
                  <a:pt x="292" y="59"/>
                  <a:pt x="294" y="59"/>
                  <a:pt x="295" y="58"/>
                </a:cubicBezTo>
                <a:cubicBezTo>
                  <a:pt x="295" y="57"/>
                  <a:pt x="296" y="57"/>
                  <a:pt x="296" y="55"/>
                </a:cubicBezTo>
                <a:cubicBezTo>
                  <a:pt x="295" y="55"/>
                  <a:pt x="295" y="55"/>
                  <a:pt x="294" y="55"/>
                </a:cubicBezTo>
                <a:cubicBezTo>
                  <a:pt x="293" y="55"/>
                  <a:pt x="293" y="55"/>
                  <a:pt x="293" y="55"/>
                </a:cubicBezTo>
                <a:cubicBezTo>
                  <a:pt x="292" y="54"/>
                  <a:pt x="292" y="55"/>
                  <a:pt x="291" y="55"/>
                </a:cubicBezTo>
                <a:cubicBezTo>
                  <a:pt x="291" y="55"/>
                  <a:pt x="291" y="55"/>
                  <a:pt x="290" y="56"/>
                </a:cubicBezTo>
                <a:cubicBezTo>
                  <a:pt x="290" y="56"/>
                  <a:pt x="289" y="56"/>
                  <a:pt x="288" y="55"/>
                </a:cubicBezTo>
                <a:cubicBezTo>
                  <a:pt x="288" y="56"/>
                  <a:pt x="287" y="55"/>
                  <a:pt x="287" y="56"/>
                </a:cubicBezTo>
                <a:cubicBezTo>
                  <a:pt x="286" y="56"/>
                  <a:pt x="287" y="56"/>
                  <a:pt x="287" y="56"/>
                </a:cubicBezTo>
                <a:close/>
                <a:moveTo>
                  <a:pt x="271" y="59"/>
                </a:moveTo>
                <a:cubicBezTo>
                  <a:pt x="271" y="59"/>
                  <a:pt x="273" y="59"/>
                  <a:pt x="273" y="59"/>
                </a:cubicBezTo>
                <a:cubicBezTo>
                  <a:pt x="273" y="58"/>
                  <a:pt x="273" y="58"/>
                  <a:pt x="273" y="58"/>
                </a:cubicBezTo>
                <a:cubicBezTo>
                  <a:pt x="273" y="58"/>
                  <a:pt x="274" y="58"/>
                  <a:pt x="274" y="57"/>
                </a:cubicBezTo>
                <a:cubicBezTo>
                  <a:pt x="275" y="56"/>
                  <a:pt x="273" y="56"/>
                  <a:pt x="273" y="55"/>
                </a:cubicBezTo>
                <a:cubicBezTo>
                  <a:pt x="272" y="54"/>
                  <a:pt x="272" y="54"/>
                  <a:pt x="271" y="54"/>
                </a:cubicBezTo>
                <a:cubicBezTo>
                  <a:pt x="271" y="54"/>
                  <a:pt x="271" y="54"/>
                  <a:pt x="270" y="54"/>
                </a:cubicBezTo>
                <a:cubicBezTo>
                  <a:pt x="269" y="54"/>
                  <a:pt x="268" y="55"/>
                  <a:pt x="268" y="56"/>
                </a:cubicBezTo>
                <a:cubicBezTo>
                  <a:pt x="268" y="57"/>
                  <a:pt x="269" y="57"/>
                  <a:pt x="269" y="58"/>
                </a:cubicBezTo>
                <a:cubicBezTo>
                  <a:pt x="270" y="59"/>
                  <a:pt x="270" y="59"/>
                  <a:pt x="271" y="59"/>
                </a:cubicBezTo>
                <a:close/>
                <a:moveTo>
                  <a:pt x="946" y="53"/>
                </a:moveTo>
                <a:cubicBezTo>
                  <a:pt x="946" y="55"/>
                  <a:pt x="948" y="55"/>
                  <a:pt x="949" y="55"/>
                </a:cubicBezTo>
                <a:cubicBezTo>
                  <a:pt x="948" y="54"/>
                  <a:pt x="948" y="54"/>
                  <a:pt x="948" y="53"/>
                </a:cubicBezTo>
                <a:cubicBezTo>
                  <a:pt x="947" y="53"/>
                  <a:pt x="947" y="53"/>
                  <a:pt x="946" y="53"/>
                </a:cubicBezTo>
                <a:close/>
                <a:moveTo>
                  <a:pt x="958" y="52"/>
                </a:moveTo>
                <a:cubicBezTo>
                  <a:pt x="958" y="52"/>
                  <a:pt x="958" y="52"/>
                  <a:pt x="958" y="52"/>
                </a:cubicBezTo>
                <a:cubicBezTo>
                  <a:pt x="959" y="52"/>
                  <a:pt x="961" y="52"/>
                  <a:pt x="961" y="52"/>
                </a:cubicBezTo>
                <a:cubicBezTo>
                  <a:pt x="961" y="51"/>
                  <a:pt x="961" y="51"/>
                  <a:pt x="960" y="51"/>
                </a:cubicBezTo>
                <a:cubicBezTo>
                  <a:pt x="960" y="51"/>
                  <a:pt x="959" y="51"/>
                  <a:pt x="959" y="51"/>
                </a:cubicBezTo>
                <a:cubicBezTo>
                  <a:pt x="959" y="51"/>
                  <a:pt x="958" y="50"/>
                  <a:pt x="958" y="50"/>
                </a:cubicBezTo>
                <a:cubicBezTo>
                  <a:pt x="956" y="50"/>
                  <a:pt x="956" y="50"/>
                  <a:pt x="954" y="51"/>
                </a:cubicBezTo>
                <a:cubicBezTo>
                  <a:pt x="954" y="51"/>
                  <a:pt x="954" y="51"/>
                  <a:pt x="954" y="52"/>
                </a:cubicBezTo>
                <a:cubicBezTo>
                  <a:pt x="955" y="52"/>
                  <a:pt x="956" y="51"/>
                  <a:pt x="958" y="52"/>
                </a:cubicBezTo>
                <a:close/>
                <a:moveTo>
                  <a:pt x="277" y="54"/>
                </a:moveTo>
                <a:cubicBezTo>
                  <a:pt x="278" y="54"/>
                  <a:pt x="279" y="54"/>
                  <a:pt x="279" y="53"/>
                </a:cubicBezTo>
                <a:cubicBezTo>
                  <a:pt x="280" y="53"/>
                  <a:pt x="280" y="54"/>
                  <a:pt x="281" y="53"/>
                </a:cubicBezTo>
                <a:cubicBezTo>
                  <a:pt x="281" y="53"/>
                  <a:pt x="280" y="53"/>
                  <a:pt x="281" y="53"/>
                </a:cubicBezTo>
                <a:cubicBezTo>
                  <a:pt x="281" y="53"/>
                  <a:pt x="281" y="53"/>
                  <a:pt x="281" y="53"/>
                </a:cubicBezTo>
                <a:cubicBezTo>
                  <a:pt x="282" y="53"/>
                  <a:pt x="282" y="53"/>
                  <a:pt x="283" y="53"/>
                </a:cubicBezTo>
                <a:cubicBezTo>
                  <a:pt x="283" y="53"/>
                  <a:pt x="283" y="54"/>
                  <a:pt x="283" y="54"/>
                </a:cubicBezTo>
                <a:cubicBezTo>
                  <a:pt x="284" y="54"/>
                  <a:pt x="285" y="55"/>
                  <a:pt x="286" y="55"/>
                </a:cubicBezTo>
                <a:cubicBezTo>
                  <a:pt x="286" y="54"/>
                  <a:pt x="287" y="53"/>
                  <a:pt x="287" y="53"/>
                </a:cubicBezTo>
                <a:cubicBezTo>
                  <a:pt x="287" y="52"/>
                  <a:pt x="287" y="52"/>
                  <a:pt x="287" y="51"/>
                </a:cubicBezTo>
                <a:cubicBezTo>
                  <a:pt x="287" y="51"/>
                  <a:pt x="286" y="51"/>
                  <a:pt x="285" y="51"/>
                </a:cubicBezTo>
                <a:cubicBezTo>
                  <a:pt x="284" y="51"/>
                  <a:pt x="283" y="50"/>
                  <a:pt x="282" y="50"/>
                </a:cubicBezTo>
                <a:cubicBezTo>
                  <a:pt x="281" y="51"/>
                  <a:pt x="281" y="51"/>
                  <a:pt x="280" y="51"/>
                </a:cubicBezTo>
                <a:cubicBezTo>
                  <a:pt x="279" y="51"/>
                  <a:pt x="279" y="51"/>
                  <a:pt x="278" y="51"/>
                </a:cubicBezTo>
                <a:cubicBezTo>
                  <a:pt x="278" y="51"/>
                  <a:pt x="277" y="52"/>
                  <a:pt x="277" y="52"/>
                </a:cubicBezTo>
                <a:cubicBezTo>
                  <a:pt x="276" y="53"/>
                  <a:pt x="277" y="53"/>
                  <a:pt x="277" y="54"/>
                </a:cubicBezTo>
                <a:cubicBezTo>
                  <a:pt x="278" y="54"/>
                  <a:pt x="277" y="54"/>
                  <a:pt x="277" y="54"/>
                </a:cubicBezTo>
                <a:close/>
                <a:moveTo>
                  <a:pt x="873" y="52"/>
                </a:moveTo>
                <a:cubicBezTo>
                  <a:pt x="873" y="52"/>
                  <a:pt x="873" y="53"/>
                  <a:pt x="873" y="53"/>
                </a:cubicBezTo>
                <a:cubicBezTo>
                  <a:pt x="874" y="53"/>
                  <a:pt x="874" y="54"/>
                  <a:pt x="874" y="54"/>
                </a:cubicBezTo>
                <a:cubicBezTo>
                  <a:pt x="874" y="54"/>
                  <a:pt x="875" y="54"/>
                  <a:pt x="875" y="54"/>
                </a:cubicBezTo>
                <a:cubicBezTo>
                  <a:pt x="875" y="54"/>
                  <a:pt x="875" y="55"/>
                  <a:pt x="876" y="54"/>
                </a:cubicBezTo>
                <a:cubicBezTo>
                  <a:pt x="876" y="54"/>
                  <a:pt x="874" y="51"/>
                  <a:pt x="874" y="51"/>
                </a:cubicBezTo>
                <a:cubicBezTo>
                  <a:pt x="872" y="51"/>
                  <a:pt x="874" y="48"/>
                  <a:pt x="872" y="48"/>
                </a:cubicBezTo>
                <a:cubicBezTo>
                  <a:pt x="872" y="50"/>
                  <a:pt x="872" y="51"/>
                  <a:pt x="873" y="52"/>
                </a:cubicBezTo>
                <a:close/>
                <a:moveTo>
                  <a:pt x="289" y="53"/>
                </a:moveTo>
                <a:cubicBezTo>
                  <a:pt x="289" y="53"/>
                  <a:pt x="291" y="54"/>
                  <a:pt x="291" y="54"/>
                </a:cubicBezTo>
                <a:cubicBezTo>
                  <a:pt x="291" y="54"/>
                  <a:pt x="292" y="54"/>
                  <a:pt x="293" y="54"/>
                </a:cubicBezTo>
                <a:cubicBezTo>
                  <a:pt x="293" y="54"/>
                  <a:pt x="293" y="54"/>
                  <a:pt x="294" y="54"/>
                </a:cubicBezTo>
                <a:cubicBezTo>
                  <a:pt x="295" y="54"/>
                  <a:pt x="294" y="54"/>
                  <a:pt x="294" y="54"/>
                </a:cubicBezTo>
                <a:cubicBezTo>
                  <a:pt x="295" y="54"/>
                  <a:pt x="295" y="54"/>
                  <a:pt x="295" y="54"/>
                </a:cubicBezTo>
                <a:cubicBezTo>
                  <a:pt x="295" y="54"/>
                  <a:pt x="295" y="53"/>
                  <a:pt x="295" y="53"/>
                </a:cubicBezTo>
                <a:cubicBezTo>
                  <a:pt x="295" y="53"/>
                  <a:pt x="296" y="53"/>
                  <a:pt x="296" y="53"/>
                </a:cubicBezTo>
                <a:cubicBezTo>
                  <a:pt x="297" y="53"/>
                  <a:pt x="298" y="54"/>
                  <a:pt x="298" y="53"/>
                </a:cubicBezTo>
                <a:cubicBezTo>
                  <a:pt x="298" y="52"/>
                  <a:pt x="299" y="52"/>
                  <a:pt x="298" y="51"/>
                </a:cubicBezTo>
                <a:cubicBezTo>
                  <a:pt x="298" y="50"/>
                  <a:pt x="298" y="49"/>
                  <a:pt x="297" y="49"/>
                </a:cubicBezTo>
                <a:cubicBezTo>
                  <a:pt x="297" y="49"/>
                  <a:pt x="297" y="49"/>
                  <a:pt x="296" y="49"/>
                </a:cubicBezTo>
                <a:cubicBezTo>
                  <a:pt x="296" y="49"/>
                  <a:pt x="296" y="49"/>
                  <a:pt x="295" y="48"/>
                </a:cubicBezTo>
                <a:cubicBezTo>
                  <a:pt x="294" y="48"/>
                  <a:pt x="294" y="48"/>
                  <a:pt x="294" y="49"/>
                </a:cubicBezTo>
                <a:cubicBezTo>
                  <a:pt x="293" y="49"/>
                  <a:pt x="293" y="49"/>
                  <a:pt x="293" y="49"/>
                </a:cubicBezTo>
                <a:cubicBezTo>
                  <a:pt x="291" y="49"/>
                  <a:pt x="291" y="49"/>
                  <a:pt x="290" y="50"/>
                </a:cubicBezTo>
                <a:cubicBezTo>
                  <a:pt x="290" y="51"/>
                  <a:pt x="289" y="50"/>
                  <a:pt x="288" y="51"/>
                </a:cubicBezTo>
                <a:cubicBezTo>
                  <a:pt x="288" y="51"/>
                  <a:pt x="288" y="52"/>
                  <a:pt x="288" y="52"/>
                </a:cubicBezTo>
                <a:cubicBezTo>
                  <a:pt x="288" y="52"/>
                  <a:pt x="288" y="52"/>
                  <a:pt x="288" y="53"/>
                </a:cubicBezTo>
                <a:cubicBezTo>
                  <a:pt x="288" y="53"/>
                  <a:pt x="289" y="52"/>
                  <a:pt x="289" y="53"/>
                </a:cubicBezTo>
                <a:close/>
                <a:moveTo>
                  <a:pt x="409" y="48"/>
                </a:moveTo>
                <a:cubicBezTo>
                  <a:pt x="408" y="48"/>
                  <a:pt x="407" y="48"/>
                  <a:pt x="407" y="49"/>
                </a:cubicBezTo>
                <a:cubicBezTo>
                  <a:pt x="407" y="49"/>
                  <a:pt x="408" y="49"/>
                  <a:pt x="409" y="48"/>
                </a:cubicBezTo>
                <a:cubicBezTo>
                  <a:pt x="408" y="48"/>
                  <a:pt x="409" y="48"/>
                  <a:pt x="409" y="48"/>
                </a:cubicBezTo>
                <a:close/>
                <a:moveTo>
                  <a:pt x="351" y="54"/>
                </a:moveTo>
                <a:cubicBezTo>
                  <a:pt x="351" y="54"/>
                  <a:pt x="352" y="54"/>
                  <a:pt x="352" y="54"/>
                </a:cubicBezTo>
                <a:cubicBezTo>
                  <a:pt x="352" y="55"/>
                  <a:pt x="353" y="54"/>
                  <a:pt x="354" y="54"/>
                </a:cubicBezTo>
                <a:cubicBezTo>
                  <a:pt x="354" y="54"/>
                  <a:pt x="355" y="54"/>
                  <a:pt x="355" y="55"/>
                </a:cubicBezTo>
                <a:cubicBezTo>
                  <a:pt x="355" y="55"/>
                  <a:pt x="356" y="55"/>
                  <a:pt x="356" y="55"/>
                </a:cubicBezTo>
                <a:cubicBezTo>
                  <a:pt x="355" y="55"/>
                  <a:pt x="355" y="55"/>
                  <a:pt x="354" y="55"/>
                </a:cubicBezTo>
                <a:cubicBezTo>
                  <a:pt x="354" y="55"/>
                  <a:pt x="354" y="56"/>
                  <a:pt x="354" y="56"/>
                </a:cubicBezTo>
                <a:cubicBezTo>
                  <a:pt x="353" y="56"/>
                  <a:pt x="355" y="58"/>
                  <a:pt x="355" y="58"/>
                </a:cubicBezTo>
                <a:cubicBezTo>
                  <a:pt x="356" y="59"/>
                  <a:pt x="356" y="59"/>
                  <a:pt x="357" y="59"/>
                </a:cubicBezTo>
                <a:cubicBezTo>
                  <a:pt x="358" y="60"/>
                  <a:pt x="357" y="60"/>
                  <a:pt x="357" y="60"/>
                </a:cubicBezTo>
                <a:cubicBezTo>
                  <a:pt x="358" y="60"/>
                  <a:pt x="358" y="60"/>
                  <a:pt x="359" y="60"/>
                </a:cubicBezTo>
                <a:cubicBezTo>
                  <a:pt x="360" y="60"/>
                  <a:pt x="359" y="59"/>
                  <a:pt x="360" y="59"/>
                </a:cubicBezTo>
                <a:cubicBezTo>
                  <a:pt x="361" y="59"/>
                  <a:pt x="361" y="59"/>
                  <a:pt x="362" y="59"/>
                </a:cubicBezTo>
                <a:cubicBezTo>
                  <a:pt x="362" y="59"/>
                  <a:pt x="362" y="59"/>
                  <a:pt x="362" y="59"/>
                </a:cubicBezTo>
                <a:cubicBezTo>
                  <a:pt x="363" y="59"/>
                  <a:pt x="362" y="58"/>
                  <a:pt x="363" y="58"/>
                </a:cubicBezTo>
                <a:cubicBezTo>
                  <a:pt x="364" y="58"/>
                  <a:pt x="365" y="58"/>
                  <a:pt x="366" y="59"/>
                </a:cubicBezTo>
                <a:cubicBezTo>
                  <a:pt x="366" y="58"/>
                  <a:pt x="367" y="57"/>
                  <a:pt x="366" y="57"/>
                </a:cubicBezTo>
                <a:cubicBezTo>
                  <a:pt x="366" y="57"/>
                  <a:pt x="364" y="55"/>
                  <a:pt x="365" y="55"/>
                </a:cubicBezTo>
                <a:cubicBezTo>
                  <a:pt x="365" y="53"/>
                  <a:pt x="363" y="54"/>
                  <a:pt x="362" y="52"/>
                </a:cubicBezTo>
                <a:cubicBezTo>
                  <a:pt x="362" y="52"/>
                  <a:pt x="361" y="53"/>
                  <a:pt x="361" y="53"/>
                </a:cubicBezTo>
                <a:cubicBezTo>
                  <a:pt x="360" y="52"/>
                  <a:pt x="360" y="52"/>
                  <a:pt x="360" y="51"/>
                </a:cubicBezTo>
                <a:cubicBezTo>
                  <a:pt x="359" y="51"/>
                  <a:pt x="358" y="51"/>
                  <a:pt x="357" y="51"/>
                </a:cubicBezTo>
                <a:cubicBezTo>
                  <a:pt x="355" y="51"/>
                  <a:pt x="353" y="49"/>
                  <a:pt x="352" y="48"/>
                </a:cubicBezTo>
                <a:cubicBezTo>
                  <a:pt x="351" y="48"/>
                  <a:pt x="350" y="49"/>
                  <a:pt x="350" y="50"/>
                </a:cubicBezTo>
                <a:cubicBezTo>
                  <a:pt x="350" y="51"/>
                  <a:pt x="350" y="51"/>
                  <a:pt x="350" y="52"/>
                </a:cubicBezTo>
                <a:cubicBezTo>
                  <a:pt x="350" y="52"/>
                  <a:pt x="350" y="52"/>
                  <a:pt x="350" y="52"/>
                </a:cubicBezTo>
                <a:cubicBezTo>
                  <a:pt x="350" y="52"/>
                  <a:pt x="350" y="53"/>
                  <a:pt x="350" y="53"/>
                </a:cubicBezTo>
                <a:cubicBezTo>
                  <a:pt x="350" y="54"/>
                  <a:pt x="351" y="53"/>
                  <a:pt x="351" y="54"/>
                </a:cubicBezTo>
                <a:close/>
                <a:moveTo>
                  <a:pt x="313" y="49"/>
                </a:moveTo>
                <a:cubicBezTo>
                  <a:pt x="313" y="49"/>
                  <a:pt x="315" y="49"/>
                  <a:pt x="315" y="48"/>
                </a:cubicBezTo>
                <a:cubicBezTo>
                  <a:pt x="316" y="48"/>
                  <a:pt x="315" y="49"/>
                  <a:pt x="315" y="50"/>
                </a:cubicBezTo>
                <a:cubicBezTo>
                  <a:pt x="315" y="51"/>
                  <a:pt x="316" y="49"/>
                  <a:pt x="317" y="49"/>
                </a:cubicBezTo>
                <a:cubicBezTo>
                  <a:pt x="317" y="50"/>
                  <a:pt x="317" y="49"/>
                  <a:pt x="317" y="50"/>
                </a:cubicBezTo>
                <a:cubicBezTo>
                  <a:pt x="317" y="50"/>
                  <a:pt x="317" y="51"/>
                  <a:pt x="317" y="52"/>
                </a:cubicBezTo>
                <a:cubicBezTo>
                  <a:pt x="318" y="52"/>
                  <a:pt x="319" y="52"/>
                  <a:pt x="319" y="51"/>
                </a:cubicBezTo>
                <a:cubicBezTo>
                  <a:pt x="319" y="50"/>
                  <a:pt x="320" y="51"/>
                  <a:pt x="320" y="51"/>
                </a:cubicBezTo>
                <a:cubicBezTo>
                  <a:pt x="321" y="51"/>
                  <a:pt x="318" y="52"/>
                  <a:pt x="319" y="53"/>
                </a:cubicBezTo>
                <a:cubicBezTo>
                  <a:pt x="319" y="53"/>
                  <a:pt x="320" y="53"/>
                  <a:pt x="320" y="53"/>
                </a:cubicBezTo>
                <a:cubicBezTo>
                  <a:pt x="320" y="54"/>
                  <a:pt x="319" y="54"/>
                  <a:pt x="317" y="53"/>
                </a:cubicBezTo>
                <a:cubicBezTo>
                  <a:pt x="318" y="54"/>
                  <a:pt x="318" y="55"/>
                  <a:pt x="318" y="55"/>
                </a:cubicBezTo>
                <a:cubicBezTo>
                  <a:pt x="319" y="55"/>
                  <a:pt x="320" y="55"/>
                  <a:pt x="321" y="54"/>
                </a:cubicBezTo>
                <a:cubicBezTo>
                  <a:pt x="321" y="54"/>
                  <a:pt x="326" y="52"/>
                  <a:pt x="326" y="53"/>
                </a:cubicBezTo>
                <a:cubicBezTo>
                  <a:pt x="326" y="54"/>
                  <a:pt x="326" y="54"/>
                  <a:pt x="327" y="54"/>
                </a:cubicBezTo>
                <a:cubicBezTo>
                  <a:pt x="328" y="54"/>
                  <a:pt x="328" y="51"/>
                  <a:pt x="329" y="53"/>
                </a:cubicBezTo>
                <a:cubicBezTo>
                  <a:pt x="329" y="53"/>
                  <a:pt x="330" y="53"/>
                  <a:pt x="331" y="53"/>
                </a:cubicBezTo>
                <a:cubicBezTo>
                  <a:pt x="332" y="53"/>
                  <a:pt x="332" y="53"/>
                  <a:pt x="332" y="53"/>
                </a:cubicBezTo>
                <a:cubicBezTo>
                  <a:pt x="333" y="53"/>
                  <a:pt x="333" y="54"/>
                  <a:pt x="333" y="54"/>
                </a:cubicBezTo>
                <a:cubicBezTo>
                  <a:pt x="334" y="54"/>
                  <a:pt x="334" y="54"/>
                  <a:pt x="334" y="55"/>
                </a:cubicBezTo>
                <a:cubicBezTo>
                  <a:pt x="334" y="55"/>
                  <a:pt x="335" y="55"/>
                  <a:pt x="336" y="55"/>
                </a:cubicBezTo>
                <a:cubicBezTo>
                  <a:pt x="336" y="55"/>
                  <a:pt x="336" y="56"/>
                  <a:pt x="337" y="56"/>
                </a:cubicBezTo>
                <a:cubicBezTo>
                  <a:pt x="337" y="56"/>
                  <a:pt x="337" y="56"/>
                  <a:pt x="337" y="56"/>
                </a:cubicBezTo>
                <a:cubicBezTo>
                  <a:pt x="338" y="57"/>
                  <a:pt x="338" y="57"/>
                  <a:pt x="339" y="58"/>
                </a:cubicBezTo>
                <a:cubicBezTo>
                  <a:pt x="340" y="58"/>
                  <a:pt x="340" y="58"/>
                  <a:pt x="341" y="58"/>
                </a:cubicBezTo>
                <a:cubicBezTo>
                  <a:pt x="341" y="59"/>
                  <a:pt x="342" y="59"/>
                  <a:pt x="342" y="60"/>
                </a:cubicBezTo>
                <a:cubicBezTo>
                  <a:pt x="343" y="61"/>
                  <a:pt x="343" y="60"/>
                  <a:pt x="344" y="61"/>
                </a:cubicBezTo>
                <a:cubicBezTo>
                  <a:pt x="345" y="61"/>
                  <a:pt x="345" y="60"/>
                  <a:pt x="346" y="60"/>
                </a:cubicBezTo>
                <a:cubicBezTo>
                  <a:pt x="346" y="60"/>
                  <a:pt x="347" y="57"/>
                  <a:pt x="347" y="57"/>
                </a:cubicBezTo>
                <a:cubicBezTo>
                  <a:pt x="346" y="56"/>
                  <a:pt x="346" y="56"/>
                  <a:pt x="346" y="56"/>
                </a:cubicBezTo>
                <a:cubicBezTo>
                  <a:pt x="346" y="55"/>
                  <a:pt x="346" y="55"/>
                  <a:pt x="345" y="55"/>
                </a:cubicBezTo>
                <a:cubicBezTo>
                  <a:pt x="345" y="54"/>
                  <a:pt x="346" y="54"/>
                  <a:pt x="344" y="54"/>
                </a:cubicBezTo>
                <a:cubicBezTo>
                  <a:pt x="344" y="52"/>
                  <a:pt x="344" y="52"/>
                  <a:pt x="342" y="52"/>
                </a:cubicBezTo>
                <a:cubicBezTo>
                  <a:pt x="341" y="52"/>
                  <a:pt x="340" y="52"/>
                  <a:pt x="339" y="52"/>
                </a:cubicBezTo>
                <a:cubicBezTo>
                  <a:pt x="339" y="52"/>
                  <a:pt x="338" y="52"/>
                  <a:pt x="338" y="52"/>
                </a:cubicBezTo>
                <a:cubicBezTo>
                  <a:pt x="338" y="51"/>
                  <a:pt x="337" y="50"/>
                  <a:pt x="336" y="50"/>
                </a:cubicBezTo>
                <a:cubicBezTo>
                  <a:pt x="336" y="50"/>
                  <a:pt x="335" y="49"/>
                  <a:pt x="335" y="49"/>
                </a:cubicBezTo>
                <a:cubicBezTo>
                  <a:pt x="334" y="49"/>
                  <a:pt x="333" y="50"/>
                  <a:pt x="333" y="49"/>
                </a:cubicBezTo>
                <a:cubicBezTo>
                  <a:pt x="333" y="48"/>
                  <a:pt x="330" y="47"/>
                  <a:pt x="330" y="48"/>
                </a:cubicBezTo>
                <a:cubicBezTo>
                  <a:pt x="330" y="49"/>
                  <a:pt x="328" y="49"/>
                  <a:pt x="328" y="49"/>
                </a:cubicBezTo>
                <a:cubicBezTo>
                  <a:pt x="328" y="49"/>
                  <a:pt x="327" y="48"/>
                  <a:pt x="327" y="47"/>
                </a:cubicBezTo>
                <a:cubicBezTo>
                  <a:pt x="327" y="47"/>
                  <a:pt x="324" y="45"/>
                  <a:pt x="323" y="46"/>
                </a:cubicBezTo>
                <a:cubicBezTo>
                  <a:pt x="323" y="47"/>
                  <a:pt x="323" y="48"/>
                  <a:pt x="323" y="49"/>
                </a:cubicBezTo>
                <a:cubicBezTo>
                  <a:pt x="322" y="49"/>
                  <a:pt x="321" y="49"/>
                  <a:pt x="321" y="48"/>
                </a:cubicBezTo>
                <a:cubicBezTo>
                  <a:pt x="321" y="48"/>
                  <a:pt x="321" y="48"/>
                  <a:pt x="321" y="47"/>
                </a:cubicBezTo>
                <a:cubicBezTo>
                  <a:pt x="321" y="47"/>
                  <a:pt x="320" y="47"/>
                  <a:pt x="320" y="46"/>
                </a:cubicBezTo>
                <a:cubicBezTo>
                  <a:pt x="319" y="45"/>
                  <a:pt x="319" y="46"/>
                  <a:pt x="317" y="46"/>
                </a:cubicBezTo>
                <a:cubicBezTo>
                  <a:pt x="317" y="46"/>
                  <a:pt x="317" y="45"/>
                  <a:pt x="317" y="45"/>
                </a:cubicBezTo>
                <a:cubicBezTo>
                  <a:pt x="317" y="45"/>
                  <a:pt x="316" y="45"/>
                  <a:pt x="316" y="45"/>
                </a:cubicBezTo>
                <a:cubicBezTo>
                  <a:pt x="315" y="45"/>
                  <a:pt x="315" y="44"/>
                  <a:pt x="315" y="45"/>
                </a:cubicBezTo>
                <a:cubicBezTo>
                  <a:pt x="314" y="45"/>
                  <a:pt x="314" y="46"/>
                  <a:pt x="314" y="46"/>
                </a:cubicBezTo>
                <a:cubicBezTo>
                  <a:pt x="313" y="46"/>
                  <a:pt x="313" y="46"/>
                  <a:pt x="313" y="46"/>
                </a:cubicBezTo>
                <a:cubicBezTo>
                  <a:pt x="313" y="47"/>
                  <a:pt x="313" y="48"/>
                  <a:pt x="313" y="49"/>
                </a:cubicBezTo>
                <a:close/>
                <a:moveTo>
                  <a:pt x="466" y="48"/>
                </a:moveTo>
                <a:cubicBezTo>
                  <a:pt x="467" y="47"/>
                  <a:pt x="466" y="46"/>
                  <a:pt x="466" y="45"/>
                </a:cubicBezTo>
                <a:cubicBezTo>
                  <a:pt x="467" y="45"/>
                  <a:pt x="467" y="45"/>
                  <a:pt x="467" y="44"/>
                </a:cubicBezTo>
                <a:cubicBezTo>
                  <a:pt x="466" y="45"/>
                  <a:pt x="465" y="45"/>
                  <a:pt x="464" y="44"/>
                </a:cubicBezTo>
                <a:cubicBezTo>
                  <a:pt x="464" y="44"/>
                  <a:pt x="463" y="44"/>
                  <a:pt x="462" y="44"/>
                </a:cubicBezTo>
                <a:cubicBezTo>
                  <a:pt x="462" y="44"/>
                  <a:pt x="462" y="44"/>
                  <a:pt x="461" y="44"/>
                </a:cubicBezTo>
                <a:cubicBezTo>
                  <a:pt x="461" y="44"/>
                  <a:pt x="462" y="45"/>
                  <a:pt x="461" y="45"/>
                </a:cubicBezTo>
                <a:cubicBezTo>
                  <a:pt x="461" y="46"/>
                  <a:pt x="461" y="46"/>
                  <a:pt x="461" y="46"/>
                </a:cubicBezTo>
                <a:cubicBezTo>
                  <a:pt x="462" y="46"/>
                  <a:pt x="462" y="46"/>
                  <a:pt x="463" y="46"/>
                </a:cubicBezTo>
                <a:cubicBezTo>
                  <a:pt x="463" y="46"/>
                  <a:pt x="462" y="47"/>
                  <a:pt x="463" y="47"/>
                </a:cubicBezTo>
                <a:cubicBezTo>
                  <a:pt x="464" y="47"/>
                  <a:pt x="463" y="47"/>
                  <a:pt x="464" y="47"/>
                </a:cubicBezTo>
                <a:cubicBezTo>
                  <a:pt x="465" y="47"/>
                  <a:pt x="465" y="47"/>
                  <a:pt x="466" y="48"/>
                </a:cubicBezTo>
                <a:cubicBezTo>
                  <a:pt x="467" y="47"/>
                  <a:pt x="466" y="48"/>
                  <a:pt x="466" y="48"/>
                </a:cubicBezTo>
                <a:close/>
                <a:moveTo>
                  <a:pt x="1291" y="58"/>
                </a:moveTo>
                <a:cubicBezTo>
                  <a:pt x="1290" y="58"/>
                  <a:pt x="1291" y="58"/>
                  <a:pt x="1292" y="58"/>
                </a:cubicBezTo>
                <a:cubicBezTo>
                  <a:pt x="1292" y="58"/>
                  <a:pt x="1293" y="58"/>
                  <a:pt x="1293" y="58"/>
                </a:cubicBezTo>
                <a:cubicBezTo>
                  <a:pt x="1293" y="58"/>
                  <a:pt x="1293" y="59"/>
                  <a:pt x="1293" y="59"/>
                </a:cubicBezTo>
                <a:cubicBezTo>
                  <a:pt x="1293" y="59"/>
                  <a:pt x="1294" y="59"/>
                  <a:pt x="1294" y="58"/>
                </a:cubicBezTo>
                <a:cubicBezTo>
                  <a:pt x="1294" y="58"/>
                  <a:pt x="1294" y="58"/>
                  <a:pt x="1294" y="58"/>
                </a:cubicBezTo>
                <a:cubicBezTo>
                  <a:pt x="1294" y="58"/>
                  <a:pt x="1294" y="58"/>
                  <a:pt x="1294" y="58"/>
                </a:cubicBezTo>
                <a:cubicBezTo>
                  <a:pt x="1295" y="58"/>
                  <a:pt x="1295" y="58"/>
                  <a:pt x="1296" y="57"/>
                </a:cubicBezTo>
                <a:cubicBezTo>
                  <a:pt x="1297" y="57"/>
                  <a:pt x="1296" y="57"/>
                  <a:pt x="1297" y="56"/>
                </a:cubicBezTo>
                <a:cubicBezTo>
                  <a:pt x="1298" y="56"/>
                  <a:pt x="1299" y="55"/>
                  <a:pt x="1299" y="55"/>
                </a:cubicBezTo>
                <a:cubicBezTo>
                  <a:pt x="1299" y="55"/>
                  <a:pt x="1300" y="55"/>
                  <a:pt x="1300" y="55"/>
                </a:cubicBezTo>
                <a:cubicBezTo>
                  <a:pt x="1300" y="55"/>
                  <a:pt x="1300" y="55"/>
                  <a:pt x="1300" y="55"/>
                </a:cubicBezTo>
                <a:cubicBezTo>
                  <a:pt x="1301" y="56"/>
                  <a:pt x="1302" y="55"/>
                  <a:pt x="1302" y="55"/>
                </a:cubicBezTo>
                <a:cubicBezTo>
                  <a:pt x="1302" y="55"/>
                  <a:pt x="1303" y="56"/>
                  <a:pt x="1303" y="56"/>
                </a:cubicBezTo>
                <a:cubicBezTo>
                  <a:pt x="1304" y="56"/>
                  <a:pt x="1303" y="56"/>
                  <a:pt x="1304" y="56"/>
                </a:cubicBezTo>
                <a:cubicBezTo>
                  <a:pt x="1304" y="56"/>
                  <a:pt x="1305" y="56"/>
                  <a:pt x="1305" y="56"/>
                </a:cubicBezTo>
                <a:cubicBezTo>
                  <a:pt x="1305" y="56"/>
                  <a:pt x="1305" y="56"/>
                  <a:pt x="1305" y="56"/>
                </a:cubicBezTo>
                <a:cubicBezTo>
                  <a:pt x="1306" y="56"/>
                  <a:pt x="1306" y="56"/>
                  <a:pt x="1307" y="55"/>
                </a:cubicBezTo>
                <a:cubicBezTo>
                  <a:pt x="1308" y="55"/>
                  <a:pt x="1308" y="55"/>
                  <a:pt x="1309" y="55"/>
                </a:cubicBezTo>
                <a:cubicBezTo>
                  <a:pt x="1310" y="55"/>
                  <a:pt x="1310" y="54"/>
                  <a:pt x="1311" y="54"/>
                </a:cubicBezTo>
                <a:cubicBezTo>
                  <a:pt x="1311" y="54"/>
                  <a:pt x="1311" y="54"/>
                  <a:pt x="1311" y="54"/>
                </a:cubicBezTo>
                <a:cubicBezTo>
                  <a:pt x="1311" y="54"/>
                  <a:pt x="1312" y="54"/>
                  <a:pt x="1312" y="54"/>
                </a:cubicBezTo>
                <a:cubicBezTo>
                  <a:pt x="1313" y="54"/>
                  <a:pt x="1313" y="53"/>
                  <a:pt x="1314" y="53"/>
                </a:cubicBezTo>
                <a:cubicBezTo>
                  <a:pt x="1314" y="52"/>
                  <a:pt x="1314" y="53"/>
                  <a:pt x="1314" y="52"/>
                </a:cubicBezTo>
                <a:cubicBezTo>
                  <a:pt x="1314" y="52"/>
                  <a:pt x="1314" y="52"/>
                  <a:pt x="1314" y="51"/>
                </a:cubicBezTo>
                <a:cubicBezTo>
                  <a:pt x="1314" y="50"/>
                  <a:pt x="1313" y="50"/>
                  <a:pt x="1312" y="50"/>
                </a:cubicBezTo>
                <a:cubicBezTo>
                  <a:pt x="1312" y="49"/>
                  <a:pt x="1311" y="49"/>
                  <a:pt x="1311" y="49"/>
                </a:cubicBezTo>
                <a:cubicBezTo>
                  <a:pt x="1310" y="49"/>
                  <a:pt x="1310" y="49"/>
                  <a:pt x="1310" y="49"/>
                </a:cubicBezTo>
                <a:cubicBezTo>
                  <a:pt x="1310" y="48"/>
                  <a:pt x="1308" y="48"/>
                  <a:pt x="1308" y="48"/>
                </a:cubicBezTo>
                <a:cubicBezTo>
                  <a:pt x="1307" y="48"/>
                  <a:pt x="1306" y="47"/>
                  <a:pt x="1306" y="46"/>
                </a:cubicBezTo>
                <a:cubicBezTo>
                  <a:pt x="1306" y="46"/>
                  <a:pt x="1305" y="47"/>
                  <a:pt x="1305" y="46"/>
                </a:cubicBezTo>
                <a:cubicBezTo>
                  <a:pt x="1305" y="46"/>
                  <a:pt x="1305" y="46"/>
                  <a:pt x="1304" y="46"/>
                </a:cubicBezTo>
                <a:cubicBezTo>
                  <a:pt x="1304" y="46"/>
                  <a:pt x="1303" y="47"/>
                  <a:pt x="1302" y="47"/>
                </a:cubicBezTo>
                <a:cubicBezTo>
                  <a:pt x="1302" y="46"/>
                  <a:pt x="1303" y="45"/>
                  <a:pt x="1302" y="45"/>
                </a:cubicBezTo>
                <a:cubicBezTo>
                  <a:pt x="1302" y="44"/>
                  <a:pt x="1301" y="43"/>
                  <a:pt x="1301" y="43"/>
                </a:cubicBezTo>
                <a:cubicBezTo>
                  <a:pt x="1301" y="43"/>
                  <a:pt x="1301" y="44"/>
                  <a:pt x="1301" y="44"/>
                </a:cubicBezTo>
                <a:cubicBezTo>
                  <a:pt x="1301" y="44"/>
                  <a:pt x="1300" y="44"/>
                  <a:pt x="1300" y="45"/>
                </a:cubicBezTo>
                <a:cubicBezTo>
                  <a:pt x="1301" y="44"/>
                  <a:pt x="1299" y="44"/>
                  <a:pt x="1299" y="44"/>
                </a:cubicBezTo>
                <a:cubicBezTo>
                  <a:pt x="1299" y="44"/>
                  <a:pt x="1299" y="46"/>
                  <a:pt x="1299" y="46"/>
                </a:cubicBezTo>
                <a:cubicBezTo>
                  <a:pt x="1299" y="46"/>
                  <a:pt x="1298" y="47"/>
                  <a:pt x="1298" y="47"/>
                </a:cubicBezTo>
                <a:cubicBezTo>
                  <a:pt x="1298" y="48"/>
                  <a:pt x="1298" y="48"/>
                  <a:pt x="1297" y="49"/>
                </a:cubicBezTo>
                <a:cubicBezTo>
                  <a:pt x="1297" y="49"/>
                  <a:pt x="1297" y="50"/>
                  <a:pt x="1297" y="50"/>
                </a:cubicBezTo>
                <a:cubicBezTo>
                  <a:pt x="1297" y="50"/>
                  <a:pt x="1297" y="51"/>
                  <a:pt x="1297" y="52"/>
                </a:cubicBezTo>
                <a:cubicBezTo>
                  <a:pt x="1296" y="51"/>
                  <a:pt x="1296" y="51"/>
                  <a:pt x="1295" y="53"/>
                </a:cubicBezTo>
                <a:cubicBezTo>
                  <a:pt x="1295" y="53"/>
                  <a:pt x="1295" y="54"/>
                  <a:pt x="1294" y="55"/>
                </a:cubicBezTo>
                <a:cubicBezTo>
                  <a:pt x="1293" y="55"/>
                  <a:pt x="1292" y="57"/>
                  <a:pt x="1291" y="58"/>
                </a:cubicBezTo>
                <a:close/>
                <a:moveTo>
                  <a:pt x="1254" y="41"/>
                </a:moveTo>
                <a:cubicBezTo>
                  <a:pt x="1255" y="41"/>
                  <a:pt x="1255" y="41"/>
                  <a:pt x="1255" y="41"/>
                </a:cubicBezTo>
                <a:cubicBezTo>
                  <a:pt x="1255" y="42"/>
                  <a:pt x="1254" y="42"/>
                  <a:pt x="1253" y="43"/>
                </a:cubicBezTo>
                <a:cubicBezTo>
                  <a:pt x="1254" y="44"/>
                  <a:pt x="1253" y="45"/>
                  <a:pt x="1254" y="45"/>
                </a:cubicBezTo>
                <a:cubicBezTo>
                  <a:pt x="1255" y="46"/>
                  <a:pt x="1254" y="45"/>
                  <a:pt x="1254" y="46"/>
                </a:cubicBezTo>
                <a:cubicBezTo>
                  <a:pt x="1254" y="46"/>
                  <a:pt x="1255" y="46"/>
                  <a:pt x="1256" y="46"/>
                </a:cubicBezTo>
                <a:cubicBezTo>
                  <a:pt x="1257" y="46"/>
                  <a:pt x="1257" y="46"/>
                  <a:pt x="1258" y="46"/>
                </a:cubicBezTo>
                <a:cubicBezTo>
                  <a:pt x="1259" y="46"/>
                  <a:pt x="1261" y="46"/>
                  <a:pt x="1262" y="46"/>
                </a:cubicBezTo>
                <a:cubicBezTo>
                  <a:pt x="1262" y="46"/>
                  <a:pt x="1262" y="45"/>
                  <a:pt x="1262" y="45"/>
                </a:cubicBezTo>
                <a:cubicBezTo>
                  <a:pt x="1263" y="45"/>
                  <a:pt x="1264" y="45"/>
                  <a:pt x="1264" y="44"/>
                </a:cubicBezTo>
                <a:cubicBezTo>
                  <a:pt x="1263" y="42"/>
                  <a:pt x="1261" y="42"/>
                  <a:pt x="1260" y="41"/>
                </a:cubicBezTo>
                <a:cubicBezTo>
                  <a:pt x="1260" y="41"/>
                  <a:pt x="1259" y="41"/>
                  <a:pt x="1259" y="41"/>
                </a:cubicBezTo>
                <a:cubicBezTo>
                  <a:pt x="1259" y="41"/>
                  <a:pt x="1259" y="41"/>
                  <a:pt x="1259" y="41"/>
                </a:cubicBezTo>
                <a:cubicBezTo>
                  <a:pt x="1259" y="40"/>
                  <a:pt x="1258" y="40"/>
                  <a:pt x="1257" y="40"/>
                </a:cubicBezTo>
                <a:cubicBezTo>
                  <a:pt x="1256" y="40"/>
                  <a:pt x="1256" y="40"/>
                  <a:pt x="1255" y="40"/>
                </a:cubicBezTo>
                <a:cubicBezTo>
                  <a:pt x="1254" y="40"/>
                  <a:pt x="1254" y="41"/>
                  <a:pt x="1254" y="41"/>
                </a:cubicBezTo>
                <a:close/>
                <a:moveTo>
                  <a:pt x="1061" y="40"/>
                </a:moveTo>
                <a:cubicBezTo>
                  <a:pt x="1060" y="41"/>
                  <a:pt x="1059" y="41"/>
                  <a:pt x="1059" y="42"/>
                </a:cubicBezTo>
                <a:cubicBezTo>
                  <a:pt x="1059" y="42"/>
                  <a:pt x="1058" y="43"/>
                  <a:pt x="1059" y="43"/>
                </a:cubicBezTo>
                <a:cubicBezTo>
                  <a:pt x="1060" y="43"/>
                  <a:pt x="1062" y="43"/>
                  <a:pt x="1063" y="43"/>
                </a:cubicBezTo>
                <a:cubicBezTo>
                  <a:pt x="1063" y="42"/>
                  <a:pt x="1063" y="41"/>
                  <a:pt x="1062" y="40"/>
                </a:cubicBezTo>
                <a:cubicBezTo>
                  <a:pt x="1062" y="40"/>
                  <a:pt x="1061" y="40"/>
                  <a:pt x="1061" y="40"/>
                </a:cubicBezTo>
                <a:cubicBezTo>
                  <a:pt x="1061" y="41"/>
                  <a:pt x="1061" y="40"/>
                  <a:pt x="1061" y="40"/>
                </a:cubicBezTo>
                <a:close/>
                <a:moveTo>
                  <a:pt x="1097" y="41"/>
                </a:moveTo>
                <a:cubicBezTo>
                  <a:pt x="1098" y="42"/>
                  <a:pt x="1098" y="42"/>
                  <a:pt x="1099" y="43"/>
                </a:cubicBezTo>
                <a:cubicBezTo>
                  <a:pt x="1100" y="43"/>
                  <a:pt x="1100" y="43"/>
                  <a:pt x="1101" y="43"/>
                </a:cubicBezTo>
                <a:cubicBezTo>
                  <a:pt x="1101" y="42"/>
                  <a:pt x="1101" y="42"/>
                  <a:pt x="1102" y="42"/>
                </a:cubicBezTo>
                <a:cubicBezTo>
                  <a:pt x="1101" y="41"/>
                  <a:pt x="1101" y="39"/>
                  <a:pt x="1100" y="39"/>
                </a:cubicBezTo>
                <a:cubicBezTo>
                  <a:pt x="1099" y="39"/>
                  <a:pt x="1099" y="40"/>
                  <a:pt x="1098" y="40"/>
                </a:cubicBezTo>
                <a:cubicBezTo>
                  <a:pt x="1097" y="40"/>
                  <a:pt x="1097" y="40"/>
                  <a:pt x="1097" y="41"/>
                </a:cubicBezTo>
                <a:cubicBezTo>
                  <a:pt x="1099" y="42"/>
                  <a:pt x="1097" y="41"/>
                  <a:pt x="1097" y="41"/>
                </a:cubicBezTo>
                <a:close/>
                <a:moveTo>
                  <a:pt x="1058" y="41"/>
                </a:moveTo>
                <a:cubicBezTo>
                  <a:pt x="1058" y="40"/>
                  <a:pt x="1057" y="40"/>
                  <a:pt x="1058" y="40"/>
                </a:cubicBezTo>
                <a:cubicBezTo>
                  <a:pt x="1058" y="40"/>
                  <a:pt x="1058" y="39"/>
                  <a:pt x="1058" y="38"/>
                </a:cubicBezTo>
                <a:cubicBezTo>
                  <a:pt x="1057" y="39"/>
                  <a:pt x="1055" y="39"/>
                  <a:pt x="1054" y="39"/>
                </a:cubicBezTo>
                <a:cubicBezTo>
                  <a:pt x="1055" y="40"/>
                  <a:pt x="1055" y="40"/>
                  <a:pt x="1056" y="40"/>
                </a:cubicBezTo>
                <a:cubicBezTo>
                  <a:pt x="1056" y="40"/>
                  <a:pt x="1056" y="41"/>
                  <a:pt x="1056" y="41"/>
                </a:cubicBezTo>
                <a:cubicBezTo>
                  <a:pt x="1057" y="41"/>
                  <a:pt x="1057" y="41"/>
                  <a:pt x="1058" y="41"/>
                </a:cubicBezTo>
                <a:close/>
                <a:moveTo>
                  <a:pt x="896" y="61"/>
                </a:moveTo>
                <a:cubicBezTo>
                  <a:pt x="896" y="61"/>
                  <a:pt x="896" y="61"/>
                  <a:pt x="897" y="61"/>
                </a:cubicBezTo>
                <a:cubicBezTo>
                  <a:pt x="896" y="61"/>
                  <a:pt x="896" y="61"/>
                  <a:pt x="896" y="61"/>
                </a:cubicBezTo>
                <a:cubicBezTo>
                  <a:pt x="897" y="61"/>
                  <a:pt x="896" y="61"/>
                  <a:pt x="896" y="61"/>
                </a:cubicBezTo>
                <a:close/>
                <a:moveTo>
                  <a:pt x="875" y="44"/>
                </a:moveTo>
                <a:cubicBezTo>
                  <a:pt x="875" y="44"/>
                  <a:pt x="876" y="44"/>
                  <a:pt x="876" y="44"/>
                </a:cubicBezTo>
                <a:cubicBezTo>
                  <a:pt x="876" y="45"/>
                  <a:pt x="876" y="46"/>
                  <a:pt x="877" y="47"/>
                </a:cubicBezTo>
                <a:cubicBezTo>
                  <a:pt x="877" y="47"/>
                  <a:pt x="876" y="47"/>
                  <a:pt x="876" y="47"/>
                </a:cubicBezTo>
                <a:cubicBezTo>
                  <a:pt x="875" y="47"/>
                  <a:pt x="875" y="48"/>
                  <a:pt x="875" y="49"/>
                </a:cubicBezTo>
                <a:cubicBezTo>
                  <a:pt x="875" y="50"/>
                  <a:pt x="877" y="50"/>
                  <a:pt x="878" y="51"/>
                </a:cubicBezTo>
                <a:cubicBezTo>
                  <a:pt x="877" y="51"/>
                  <a:pt x="877" y="52"/>
                  <a:pt x="877" y="52"/>
                </a:cubicBezTo>
                <a:cubicBezTo>
                  <a:pt x="878" y="52"/>
                  <a:pt x="877" y="53"/>
                  <a:pt x="878" y="53"/>
                </a:cubicBezTo>
                <a:cubicBezTo>
                  <a:pt x="878" y="53"/>
                  <a:pt x="878" y="54"/>
                  <a:pt x="878" y="54"/>
                </a:cubicBezTo>
                <a:cubicBezTo>
                  <a:pt x="878" y="55"/>
                  <a:pt x="878" y="55"/>
                  <a:pt x="878" y="55"/>
                </a:cubicBezTo>
                <a:cubicBezTo>
                  <a:pt x="879" y="56"/>
                  <a:pt x="880" y="56"/>
                  <a:pt x="881" y="56"/>
                </a:cubicBezTo>
                <a:cubicBezTo>
                  <a:pt x="881" y="56"/>
                  <a:pt x="881" y="55"/>
                  <a:pt x="881" y="55"/>
                </a:cubicBezTo>
                <a:cubicBezTo>
                  <a:pt x="882" y="55"/>
                  <a:pt x="882" y="55"/>
                  <a:pt x="882" y="54"/>
                </a:cubicBezTo>
                <a:cubicBezTo>
                  <a:pt x="883" y="54"/>
                  <a:pt x="884" y="54"/>
                  <a:pt x="885" y="54"/>
                </a:cubicBezTo>
                <a:cubicBezTo>
                  <a:pt x="885" y="54"/>
                  <a:pt x="886" y="54"/>
                  <a:pt x="886" y="54"/>
                </a:cubicBezTo>
                <a:cubicBezTo>
                  <a:pt x="886" y="52"/>
                  <a:pt x="885" y="52"/>
                  <a:pt x="887" y="52"/>
                </a:cubicBezTo>
                <a:cubicBezTo>
                  <a:pt x="887" y="52"/>
                  <a:pt x="887" y="52"/>
                  <a:pt x="887" y="52"/>
                </a:cubicBezTo>
                <a:cubicBezTo>
                  <a:pt x="888" y="52"/>
                  <a:pt x="888" y="51"/>
                  <a:pt x="889" y="51"/>
                </a:cubicBezTo>
                <a:cubicBezTo>
                  <a:pt x="889" y="52"/>
                  <a:pt x="889" y="54"/>
                  <a:pt x="890" y="54"/>
                </a:cubicBezTo>
                <a:cubicBezTo>
                  <a:pt x="890" y="54"/>
                  <a:pt x="892" y="55"/>
                  <a:pt x="892" y="54"/>
                </a:cubicBezTo>
                <a:cubicBezTo>
                  <a:pt x="892" y="54"/>
                  <a:pt x="893" y="54"/>
                  <a:pt x="893" y="54"/>
                </a:cubicBezTo>
                <a:cubicBezTo>
                  <a:pt x="893" y="55"/>
                  <a:pt x="893" y="55"/>
                  <a:pt x="893" y="55"/>
                </a:cubicBezTo>
                <a:cubicBezTo>
                  <a:pt x="893" y="55"/>
                  <a:pt x="894" y="56"/>
                  <a:pt x="894" y="56"/>
                </a:cubicBezTo>
                <a:cubicBezTo>
                  <a:pt x="895" y="56"/>
                  <a:pt x="895" y="56"/>
                  <a:pt x="896" y="56"/>
                </a:cubicBezTo>
                <a:cubicBezTo>
                  <a:pt x="896" y="56"/>
                  <a:pt x="898" y="56"/>
                  <a:pt x="898" y="56"/>
                </a:cubicBezTo>
                <a:cubicBezTo>
                  <a:pt x="899" y="56"/>
                  <a:pt x="898" y="57"/>
                  <a:pt x="897" y="57"/>
                </a:cubicBezTo>
                <a:cubicBezTo>
                  <a:pt x="896" y="57"/>
                  <a:pt x="894" y="57"/>
                  <a:pt x="893" y="57"/>
                </a:cubicBezTo>
                <a:cubicBezTo>
                  <a:pt x="891" y="58"/>
                  <a:pt x="890" y="57"/>
                  <a:pt x="889" y="57"/>
                </a:cubicBezTo>
                <a:cubicBezTo>
                  <a:pt x="888" y="58"/>
                  <a:pt x="888" y="57"/>
                  <a:pt x="887" y="58"/>
                </a:cubicBezTo>
                <a:cubicBezTo>
                  <a:pt x="887" y="58"/>
                  <a:pt x="887" y="58"/>
                  <a:pt x="887" y="59"/>
                </a:cubicBezTo>
                <a:cubicBezTo>
                  <a:pt x="886" y="58"/>
                  <a:pt x="886" y="58"/>
                  <a:pt x="885" y="58"/>
                </a:cubicBezTo>
                <a:cubicBezTo>
                  <a:pt x="885" y="58"/>
                  <a:pt x="885" y="58"/>
                  <a:pt x="885" y="58"/>
                </a:cubicBezTo>
                <a:cubicBezTo>
                  <a:pt x="884" y="57"/>
                  <a:pt x="884" y="57"/>
                  <a:pt x="883" y="57"/>
                </a:cubicBezTo>
                <a:cubicBezTo>
                  <a:pt x="883" y="58"/>
                  <a:pt x="883" y="58"/>
                  <a:pt x="883" y="58"/>
                </a:cubicBezTo>
                <a:cubicBezTo>
                  <a:pt x="882" y="58"/>
                  <a:pt x="882" y="58"/>
                  <a:pt x="881" y="58"/>
                </a:cubicBezTo>
                <a:cubicBezTo>
                  <a:pt x="881" y="59"/>
                  <a:pt x="881" y="60"/>
                  <a:pt x="882" y="61"/>
                </a:cubicBezTo>
                <a:cubicBezTo>
                  <a:pt x="882" y="62"/>
                  <a:pt x="882" y="62"/>
                  <a:pt x="883" y="62"/>
                </a:cubicBezTo>
                <a:cubicBezTo>
                  <a:pt x="883" y="61"/>
                  <a:pt x="883" y="61"/>
                  <a:pt x="884" y="61"/>
                </a:cubicBezTo>
                <a:cubicBezTo>
                  <a:pt x="884" y="62"/>
                  <a:pt x="886" y="61"/>
                  <a:pt x="887" y="61"/>
                </a:cubicBezTo>
                <a:cubicBezTo>
                  <a:pt x="888" y="61"/>
                  <a:pt x="890" y="61"/>
                  <a:pt x="891" y="61"/>
                </a:cubicBezTo>
                <a:cubicBezTo>
                  <a:pt x="892" y="61"/>
                  <a:pt x="891" y="61"/>
                  <a:pt x="891" y="61"/>
                </a:cubicBezTo>
                <a:cubicBezTo>
                  <a:pt x="890" y="61"/>
                  <a:pt x="890" y="61"/>
                  <a:pt x="889" y="61"/>
                </a:cubicBezTo>
                <a:cubicBezTo>
                  <a:pt x="889" y="61"/>
                  <a:pt x="889" y="62"/>
                  <a:pt x="889" y="62"/>
                </a:cubicBezTo>
                <a:cubicBezTo>
                  <a:pt x="888" y="62"/>
                  <a:pt x="888" y="62"/>
                  <a:pt x="888" y="62"/>
                </a:cubicBezTo>
                <a:cubicBezTo>
                  <a:pt x="887" y="63"/>
                  <a:pt x="888" y="65"/>
                  <a:pt x="889" y="65"/>
                </a:cubicBezTo>
                <a:cubicBezTo>
                  <a:pt x="889" y="65"/>
                  <a:pt x="886" y="65"/>
                  <a:pt x="886" y="64"/>
                </a:cubicBezTo>
                <a:cubicBezTo>
                  <a:pt x="886" y="64"/>
                  <a:pt x="885" y="65"/>
                  <a:pt x="885" y="65"/>
                </a:cubicBezTo>
                <a:cubicBezTo>
                  <a:pt x="885" y="64"/>
                  <a:pt x="883" y="64"/>
                  <a:pt x="883" y="64"/>
                </a:cubicBezTo>
                <a:cubicBezTo>
                  <a:pt x="882" y="64"/>
                  <a:pt x="882" y="65"/>
                  <a:pt x="883" y="66"/>
                </a:cubicBezTo>
                <a:cubicBezTo>
                  <a:pt x="883" y="66"/>
                  <a:pt x="883" y="68"/>
                  <a:pt x="883" y="68"/>
                </a:cubicBezTo>
                <a:cubicBezTo>
                  <a:pt x="884" y="68"/>
                  <a:pt x="883" y="68"/>
                  <a:pt x="883" y="68"/>
                </a:cubicBezTo>
                <a:cubicBezTo>
                  <a:pt x="884" y="68"/>
                  <a:pt x="885" y="68"/>
                  <a:pt x="886" y="68"/>
                </a:cubicBezTo>
                <a:cubicBezTo>
                  <a:pt x="887" y="68"/>
                  <a:pt x="887" y="69"/>
                  <a:pt x="888" y="69"/>
                </a:cubicBezTo>
                <a:cubicBezTo>
                  <a:pt x="888" y="69"/>
                  <a:pt x="888" y="70"/>
                  <a:pt x="889" y="70"/>
                </a:cubicBezTo>
                <a:cubicBezTo>
                  <a:pt x="890" y="70"/>
                  <a:pt x="890" y="71"/>
                  <a:pt x="891" y="71"/>
                </a:cubicBezTo>
                <a:cubicBezTo>
                  <a:pt x="891" y="71"/>
                  <a:pt x="892" y="71"/>
                  <a:pt x="892" y="70"/>
                </a:cubicBezTo>
                <a:cubicBezTo>
                  <a:pt x="893" y="70"/>
                  <a:pt x="893" y="71"/>
                  <a:pt x="893" y="72"/>
                </a:cubicBezTo>
                <a:cubicBezTo>
                  <a:pt x="893" y="72"/>
                  <a:pt x="894" y="74"/>
                  <a:pt x="894" y="74"/>
                </a:cubicBezTo>
                <a:cubicBezTo>
                  <a:pt x="894" y="75"/>
                  <a:pt x="895" y="75"/>
                  <a:pt x="895" y="74"/>
                </a:cubicBezTo>
                <a:cubicBezTo>
                  <a:pt x="895" y="73"/>
                  <a:pt x="895" y="73"/>
                  <a:pt x="896" y="74"/>
                </a:cubicBezTo>
                <a:cubicBezTo>
                  <a:pt x="896" y="73"/>
                  <a:pt x="898" y="74"/>
                  <a:pt x="897" y="72"/>
                </a:cubicBezTo>
                <a:cubicBezTo>
                  <a:pt x="897" y="72"/>
                  <a:pt x="897" y="71"/>
                  <a:pt x="897" y="71"/>
                </a:cubicBezTo>
                <a:cubicBezTo>
                  <a:pt x="896" y="70"/>
                  <a:pt x="897" y="70"/>
                  <a:pt x="898" y="70"/>
                </a:cubicBezTo>
                <a:cubicBezTo>
                  <a:pt x="898" y="70"/>
                  <a:pt x="900" y="70"/>
                  <a:pt x="901" y="70"/>
                </a:cubicBezTo>
                <a:cubicBezTo>
                  <a:pt x="901" y="70"/>
                  <a:pt x="902" y="68"/>
                  <a:pt x="902" y="68"/>
                </a:cubicBezTo>
                <a:cubicBezTo>
                  <a:pt x="903" y="68"/>
                  <a:pt x="903" y="67"/>
                  <a:pt x="903" y="67"/>
                </a:cubicBezTo>
                <a:cubicBezTo>
                  <a:pt x="903" y="66"/>
                  <a:pt x="903" y="66"/>
                  <a:pt x="904" y="66"/>
                </a:cubicBezTo>
                <a:cubicBezTo>
                  <a:pt x="906" y="66"/>
                  <a:pt x="906" y="65"/>
                  <a:pt x="906" y="63"/>
                </a:cubicBezTo>
                <a:cubicBezTo>
                  <a:pt x="906" y="62"/>
                  <a:pt x="907" y="62"/>
                  <a:pt x="908" y="62"/>
                </a:cubicBezTo>
                <a:cubicBezTo>
                  <a:pt x="908" y="62"/>
                  <a:pt x="908" y="62"/>
                  <a:pt x="908" y="62"/>
                </a:cubicBezTo>
                <a:cubicBezTo>
                  <a:pt x="908" y="62"/>
                  <a:pt x="908" y="61"/>
                  <a:pt x="908" y="61"/>
                </a:cubicBezTo>
                <a:cubicBezTo>
                  <a:pt x="908" y="61"/>
                  <a:pt x="908" y="61"/>
                  <a:pt x="908" y="60"/>
                </a:cubicBezTo>
                <a:cubicBezTo>
                  <a:pt x="908" y="60"/>
                  <a:pt x="908" y="59"/>
                  <a:pt x="907" y="59"/>
                </a:cubicBezTo>
                <a:cubicBezTo>
                  <a:pt x="907" y="58"/>
                  <a:pt x="907" y="57"/>
                  <a:pt x="908" y="57"/>
                </a:cubicBezTo>
                <a:cubicBezTo>
                  <a:pt x="909" y="56"/>
                  <a:pt x="909" y="56"/>
                  <a:pt x="910" y="56"/>
                </a:cubicBezTo>
                <a:cubicBezTo>
                  <a:pt x="911" y="55"/>
                  <a:pt x="913" y="55"/>
                  <a:pt x="915" y="55"/>
                </a:cubicBezTo>
                <a:cubicBezTo>
                  <a:pt x="915" y="53"/>
                  <a:pt x="914" y="53"/>
                  <a:pt x="912" y="53"/>
                </a:cubicBezTo>
                <a:cubicBezTo>
                  <a:pt x="911" y="53"/>
                  <a:pt x="911" y="52"/>
                  <a:pt x="910" y="52"/>
                </a:cubicBezTo>
                <a:cubicBezTo>
                  <a:pt x="909" y="52"/>
                  <a:pt x="907" y="51"/>
                  <a:pt x="907" y="50"/>
                </a:cubicBezTo>
                <a:cubicBezTo>
                  <a:pt x="907" y="49"/>
                  <a:pt x="906" y="48"/>
                  <a:pt x="906" y="46"/>
                </a:cubicBezTo>
                <a:cubicBezTo>
                  <a:pt x="905" y="46"/>
                  <a:pt x="905" y="46"/>
                  <a:pt x="905" y="47"/>
                </a:cubicBezTo>
                <a:cubicBezTo>
                  <a:pt x="905" y="47"/>
                  <a:pt x="904" y="47"/>
                  <a:pt x="904" y="47"/>
                </a:cubicBezTo>
                <a:cubicBezTo>
                  <a:pt x="904" y="48"/>
                  <a:pt x="904" y="47"/>
                  <a:pt x="904" y="47"/>
                </a:cubicBezTo>
                <a:cubicBezTo>
                  <a:pt x="903" y="46"/>
                  <a:pt x="903" y="46"/>
                  <a:pt x="904" y="45"/>
                </a:cubicBezTo>
                <a:cubicBezTo>
                  <a:pt x="904" y="45"/>
                  <a:pt x="904" y="46"/>
                  <a:pt x="904" y="45"/>
                </a:cubicBezTo>
                <a:cubicBezTo>
                  <a:pt x="904" y="44"/>
                  <a:pt x="904" y="43"/>
                  <a:pt x="903" y="43"/>
                </a:cubicBezTo>
                <a:cubicBezTo>
                  <a:pt x="902" y="43"/>
                  <a:pt x="902" y="42"/>
                  <a:pt x="901" y="42"/>
                </a:cubicBezTo>
                <a:cubicBezTo>
                  <a:pt x="900" y="42"/>
                  <a:pt x="901" y="41"/>
                  <a:pt x="900" y="40"/>
                </a:cubicBezTo>
                <a:cubicBezTo>
                  <a:pt x="900" y="40"/>
                  <a:pt x="900" y="40"/>
                  <a:pt x="900" y="40"/>
                </a:cubicBezTo>
                <a:cubicBezTo>
                  <a:pt x="899" y="40"/>
                  <a:pt x="899" y="40"/>
                  <a:pt x="899" y="40"/>
                </a:cubicBezTo>
                <a:cubicBezTo>
                  <a:pt x="898" y="41"/>
                  <a:pt x="898" y="41"/>
                  <a:pt x="897" y="41"/>
                </a:cubicBezTo>
                <a:cubicBezTo>
                  <a:pt x="897" y="41"/>
                  <a:pt x="896" y="39"/>
                  <a:pt x="896" y="38"/>
                </a:cubicBezTo>
                <a:cubicBezTo>
                  <a:pt x="895" y="38"/>
                  <a:pt x="895" y="39"/>
                  <a:pt x="895" y="39"/>
                </a:cubicBezTo>
                <a:cubicBezTo>
                  <a:pt x="894" y="40"/>
                  <a:pt x="894" y="40"/>
                  <a:pt x="893" y="40"/>
                </a:cubicBezTo>
                <a:cubicBezTo>
                  <a:pt x="893" y="41"/>
                  <a:pt x="892" y="42"/>
                  <a:pt x="891" y="42"/>
                </a:cubicBezTo>
                <a:cubicBezTo>
                  <a:pt x="890" y="42"/>
                  <a:pt x="891" y="44"/>
                  <a:pt x="891" y="45"/>
                </a:cubicBezTo>
                <a:cubicBezTo>
                  <a:pt x="891" y="46"/>
                  <a:pt x="891" y="47"/>
                  <a:pt x="891" y="47"/>
                </a:cubicBezTo>
                <a:cubicBezTo>
                  <a:pt x="892" y="47"/>
                  <a:pt x="892" y="47"/>
                  <a:pt x="892" y="47"/>
                </a:cubicBezTo>
                <a:cubicBezTo>
                  <a:pt x="892" y="48"/>
                  <a:pt x="892" y="48"/>
                  <a:pt x="892" y="48"/>
                </a:cubicBezTo>
                <a:cubicBezTo>
                  <a:pt x="892" y="48"/>
                  <a:pt x="892" y="49"/>
                  <a:pt x="893" y="50"/>
                </a:cubicBezTo>
                <a:cubicBezTo>
                  <a:pt x="893" y="50"/>
                  <a:pt x="893" y="50"/>
                  <a:pt x="893" y="51"/>
                </a:cubicBezTo>
                <a:cubicBezTo>
                  <a:pt x="893" y="51"/>
                  <a:pt x="892" y="50"/>
                  <a:pt x="892" y="50"/>
                </a:cubicBezTo>
                <a:cubicBezTo>
                  <a:pt x="892" y="50"/>
                  <a:pt x="892" y="49"/>
                  <a:pt x="892" y="49"/>
                </a:cubicBezTo>
                <a:cubicBezTo>
                  <a:pt x="891" y="48"/>
                  <a:pt x="891" y="48"/>
                  <a:pt x="891" y="48"/>
                </a:cubicBezTo>
                <a:cubicBezTo>
                  <a:pt x="891" y="48"/>
                  <a:pt x="891" y="48"/>
                  <a:pt x="891" y="48"/>
                </a:cubicBezTo>
                <a:cubicBezTo>
                  <a:pt x="891" y="48"/>
                  <a:pt x="891" y="47"/>
                  <a:pt x="891" y="47"/>
                </a:cubicBezTo>
                <a:cubicBezTo>
                  <a:pt x="890" y="47"/>
                  <a:pt x="890" y="46"/>
                  <a:pt x="889" y="46"/>
                </a:cubicBezTo>
                <a:cubicBezTo>
                  <a:pt x="888" y="45"/>
                  <a:pt x="889" y="45"/>
                  <a:pt x="889" y="44"/>
                </a:cubicBezTo>
                <a:cubicBezTo>
                  <a:pt x="888" y="44"/>
                  <a:pt x="887" y="43"/>
                  <a:pt x="887" y="42"/>
                </a:cubicBezTo>
                <a:cubicBezTo>
                  <a:pt x="887" y="41"/>
                  <a:pt x="886" y="42"/>
                  <a:pt x="885" y="42"/>
                </a:cubicBezTo>
                <a:cubicBezTo>
                  <a:pt x="884" y="43"/>
                  <a:pt x="883" y="45"/>
                  <a:pt x="884" y="46"/>
                </a:cubicBezTo>
                <a:cubicBezTo>
                  <a:pt x="883" y="46"/>
                  <a:pt x="883" y="46"/>
                  <a:pt x="883" y="45"/>
                </a:cubicBezTo>
                <a:cubicBezTo>
                  <a:pt x="882" y="45"/>
                  <a:pt x="883" y="45"/>
                  <a:pt x="882" y="45"/>
                </a:cubicBezTo>
                <a:cubicBezTo>
                  <a:pt x="881" y="45"/>
                  <a:pt x="882" y="44"/>
                  <a:pt x="881" y="44"/>
                </a:cubicBezTo>
                <a:cubicBezTo>
                  <a:pt x="880" y="43"/>
                  <a:pt x="879" y="43"/>
                  <a:pt x="881" y="43"/>
                </a:cubicBezTo>
                <a:cubicBezTo>
                  <a:pt x="881" y="42"/>
                  <a:pt x="883" y="43"/>
                  <a:pt x="883" y="42"/>
                </a:cubicBezTo>
                <a:cubicBezTo>
                  <a:pt x="883" y="41"/>
                  <a:pt x="883" y="41"/>
                  <a:pt x="883" y="41"/>
                </a:cubicBezTo>
                <a:cubicBezTo>
                  <a:pt x="882" y="41"/>
                  <a:pt x="881" y="41"/>
                  <a:pt x="881" y="41"/>
                </a:cubicBezTo>
                <a:cubicBezTo>
                  <a:pt x="881" y="40"/>
                  <a:pt x="880" y="41"/>
                  <a:pt x="880" y="41"/>
                </a:cubicBezTo>
                <a:cubicBezTo>
                  <a:pt x="880" y="41"/>
                  <a:pt x="878" y="41"/>
                  <a:pt x="878" y="41"/>
                </a:cubicBezTo>
                <a:cubicBezTo>
                  <a:pt x="878" y="41"/>
                  <a:pt x="878" y="41"/>
                  <a:pt x="877" y="41"/>
                </a:cubicBezTo>
                <a:cubicBezTo>
                  <a:pt x="877" y="41"/>
                  <a:pt x="876" y="43"/>
                  <a:pt x="876" y="42"/>
                </a:cubicBezTo>
                <a:cubicBezTo>
                  <a:pt x="875" y="41"/>
                  <a:pt x="875" y="41"/>
                  <a:pt x="874" y="42"/>
                </a:cubicBezTo>
                <a:cubicBezTo>
                  <a:pt x="874" y="43"/>
                  <a:pt x="874" y="44"/>
                  <a:pt x="874" y="45"/>
                </a:cubicBezTo>
                <a:cubicBezTo>
                  <a:pt x="875" y="45"/>
                  <a:pt x="875" y="45"/>
                  <a:pt x="875" y="44"/>
                </a:cubicBezTo>
                <a:close/>
                <a:moveTo>
                  <a:pt x="1074" y="38"/>
                </a:moveTo>
                <a:cubicBezTo>
                  <a:pt x="1074" y="38"/>
                  <a:pt x="1074" y="38"/>
                  <a:pt x="1074" y="38"/>
                </a:cubicBezTo>
                <a:cubicBezTo>
                  <a:pt x="1074" y="37"/>
                  <a:pt x="1074" y="37"/>
                  <a:pt x="1074" y="37"/>
                </a:cubicBezTo>
                <a:cubicBezTo>
                  <a:pt x="1074" y="37"/>
                  <a:pt x="1074" y="38"/>
                  <a:pt x="1074" y="38"/>
                </a:cubicBezTo>
                <a:close/>
                <a:moveTo>
                  <a:pt x="1078" y="37"/>
                </a:moveTo>
                <a:cubicBezTo>
                  <a:pt x="1080" y="38"/>
                  <a:pt x="1080" y="38"/>
                  <a:pt x="1080" y="36"/>
                </a:cubicBezTo>
                <a:cubicBezTo>
                  <a:pt x="1079" y="36"/>
                  <a:pt x="1078" y="36"/>
                  <a:pt x="1078" y="37"/>
                </a:cubicBezTo>
                <a:cubicBezTo>
                  <a:pt x="1079" y="38"/>
                  <a:pt x="1078" y="37"/>
                  <a:pt x="1078" y="37"/>
                </a:cubicBezTo>
                <a:close/>
                <a:moveTo>
                  <a:pt x="345" y="41"/>
                </a:moveTo>
                <a:cubicBezTo>
                  <a:pt x="345" y="41"/>
                  <a:pt x="346" y="40"/>
                  <a:pt x="346" y="41"/>
                </a:cubicBezTo>
                <a:cubicBezTo>
                  <a:pt x="346" y="42"/>
                  <a:pt x="347" y="42"/>
                  <a:pt x="348" y="42"/>
                </a:cubicBezTo>
                <a:cubicBezTo>
                  <a:pt x="348" y="41"/>
                  <a:pt x="347" y="40"/>
                  <a:pt x="347" y="39"/>
                </a:cubicBezTo>
                <a:cubicBezTo>
                  <a:pt x="346" y="39"/>
                  <a:pt x="345" y="36"/>
                  <a:pt x="346" y="36"/>
                </a:cubicBezTo>
                <a:cubicBezTo>
                  <a:pt x="345" y="36"/>
                  <a:pt x="344" y="36"/>
                  <a:pt x="344" y="37"/>
                </a:cubicBezTo>
                <a:cubicBezTo>
                  <a:pt x="344" y="37"/>
                  <a:pt x="343" y="38"/>
                  <a:pt x="344" y="38"/>
                </a:cubicBezTo>
                <a:cubicBezTo>
                  <a:pt x="344" y="39"/>
                  <a:pt x="344" y="40"/>
                  <a:pt x="345" y="41"/>
                </a:cubicBezTo>
                <a:cubicBezTo>
                  <a:pt x="345" y="41"/>
                  <a:pt x="345" y="41"/>
                  <a:pt x="345" y="41"/>
                </a:cubicBezTo>
                <a:close/>
                <a:moveTo>
                  <a:pt x="724" y="36"/>
                </a:moveTo>
                <a:cubicBezTo>
                  <a:pt x="724" y="37"/>
                  <a:pt x="724" y="37"/>
                  <a:pt x="724" y="37"/>
                </a:cubicBezTo>
                <a:cubicBezTo>
                  <a:pt x="724" y="37"/>
                  <a:pt x="725" y="37"/>
                  <a:pt x="725" y="37"/>
                </a:cubicBezTo>
                <a:cubicBezTo>
                  <a:pt x="726" y="37"/>
                  <a:pt x="725" y="37"/>
                  <a:pt x="726" y="37"/>
                </a:cubicBezTo>
                <a:cubicBezTo>
                  <a:pt x="726" y="37"/>
                  <a:pt x="725" y="36"/>
                  <a:pt x="724" y="36"/>
                </a:cubicBezTo>
                <a:cubicBezTo>
                  <a:pt x="724" y="37"/>
                  <a:pt x="724" y="36"/>
                  <a:pt x="724" y="36"/>
                </a:cubicBezTo>
                <a:close/>
                <a:moveTo>
                  <a:pt x="1090" y="36"/>
                </a:moveTo>
                <a:cubicBezTo>
                  <a:pt x="1090" y="36"/>
                  <a:pt x="1087" y="36"/>
                  <a:pt x="1087" y="36"/>
                </a:cubicBezTo>
                <a:cubicBezTo>
                  <a:pt x="1087" y="37"/>
                  <a:pt x="1085" y="36"/>
                  <a:pt x="1085" y="37"/>
                </a:cubicBezTo>
                <a:cubicBezTo>
                  <a:pt x="1085" y="37"/>
                  <a:pt x="1085" y="37"/>
                  <a:pt x="1085" y="37"/>
                </a:cubicBezTo>
                <a:cubicBezTo>
                  <a:pt x="1085" y="38"/>
                  <a:pt x="1085" y="38"/>
                  <a:pt x="1085" y="39"/>
                </a:cubicBezTo>
                <a:cubicBezTo>
                  <a:pt x="1086" y="39"/>
                  <a:pt x="1087" y="39"/>
                  <a:pt x="1088" y="39"/>
                </a:cubicBezTo>
                <a:cubicBezTo>
                  <a:pt x="1088" y="39"/>
                  <a:pt x="1088" y="40"/>
                  <a:pt x="1088" y="40"/>
                </a:cubicBezTo>
                <a:cubicBezTo>
                  <a:pt x="1089" y="40"/>
                  <a:pt x="1089" y="40"/>
                  <a:pt x="1089" y="40"/>
                </a:cubicBezTo>
                <a:cubicBezTo>
                  <a:pt x="1090" y="40"/>
                  <a:pt x="1090" y="39"/>
                  <a:pt x="1090" y="39"/>
                </a:cubicBezTo>
                <a:cubicBezTo>
                  <a:pt x="1090" y="39"/>
                  <a:pt x="1089" y="38"/>
                  <a:pt x="1089" y="38"/>
                </a:cubicBezTo>
                <a:cubicBezTo>
                  <a:pt x="1090" y="38"/>
                  <a:pt x="1090" y="37"/>
                  <a:pt x="1091" y="37"/>
                </a:cubicBezTo>
                <a:cubicBezTo>
                  <a:pt x="1091" y="37"/>
                  <a:pt x="1090" y="36"/>
                  <a:pt x="1090" y="36"/>
                </a:cubicBezTo>
                <a:close/>
                <a:moveTo>
                  <a:pt x="1070" y="38"/>
                </a:moveTo>
                <a:cubicBezTo>
                  <a:pt x="1071" y="38"/>
                  <a:pt x="1072" y="38"/>
                  <a:pt x="1072" y="38"/>
                </a:cubicBezTo>
                <a:cubicBezTo>
                  <a:pt x="1072" y="38"/>
                  <a:pt x="1072" y="37"/>
                  <a:pt x="1072" y="37"/>
                </a:cubicBezTo>
                <a:cubicBezTo>
                  <a:pt x="1073" y="36"/>
                  <a:pt x="1072" y="36"/>
                  <a:pt x="1072" y="36"/>
                </a:cubicBezTo>
                <a:cubicBezTo>
                  <a:pt x="1071" y="36"/>
                  <a:pt x="1071" y="35"/>
                  <a:pt x="1070" y="35"/>
                </a:cubicBezTo>
                <a:cubicBezTo>
                  <a:pt x="1069" y="35"/>
                  <a:pt x="1069" y="35"/>
                  <a:pt x="1068" y="36"/>
                </a:cubicBezTo>
                <a:cubicBezTo>
                  <a:pt x="1068" y="36"/>
                  <a:pt x="1069" y="36"/>
                  <a:pt x="1068" y="36"/>
                </a:cubicBezTo>
                <a:cubicBezTo>
                  <a:pt x="1068" y="36"/>
                  <a:pt x="1067" y="36"/>
                  <a:pt x="1066" y="36"/>
                </a:cubicBezTo>
                <a:cubicBezTo>
                  <a:pt x="1065" y="37"/>
                  <a:pt x="1069" y="38"/>
                  <a:pt x="1070" y="38"/>
                </a:cubicBezTo>
                <a:cubicBezTo>
                  <a:pt x="1071" y="38"/>
                  <a:pt x="1070" y="38"/>
                  <a:pt x="1070" y="38"/>
                </a:cubicBezTo>
                <a:close/>
                <a:moveTo>
                  <a:pt x="926" y="36"/>
                </a:moveTo>
                <a:cubicBezTo>
                  <a:pt x="926" y="35"/>
                  <a:pt x="926" y="35"/>
                  <a:pt x="925" y="35"/>
                </a:cubicBezTo>
                <a:cubicBezTo>
                  <a:pt x="925" y="36"/>
                  <a:pt x="925" y="36"/>
                  <a:pt x="926" y="36"/>
                </a:cubicBezTo>
                <a:cubicBezTo>
                  <a:pt x="926" y="35"/>
                  <a:pt x="926" y="36"/>
                  <a:pt x="926" y="36"/>
                </a:cubicBezTo>
                <a:close/>
                <a:moveTo>
                  <a:pt x="1094" y="39"/>
                </a:moveTo>
                <a:cubicBezTo>
                  <a:pt x="1095" y="38"/>
                  <a:pt x="1095" y="37"/>
                  <a:pt x="1097" y="36"/>
                </a:cubicBezTo>
                <a:cubicBezTo>
                  <a:pt x="1097" y="36"/>
                  <a:pt x="1098" y="36"/>
                  <a:pt x="1098" y="36"/>
                </a:cubicBezTo>
                <a:cubicBezTo>
                  <a:pt x="1098" y="35"/>
                  <a:pt x="1096" y="35"/>
                  <a:pt x="1095" y="35"/>
                </a:cubicBezTo>
                <a:cubicBezTo>
                  <a:pt x="1094" y="35"/>
                  <a:pt x="1093" y="35"/>
                  <a:pt x="1093" y="34"/>
                </a:cubicBezTo>
                <a:cubicBezTo>
                  <a:pt x="1092" y="34"/>
                  <a:pt x="1092" y="34"/>
                  <a:pt x="1091" y="34"/>
                </a:cubicBezTo>
                <a:cubicBezTo>
                  <a:pt x="1091" y="35"/>
                  <a:pt x="1091" y="35"/>
                  <a:pt x="1092" y="36"/>
                </a:cubicBezTo>
                <a:cubicBezTo>
                  <a:pt x="1092" y="37"/>
                  <a:pt x="1091" y="38"/>
                  <a:pt x="1092" y="38"/>
                </a:cubicBezTo>
                <a:cubicBezTo>
                  <a:pt x="1093" y="38"/>
                  <a:pt x="1093" y="38"/>
                  <a:pt x="1094" y="39"/>
                </a:cubicBezTo>
                <a:cubicBezTo>
                  <a:pt x="1095" y="38"/>
                  <a:pt x="1094" y="39"/>
                  <a:pt x="1094" y="39"/>
                </a:cubicBezTo>
                <a:close/>
                <a:moveTo>
                  <a:pt x="1074" y="35"/>
                </a:moveTo>
                <a:cubicBezTo>
                  <a:pt x="1075" y="34"/>
                  <a:pt x="1075" y="34"/>
                  <a:pt x="1075" y="34"/>
                </a:cubicBezTo>
                <a:cubicBezTo>
                  <a:pt x="1074" y="34"/>
                  <a:pt x="1073" y="33"/>
                  <a:pt x="1073" y="34"/>
                </a:cubicBezTo>
                <a:cubicBezTo>
                  <a:pt x="1073" y="35"/>
                  <a:pt x="1073" y="35"/>
                  <a:pt x="1074" y="35"/>
                </a:cubicBezTo>
                <a:cubicBezTo>
                  <a:pt x="1075" y="34"/>
                  <a:pt x="1074" y="35"/>
                  <a:pt x="1074" y="35"/>
                </a:cubicBezTo>
                <a:close/>
                <a:moveTo>
                  <a:pt x="905" y="39"/>
                </a:moveTo>
                <a:cubicBezTo>
                  <a:pt x="906" y="39"/>
                  <a:pt x="906" y="38"/>
                  <a:pt x="906" y="38"/>
                </a:cubicBezTo>
                <a:cubicBezTo>
                  <a:pt x="906" y="39"/>
                  <a:pt x="906" y="39"/>
                  <a:pt x="906" y="39"/>
                </a:cubicBezTo>
                <a:cubicBezTo>
                  <a:pt x="907" y="39"/>
                  <a:pt x="907" y="39"/>
                  <a:pt x="907" y="39"/>
                </a:cubicBezTo>
                <a:cubicBezTo>
                  <a:pt x="908" y="39"/>
                  <a:pt x="907" y="39"/>
                  <a:pt x="908" y="39"/>
                </a:cubicBezTo>
                <a:cubicBezTo>
                  <a:pt x="908" y="39"/>
                  <a:pt x="909" y="39"/>
                  <a:pt x="909" y="39"/>
                </a:cubicBezTo>
                <a:cubicBezTo>
                  <a:pt x="909" y="40"/>
                  <a:pt x="909" y="40"/>
                  <a:pt x="909" y="41"/>
                </a:cubicBezTo>
                <a:cubicBezTo>
                  <a:pt x="908" y="41"/>
                  <a:pt x="907" y="41"/>
                  <a:pt x="906" y="41"/>
                </a:cubicBezTo>
                <a:cubicBezTo>
                  <a:pt x="907" y="42"/>
                  <a:pt x="907" y="42"/>
                  <a:pt x="907" y="43"/>
                </a:cubicBezTo>
                <a:cubicBezTo>
                  <a:pt x="907" y="43"/>
                  <a:pt x="908" y="43"/>
                  <a:pt x="908" y="43"/>
                </a:cubicBezTo>
                <a:cubicBezTo>
                  <a:pt x="909" y="43"/>
                  <a:pt x="908" y="44"/>
                  <a:pt x="909" y="44"/>
                </a:cubicBezTo>
                <a:cubicBezTo>
                  <a:pt x="909" y="44"/>
                  <a:pt x="909" y="44"/>
                  <a:pt x="909" y="44"/>
                </a:cubicBezTo>
                <a:cubicBezTo>
                  <a:pt x="911" y="44"/>
                  <a:pt x="912" y="44"/>
                  <a:pt x="913" y="43"/>
                </a:cubicBezTo>
                <a:cubicBezTo>
                  <a:pt x="914" y="43"/>
                  <a:pt x="916" y="43"/>
                  <a:pt x="917" y="43"/>
                </a:cubicBezTo>
                <a:cubicBezTo>
                  <a:pt x="918" y="43"/>
                  <a:pt x="920" y="43"/>
                  <a:pt x="919" y="44"/>
                </a:cubicBezTo>
                <a:cubicBezTo>
                  <a:pt x="919" y="44"/>
                  <a:pt x="920" y="44"/>
                  <a:pt x="919" y="44"/>
                </a:cubicBezTo>
                <a:cubicBezTo>
                  <a:pt x="918" y="44"/>
                  <a:pt x="918" y="44"/>
                  <a:pt x="918" y="44"/>
                </a:cubicBezTo>
                <a:cubicBezTo>
                  <a:pt x="917" y="44"/>
                  <a:pt x="918" y="45"/>
                  <a:pt x="917" y="45"/>
                </a:cubicBezTo>
                <a:cubicBezTo>
                  <a:pt x="917" y="45"/>
                  <a:pt x="917" y="45"/>
                  <a:pt x="916" y="45"/>
                </a:cubicBezTo>
                <a:cubicBezTo>
                  <a:pt x="916" y="45"/>
                  <a:pt x="915" y="45"/>
                  <a:pt x="914" y="45"/>
                </a:cubicBezTo>
                <a:cubicBezTo>
                  <a:pt x="914" y="45"/>
                  <a:pt x="914" y="45"/>
                  <a:pt x="915" y="46"/>
                </a:cubicBezTo>
                <a:cubicBezTo>
                  <a:pt x="913" y="46"/>
                  <a:pt x="912" y="45"/>
                  <a:pt x="911" y="45"/>
                </a:cubicBezTo>
                <a:cubicBezTo>
                  <a:pt x="911" y="45"/>
                  <a:pt x="910" y="45"/>
                  <a:pt x="911" y="46"/>
                </a:cubicBezTo>
                <a:cubicBezTo>
                  <a:pt x="911" y="47"/>
                  <a:pt x="911" y="47"/>
                  <a:pt x="911" y="47"/>
                </a:cubicBezTo>
                <a:cubicBezTo>
                  <a:pt x="912" y="47"/>
                  <a:pt x="913" y="48"/>
                  <a:pt x="913" y="48"/>
                </a:cubicBezTo>
                <a:cubicBezTo>
                  <a:pt x="913" y="48"/>
                  <a:pt x="915" y="47"/>
                  <a:pt x="915" y="48"/>
                </a:cubicBezTo>
                <a:cubicBezTo>
                  <a:pt x="916" y="48"/>
                  <a:pt x="917" y="48"/>
                  <a:pt x="918" y="47"/>
                </a:cubicBezTo>
                <a:cubicBezTo>
                  <a:pt x="918" y="48"/>
                  <a:pt x="918" y="48"/>
                  <a:pt x="918" y="48"/>
                </a:cubicBezTo>
                <a:cubicBezTo>
                  <a:pt x="919" y="48"/>
                  <a:pt x="918" y="48"/>
                  <a:pt x="919" y="48"/>
                </a:cubicBezTo>
                <a:cubicBezTo>
                  <a:pt x="920" y="48"/>
                  <a:pt x="921" y="48"/>
                  <a:pt x="922" y="48"/>
                </a:cubicBezTo>
                <a:cubicBezTo>
                  <a:pt x="922" y="48"/>
                  <a:pt x="922" y="49"/>
                  <a:pt x="923" y="49"/>
                </a:cubicBezTo>
                <a:cubicBezTo>
                  <a:pt x="923" y="49"/>
                  <a:pt x="923" y="49"/>
                  <a:pt x="923" y="49"/>
                </a:cubicBezTo>
                <a:cubicBezTo>
                  <a:pt x="924" y="49"/>
                  <a:pt x="925" y="49"/>
                  <a:pt x="926" y="49"/>
                </a:cubicBezTo>
                <a:cubicBezTo>
                  <a:pt x="926" y="49"/>
                  <a:pt x="926" y="50"/>
                  <a:pt x="926" y="50"/>
                </a:cubicBezTo>
                <a:cubicBezTo>
                  <a:pt x="927" y="50"/>
                  <a:pt x="927" y="49"/>
                  <a:pt x="927" y="50"/>
                </a:cubicBezTo>
                <a:cubicBezTo>
                  <a:pt x="927" y="50"/>
                  <a:pt x="931" y="50"/>
                  <a:pt x="931" y="50"/>
                </a:cubicBezTo>
                <a:cubicBezTo>
                  <a:pt x="932" y="50"/>
                  <a:pt x="933" y="50"/>
                  <a:pt x="935" y="50"/>
                </a:cubicBezTo>
                <a:cubicBezTo>
                  <a:pt x="935" y="50"/>
                  <a:pt x="936" y="50"/>
                  <a:pt x="937" y="50"/>
                </a:cubicBezTo>
                <a:cubicBezTo>
                  <a:pt x="938" y="50"/>
                  <a:pt x="938" y="49"/>
                  <a:pt x="938" y="49"/>
                </a:cubicBezTo>
                <a:cubicBezTo>
                  <a:pt x="938" y="49"/>
                  <a:pt x="938" y="48"/>
                  <a:pt x="938" y="47"/>
                </a:cubicBezTo>
                <a:cubicBezTo>
                  <a:pt x="940" y="47"/>
                  <a:pt x="943" y="47"/>
                  <a:pt x="944" y="45"/>
                </a:cubicBezTo>
                <a:cubicBezTo>
                  <a:pt x="943" y="46"/>
                  <a:pt x="943" y="45"/>
                  <a:pt x="943" y="44"/>
                </a:cubicBezTo>
                <a:cubicBezTo>
                  <a:pt x="943" y="44"/>
                  <a:pt x="945" y="44"/>
                  <a:pt x="945" y="44"/>
                </a:cubicBezTo>
                <a:cubicBezTo>
                  <a:pt x="946" y="44"/>
                  <a:pt x="946" y="44"/>
                  <a:pt x="946" y="44"/>
                </a:cubicBezTo>
                <a:cubicBezTo>
                  <a:pt x="946" y="43"/>
                  <a:pt x="947" y="42"/>
                  <a:pt x="948" y="42"/>
                </a:cubicBezTo>
                <a:cubicBezTo>
                  <a:pt x="948" y="41"/>
                  <a:pt x="948" y="41"/>
                  <a:pt x="948" y="41"/>
                </a:cubicBezTo>
                <a:cubicBezTo>
                  <a:pt x="948" y="41"/>
                  <a:pt x="948" y="41"/>
                  <a:pt x="948" y="41"/>
                </a:cubicBezTo>
                <a:cubicBezTo>
                  <a:pt x="949" y="40"/>
                  <a:pt x="949" y="40"/>
                  <a:pt x="949" y="39"/>
                </a:cubicBezTo>
                <a:cubicBezTo>
                  <a:pt x="948" y="39"/>
                  <a:pt x="948" y="39"/>
                  <a:pt x="947" y="39"/>
                </a:cubicBezTo>
                <a:cubicBezTo>
                  <a:pt x="947" y="39"/>
                  <a:pt x="947" y="40"/>
                  <a:pt x="946" y="40"/>
                </a:cubicBezTo>
                <a:cubicBezTo>
                  <a:pt x="947" y="39"/>
                  <a:pt x="943" y="39"/>
                  <a:pt x="942" y="38"/>
                </a:cubicBezTo>
                <a:cubicBezTo>
                  <a:pt x="942" y="38"/>
                  <a:pt x="942" y="37"/>
                  <a:pt x="942" y="37"/>
                </a:cubicBezTo>
                <a:cubicBezTo>
                  <a:pt x="942" y="37"/>
                  <a:pt x="941" y="37"/>
                  <a:pt x="941" y="38"/>
                </a:cubicBezTo>
                <a:cubicBezTo>
                  <a:pt x="940" y="39"/>
                  <a:pt x="939" y="39"/>
                  <a:pt x="938" y="39"/>
                </a:cubicBezTo>
                <a:cubicBezTo>
                  <a:pt x="939" y="38"/>
                  <a:pt x="939" y="37"/>
                  <a:pt x="939" y="36"/>
                </a:cubicBezTo>
                <a:cubicBezTo>
                  <a:pt x="939" y="37"/>
                  <a:pt x="937" y="37"/>
                  <a:pt x="937" y="38"/>
                </a:cubicBezTo>
                <a:cubicBezTo>
                  <a:pt x="936" y="39"/>
                  <a:pt x="935" y="39"/>
                  <a:pt x="934" y="40"/>
                </a:cubicBezTo>
                <a:cubicBezTo>
                  <a:pt x="933" y="39"/>
                  <a:pt x="934" y="39"/>
                  <a:pt x="934" y="38"/>
                </a:cubicBezTo>
                <a:cubicBezTo>
                  <a:pt x="935" y="38"/>
                  <a:pt x="934" y="37"/>
                  <a:pt x="934" y="36"/>
                </a:cubicBezTo>
                <a:cubicBezTo>
                  <a:pt x="933" y="35"/>
                  <a:pt x="933" y="34"/>
                  <a:pt x="933" y="36"/>
                </a:cubicBezTo>
                <a:cubicBezTo>
                  <a:pt x="933" y="36"/>
                  <a:pt x="932" y="38"/>
                  <a:pt x="932" y="38"/>
                </a:cubicBezTo>
                <a:cubicBezTo>
                  <a:pt x="932" y="38"/>
                  <a:pt x="931" y="38"/>
                  <a:pt x="931" y="38"/>
                </a:cubicBezTo>
                <a:cubicBezTo>
                  <a:pt x="931" y="38"/>
                  <a:pt x="931" y="37"/>
                  <a:pt x="931" y="37"/>
                </a:cubicBezTo>
                <a:cubicBezTo>
                  <a:pt x="931" y="37"/>
                  <a:pt x="931" y="37"/>
                  <a:pt x="931" y="37"/>
                </a:cubicBezTo>
                <a:cubicBezTo>
                  <a:pt x="931" y="36"/>
                  <a:pt x="931" y="37"/>
                  <a:pt x="931" y="38"/>
                </a:cubicBezTo>
                <a:cubicBezTo>
                  <a:pt x="931" y="39"/>
                  <a:pt x="929" y="39"/>
                  <a:pt x="929" y="40"/>
                </a:cubicBezTo>
                <a:cubicBezTo>
                  <a:pt x="928" y="40"/>
                  <a:pt x="928" y="39"/>
                  <a:pt x="927" y="39"/>
                </a:cubicBezTo>
                <a:cubicBezTo>
                  <a:pt x="927" y="39"/>
                  <a:pt x="927" y="39"/>
                  <a:pt x="927" y="39"/>
                </a:cubicBezTo>
                <a:cubicBezTo>
                  <a:pt x="927" y="39"/>
                  <a:pt x="926" y="39"/>
                  <a:pt x="926" y="39"/>
                </a:cubicBezTo>
                <a:cubicBezTo>
                  <a:pt x="926" y="39"/>
                  <a:pt x="926" y="38"/>
                  <a:pt x="926" y="38"/>
                </a:cubicBezTo>
                <a:cubicBezTo>
                  <a:pt x="926" y="38"/>
                  <a:pt x="926" y="38"/>
                  <a:pt x="925" y="38"/>
                </a:cubicBezTo>
                <a:cubicBezTo>
                  <a:pt x="924" y="38"/>
                  <a:pt x="924" y="37"/>
                  <a:pt x="923" y="37"/>
                </a:cubicBezTo>
                <a:cubicBezTo>
                  <a:pt x="922" y="37"/>
                  <a:pt x="921" y="38"/>
                  <a:pt x="920" y="36"/>
                </a:cubicBezTo>
                <a:cubicBezTo>
                  <a:pt x="920" y="36"/>
                  <a:pt x="919" y="36"/>
                  <a:pt x="919" y="36"/>
                </a:cubicBezTo>
                <a:cubicBezTo>
                  <a:pt x="919" y="36"/>
                  <a:pt x="918" y="35"/>
                  <a:pt x="918" y="35"/>
                </a:cubicBezTo>
                <a:cubicBezTo>
                  <a:pt x="917" y="35"/>
                  <a:pt x="918" y="34"/>
                  <a:pt x="917" y="34"/>
                </a:cubicBezTo>
                <a:cubicBezTo>
                  <a:pt x="917" y="34"/>
                  <a:pt x="916" y="34"/>
                  <a:pt x="916" y="35"/>
                </a:cubicBezTo>
                <a:cubicBezTo>
                  <a:pt x="915" y="34"/>
                  <a:pt x="915" y="34"/>
                  <a:pt x="914" y="33"/>
                </a:cubicBezTo>
                <a:cubicBezTo>
                  <a:pt x="914" y="33"/>
                  <a:pt x="913" y="33"/>
                  <a:pt x="913" y="33"/>
                </a:cubicBezTo>
                <a:cubicBezTo>
                  <a:pt x="913" y="35"/>
                  <a:pt x="913" y="35"/>
                  <a:pt x="914" y="35"/>
                </a:cubicBezTo>
                <a:cubicBezTo>
                  <a:pt x="913" y="37"/>
                  <a:pt x="911" y="36"/>
                  <a:pt x="911" y="37"/>
                </a:cubicBezTo>
                <a:cubicBezTo>
                  <a:pt x="911" y="38"/>
                  <a:pt x="912" y="39"/>
                  <a:pt x="911" y="39"/>
                </a:cubicBezTo>
                <a:cubicBezTo>
                  <a:pt x="910" y="39"/>
                  <a:pt x="909" y="39"/>
                  <a:pt x="909" y="38"/>
                </a:cubicBezTo>
                <a:cubicBezTo>
                  <a:pt x="909" y="38"/>
                  <a:pt x="905" y="37"/>
                  <a:pt x="904" y="37"/>
                </a:cubicBezTo>
                <a:cubicBezTo>
                  <a:pt x="904" y="38"/>
                  <a:pt x="904" y="38"/>
                  <a:pt x="905" y="39"/>
                </a:cubicBezTo>
                <a:close/>
                <a:moveTo>
                  <a:pt x="1072" y="33"/>
                </a:moveTo>
                <a:cubicBezTo>
                  <a:pt x="1072" y="33"/>
                  <a:pt x="1073" y="32"/>
                  <a:pt x="1072" y="33"/>
                </a:cubicBezTo>
                <a:cubicBezTo>
                  <a:pt x="1072" y="33"/>
                  <a:pt x="1072" y="33"/>
                  <a:pt x="1072" y="33"/>
                </a:cubicBezTo>
                <a:close/>
                <a:moveTo>
                  <a:pt x="1092" y="32"/>
                </a:moveTo>
                <a:cubicBezTo>
                  <a:pt x="1092" y="32"/>
                  <a:pt x="1092" y="32"/>
                  <a:pt x="1091" y="32"/>
                </a:cubicBezTo>
                <a:cubicBezTo>
                  <a:pt x="1092" y="32"/>
                  <a:pt x="1092" y="32"/>
                  <a:pt x="1092" y="32"/>
                </a:cubicBezTo>
                <a:close/>
                <a:moveTo>
                  <a:pt x="1055" y="33"/>
                </a:moveTo>
                <a:cubicBezTo>
                  <a:pt x="1056" y="34"/>
                  <a:pt x="1054" y="34"/>
                  <a:pt x="1053" y="34"/>
                </a:cubicBezTo>
                <a:cubicBezTo>
                  <a:pt x="1052" y="35"/>
                  <a:pt x="1051" y="36"/>
                  <a:pt x="1049" y="36"/>
                </a:cubicBezTo>
                <a:cubicBezTo>
                  <a:pt x="1048" y="36"/>
                  <a:pt x="1047" y="35"/>
                  <a:pt x="1046" y="35"/>
                </a:cubicBezTo>
                <a:cubicBezTo>
                  <a:pt x="1045" y="35"/>
                  <a:pt x="1044" y="35"/>
                  <a:pt x="1044" y="35"/>
                </a:cubicBezTo>
                <a:cubicBezTo>
                  <a:pt x="1043" y="35"/>
                  <a:pt x="1040" y="35"/>
                  <a:pt x="1040" y="36"/>
                </a:cubicBezTo>
                <a:cubicBezTo>
                  <a:pt x="1040" y="35"/>
                  <a:pt x="1042" y="36"/>
                  <a:pt x="1043" y="36"/>
                </a:cubicBezTo>
                <a:cubicBezTo>
                  <a:pt x="1042" y="37"/>
                  <a:pt x="1041" y="37"/>
                  <a:pt x="1041" y="38"/>
                </a:cubicBezTo>
                <a:cubicBezTo>
                  <a:pt x="1041" y="38"/>
                  <a:pt x="1042" y="39"/>
                  <a:pt x="1042" y="39"/>
                </a:cubicBezTo>
                <a:cubicBezTo>
                  <a:pt x="1043" y="39"/>
                  <a:pt x="1043" y="39"/>
                  <a:pt x="1044" y="39"/>
                </a:cubicBezTo>
                <a:cubicBezTo>
                  <a:pt x="1045" y="39"/>
                  <a:pt x="1044" y="39"/>
                  <a:pt x="1045" y="39"/>
                </a:cubicBezTo>
                <a:cubicBezTo>
                  <a:pt x="1045" y="40"/>
                  <a:pt x="1045" y="40"/>
                  <a:pt x="1045" y="40"/>
                </a:cubicBezTo>
                <a:cubicBezTo>
                  <a:pt x="1045" y="40"/>
                  <a:pt x="1046" y="40"/>
                  <a:pt x="1046" y="40"/>
                </a:cubicBezTo>
                <a:cubicBezTo>
                  <a:pt x="1046" y="39"/>
                  <a:pt x="1046" y="39"/>
                  <a:pt x="1047" y="39"/>
                </a:cubicBezTo>
                <a:cubicBezTo>
                  <a:pt x="1047" y="39"/>
                  <a:pt x="1048" y="40"/>
                  <a:pt x="1048" y="39"/>
                </a:cubicBezTo>
                <a:cubicBezTo>
                  <a:pt x="1048" y="39"/>
                  <a:pt x="1050" y="39"/>
                  <a:pt x="1050" y="39"/>
                </a:cubicBezTo>
                <a:cubicBezTo>
                  <a:pt x="1050" y="38"/>
                  <a:pt x="1050" y="38"/>
                  <a:pt x="1050" y="37"/>
                </a:cubicBezTo>
                <a:cubicBezTo>
                  <a:pt x="1052" y="37"/>
                  <a:pt x="1054" y="38"/>
                  <a:pt x="1056" y="38"/>
                </a:cubicBezTo>
                <a:cubicBezTo>
                  <a:pt x="1056" y="37"/>
                  <a:pt x="1055" y="36"/>
                  <a:pt x="1056" y="36"/>
                </a:cubicBezTo>
                <a:cubicBezTo>
                  <a:pt x="1057" y="36"/>
                  <a:pt x="1059" y="36"/>
                  <a:pt x="1060" y="36"/>
                </a:cubicBezTo>
                <a:cubicBezTo>
                  <a:pt x="1060" y="36"/>
                  <a:pt x="1061" y="36"/>
                  <a:pt x="1061" y="36"/>
                </a:cubicBezTo>
                <a:cubicBezTo>
                  <a:pt x="1061" y="35"/>
                  <a:pt x="1062" y="35"/>
                  <a:pt x="1062" y="34"/>
                </a:cubicBezTo>
                <a:cubicBezTo>
                  <a:pt x="1061" y="32"/>
                  <a:pt x="1060" y="34"/>
                  <a:pt x="1058" y="34"/>
                </a:cubicBezTo>
                <a:cubicBezTo>
                  <a:pt x="1059" y="33"/>
                  <a:pt x="1059" y="33"/>
                  <a:pt x="1059" y="32"/>
                </a:cubicBezTo>
                <a:cubicBezTo>
                  <a:pt x="1058" y="32"/>
                  <a:pt x="1057" y="32"/>
                  <a:pt x="1057" y="33"/>
                </a:cubicBezTo>
                <a:cubicBezTo>
                  <a:pt x="1057" y="31"/>
                  <a:pt x="1055" y="32"/>
                  <a:pt x="1054" y="32"/>
                </a:cubicBezTo>
                <a:cubicBezTo>
                  <a:pt x="1055" y="33"/>
                  <a:pt x="1055" y="33"/>
                  <a:pt x="1055" y="33"/>
                </a:cubicBezTo>
                <a:close/>
                <a:moveTo>
                  <a:pt x="1023" y="36"/>
                </a:moveTo>
                <a:cubicBezTo>
                  <a:pt x="1024" y="36"/>
                  <a:pt x="1026" y="37"/>
                  <a:pt x="1026" y="37"/>
                </a:cubicBezTo>
                <a:cubicBezTo>
                  <a:pt x="1026" y="37"/>
                  <a:pt x="1027" y="37"/>
                  <a:pt x="1028" y="36"/>
                </a:cubicBezTo>
                <a:cubicBezTo>
                  <a:pt x="1028" y="36"/>
                  <a:pt x="1030" y="36"/>
                  <a:pt x="1030" y="35"/>
                </a:cubicBezTo>
                <a:cubicBezTo>
                  <a:pt x="1031" y="35"/>
                  <a:pt x="1032" y="36"/>
                  <a:pt x="1033" y="37"/>
                </a:cubicBezTo>
                <a:cubicBezTo>
                  <a:pt x="1033" y="37"/>
                  <a:pt x="1034" y="37"/>
                  <a:pt x="1034" y="37"/>
                </a:cubicBezTo>
                <a:cubicBezTo>
                  <a:pt x="1034" y="37"/>
                  <a:pt x="1034" y="36"/>
                  <a:pt x="1034" y="36"/>
                </a:cubicBezTo>
                <a:cubicBezTo>
                  <a:pt x="1035" y="36"/>
                  <a:pt x="1036" y="36"/>
                  <a:pt x="1037" y="35"/>
                </a:cubicBezTo>
                <a:cubicBezTo>
                  <a:pt x="1037" y="34"/>
                  <a:pt x="1037" y="34"/>
                  <a:pt x="1038" y="34"/>
                </a:cubicBezTo>
                <a:cubicBezTo>
                  <a:pt x="1039" y="34"/>
                  <a:pt x="1040" y="34"/>
                  <a:pt x="1041" y="34"/>
                </a:cubicBezTo>
                <a:cubicBezTo>
                  <a:pt x="1041" y="33"/>
                  <a:pt x="1043" y="33"/>
                  <a:pt x="1044" y="33"/>
                </a:cubicBezTo>
                <a:cubicBezTo>
                  <a:pt x="1044" y="33"/>
                  <a:pt x="1044" y="33"/>
                  <a:pt x="1044" y="33"/>
                </a:cubicBezTo>
                <a:cubicBezTo>
                  <a:pt x="1044" y="34"/>
                  <a:pt x="1044" y="34"/>
                  <a:pt x="1044" y="34"/>
                </a:cubicBezTo>
                <a:cubicBezTo>
                  <a:pt x="1046" y="34"/>
                  <a:pt x="1047" y="34"/>
                  <a:pt x="1048" y="34"/>
                </a:cubicBezTo>
                <a:cubicBezTo>
                  <a:pt x="1048" y="34"/>
                  <a:pt x="1048" y="34"/>
                  <a:pt x="1048" y="34"/>
                </a:cubicBezTo>
                <a:cubicBezTo>
                  <a:pt x="1048" y="34"/>
                  <a:pt x="1048" y="34"/>
                  <a:pt x="1048" y="34"/>
                </a:cubicBezTo>
                <a:cubicBezTo>
                  <a:pt x="1049" y="34"/>
                  <a:pt x="1050" y="34"/>
                  <a:pt x="1051" y="34"/>
                </a:cubicBezTo>
                <a:cubicBezTo>
                  <a:pt x="1051" y="34"/>
                  <a:pt x="1051" y="34"/>
                  <a:pt x="1051" y="34"/>
                </a:cubicBezTo>
                <a:cubicBezTo>
                  <a:pt x="1050" y="33"/>
                  <a:pt x="1049" y="33"/>
                  <a:pt x="1049" y="33"/>
                </a:cubicBezTo>
                <a:cubicBezTo>
                  <a:pt x="1048" y="32"/>
                  <a:pt x="1048" y="32"/>
                  <a:pt x="1047" y="32"/>
                </a:cubicBezTo>
                <a:cubicBezTo>
                  <a:pt x="1047" y="32"/>
                  <a:pt x="1047" y="32"/>
                  <a:pt x="1046" y="32"/>
                </a:cubicBezTo>
                <a:cubicBezTo>
                  <a:pt x="1046" y="32"/>
                  <a:pt x="1045" y="32"/>
                  <a:pt x="1044" y="32"/>
                </a:cubicBezTo>
                <a:cubicBezTo>
                  <a:pt x="1044" y="32"/>
                  <a:pt x="1044" y="31"/>
                  <a:pt x="1044" y="31"/>
                </a:cubicBezTo>
                <a:cubicBezTo>
                  <a:pt x="1043" y="31"/>
                  <a:pt x="1043" y="31"/>
                  <a:pt x="1043" y="31"/>
                </a:cubicBezTo>
                <a:cubicBezTo>
                  <a:pt x="1042" y="31"/>
                  <a:pt x="1040" y="31"/>
                  <a:pt x="1038" y="31"/>
                </a:cubicBezTo>
                <a:cubicBezTo>
                  <a:pt x="1038" y="31"/>
                  <a:pt x="1038" y="31"/>
                  <a:pt x="1038" y="31"/>
                </a:cubicBezTo>
                <a:cubicBezTo>
                  <a:pt x="1036" y="31"/>
                  <a:pt x="1034" y="31"/>
                  <a:pt x="1032" y="31"/>
                </a:cubicBezTo>
                <a:cubicBezTo>
                  <a:pt x="1032" y="31"/>
                  <a:pt x="1032" y="31"/>
                  <a:pt x="1031" y="31"/>
                </a:cubicBezTo>
                <a:cubicBezTo>
                  <a:pt x="1031" y="31"/>
                  <a:pt x="1031" y="31"/>
                  <a:pt x="1031" y="31"/>
                </a:cubicBezTo>
                <a:cubicBezTo>
                  <a:pt x="1030" y="32"/>
                  <a:pt x="1030" y="32"/>
                  <a:pt x="1029" y="32"/>
                </a:cubicBezTo>
                <a:cubicBezTo>
                  <a:pt x="1028" y="32"/>
                  <a:pt x="1025" y="32"/>
                  <a:pt x="1025" y="33"/>
                </a:cubicBezTo>
                <a:cubicBezTo>
                  <a:pt x="1024" y="33"/>
                  <a:pt x="1024" y="33"/>
                  <a:pt x="1023" y="33"/>
                </a:cubicBezTo>
                <a:cubicBezTo>
                  <a:pt x="1023" y="33"/>
                  <a:pt x="1023" y="33"/>
                  <a:pt x="1022" y="33"/>
                </a:cubicBezTo>
                <a:cubicBezTo>
                  <a:pt x="1021" y="33"/>
                  <a:pt x="1021" y="34"/>
                  <a:pt x="1021" y="34"/>
                </a:cubicBezTo>
                <a:cubicBezTo>
                  <a:pt x="1020" y="34"/>
                  <a:pt x="1020" y="35"/>
                  <a:pt x="1020" y="36"/>
                </a:cubicBezTo>
                <a:cubicBezTo>
                  <a:pt x="1021" y="36"/>
                  <a:pt x="1022" y="36"/>
                  <a:pt x="1023" y="36"/>
                </a:cubicBezTo>
                <a:cubicBezTo>
                  <a:pt x="1023" y="36"/>
                  <a:pt x="1023" y="36"/>
                  <a:pt x="1023" y="36"/>
                </a:cubicBezTo>
                <a:close/>
                <a:moveTo>
                  <a:pt x="1102" y="37"/>
                </a:moveTo>
                <a:cubicBezTo>
                  <a:pt x="1103" y="37"/>
                  <a:pt x="1104" y="37"/>
                  <a:pt x="1106" y="37"/>
                </a:cubicBezTo>
                <a:cubicBezTo>
                  <a:pt x="1106" y="38"/>
                  <a:pt x="1107" y="38"/>
                  <a:pt x="1108" y="38"/>
                </a:cubicBezTo>
                <a:cubicBezTo>
                  <a:pt x="1109" y="37"/>
                  <a:pt x="1108" y="35"/>
                  <a:pt x="1108" y="34"/>
                </a:cubicBezTo>
                <a:cubicBezTo>
                  <a:pt x="1108" y="34"/>
                  <a:pt x="1111" y="35"/>
                  <a:pt x="1111" y="34"/>
                </a:cubicBezTo>
                <a:cubicBezTo>
                  <a:pt x="1111" y="33"/>
                  <a:pt x="1111" y="34"/>
                  <a:pt x="1111" y="33"/>
                </a:cubicBezTo>
                <a:cubicBezTo>
                  <a:pt x="1112" y="33"/>
                  <a:pt x="1113" y="34"/>
                  <a:pt x="1113" y="34"/>
                </a:cubicBezTo>
                <a:cubicBezTo>
                  <a:pt x="1113" y="33"/>
                  <a:pt x="1113" y="32"/>
                  <a:pt x="1113" y="32"/>
                </a:cubicBezTo>
                <a:cubicBezTo>
                  <a:pt x="1113" y="32"/>
                  <a:pt x="1111" y="30"/>
                  <a:pt x="1111" y="30"/>
                </a:cubicBezTo>
                <a:cubicBezTo>
                  <a:pt x="1111" y="30"/>
                  <a:pt x="1110" y="30"/>
                  <a:pt x="1110" y="31"/>
                </a:cubicBezTo>
                <a:cubicBezTo>
                  <a:pt x="1110" y="30"/>
                  <a:pt x="1110" y="29"/>
                  <a:pt x="1110" y="29"/>
                </a:cubicBezTo>
                <a:cubicBezTo>
                  <a:pt x="1109" y="29"/>
                  <a:pt x="1109" y="29"/>
                  <a:pt x="1108" y="29"/>
                </a:cubicBezTo>
                <a:cubicBezTo>
                  <a:pt x="1108" y="29"/>
                  <a:pt x="1106" y="30"/>
                  <a:pt x="1106" y="29"/>
                </a:cubicBezTo>
                <a:cubicBezTo>
                  <a:pt x="1106" y="29"/>
                  <a:pt x="1106" y="29"/>
                  <a:pt x="1106" y="29"/>
                </a:cubicBezTo>
                <a:cubicBezTo>
                  <a:pt x="1104" y="29"/>
                  <a:pt x="1104" y="30"/>
                  <a:pt x="1104" y="31"/>
                </a:cubicBezTo>
                <a:cubicBezTo>
                  <a:pt x="1104" y="31"/>
                  <a:pt x="1103" y="32"/>
                  <a:pt x="1103" y="32"/>
                </a:cubicBezTo>
                <a:cubicBezTo>
                  <a:pt x="1102" y="33"/>
                  <a:pt x="1102" y="33"/>
                  <a:pt x="1101" y="34"/>
                </a:cubicBezTo>
                <a:cubicBezTo>
                  <a:pt x="1101" y="34"/>
                  <a:pt x="1101" y="34"/>
                  <a:pt x="1101" y="34"/>
                </a:cubicBezTo>
                <a:cubicBezTo>
                  <a:pt x="1101" y="35"/>
                  <a:pt x="1101" y="35"/>
                  <a:pt x="1101" y="36"/>
                </a:cubicBezTo>
                <a:cubicBezTo>
                  <a:pt x="1101" y="36"/>
                  <a:pt x="1102" y="37"/>
                  <a:pt x="1102" y="37"/>
                </a:cubicBezTo>
                <a:cubicBezTo>
                  <a:pt x="1103" y="37"/>
                  <a:pt x="1102" y="37"/>
                  <a:pt x="1102" y="37"/>
                </a:cubicBezTo>
                <a:close/>
                <a:moveTo>
                  <a:pt x="1264" y="40"/>
                </a:moveTo>
                <a:cubicBezTo>
                  <a:pt x="1265" y="40"/>
                  <a:pt x="1267" y="41"/>
                  <a:pt x="1269" y="41"/>
                </a:cubicBezTo>
                <a:cubicBezTo>
                  <a:pt x="1270" y="41"/>
                  <a:pt x="1270" y="40"/>
                  <a:pt x="1271" y="40"/>
                </a:cubicBezTo>
                <a:cubicBezTo>
                  <a:pt x="1271" y="40"/>
                  <a:pt x="1271" y="40"/>
                  <a:pt x="1272" y="40"/>
                </a:cubicBezTo>
                <a:cubicBezTo>
                  <a:pt x="1273" y="40"/>
                  <a:pt x="1273" y="40"/>
                  <a:pt x="1273" y="39"/>
                </a:cubicBezTo>
                <a:cubicBezTo>
                  <a:pt x="1274" y="39"/>
                  <a:pt x="1276" y="40"/>
                  <a:pt x="1277" y="40"/>
                </a:cubicBezTo>
                <a:cubicBezTo>
                  <a:pt x="1277" y="40"/>
                  <a:pt x="1278" y="40"/>
                  <a:pt x="1277" y="40"/>
                </a:cubicBezTo>
                <a:cubicBezTo>
                  <a:pt x="1276" y="40"/>
                  <a:pt x="1274" y="40"/>
                  <a:pt x="1274" y="41"/>
                </a:cubicBezTo>
                <a:cubicBezTo>
                  <a:pt x="1274" y="41"/>
                  <a:pt x="1273" y="41"/>
                  <a:pt x="1272" y="41"/>
                </a:cubicBezTo>
                <a:cubicBezTo>
                  <a:pt x="1272" y="41"/>
                  <a:pt x="1270" y="43"/>
                  <a:pt x="1269" y="43"/>
                </a:cubicBezTo>
                <a:cubicBezTo>
                  <a:pt x="1269" y="43"/>
                  <a:pt x="1269" y="44"/>
                  <a:pt x="1269" y="45"/>
                </a:cubicBezTo>
                <a:cubicBezTo>
                  <a:pt x="1268" y="44"/>
                  <a:pt x="1268" y="44"/>
                  <a:pt x="1267" y="45"/>
                </a:cubicBezTo>
                <a:cubicBezTo>
                  <a:pt x="1266" y="45"/>
                  <a:pt x="1266" y="46"/>
                  <a:pt x="1266" y="46"/>
                </a:cubicBezTo>
                <a:cubicBezTo>
                  <a:pt x="1266" y="46"/>
                  <a:pt x="1265" y="46"/>
                  <a:pt x="1265" y="46"/>
                </a:cubicBezTo>
                <a:cubicBezTo>
                  <a:pt x="1265" y="46"/>
                  <a:pt x="1265" y="46"/>
                  <a:pt x="1265" y="46"/>
                </a:cubicBezTo>
                <a:cubicBezTo>
                  <a:pt x="1265" y="46"/>
                  <a:pt x="1265" y="46"/>
                  <a:pt x="1265" y="46"/>
                </a:cubicBezTo>
                <a:cubicBezTo>
                  <a:pt x="1265" y="47"/>
                  <a:pt x="1265" y="47"/>
                  <a:pt x="1265" y="47"/>
                </a:cubicBezTo>
                <a:cubicBezTo>
                  <a:pt x="1265" y="47"/>
                  <a:pt x="1266" y="47"/>
                  <a:pt x="1266" y="47"/>
                </a:cubicBezTo>
                <a:cubicBezTo>
                  <a:pt x="1267" y="47"/>
                  <a:pt x="1267" y="47"/>
                  <a:pt x="1267" y="47"/>
                </a:cubicBezTo>
                <a:cubicBezTo>
                  <a:pt x="1267" y="47"/>
                  <a:pt x="1269" y="47"/>
                  <a:pt x="1269" y="46"/>
                </a:cubicBezTo>
                <a:cubicBezTo>
                  <a:pt x="1269" y="47"/>
                  <a:pt x="1269" y="47"/>
                  <a:pt x="1269" y="48"/>
                </a:cubicBezTo>
                <a:cubicBezTo>
                  <a:pt x="1269" y="48"/>
                  <a:pt x="1269" y="48"/>
                  <a:pt x="1270" y="49"/>
                </a:cubicBezTo>
                <a:cubicBezTo>
                  <a:pt x="1270" y="48"/>
                  <a:pt x="1271" y="48"/>
                  <a:pt x="1271" y="48"/>
                </a:cubicBezTo>
                <a:cubicBezTo>
                  <a:pt x="1273" y="48"/>
                  <a:pt x="1273" y="48"/>
                  <a:pt x="1274" y="49"/>
                </a:cubicBezTo>
                <a:cubicBezTo>
                  <a:pt x="1274" y="49"/>
                  <a:pt x="1275" y="49"/>
                  <a:pt x="1275" y="49"/>
                </a:cubicBezTo>
                <a:cubicBezTo>
                  <a:pt x="1276" y="49"/>
                  <a:pt x="1278" y="49"/>
                  <a:pt x="1278" y="49"/>
                </a:cubicBezTo>
                <a:cubicBezTo>
                  <a:pt x="1278" y="49"/>
                  <a:pt x="1280" y="50"/>
                  <a:pt x="1281" y="50"/>
                </a:cubicBezTo>
                <a:cubicBezTo>
                  <a:pt x="1281" y="50"/>
                  <a:pt x="1283" y="51"/>
                  <a:pt x="1283" y="50"/>
                </a:cubicBezTo>
                <a:cubicBezTo>
                  <a:pt x="1283" y="50"/>
                  <a:pt x="1283" y="49"/>
                  <a:pt x="1283" y="49"/>
                </a:cubicBezTo>
                <a:cubicBezTo>
                  <a:pt x="1284" y="49"/>
                  <a:pt x="1285" y="50"/>
                  <a:pt x="1285" y="50"/>
                </a:cubicBezTo>
                <a:cubicBezTo>
                  <a:pt x="1286" y="51"/>
                  <a:pt x="1286" y="50"/>
                  <a:pt x="1287" y="50"/>
                </a:cubicBezTo>
                <a:cubicBezTo>
                  <a:pt x="1288" y="49"/>
                  <a:pt x="1289" y="49"/>
                  <a:pt x="1289" y="49"/>
                </a:cubicBezTo>
                <a:cubicBezTo>
                  <a:pt x="1290" y="49"/>
                  <a:pt x="1291" y="48"/>
                  <a:pt x="1291" y="48"/>
                </a:cubicBezTo>
                <a:cubicBezTo>
                  <a:pt x="1291" y="47"/>
                  <a:pt x="1290" y="47"/>
                  <a:pt x="1292" y="47"/>
                </a:cubicBezTo>
                <a:cubicBezTo>
                  <a:pt x="1294" y="47"/>
                  <a:pt x="1294" y="44"/>
                  <a:pt x="1293" y="43"/>
                </a:cubicBezTo>
                <a:cubicBezTo>
                  <a:pt x="1292" y="43"/>
                  <a:pt x="1292" y="43"/>
                  <a:pt x="1292" y="42"/>
                </a:cubicBezTo>
                <a:cubicBezTo>
                  <a:pt x="1292" y="42"/>
                  <a:pt x="1292" y="41"/>
                  <a:pt x="1291" y="41"/>
                </a:cubicBezTo>
                <a:cubicBezTo>
                  <a:pt x="1290" y="41"/>
                  <a:pt x="1290" y="42"/>
                  <a:pt x="1290" y="43"/>
                </a:cubicBezTo>
                <a:cubicBezTo>
                  <a:pt x="1289" y="44"/>
                  <a:pt x="1289" y="44"/>
                  <a:pt x="1288" y="44"/>
                </a:cubicBezTo>
                <a:cubicBezTo>
                  <a:pt x="1287" y="44"/>
                  <a:pt x="1286" y="44"/>
                  <a:pt x="1288" y="44"/>
                </a:cubicBezTo>
                <a:cubicBezTo>
                  <a:pt x="1288" y="43"/>
                  <a:pt x="1288" y="42"/>
                  <a:pt x="1288" y="41"/>
                </a:cubicBezTo>
                <a:cubicBezTo>
                  <a:pt x="1288" y="40"/>
                  <a:pt x="1286" y="39"/>
                  <a:pt x="1285" y="40"/>
                </a:cubicBezTo>
                <a:cubicBezTo>
                  <a:pt x="1284" y="40"/>
                  <a:pt x="1284" y="41"/>
                  <a:pt x="1283" y="41"/>
                </a:cubicBezTo>
                <a:cubicBezTo>
                  <a:pt x="1282" y="41"/>
                  <a:pt x="1281" y="41"/>
                  <a:pt x="1280" y="41"/>
                </a:cubicBezTo>
                <a:cubicBezTo>
                  <a:pt x="1281" y="40"/>
                  <a:pt x="1282" y="40"/>
                  <a:pt x="1283" y="40"/>
                </a:cubicBezTo>
                <a:cubicBezTo>
                  <a:pt x="1284" y="39"/>
                  <a:pt x="1284" y="39"/>
                  <a:pt x="1284" y="38"/>
                </a:cubicBezTo>
                <a:cubicBezTo>
                  <a:pt x="1284" y="37"/>
                  <a:pt x="1284" y="36"/>
                  <a:pt x="1284" y="36"/>
                </a:cubicBezTo>
                <a:cubicBezTo>
                  <a:pt x="1284" y="35"/>
                  <a:pt x="1283" y="35"/>
                  <a:pt x="1282" y="35"/>
                </a:cubicBezTo>
                <a:cubicBezTo>
                  <a:pt x="1282" y="34"/>
                  <a:pt x="1281" y="34"/>
                  <a:pt x="1280" y="33"/>
                </a:cubicBezTo>
                <a:cubicBezTo>
                  <a:pt x="1280" y="33"/>
                  <a:pt x="1280" y="33"/>
                  <a:pt x="1280" y="33"/>
                </a:cubicBezTo>
                <a:cubicBezTo>
                  <a:pt x="1280" y="32"/>
                  <a:pt x="1280" y="32"/>
                  <a:pt x="1279" y="32"/>
                </a:cubicBezTo>
                <a:cubicBezTo>
                  <a:pt x="1279" y="32"/>
                  <a:pt x="1278" y="31"/>
                  <a:pt x="1278" y="31"/>
                </a:cubicBezTo>
                <a:cubicBezTo>
                  <a:pt x="1277" y="31"/>
                  <a:pt x="1278" y="31"/>
                  <a:pt x="1277" y="31"/>
                </a:cubicBezTo>
                <a:cubicBezTo>
                  <a:pt x="1277" y="31"/>
                  <a:pt x="1276" y="30"/>
                  <a:pt x="1276" y="30"/>
                </a:cubicBezTo>
                <a:cubicBezTo>
                  <a:pt x="1276" y="29"/>
                  <a:pt x="1276" y="29"/>
                  <a:pt x="1275" y="29"/>
                </a:cubicBezTo>
                <a:cubicBezTo>
                  <a:pt x="1275" y="29"/>
                  <a:pt x="1276" y="29"/>
                  <a:pt x="1275" y="29"/>
                </a:cubicBezTo>
                <a:cubicBezTo>
                  <a:pt x="1275" y="29"/>
                  <a:pt x="1275" y="29"/>
                  <a:pt x="1275" y="28"/>
                </a:cubicBezTo>
                <a:cubicBezTo>
                  <a:pt x="1274" y="29"/>
                  <a:pt x="1273" y="28"/>
                  <a:pt x="1273" y="29"/>
                </a:cubicBezTo>
                <a:cubicBezTo>
                  <a:pt x="1273" y="30"/>
                  <a:pt x="1272" y="30"/>
                  <a:pt x="1271" y="31"/>
                </a:cubicBezTo>
                <a:cubicBezTo>
                  <a:pt x="1270" y="31"/>
                  <a:pt x="1269" y="32"/>
                  <a:pt x="1268" y="32"/>
                </a:cubicBezTo>
                <a:cubicBezTo>
                  <a:pt x="1268" y="32"/>
                  <a:pt x="1268" y="32"/>
                  <a:pt x="1268" y="33"/>
                </a:cubicBezTo>
                <a:cubicBezTo>
                  <a:pt x="1267" y="33"/>
                  <a:pt x="1267" y="33"/>
                  <a:pt x="1266" y="33"/>
                </a:cubicBezTo>
                <a:cubicBezTo>
                  <a:pt x="1266" y="34"/>
                  <a:pt x="1266" y="34"/>
                  <a:pt x="1266" y="35"/>
                </a:cubicBezTo>
                <a:cubicBezTo>
                  <a:pt x="1266" y="35"/>
                  <a:pt x="1266" y="35"/>
                  <a:pt x="1266" y="35"/>
                </a:cubicBezTo>
                <a:cubicBezTo>
                  <a:pt x="1266" y="36"/>
                  <a:pt x="1266" y="36"/>
                  <a:pt x="1266" y="36"/>
                </a:cubicBezTo>
                <a:cubicBezTo>
                  <a:pt x="1265" y="36"/>
                  <a:pt x="1263" y="36"/>
                  <a:pt x="1263" y="37"/>
                </a:cubicBezTo>
                <a:cubicBezTo>
                  <a:pt x="1263" y="37"/>
                  <a:pt x="1263" y="37"/>
                  <a:pt x="1263" y="37"/>
                </a:cubicBezTo>
                <a:cubicBezTo>
                  <a:pt x="1262" y="37"/>
                  <a:pt x="1262" y="37"/>
                  <a:pt x="1261" y="37"/>
                </a:cubicBezTo>
                <a:cubicBezTo>
                  <a:pt x="1261" y="38"/>
                  <a:pt x="1260" y="38"/>
                  <a:pt x="1260" y="38"/>
                </a:cubicBezTo>
                <a:cubicBezTo>
                  <a:pt x="1260" y="39"/>
                  <a:pt x="1261" y="38"/>
                  <a:pt x="1261" y="38"/>
                </a:cubicBezTo>
                <a:cubicBezTo>
                  <a:pt x="1263" y="38"/>
                  <a:pt x="1263" y="38"/>
                  <a:pt x="1264" y="40"/>
                </a:cubicBezTo>
                <a:cubicBezTo>
                  <a:pt x="1265" y="40"/>
                  <a:pt x="1264" y="40"/>
                  <a:pt x="1264" y="40"/>
                </a:cubicBezTo>
                <a:close/>
                <a:moveTo>
                  <a:pt x="1251" y="30"/>
                </a:moveTo>
                <a:cubicBezTo>
                  <a:pt x="1252" y="30"/>
                  <a:pt x="1253" y="30"/>
                  <a:pt x="1254" y="29"/>
                </a:cubicBezTo>
                <a:cubicBezTo>
                  <a:pt x="1254" y="29"/>
                  <a:pt x="1255" y="29"/>
                  <a:pt x="1254" y="28"/>
                </a:cubicBezTo>
                <a:cubicBezTo>
                  <a:pt x="1254" y="28"/>
                  <a:pt x="1253" y="28"/>
                  <a:pt x="1253" y="28"/>
                </a:cubicBezTo>
                <a:cubicBezTo>
                  <a:pt x="1253" y="28"/>
                  <a:pt x="1252" y="28"/>
                  <a:pt x="1252" y="28"/>
                </a:cubicBezTo>
                <a:cubicBezTo>
                  <a:pt x="1252" y="28"/>
                  <a:pt x="1251" y="27"/>
                  <a:pt x="1250" y="27"/>
                </a:cubicBezTo>
                <a:cubicBezTo>
                  <a:pt x="1250" y="28"/>
                  <a:pt x="1250" y="28"/>
                  <a:pt x="1249" y="28"/>
                </a:cubicBezTo>
                <a:cubicBezTo>
                  <a:pt x="1249" y="28"/>
                  <a:pt x="1248" y="29"/>
                  <a:pt x="1249" y="30"/>
                </a:cubicBezTo>
                <a:cubicBezTo>
                  <a:pt x="1250" y="30"/>
                  <a:pt x="1251" y="30"/>
                  <a:pt x="1251" y="30"/>
                </a:cubicBezTo>
                <a:close/>
                <a:moveTo>
                  <a:pt x="1087" y="29"/>
                </a:moveTo>
                <a:cubicBezTo>
                  <a:pt x="1087" y="30"/>
                  <a:pt x="1088" y="30"/>
                  <a:pt x="1089" y="29"/>
                </a:cubicBezTo>
                <a:cubicBezTo>
                  <a:pt x="1088" y="28"/>
                  <a:pt x="1089" y="28"/>
                  <a:pt x="1087" y="28"/>
                </a:cubicBezTo>
                <a:cubicBezTo>
                  <a:pt x="1087" y="28"/>
                  <a:pt x="1086" y="27"/>
                  <a:pt x="1085" y="27"/>
                </a:cubicBezTo>
                <a:cubicBezTo>
                  <a:pt x="1086" y="28"/>
                  <a:pt x="1084" y="28"/>
                  <a:pt x="1083" y="28"/>
                </a:cubicBezTo>
                <a:cubicBezTo>
                  <a:pt x="1083" y="28"/>
                  <a:pt x="1083" y="29"/>
                  <a:pt x="1083" y="29"/>
                </a:cubicBezTo>
                <a:cubicBezTo>
                  <a:pt x="1084" y="29"/>
                  <a:pt x="1086" y="28"/>
                  <a:pt x="1087" y="29"/>
                </a:cubicBezTo>
                <a:cubicBezTo>
                  <a:pt x="1088" y="30"/>
                  <a:pt x="1087" y="29"/>
                  <a:pt x="1087" y="29"/>
                </a:cubicBezTo>
                <a:close/>
                <a:moveTo>
                  <a:pt x="1119" y="33"/>
                </a:moveTo>
                <a:cubicBezTo>
                  <a:pt x="1120" y="33"/>
                  <a:pt x="1121" y="34"/>
                  <a:pt x="1121" y="33"/>
                </a:cubicBezTo>
                <a:cubicBezTo>
                  <a:pt x="1121" y="35"/>
                  <a:pt x="1123" y="33"/>
                  <a:pt x="1123" y="33"/>
                </a:cubicBezTo>
                <a:cubicBezTo>
                  <a:pt x="1123" y="33"/>
                  <a:pt x="1123" y="32"/>
                  <a:pt x="1124" y="32"/>
                </a:cubicBezTo>
                <a:cubicBezTo>
                  <a:pt x="1124" y="32"/>
                  <a:pt x="1124" y="31"/>
                  <a:pt x="1125" y="31"/>
                </a:cubicBezTo>
                <a:cubicBezTo>
                  <a:pt x="1125" y="31"/>
                  <a:pt x="1126" y="31"/>
                  <a:pt x="1127" y="31"/>
                </a:cubicBezTo>
                <a:cubicBezTo>
                  <a:pt x="1127" y="31"/>
                  <a:pt x="1128" y="29"/>
                  <a:pt x="1128" y="29"/>
                </a:cubicBezTo>
                <a:cubicBezTo>
                  <a:pt x="1128" y="29"/>
                  <a:pt x="1130" y="29"/>
                  <a:pt x="1130" y="29"/>
                </a:cubicBezTo>
                <a:cubicBezTo>
                  <a:pt x="1130" y="28"/>
                  <a:pt x="1130" y="28"/>
                  <a:pt x="1130" y="28"/>
                </a:cubicBezTo>
                <a:cubicBezTo>
                  <a:pt x="1130" y="27"/>
                  <a:pt x="1128" y="28"/>
                  <a:pt x="1128" y="27"/>
                </a:cubicBezTo>
                <a:cubicBezTo>
                  <a:pt x="1128" y="26"/>
                  <a:pt x="1127" y="27"/>
                  <a:pt x="1127" y="26"/>
                </a:cubicBezTo>
                <a:cubicBezTo>
                  <a:pt x="1125" y="27"/>
                  <a:pt x="1124" y="26"/>
                  <a:pt x="1123" y="28"/>
                </a:cubicBezTo>
                <a:cubicBezTo>
                  <a:pt x="1123" y="28"/>
                  <a:pt x="1123" y="28"/>
                  <a:pt x="1123" y="28"/>
                </a:cubicBezTo>
                <a:cubicBezTo>
                  <a:pt x="1122" y="29"/>
                  <a:pt x="1122" y="28"/>
                  <a:pt x="1122" y="28"/>
                </a:cubicBezTo>
                <a:cubicBezTo>
                  <a:pt x="1122" y="29"/>
                  <a:pt x="1122" y="29"/>
                  <a:pt x="1122" y="29"/>
                </a:cubicBezTo>
                <a:cubicBezTo>
                  <a:pt x="1121" y="29"/>
                  <a:pt x="1121" y="29"/>
                  <a:pt x="1121" y="29"/>
                </a:cubicBezTo>
                <a:cubicBezTo>
                  <a:pt x="1120" y="29"/>
                  <a:pt x="1119" y="29"/>
                  <a:pt x="1119" y="29"/>
                </a:cubicBezTo>
                <a:cubicBezTo>
                  <a:pt x="1119" y="30"/>
                  <a:pt x="1120" y="30"/>
                  <a:pt x="1118" y="30"/>
                </a:cubicBezTo>
                <a:cubicBezTo>
                  <a:pt x="1118" y="30"/>
                  <a:pt x="1118" y="31"/>
                  <a:pt x="1118" y="31"/>
                </a:cubicBezTo>
                <a:cubicBezTo>
                  <a:pt x="1119" y="32"/>
                  <a:pt x="1120" y="32"/>
                  <a:pt x="1119" y="33"/>
                </a:cubicBezTo>
                <a:close/>
                <a:moveTo>
                  <a:pt x="1078" y="27"/>
                </a:moveTo>
                <a:cubicBezTo>
                  <a:pt x="1078" y="27"/>
                  <a:pt x="1079" y="27"/>
                  <a:pt x="1079" y="27"/>
                </a:cubicBezTo>
                <a:cubicBezTo>
                  <a:pt x="1079" y="27"/>
                  <a:pt x="1079" y="28"/>
                  <a:pt x="1080" y="28"/>
                </a:cubicBezTo>
                <a:cubicBezTo>
                  <a:pt x="1080" y="28"/>
                  <a:pt x="1080" y="28"/>
                  <a:pt x="1081" y="28"/>
                </a:cubicBezTo>
                <a:cubicBezTo>
                  <a:pt x="1081" y="28"/>
                  <a:pt x="1083" y="28"/>
                  <a:pt x="1083" y="28"/>
                </a:cubicBezTo>
                <a:cubicBezTo>
                  <a:pt x="1083" y="28"/>
                  <a:pt x="1082" y="27"/>
                  <a:pt x="1082" y="27"/>
                </a:cubicBezTo>
                <a:cubicBezTo>
                  <a:pt x="1081" y="27"/>
                  <a:pt x="1081" y="27"/>
                  <a:pt x="1080" y="27"/>
                </a:cubicBezTo>
                <a:cubicBezTo>
                  <a:pt x="1080" y="27"/>
                  <a:pt x="1080" y="26"/>
                  <a:pt x="1079" y="26"/>
                </a:cubicBezTo>
                <a:cubicBezTo>
                  <a:pt x="1079" y="26"/>
                  <a:pt x="1078" y="26"/>
                  <a:pt x="1078" y="27"/>
                </a:cubicBezTo>
                <a:cubicBezTo>
                  <a:pt x="1078" y="27"/>
                  <a:pt x="1078" y="27"/>
                  <a:pt x="1077" y="27"/>
                </a:cubicBezTo>
                <a:cubicBezTo>
                  <a:pt x="1077" y="27"/>
                  <a:pt x="1077" y="28"/>
                  <a:pt x="1078" y="27"/>
                </a:cubicBezTo>
                <a:close/>
                <a:moveTo>
                  <a:pt x="1093" y="27"/>
                </a:moveTo>
                <a:cubicBezTo>
                  <a:pt x="1094" y="28"/>
                  <a:pt x="1095" y="25"/>
                  <a:pt x="1095" y="25"/>
                </a:cubicBezTo>
                <a:cubicBezTo>
                  <a:pt x="1094" y="25"/>
                  <a:pt x="1093" y="26"/>
                  <a:pt x="1092" y="26"/>
                </a:cubicBezTo>
                <a:cubicBezTo>
                  <a:pt x="1092" y="27"/>
                  <a:pt x="1093" y="27"/>
                  <a:pt x="1093" y="27"/>
                </a:cubicBezTo>
                <a:cubicBezTo>
                  <a:pt x="1094" y="27"/>
                  <a:pt x="1093" y="27"/>
                  <a:pt x="1093" y="27"/>
                </a:cubicBezTo>
                <a:close/>
                <a:moveTo>
                  <a:pt x="1091" y="27"/>
                </a:moveTo>
                <a:cubicBezTo>
                  <a:pt x="1091" y="27"/>
                  <a:pt x="1089" y="26"/>
                  <a:pt x="1089" y="26"/>
                </a:cubicBezTo>
                <a:cubicBezTo>
                  <a:pt x="1089" y="26"/>
                  <a:pt x="1087" y="26"/>
                  <a:pt x="1087" y="26"/>
                </a:cubicBezTo>
                <a:cubicBezTo>
                  <a:pt x="1087" y="25"/>
                  <a:pt x="1086" y="24"/>
                  <a:pt x="1086" y="24"/>
                </a:cubicBezTo>
                <a:cubicBezTo>
                  <a:pt x="1085" y="24"/>
                  <a:pt x="1085" y="24"/>
                  <a:pt x="1084" y="23"/>
                </a:cubicBezTo>
                <a:cubicBezTo>
                  <a:pt x="1084" y="23"/>
                  <a:pt x="1083" y="23"/>
                  <a:pt x="1083" y="24"/>
                </a:cubicBezTo>
                <a:cubicBezTo>
                  <a:pt x="1081" y="24"/>
                  <a:pt x="1083" y="25"/>
                  <a:pt x="1083" y="26"/>
                </a:cubicBezTo>
                <a:cubicBezTo>
                  <a:pt x="1084" y="25"/>
                  <a:pt x="1084" y="26"/>
                  <a:pt x="1085" y="27"/>
                </a:cubicBezTo>
                <a:cubicBezTo>
                  <a:pt x="1085" y="27"/>
                  <a:pt x="1086" y="26"/>
                  <a:pt x="1086" y="26"/>
                </a:cubicBezTo>
                <a:cubicBezTo>
                  <a:pt x="1086" y="27"/>
                  <a:pt x="1087" y="27"/>
                  <a:pt x="1088" y="27"/>
                </a:cubicBezTo>
                <a:cubicBezTo>
                  <a:pt x="1088" y="27"/>
                  <a:pt x="1088" y="28"/>
                  <a:pt x="1089" y="28"/>
                </a:cubicBezTo>
                <a:cubicBezTo>
                  <a:pt x="1090" y="28"/>
                  <a:pt x="1091" y="28"/>
                  <a:pt x="1091" y="27"/>
                </a:cubicBezTo>
                <a:cubicBezTo>
                  <a:pt x="1091" y="27"/>
                  <a:pt x="1091" y="27"/>
                  <a:pt x="1091" y="27"/>
                </a:cubicBezTo>
                <a:close/>
                <a:moveTo>
                  <a:pt x="1092" y="24"/>
                </a:moveTo>
                <a:cubicBezTo>
                  <a:pt x="1090" y="24"/>
                  <a:pt x="1088" y="23"/>
                  <a:pt x="1086" y="23"/>
                </a:cubicBezTo>
                <a:cubicBezTo>
                  <a:pt x="1086" y="23"/>
                  <a:pt x="1087" y="24"/>
                  <a:pt x="1087" y="24"/>
                </a:cubicBezTo>
                <a:cubicBezTo>
                  <a:pt x="1087" y="25"/>
                  <a:pt x="1087" y="24"/>
                  <a:pt x="1088" y="24"/>
                </a:cubicBezTo>
                <a:cubicBezTo>
                  <a:pt x="1088" y="25"/>
                  <a:pt x="1089" y="25"/>
                  <a:pt x="1090" y="26"/>
                </a:cubicBezTo>
                <a:cubicBezTo>
                  <a:pt x="1091" y="26"/>
                  <a:pt x="1092" y="25"/>
                  <a:pt x="1092" y="24"/>
                </a:cubicBezTo>
                <a:cubicBezTo>
                  <a:pt x="1090" y="24"/>
                  <a:pt x="1092" y="24"/>
                  <a:pt x="1092" y="24"/>
                </a:cubicBezTo>
                <a:close/>
                <a:moveTo>
                  <a:pt x="1081" y="25"/>
                </a:moveTo>
                <a:cubicBezTo>
                  <a:pt x="1082" y="24"/>
                  <a:pt x="1082" y="24"/>
                  <a:pt x="1082" y="24"/>
                </a:cubicBezTo>
                <a:cubicBezTo>
                  <a:pt x="1081" y="23"/>
                  <a:pt x="1080" y="23"/>
                  <a:pt x="1078" y="23"/>
                </a:cubicBezTo>
                <a:cubicBezTo>
                  <a:pt x="1078" y="25"/>
                  <a:pt x="1080" y="25"/>
                  <a:pt x="1081" y="25"/>
                </a:cubicBezTo>
                <a:close/>
                <a:moveTo>
                  <a:pt x="1093" y="24"/>
                </a:moveTo>
                <a:cubicBezTo>
                  <a:pt x="1093" y="24"/>
                  <a:pt x="1093" y="24"/>
                  <a:pt x="1093" y="24"/>
                </a:cubicBezTo>
                <a:cubicBezTo>
                  <a:pt x="1093" y="22"/>
                  <a:pt x="1094" y="23"/>
                  <a:pt x="1092" y="23"/>
                </a:cubicBezTo>
                <a:cubicBezTo>
                  <a:pt x="1092" y="23"/>
                  <a:pt x="1093" y="23"/>
                  <a:pt x="1093" y="24"/>
                </a:cubicBezTo>
                <a:close/>
                <a:moveTo>
                  <a:pt x="1089" y="22"/>
                </a:moveTo>
                <a:cubicBezTo>
                  <a:pt x="1090" y="20"/>
                  <a:pt x="1090" y="20"/>
                  <a:pt x="1089" y="20"/>
                </a:cubicBezTo>
                <a:cubicBezTo>
                  <a:pt x="1089" y="20"/>
                  <a:pt x="1088" y="21"/>
                  <a:pt x="1088" y="21"/>
                </a:cubicBezTo>
                <a:cubicBezTo>
                  <a:pt x="1088" y="21"/>
                  <a:pt x="1089" y="21"/>
                  <a:pt x="1089" y="22"/>
                </a:cubicBezTo>
                <a:cubicBezTo>
                  <a:pt x="1089" y="21"/>
                  <a:pt x="1089" y="22"/>
                  <a:pt x="1089" y="22"/>
                </a:cubicBezTo>
                <a:close/>
                <a:moveTo>
                  <a:pt x="728" y="19"/>
                </a:moveTo>
                <a:cubicBezTo>
                  <a:pt x="728" y="18"/>
                  <a:pt x="727" y="21"/>
                  <a:pt x="728" y="20"/>
                </a:cubicBezTo>
                <a:cubicBezTo>
                  <a:pt x="728" y="20"/>
                  <a:pt x="728" y="20"/>
                  <a:pt x="728" y="19"/>
                </a:cubicBezTo>
                <a:close/>
                <a:moveTo>
                  <a:pt x="1094" y="19"/>
                </a:moveTo>
                <a:cubicBezTo>
                  <a:pt x="1094" y="19"/>
                  <a:pt x="1095" y="19"/>
                  <a:pt x="1095" y="19"/>
                </a:cubicBezTo>
                <a:cubicBezTo>
                  <a:pt x="1095" y="19"/>
                  <a:pt x="1095" y="19"/>
                  <a:pt x="1095" y="19"/>
                </a:cubicBezTo>
                <a:cubicBezTo>
                  <a:pt x="1094" y="19"/>
                  <a:pt x="1094" y="19"/>
                  <a:pt x="1093" y="20"/>
                </a:cubicBezTo>
                <a:cubicBezTo>
                  <a:pt x="1094" y="20"/>
                  <a:pt x="1094" y="20"/>
                  <a:pt x="1094" y="19"/>
                </a:cubicBezTo>
                <a:close/>
                <a:moveTo>
                  <a:pt x="724" y="21"/>
                </a:moveTo>
                <a:cubicBezTo>
                  <a:pt x="724" y="21"/>
                  <a:pt x="724" y="20"/>
                  <a:pt x="724" y="20"/>
                </a:cubicBezTo>
                <a:cubicBezTo>
                  <a:pt x="724" y="19"/>
                  <a:pt x="724" y="19"/>
                  <a:pt x="724" y="19"/>
                </a:cubicBezTo>
                <a:cubicBezTo>
                  <a:pt x="724" y="18"/>
                  <a:pt x="723" y="19"/>
                  <a:pt x="723" y="20"/>
                </a:cubicBezTo>
                <a:cubicBezTo>
                  <a:pt x="723" y="21"/>
                  <a:pt x="723" y="21"/>
                  <a:pt x="724" y="21"/>
                </a:cubicBezTo>
                <a:close/>
                <a:moveTo>
                  <a:pt x="1082" y="20"/>
                </a:moveTo>
                <a:cubicBezTo>
                  <a:pt x="1082" y="21"/>
                  <a:pt x="1082" y="21"/>
                  <a:pt x="1082" y="21"/>
                </a:cubicBezTo>
                <a:cubicBezTo>
                  <a:pt x="1083" y="21"/>
                  <a:pt x="1084" y="21"/>
                  <a:pt x="1085" y="21"/>
                </a:cubicBezTo>
                <a:cubicBezTo>
                  <a:pt x="1086" y="21"/>
                  <a:pt x="1086" y="20"/>
                  <a:pt x="1086" y="20"/>
                </a:cubicBezTo>
                <a:cubicBezTo>
                  <a:pt x="1087" y="20"/>
                  <a:pt x="1088" y="19"/>
                  <a:pt x="1088" y="19"/>
                </a:cubicBezTo>
                <a:cubicBezTo>
                  <a:pt x="1089" y="18"/>
                  <a:pt x="1088" y="18"/>
                  <a:pt x="1087" y="18"/>
                </a:cubicBezTo>
                <a:cubicBezTo>
                  <a:pt x="1086" y="18"/>
                  <a:pt x="1086" y="18"/>
                  <a:pt x="1085" y="18"/>
                </a:cubicBezTo>
                <a:cubicBezTo>
                  <a:pt x="1085" y="18"/>
                  <a:pt x="1085" y="19"/>
                  <a:pt x="1084" y="19"/>
                </a:cubicBezTo>
                <a:cubicBezTo>
                  <a:pt x="1083" y="19"/>
                  <a:pt x="1082" y="19"/>
                  <a:pt x="1081" y="20"/>
                </a:cubicBezTo>
                <a:cubicBezTo>
                  <a:pt x="1081" y="20"/>
                  <a:pt x="1082" y="20"/>
                  <a:pt x="1082" y="20"/>
                </a:cubicBezTo>
                <a:close/>
                <a:moveTo>
                  <a:pt x="1093" y="18"/>
                </a:moveTo>
                <a:cubicBezTo>
                  <a:pt x="1093" y="17"/>
                  <a:pt x="1093" y="17"/>
                  <a:pt x="1093" y="17"/>
                </a:cubicBezTo>
                <a:cubicBezTo>
                  <a:pt x="1092" y="16"/>
                  <a:pt x="1091" y="16"/>
                  <a:pt x="1090" y="16"/>
                </a:cubicBezTo>
                <a:cubicBezTo>
                  <a:pt x="1090" y="16"/>
                  <a:pt x="1090" y="16"/>
                  <a:pt x="1090" y="16"/>
                </a:cubicBezTo>
                <a:cubicBezTo>
                  <a:pt x="1090" y="17"/>
                  <a:pt x="1090" y="17"/>
                  <a:pt x="1090" y="17"/>
                </a:cubicBezTo>
                <a:cubicBezTo>
                  <a:pt x="1091" y="18"/>
                  <a:pt x="1092" y="18"/>
                  <a:pt x="1093" y="18"/>
                </a:cubicBezTo>
                <a:close/>
                <a:moveTo>
                  <a:pt x="565" y="18"/>
                </a:moveTo>
                <a:cubicBezTo>
                  <a:pt x="567" y="21"/>
                  <a:pt x="573" y="22"/>
                  <a:pt x="576" y="22"/>
                </a:cubicBezTo>
                <a:cubicBezTo>
                  <a:pt x="576" y="21"/>
                  <a:pt x="576" y="20"/>
                  <a:pt x="575" y="20"/>
                </a:cubicBezTo>
                <a:cubicBezTo>
                  <a:pt x="575" y="20"/>
                  <a:pt x="573" y="20"/>
                  <a:pt x="573" y="19"/>
                </a:cubicBezTo>
                <a:cubicBezTo>
                  <a:pt x="573" y="19"/>
                  <a:pt x="572" y="19"/>
                  <a:pt x="572" y="19"/>
                </a:cubicBezTo>
                <a:cubicBezTo>
                  <a:pt x="572" y="19"/>
                  <a:pt x="571" y="19"/>
                  <a:pt x="571" y="19"/>
                </a:cubicBezTo>
                <a:cubicBezTo>
                  <a:pt x="570" y="19"/>
                  <a:pt x="570" y="17"/>
                  <a:pt x="569" y="17"/>
                </a:cubicBezTo>
                <a:cubicBezTo>
                  <a:pt x="568" y="17"/>
                  <a:pt x="567" y="17"/>
                  <a:pt x="566" y="17"/>
                </a:cubicBezTo>
                <a:cubicBezTo>
                  <a:pt x="566" y="16"/>
                  <a:pt x="565" y="15"/>
                  <a:pt x="564" y="15"/>
                </a:cubicBezTo>
                <a:cubicBezTo>
                  <a:pt x="565" y="16"/>
                  <a:pt x="564" y="18"/>
                  <a:pt x="565" y="18"/>
                </a:cubicBezTo>
                <a:cubicBezTo>
                  <a:pt x="567" y="20"/>
                  <a:pt x="565" y="18"/>
                  <a:pt x="565" y="18"/>
                </a:cubicBezTo>
                <a:close/>
                <a:moveTo>
                  <a:pt x="1097" y="14"/>
                </a:moveTo>
                <a:cubicBezTo>
                  <a:pt x="1097" y="14"/>
                  <a:pt x="1098" y="14"/>
                  <a:pt x="1098" y="14"/>
                </a:cubicBezTo>
                <a:cubicBezTo>
                  <a:pt x="1099" y="14"/>
                  <a:pt x="1097" y="13"/>
                  <a:pt x="1097" y="13"/>
                </a:cubicBezTo>
                <a:cubicBezTo>
                  <a:pt x="1096" y="12"/>
                  <a:pt x="1097" y="13"/>
                  <a:pt x="1097" y="13"/>
                </a:cubicBezTo>
                <a:cubicBezTo>
                  <a:pt x="1096" y="13"/>
                  <a:pt x="1096" y="13"/>
                  <a:pt x="1096" y="13"/>
                </a:cubicBezTo>
                <a:cubicBezTo>
                  <a:pt x="1095" y="13"/>
                  <a:pt x="1095" y="13"/>
                  <a:pt x="1094" y="14"/>
                </a:cubicBezTo>
                <a:cubicBezTo>
                  <a:pt x="1095" y="14"/>
                  <a:pt x="1097" y="14"/>
                  <a:pt x="1097" y="14"/>
                </a:cubicBezTo>
                <a:close/>
                <a:moveTo>
                  <a:pt x="376" y="36"/>
                </a:moveTo>
                <a:cubicBezTo>
                  <a:pt x="378" y="36"/>
                  <a:pt x="376" y="37"/>
                  <a:pt x="375" y="37"/>
                </a:cubicBezTo>
                <a:cubicBezTo>
                  <a:pt x="375" y="37"/>
                  <a:pt x="376" y="36"/>
                  <a:pt x="376" y="36"/>
                </a:cubicBezTo>
                <a:cubicBezTo>
                  <a:pt x="377" y="36"/>
                  <a:pt x="376" y="36"/>
                  <a:pt x="376" y="36"/>
                </a:cubicBezTo>
                <a:close/>
                <a:moveTo>
                  <a:pt x="377" y="40"/>
                </a:moveTo>
                <a:cubicBezTo>
                  <a:pt x="377" y="40"/>
                  <a:pt x="377" y="40"/>
                  <a:pt x="377" y="40"/>
                </a:cubicBezTo>
                <a:cubicBezTo>
                  <a:pt x="377" y="40"/>
                  <a:pt x="377" y="40"/>
                  <a:pt x="377" y="40"/>
                </a:cubicBezTo>
                <a:cubicBezTo>
                  <a:pt x="377" y="40"/>
                  <a:pt x="377" y="40"/>
                  <a:pt x="377" y="40"/>
                </a:cubicBezTo>
                <a:close/>
                <a:moveTo>
                  <a:pt x="389" y="53"/>
                </a:moveTo>
                <a:cubicBezTo>
                  <a:pt x="390" y="53"/>
                  <a:pt x="389" y="55"/>
                  <a:pt x="389" y="53"/>
                </a:cubicBezTo>
                <a:close/>
                <a:moveTo>
                  <a:pt x="429" y="60"/>
                </a:moveTo>
                <a:cubicBezTo>
                  <a:pt x="430" y="60"/>
                  <a:pt x="431" y="61"/>
                  <a:pt x="431" y="60"/>
                </a:cubicBezTo>
                <a:cubicBezTo>
                  <a:pt x="432" y="60"/>
                  <a:pt x="433" y="61"/>
                  <a:pt x="433" y="61"/>
                </a:cubicBezTo>
                <a:cubicBezTo>
                  <a:pt x="432" y="61"/>
                  <a:pt x="430" y="61"/>
                  <a:pt x="429" y="61"/>
                </a:cubicBezTo>
                <a:cubicBezTo>
                  <a:pt x="429" y="61"/>
                  <a:pt x="429" y="61"/>
                  <a:pt x="429" y="60"/>
                </a:cubicBezTo>
                <a:close/>
                <a:moveTo>
                  <a:pt x="454" y="31"/>
                </a:moveTo>
                <a:cubicBezTo>
                  <a:pt x="454" y="31"/>
                  <a:pt x="454" y="31"/>
                  <a:pt x="454" y="31"/>
                </a:cubicBezTo>
                <a:cubicBezTo>
                  <a:pt x="454" y="31"/>
                  <a:pt x="454" y="31"/>
                  <a:pt x="454" y="31"/>
                </a:cubicBezTo>
                <a:cubicBezTo>
                  <a:pt x="454" y="31"/>
                  <a:pt x="454" y="31"/>
                  <a:pt x="454" y="31"/>
                </a:cubicBezTo>
                <a:close/>
                <a:moveTo>
                  <a:pt x="457" y="28"/>
                </a:moveTo>
                <a:cubicBezTo>
                  <a:pt x="457" y="28"/>
                  <a:pt x="457" y="28"/>
                  <a:pt x="457" y="28"/>
                </a:cubicBezTo>
                <a:cubicBezTo>
                  <a:pt x="457" y="28"/>
                  <a:pt x="457" y="28"/>
                  <a:pt x="457" y="28"/>
                </a:cubicBezTo>
                <a:cubicBezTo>
                  <a:pt x="457" y="28"/>
                  <a:pt x="457" y="28"/>
                  <a:pt x="457" y="28"/>
                </a:cubicBezTo>
                <a:close/>
                <a:moveTo>
                  <a:pt x="418" y="22"/>
                </a:moveTo>
                <a:cubicBezTo>
                  <a:pt x="418" y="22"/>
                  <a:pt x="418" y="21"/>
                  <a:pt x="418" y="21"/>
                </a:cubicBezTo>
                <a:cubicBezTo>
                  <a:pt x="418" y="21"/>
                  <a:pt x="418" y="21"/>
                  <a:pt x="418" y="22"/>
                </a:cubicBezTo>
                <a:close/>
                <a:moveTo>
                  <a:pt x="460" y="28"/>
                </a:moveTo>
                <a:cubicBezTo>
                  <a:pt x="460" y="28"/>
                  <a:pt x="463" y="27"/>
                  <a:pt x="463" y="28"/>
                </a:cubicBezTo>
                <a:cubicBezTo>
                  <a:pt x="463" y="28"/>
                  <a:pt x="460" y="29"/>
                  <a:pt x="460" y="28"/>
                </a:cubicBezTo>
                <a:close/>
                <a:moveTo>
                  <a:pt x="504" y="22"/>
                </a:moveTo>
                <a:cubicBezTo>
                  <a:pt x="504" y="22"/>
                  <a:pt x="504" y="22"/>
                  <a:pt x="504" y="22"/>
                </a:cubicBezTo>
                <a:cubicBezTo>
                  <a:pt x="505" y="22"/>
                  <a:pt x="506" y="22"/>
                  <a:pt x="506" y="23"/>
                </a:cubicBezTo>
                <a:cubicBezTo>
                  <a:pt x="505" y="23"/>
                  <a:pt x="504" y="23"/>
                  <a:pt x="504" y="22"/>
                </a:cubicBezTo>
                <a:cubicBezTo>
                  <a:pt x="504" y="22"/>
                  <a:pt x="504" y="22"/>
                  <a:pt x="504" y="22"/>
                </a:cubicBezTo>
                <a:close/>
                <a:moveTo>
                  <a:pt x="424" y="56"/>
                </a:moveTo>
                <a:cubicBezTo>
                  <a:pt x="424" y="57"/>
                  <a:pt x="424" y="57"/>
                  <a:pt x="424" y="56"/>
                </a:cubicBezTo>
                <a:cubicBezTo>
                  <a:pt x="424" y="56"/>
                  <a:pt x="424" y="55"/>
                  <a:pt x="425" y="55"/>
                </a:cubicBezTo>
                <a:cubicBezTo>
                  <a:pt x="425" y="56"/>
                  <a:pt x="425" y="56"/>
                  <a:pt x="424" y="56"/>
                </a:cubicBezTo>
                <a:close/>
                <a:moveTo>
                  <a:pt x="423" y="69"/>
                </a:moveTo>
                <a:cubicBezTo>
                  <a:pt x="422" y="69"/>
                  <a:pt x="421" y="67"/>
                  <a:pt x="421" y="67"/>
                </a:cubicBezTo>
                <a:cubicBezTo>
                  <a:pt x="421" y="66"/>
                  <a:pt x="421" y="66"/>
                  <a:pt x="422" y="66"/>
                </a:cubicBezTo>
                <a:cubicBezTo>
                  <a:pt x="421" y="67"/>
                  <a:pt x="423" y="67"/>
                  <a:pt x="423" y="67"/>
                </a:cubicBezTo>
                <a:cubicBezTo>
                  <a:pt x="423" y="68"/>
                  <a:pt x="423" y="68"/>
                  <a:pt x="423" y="69"/>
                </a:cubicBezTo>
                <a:cubicBezTo>
                  <a:pt x="422" y="69"/>
                  <a:pt x="423" y="69"/>
                  <a:pt x="423" y="69"/>
                </a:cubicBezTo>
                <a:close/>
                <a:moveTo>
                  <a:pt x="363" y="27"/>
                </a:moveTo>
                <a:cubicBezTo>
                  <a:pt x="363" y="27"/>
                  <a:pt x="362" y="28"/>
                  <a:pt x="362" y="28"/>
                </a:cubicBezTo>
                <a:cubicBezTo>
                  <a:pt x="362" y="28"/>
                  <a:pt x="362" y="30"/>
                  <a:pt x="362" y="30"/>
                </a:cubicBezTo>
                <a:cubicBezTo>
                  <a:pt x="364" y="30"/>
                  <a:pt x="364" y="29"/>
                  <a:pt x="364" y="31"/>
                </a:cubicBezTo>
                <a:cubicBezTo>
                  <a:pt x="365" y="31"/>
                  <a:pt x="367" y="31"/>
                  <a:pt x="367" y="29"/>
                </a:cubicBezTo>
                <a:cubicBezTo>
                  <a:pt x="367" y="29"/>
                  <a:pt x="368" y="31"/>
                  <a:pt x="368" y="31"/>
                </a:cubicBezTo>
                <a:cubicBezTo>
                  <a:pt x="369" y="31"/>
                  <a:pt x="370" y="31"/>
                  <a:pt x="370" y="31"/>
                </a:cubicBezTo>
                <a:cubicBezTo>
                  <a:pt x="371" y="31"/>
                  <a:pt x="372" y="31"/>
                  <a:pt x="372" y="31"/>
                </a:cubicBezTo>
                <a:cubicBezTo>
                  <a:pt x="372" y="30"/>
                  <a:pt x="372" y="30"/>
                  <a:pt x="373" y="29"/>
                </a:cubicBezTo>
                <a:cubicBezTo>
                  <a:pt x="373" y="30"/>
                  <a:pt x="373" y="30"/>
                  <a:pt x="373" y="31"/>
                </a:cubicBezTo>
                <a:cubicBezTo>
                  <a:pt x="373" y="31"/>
                  <a:pt x="374" y="32"/>
                  <a:pt x="374" y="33"/>
                </a:cubicBezTo>
                <a:cubicBezTo>
                  <a:pt x="372" y="33"/>
                  <a:pt x="369" y="33"/>
                  <a:pt x="367" y="34"/>
                </a:cubicBezTo>
                <a:cubicBezTo>
                  <a:pt x="366" y="34"/>
                  <a:pt x="366" y="34"/>
                  <a:pt x="367" y="35"/>
                </a:cubicBezTo>
                <a:cubicBezTo>
                  <a:pt x="367" y="36"/>
                  <a:pt x="367" y="36"/>
                  <a:pt x="367" y="36"/>
                </a:cubicBezTo>
                <a:cubicBezTo>
                  <a:pt x="366" y="36"/>
                  <a:pt x="365" y="36"/>
                  <a:pt x="364" y="36"/>
                </a:cubicBezTo>
                <a:cubicBezTo>
                  <a:pt x="364" y="37"/>
                  <a:pt x="365" y="37"/>
                  <a:pt x="365" y="37"/>
                </a:cubicBezTo>
                <a:cubicBezTo>
                  <a:pt x="366" y="37"/>
                  <a:pt x="367" y="38"/>
                  <a:pt x="369" y="37"/>
                </a:cubicBezTo>
                <a:cubicBezTo>
                  <a:pt x="369" y="38"/>
                  <a:pt x="369" y="38"/>
                  <a:pt x="369" y="38"/>
                </a:cubicBezTo>
                <a:cubicBezTo>
                  <a:pt x="370" y="38"/>
                  <a:pt x="370" y="38"/>
                  <a:pt x="371" y="37"/>
                </a:cubicBezTo>
                <a:cubicBezTo>
                  <a:pt x="371" y="37"/>
                  <a:pt x="372" y="36"/>
                  <a:pt x="372" y="37"/>
                </a:cubicBezTo>
                <a:cubicBezTo>
                  <a:pt x="372" y="38"/>
                  <a:pt x="372" y="38"/>
                  <a:pt x="373" y="38"/>
                </a:cubicBezTo>
                <a:cubicBezTo>
                  <a:pt x="374" y="38"/>
                  <a:pt x="374" y="37"/>
                  <a:pt x="375" y="38"/>
                </a:cubicBezTo>
                <a:cubicBezTo>
                  <a:pt x="375" y="39"/>
                  <a:pt x="376" y="39"/>
                  <a:pt x="376" y="40"/>
                </a:cubicBezTo>
                <a:cubicBezTo>
                  <a:pt x="375" y="39"/>
                  <a:pt x="374" y="39"/>
                  <a:pt x="373" y="39"/>
                </a:cubicBezTo>
                <a:cubicBezTo>
                  <a:pt x="372" y="39"/>
                  <a:pt x="372" y="39"/>
                  <a:pt x="371" y="39"/>
                </a:cubicBezTo>
                <a:cubicBezTo>
                  <a:pt x="371" y="39"/>
                  <a:pt x="371" y="39"/>
                  <a:pt x="371" y="39"/>
                </a:cubicBezTo>
                <a:cubicBezTo>
                  <a:pt x="371" y="39"/>
                  <a:pt x="371" y="39"/>
                  <a:pt x="371" y="39"/>
                </a:cubicBezTo>
                <a:cubicBezTo>
                  <a:pt x="370" y="39"/>
                  <a:pt x="369" y="38"/>
                  <a:pt x="368" y="38"/>
                </a:cubicBezTo>
                <a:cubicBezTo>
                  <a:pt x="366" y="38"/>
                  <a:pt x="366" y="38"/>
                  <a:pt x="366" y="40"/>
                </a:cubicBezTo>
                <a:cubicBezTo>
                  <a:pt x="367" y="40"/>
                  <a:pt x="367" y="41"/>
                  <a:pt x="366" y="41"/>
                </a:cubicBezTo>
                <a:cubicBezTo>
                  <a:pt x="367" y="42"/>
                  <a:pt x="367" y="42"/>
                  <a:pt x="368" y="42"/>
                </a:cubicBezTo>
                <a:cubicBezTo>
                  <a:pt x="368" y="42"/>
                  <a:pt x="368" y="43"/>
                  <a:pt x="369" y="43"/>
                </a:cubicBezTo>
                <a:cubicBezTo>
                  <a:pt x="369" y="44"/>
                  <a:pt x="369" y="43"/>
                  <a:pt x="369" y="44"/>
                </a:cubicBezTo>
                <a:cubicBezTo>
                  <a:pt x="369" y="45"/>
                  <a:pt x="376" y="44"/>
                  <a:pt x="377" y="44"/>
                </a:cubicBezTo>
                <a:cubicBezTo>
                  <a:pt x="377" y="46"/>
                  <a:pt x="376" y="45"/>
                  <a:pt x="376" y="45"/>
                </a:cubicBezTo>
                <a:cubicBezTo>
                  <a:pt x="374" y="45"/>
                  <a:pt x="373" y="45"/>
                  <a:pt x="371" y="46"/>
                </a:cubicBezTo>
                <a:cubicBezTo>
                  <a:pt x="370" y="46"/>
                  <a:pt x="371" y="48"/>
                  <a:pt x="372" y="47"/>
                </a:cubicBezTo>
                <a:cubicBezTo>
                  <a:pt x="373" y="47"/>
                  <a:pt x="374" y="47"/>
                  <a:pt x="376" y="48"/>
                </a:cubicBezTo>
                <a:cubicBezTo>
                  <a:pt x="376" y="48"/>
                  <a:pt x="377" y="48"/>
                  <a:pt x="377" y="47"/>
                </a:cubicBezTo>
                <a:cubicBezTo>
                  <a:pt x="377" y="47"/>
                  <a:pt x="378" y="47"/>
                  <a:pt x="378" y="47"/>
                </a:cubicBezTo>
                <a:cubicBezTo>
                  <a:pt x="378" y="47"/>
                  <a:pt x="379" y="46"/>
                  <a:pt x="379" y="46"/>
                </a:cubicBezTo>
                <a:cubicBezTo>
                  <a:pt x="380" y="46"/>
                  <a:pt x="381" y="46"/>
                  <a:pt x="382" y="46"/>
                </a:cubicBezTo>
                <a:cubicBezTo>
                  <a:pt x="383" y="46"/>
                  <a:pt x="384" y="46"/>
                  <a:pt x="384" y="47"/>
                </a:cubicBezTo>
                <a:cubicBezTo>
                  <a:pt x="384" y="47"/>
                  <a:pt x="384" y="47"/>
                  <a:pt x="383" y="47"/>
                </a:cubicBezTo>
                <a:cubicBezTo>
                  <a:pt x="383" y="47"/>
                  <a:pt x="380" y="47"/>
                  <a:pt x="380" y="48"/>
                </a:cubicBezTo>
                <a:cubicBezTo>
                  <a:pt x="380" y="48"/>
                  <a:pt x="379" y="48"/>
                  <a:pt x="379" y="48"/>
                </a:cubicBezTo>
                <a:cubicBezTo>
                  <a:pt x="379" y="48"/>
                  <a:pt x="378" y="49"/>
                  <a:pt x="378" y="49"/>
                </a:cubicBezTo>
                <a:cubicBezTo>
                  <a:pt x="377" y="49"/>
                  <a:pt x="377" y="48"/>
                  <a:pt x="377" y="49"/>
                </a:cubicBezTo>
                <a:cubicBezTo>
                  <a:pt x="376" y="49"/>
                  <a:pt x="377" y="50"/>
                  <a:pt x="377" y="50"/>
                </a:cubicBezTo>
                <a:cubicBezTo>
                  <a:pt x="377" y="51"/>
                  <a:pt x="377" y="51"/>
                  <a:pt x="378" y="51"/>
                </a:cubicBezTo>
                <a:cubicBezTo>
                  <a:pt x="379" y="51"/>
                  <a:pt x="378" y="52"/>
                  <a:pt x="379" y="53"/>
                </a:cubicBezTo>
                <a:cubicBezTo>
                  <a:pt x="379" y="54"/>
                  <a:pt x="379" y="54"/>
                  <a:pt x="380" y="54"/>
                </a:cubicBezTo>
                <a:cubicBezTo>
                  <a:pt x="380" y="54"/>
                  <a:pt x="380" y="54"/>
                  <a:pt x="380" y="54"/>
                </a:cubicBezTo>
                <a:cubicBezTo>
                  <a:pt x="380" y="55"/>
                  <a:pt x="378" y="54"/>
                  <a:pt x="379" y="55"/>
                </a:cubicBezTo>
                <a:cubicBezTo>
                  <a:pt x="379" y="57"/>
                  <a:pt x="380" y="56"/>
                  <a:pt x="381" y="56"/>
                </a:cubicBezTo>
                <a:cubicBezTo>
                  <a:pt x="382" y="56"/>
                  <a:pt x="383" y="56"/>
                  <a:pt x="384" y="56"/>
                </a:cubicBezTo>
                <a:cubicBezTo>
                  <a:pt x="384" y="56"/>
                  <a:pt x="384" y="56"/>
                  <a:pt x="385" y="56"/>
                </a:cubicBezTo>
                <a:cubicBezTo>
                  <a:pt x="385" y="56"/>
                  <a:pt x="385" y="56"/>
                  <a:pt x="385" y="56"/>
                </a:cubicBezTo>
                <a:cubicBezTo>
                  <a:pt x="386" y="55"/>
                  <a:pt x="386" y="55"/>
                  <a:pt x="386" y="54"/>
                </a:cubicBezTo>
                <a:cubicBezTo>
                  <a:pt x="387" y="54"/>
                  <a:pt x="388" y="54"/>
                  <a:pt x="388" y="55"/>
                </a:cubicBezTo>
                <a:cubicBezTo>
                  <a:pt x="389" y="56"/>
                  <a:pt x="390" y="56"/>
                  <a:pt x="391" y="56"/>
                </a:cubicBezTo>
                <a:cubicBezTo>
                  <a:pt x="391" y="56"/>
                  <a:pt x="391" y="55"/>
                  <a:pt x="391" y="55"/>
                </a:cubicBezTo>
                <a:cubicBezTo>
                  <a:pt x="390" y="55"/>
                  <a:pt x="390" y="55"/>
                  <a:pt x="390" y="54"/>
                </a:cubicBezTo>
                <a:cubicBezTo>
                  <a:pt x="391" y="55"/>
                  <a:pt x="392" y="56"/>
                  <a:pt x="392" y="55"/>
                </a:cubicBezTo>
                <a:cubicBezTo>
                  <a:pt x="392" y="54"/>
                  <a:pt x="393" y="54"/>
                  <a:pt x="394" y="52"/>
                </a:cubicBezTo>
                <a:cubicBezTo>
                  <a:pt x="395" y="53"/>
                  <a:pt x="396" y="52"/>
                  <a:pt x="398" y="52"/>
                </a:cubicBezTo>
                <a:cubicBezTo>
                  <a:pt x="399" y="51"/>
                  <a:pt x="397" y="51"/>
                  <a:pt x="398" y="50"/>
                </a:cubicBezTo>
                <a:cubicBezTo>
                  <a:pt x="399" y="50"/>
                  <a:pt x="398" y="48"/>
                  <a:pt x="399" y="48"/>
                </a:cubicBezTo>
                <a:cubicBezTo>
                  <a:pt x="399" y="49"/>
                  <a:pt x="399" y="49"/>
                  <a:pt x="399" y="50"/>
                </a:cubicBezTo>
                <a:cubicBezTo>
                  <a:pt x="400" y="50"/>
                  <a:pt x="401" y="50"/>
                  <a:pt x="401" y="50"/>
                </a:cubicBezTo>
                <a:cubicBezTo>
                  <a:pt x="402" y="49"/>
                  <a:pt x="402" y="49"/>
                  <a:pt x="402" y="49"/>
                </a:cubicBezTo>
                <a:cubicBezTo>
                  <a:pt x="402" y="49"/>
                  <a:pt x="402" y="49"/>
                  <a:pt x="402" y="49"/>
                </a:cubicBezTo>
                <a:cubicBezTo>
                  <a:pt x="403" y="48"/>
                  <a:pt x="403" y="49"/>
                  <a:pt x="403" y="49"/>
                </a:cubicBezTo>
                <a:cubicBezTo>
                  <a:pt x="403" y="48"/>
                  <a:pt x="404" y="48"/>
                  <a:pt x="404" y="47"/>
                </a:cubicBezTo>
                <a:cubicBezTo>
                  <a:pt x="404" y="48"/>
                  <a:pt x="405" y="48"/>
                  <a:pt x="405" y="49"/>
                </a:cubicBezTo>
                <a:cubicBezTo>
                  <a:pt x="405" y="48"/>
                  <a:pt x="408" y="48"/>
                  <a:pt x="409" y="47"/>
                </a:cubicBezTo>
                <a:cubicBezTo>
                  <a:pt x="409" y="48"/>
                  <a:pt x="410" y="49"/>
                  <a:pt x="410" y="48"/>
                </a:cubicBezTo>
                <a:cubicBezTo>
                  <a:pt x="410" y="47"/>
                  <a:pt x="410" y="47"/>
                  <a:pt x="410" y="47"/>
                </a:cubicBezTo>
                <a:cubicBezTo>
                  <a:pt x="411" y="47"/>
                  <a:pt x="411" y="47"/>
                  <a:pt x="411" y="47"/>
                </a:cubicBezTo>
                <a:cubicBezTo>
                  <a:pt x="411" y="47"/>
                  <a:pt x="412" y="47"/>
                  <a:pt x="412" y="47"/>
                </a:cubicBezTo>
                <a:cubicBezTo>
                  <a:pt x="413" y="47"/>
                  <a:pt x="413" y="47"/>
                  <a:pt x="413" y="46"/>
                </a:cubicBezTo>
                <a:cubicBezTo>
                  <a:pt x="414" y="46"/>
                  <a:pt x="415" y="46"/>
                  <a:pt x="415" y="46"/>
                </a:cubicBezTo>
                <a:cubicBezTo>
                  <a:pt x="415" y="45"/>
                  <a:pt x="414" y="45"/>
                  <a:pt x="415" y="45"/>
                </a:cubicBezTo>
                <a:cubicBezTo>
                  <a:pt x="415" y="44"/>
                  <a:pt x="415" y="44"/>
                  <a:pt x="415" y="43"/>
                </a:cubicBezTo>
                <a:cubicBezTo>
                  <a:pt x="414" y="43"/>
                  <a:pt x="414" y="43"/>
                  <a:pt x="414" y="42"/>
                </a:cubicBezTo>
                <a:cubicBezTo>
                  <a:pt x="414" y="41"/>
                  <a:pt x="413" y="41"/>
                  <a:pt x="413" y="41"/>
                </a:cubicBezTo>
                <a:cubicBezTo>
                  <a:pt x="414" y="41"/>
                  <a:pt x="415" y="41"/>
                  <a:pt x="415" y="42"/>
                </a:cubicBezTo>
                <a:cubicBezTo>
                  <a:pt x="415" y="42"/>
                  <a:pt x="415" y="42"/>
                  <a:pt x="415" y="43"/>
                </a:cubicBezTo>
                <a:cubicBezTo>
                  <a:pt x="415" y="44"/>
                  <a:pt x="415" y="43"/>
                  <a:pt x="416" y="43"/>
                </a:cubicBezTo>
                <a:cubicBezTo>
                  <a:pt x="416" y="43"/>
                  <a:pt x="415" y="44"/>
                  <a:pt x="416" y="44"/>
                </a:cubicBezTo>
                <a:cubicBezTo>
                  <a:pt x="416" y="44"/>
                  <a:pt x="416" y="43"/>
                  <a:pt x="416" y="44"/>
                </a:cubicBezTo>
                <a:cubicBezTo>
                  <a:pt x="416" y="45"/>
                  <a:pt x="417" y="45"/>
                  <a:pt x="417" y="45"/>
                </a:cubicBezTo>
                <a:cubicBezTo>
                  <a:pt x="418" y="44"/>
                  <a:pt x="418" y="44"/>
                  <a:pt x="419" y="44"/>
                </a:cubicBezTo>
                <a:cubicBezTo>
                  <a:pt x="419" y="44"/>
                  <a:pt x="420" y="46"/>
                  <a:pt x="420" y="46"/>
                </a:cubicBezTo>
                <a:cubicBezTo>
                  <a:pt x="420" y="46"/>
                  <a:pt x="419" y="46"/>
                  <a:pt x="419" y="46"/>
                </a:cubicBezTo>
                <a:cubicBezTo>
                  <a:pt x="418" y="46"/>
                  <a:pt x="417" y="46"/>
                  <a:pt x="416" y="46"/>
                </a:cubicBezTo>
                <a:cubicBezTo>
                  <a:pt x="416" y="46"/>
                  <a:pt x="416" y="47"/>
                  <a:pt x="416" y="47"/>
                </a:cubicBezTo>
                <a:cubicBezTo>
                  <a:pt x="418" y="48"/>
                  <a:pt x="420" y="48"/>
                  <a:pt x="422" y="48"/>
                </a:cubicBezTo>
                <a:cubicBezTo>
                  <a:pt x="423" y="48"/>
                  <a:pt x="425" y="48"/>
                  <a:pt x="426" y="48"/>
                </a:cubicBezTo>
                <a:cubicBezTo>
                  <a:pt x="425" y="50"/>
                  <a:pt x="426" y="49"/>
                  <a:pt x="426" y="50"/>
                </a:cubicBezTo>
                <a:cubicBezTo>
                  <a:pt x="425" y="49"/>
                  <a:pt x="425" y="49"/>
                  <a:pt x="423" y="49"/>
                </a:cubicBezTo>
                <a:cubicBezTo>
                  <a:pt x="423" y="49"/>
                  <a:pt x="420" y="49"/>
                  <a:pt x="420" y="49"/>
                </a:cubicBezTo>
                <a:cubicBezTo>
                  <a:pt x="420" y="49"/>
                  <a:pt x="417" y="49"/>
                  <a:pt x="416" y="49"/>
                </a:cubicBezTo>
                <a:cubicBezTo>
                  <a:pt x="415" y="49"/>
                  <a:pt x="414" y="49"/>
                  <a:pt x="413" y="49"/>
                </a:cubicBezTo>
                <a:cubicBezTo>
                  <a:pt x="413" y="49"/>
                  <a:pt x="412" y="49"/>
                  <a:pt x="411" y="48"/>
                </a:cubicBezTo>
                <a:cubicBezTo>
                  <a:pt x="411" y="49"/>
                  <a:pt x="411" y="49"/>
                  <a:pt x="410" y="49"/>
                </a:cubicBezTo>
                <a:cubicBezTo>
                  <a:pt x="409" y="49"/>
                  <a:pt x="410" y="49"/>
                  <a:pt x="409" y="49"/>
                </a:cubicBezTo>
                <a:cubicBezTo>
                  <a:pt x="409" y="49"/>
                  <a:pt x="409" y="49"/>
                  <a:pt x="409" y="49"/>
                </a:cubicBezTo>
                <a:cubicBezTo>
                  <a:pt x="409" y="49"/>
                  <a:pt x="408" y="49"/>
                  <a:pt x="408" y="49"/>
                </a:cubicBezTo>
                <a:cubicBezTo>
                  <a:pt x="408" y="49"/>
                  <a:pt x="406" y="50"/>
                  <a:pt x="406" y="50"/>
                </a:cubicBezTo>
                <a:cubicBezTo>
                  <a:pt x="406" y="51"/>
                  <a:pt x="405" y="50"/>
                  <a:pt x="405" y="50"/>
                </a:cubicBezTo>
                <a:cubicBezTo>
                  <a:pt x="405" y="51"/>
                  <a:pt x="405" y="51"/>
                  <a:pt x="405" y="51"/>
                </a:cubicBezTo>
                <a:cubicBezTo>
                  <a:pt x="404" y="51"/>
                  <a:pt x="405" y="51"/>
                  <a:pt x="403" y="51"/>
                </a:cubicBezTo>
                <a:cubicBezTo>
                  <a:pt x="403" y="51"/>
                  <a:pt x="402" y="51"/>
                  <a:pt x="401" y="51"/>
                </a:cubicBezTo>
                <a:cubicBezTo>
                  <a:pt x="401" y="52"/>
                  <a:pt x="401" y="52"/>
                  <a:pt x="401" y="53"/>
                </a:cubicBezTo>
                <a:cubicBezTo>
                  <a:pt x="401" y="53"/>
                  <a:pt x="401" y="53"/>
                  <a:pt x="401" y="53"/>
                </a:cubicBezTo>
                <a:cubicBezTo>
                  <a:pt x="401" y="54"/>
                  <a:pt x="401" y="54"/>
                  <a:pt x="400" y="54"/>
                </a:cubicBezTo>
                <a:cubicBezTo>
                  <a:pt x="400" y="55"/>
                  <a:pt x="400" y="55"/>
                  <a:pt x="401" y="56"/>
                </a:cubicBezTo>
                <a:cubicBezTo>
                  <a:pt x="401" y="56"/>
                  <a:pt x="401" y="56"/>
                  <a:pt x="401" y="56"/>
                </a:cubicBezTo>
                <a:cubicBezTo>
                  <a:pt x="402" y="56"/>
                  <a:pt x="403" y="56"/>
                  <a:pt x="404" y="55"/>
                </a:cubicBezTo>
                <a:cubicBezTo>
                  <a:pt x="405" y="55"/>
                  <a:pt x="405" y="56"/>
                  <a:pt x="405" y="55"/>
                </a:cubicBezTo>
                <a:cubicBezTo>
                  <a:pt x="406" y="55"/>
                  <a:pt x="406" y="55"/>
                  <a:pt x="406" y="55"/>
                </a:cubicBezTo>
                <a:cubicBezTo>
                  <a:pt x="407" y="55"/>
                  <a:pt x="408" y="54"/>
                  <a:pt x="408" y="55"/>
                </a:cubicBezTo>
                <a:cubicBezTo>
                  <a:pt x="408" y="55"/>
                  <a:pt x="408" y="55"/>
                  <a:pt x="407" y="55"/>
                </a:cubicBezTo>
                <a:cubicBezTo>
                  <a:pt x="408" y="56"/>
                  <a:pt x="409" y="55"/>
                  <a:pt x="410" y="55"/>
                </a:cubicBezTo>
                <a:cubicBezTo>
                  <a:pt x="411" y="55"/>
                  <a:pt x="412" y="55"/>
                  <a:pt x="413" y="55"/>
                </a:cubicBezTo>
                <a:cubicBezTo>
                  <a:pt x="413" y="55"/>
                  <a:pt x="413" y="55"/>
                  <a:pt x="414" y="54"/>
                </a:cubicBezTo>
                <a:cubicBezTo>
                  <a:pt x="414" y="54"/>
                  <a:pt x="414" y="52"/>
                  <a:pt x="415" y="52"/>
                </a:cubicBezTo>
                <a:cubicBezTo>
                  <a:pt x="416" y="52"/>
                  <a:pt x="416" y="52"/>
                  <a:pt x="416" y="53"/>
                </a:cubicBezTo>
                <a:cubicBezTo>
                  <a:pt x="416" y="53"/>
                  <a:pt x="416" y="53"/>
                  <a:pt x="416" y="54"/>
                </a:cubicBezTo>
                <a:cubicBezTo>
                  <a:pt x="416" y="54"/>
                  <a:pt x="415" y="54"/>
                  <a:pt x="416" y="54"/>
                </a:cubicBezTo>
                <a:cubicBezTo>
                  <a:pt x="416" y="54"/>
                  <a:pt x="416" y="54"/>
                  <a:pt x="416" y="55"/>
                </a:cubicBezTo>
                <a:cubicBezTo>
                  <a:pt x="416" y="55"/>
                  <a:pt x="415" y="54"/>
                  <a:pt x="415" y="55"/>
                </a:cubicBezTo>
                <a:cubicBezTo>
                  <a:pt x="415" y="56"/>
                  <a:pt x="415" y="56"/>
                  <a:pt x="415" y="56"/>
                </a:cubicBezTo>
                <a:cubicBezTo>
                  <a:pt x="413" y="56"/>
                  <a:pt x="414" y="56"/>
                  <a:pt x="414" y="56"/>
                </a:cubicBezTo>
                <a:cubicBezTo>
                  <a:pt x="415" y="57"/>
                  <a:pt x="414" y="57"/>
                  <a:pt x="415" y="57"/>
                </a:cubicBezTo>
                <a:cubicBezTo>
                  <a:pt x="416" y="57"/>
                  <a:pt x="416" y="58"/>
                  <a:pt x="416" y="58"/>
                </a:cubicBezTo>
                <a:cubicBezTo>
                  <a:pt x="416" y="60"/>
                  <a:pt x="418" y="60"/>
                  <a:pt x="418" y="58"/>
                </a:cubicBezTo>
                <a:cubicBezTo>
                  <a:pt x="418" y="58"/>
                  <a:pt x="419" y="59"/>
                  <a:pt x="419" y="59"/>
                </a:cubicBezTo>
                <a:cubicBezTo>
                  <a:pt x="419" y="59"/>
                  <a:pt x="419" y="59"/>
                  <a:pt x="419" y="59"/>
                </a:cubicBezTo>
                <a:cubicBezTo>
                  <a:pt x="419" y="60"/>
                  <a:pt x="420" y="60"/>
                  <a:pt x="420" y="60"/>
                </a:cubicBezTo>
                <a:cubicBezTo>
                  <a:pt x="421" y="60"/>
                  <a:pt x="422" y="60"/>
                  <a:pt x="422" y="60"/>
                </a:cubicBezTo>
                <a:cubicBezTo>
                  <a:pt x="423" y="59"/>
                  <a:pt x="423" y="59"/>
                  <a:pt x="424" y="59"/>
                </a:cubicBezTo>
                <a:cubicBezTo>
                  <a:pt x="423" y="60"/>
                  <a:pt x="422" y="60"/>
                  <a:pt x="422" y="61"/>
                </a:cubicBezTo>
                <a:cubicBezTo>
                  <a:pt x="423" y="61"/>
                  <a:pt x="422" y="61"/>
                  <a:pt x="422" y="62"/>
                </a:cubicBezTo>
                <a:cubicBezTo>
                  <a:pt x="422" y="62"/>
                  <a:pt x="422" y="62"/>
                  <a:pt x="421" y="62"/>
                </a:cubicBezTo>
                <a:cubicBezTo>
                  <a:pt x="421" y="62"/>
                  <a:pt x="421" y="62"/>
                  <a:pt x="421" y="63"/>
                </a:cubicBezTo>
                <a:cubicBezTo>
                  <a:pt x="419" y="63"/>
                  <a:pt x="419" y="62"/>
                  <a:pt x="418" y="62"/>
                </a:cubicBezTo>
                <a:cubicBezTo>
                  <a:pt x="417" y="62"/>
                  <a:pt x="417" y="62"/>
                  <a:pt x="416" y="62"/>
                </a:cubicBezTo>
                <a:cubicBezTo>
                  <a:pt x="416" y="62"/>
                  <a:pt x="415" y="62"/>
                  <a:pt x="414" y="62"/>
                </a:cubicBezTo>
                <a:cubicBezTo>
                  <a:pt x="414" y="61"/>
                  <a:pt x="413" y="61"/>
                  <a:pt x="413" y="60"/>
                </a:cubicBezTo>
                <a:cubicBezTo>
                  <a:pt x="412" y="59"/>
                  <a:pt x="411" y="60"/>
                  <a:pt x="411" y="60"/>
                </a:cubicBezTo>
                <a:cubicBezTo>
                  <a:pt x="410" y="60"/>
                  <a:pt x="410" y="58"/>
                  <a:pt x="409" y="58"/>
                </a:cubicBezTo>
                <a:cubicBezTo>
                  <a:pt x="408" y="58"/>
                  <a:pt x="406" y="58"/>
                  <a:pt x="406" y="57"/>
                </a:cubicBezTo>
                <a:cubicBezTo>
                  <a:pt x="406" y="57"/>
                  <a:pt x="405" y="57"/>
                  <a:pt x="404" y="58"/>
                </a:cubicBezTo>
                <a:cubicBezTo>
                  <a:pt x="404" y="58"/>
                  <a:pt x="404" y="58"/>
                  <a:pt x="404" y="58"/>
                </a:cubicBezTo>
                <a:cubicBezTo>
                  <a:pt x="404" y="58"/>
                  <a:pt x="404" y="58"/>
                  <a:pt x="403" y="58"/>
                </a:cubicBezTo>
                <a:cubicBezTo>
                  <a:pt x="402" y="58"/>
                  <a:pt x="401" y="58"/>
                  <a:pt x="399" y="58"/>
                </a:cubicBezTo>
                <a:cubicBezTo>
                  <a:pt x="399" y="59"/>
                  <a:pt x="400" y="61"/>
                  <a:pt x="401" y="61"/>
                </a:cubicBezTo>
                <a:cubicBezTo>
                  <a:pt x="402" y="61"/>
                  <a:pt x="403" y="61"/>
                  <a:pt x="403" y="62"/>
                </a:cubicBezTo>
                <a:cubicBezTo>
                  <a:pt x="403" y="63"/>
                  <a:pt x="403" y="63"/>
                  <a:pt x="403" y="64"/>
                </a:cubicBezTo>
                <a:cubicBezTo>
                  <a:pt x="401" y="64"/>
                  <a:pt x="401" y="64"/>
                  <a:pt x="399" y="64"/>
                </a:cubicBezTo>
                <a:cubicBezTo>
                  <a:pt x="398" y="64"/>
                  <a:pt x="398" y="64"/>
                  <a:pt x="397" y="64"/>
                </a:cubicBezTo>
                <a:cubicBezTo>
                  <a:pt x="397" y="64"/>
                  <a:pt x="397" y="65"/>
                  <a:pt x="396" y="65"/>
                </a:cubicBezTo>
                <a:cubicBezTo>
                  <a:pt x="396" y="65"/>
                  <a:pt x="396" y="65"/>
                  <a:pt x="395" y="65"/>
                </a:cubicBezTo>
                <a:cubicBezTo>
                  <a:pt x="394" y="65"/>
                  <a:pt x="395" y="65"/>
                  <a:pt x="394" y="66"/>
                </a:cubicBezTo>
                <a:cubicBezTo>
                  <a:pt x="394" y="66"/>
                  <a:pt x="394" y="66"/>
                  <a:pt x="394" y="66"/>
                </a:cubicBezTo>
                <a:cubicBezTo>
                  <a:pt x="393" y="66"/>
                  <a:pt x="393" y="67"/>
                  <a:pt x="392" y="67"/>
                </a:cubicBezTo>
                <a:cubicBezTo>
                  <a:pt x="392" y="67"/>
                  <a:pt x="392" y="67"/>
                  <a:pt x="392" y="67"/>
                </a:cubicBezTo>
                <a:cubicBezTo>
                  <a:pt x="391" y="67"/>
                  <a:pt x="393" y="67"/>
                  <a:pt x="391" y="68"/>
                </a:cubicBezTo>
                <a:cubicBezTo>
                  <a:pt x="390" y="68"/>
                  <a:pt x="391" y="68"/>
                  <a:pt x="391" y="69"/>
                </a:cubicBezTo>
                <a:cubicBezTo>
                  <a:pt x="391" y="70"/>
                  <a:pt x="391" y="70"/>
                  <a:pt x="392" y="70"/>
                </a:cubicBezTo>
                <a:cubicBezTo>
                  <a:pt x="392" y="71"/>
                  <a:pt x="392" y="71"/>
                  <a:pt x="392" y="72"/>
                </a:cubicBezTo>
                <a:cubicBezTo>
                  <a:pt x="393" y="72"/>
                  <a:pt x="394" y="72"/>
                  <a:pt x="394" y="72"/>
                </a:cubicBezTo>
                <a:cubicBezTo>
                  <a:pt x="394" y="71"/>
                  <a:pt x="394" y="71"/>
                  <a:pt x="394" y="71"/>
                </a:cubicBezTo>
                <a:cubicBezTo>
                  <a:pt x="394" y="70"/>
                  <a:pt x="395" y="71"/>
                  <a:pt x="395" y="71"/>
                </a:cubicBezTo>
                <a:cubicBezTo>
                  <a:pt x="395" y="71"/>
                  <a:pt x="396" y="70"/>
                  <a:pt x="396" y="71"/>
                </a:cubicBezTo>
                <a:cubicBezTo>
                  <a:pt x="396" y="72"/>
                  <a:pt x="395" y="72"/>
                  <a:pt x="396" y="72"/>
                </a:cubicBezTo>
                <a:cubicBezTo>
                  <a:pt x="398" y="72"/>
                  <a:pt x="400" y="73"/>
                  <a:pt x="401" y="71"/>
                </a:cubicBezTo>
                <a:cubicBezTo>
                  <a:pt x="400" y="71"/>
                  <a:pt x="400" y="71"/>
                  <a:pt x="400" y="71"/>
                </a:cubicBezTo>
                <a:cubicBezTo>
                  <a:pt x="400" y="70"/>
                  <a:pt x="400" y="70"/>
                  <a:pt x="401" y="70"/>
                </a:cubicBezTo>
                <a:cubicBezTo>
                  <a:pt x="401" y="70"/>
                  <a:pt x="401" y="69"/>
                  <a:pt x="401" y="69"/>
                </a:cubicBezTo>
                <a:cubicBezTo>
                  <a:pt x="401" y="69"/>
                  <a:pt x="402" y="70"/>
                  <a:pt x="402" y="70"/>
                </a:cubicBezTo>
                <a:cubicBezTo>
                  <a:pt x="402" y="70"/>
                  <a:pt x="402" y="70"/>
                  <a:pt x="402" y="70"/>
                </a:cubicBezTo>
                <a:cubicBezTo>
                  <a:pt x="402" y="71"/>
                  <a:pt x="402" y="71"/>
                  <a:pt x="402" y="71"/>
                </a:cubicBezTo>
                <a:cubicBezTo>
                  <a:pt x="402" y="72"/>
                  <a:pt x="404" y="72"/>
                  <a:pt x="404" y="72"/>
                </a:cubicBezTo>
                <a:cubicBezTo>
                  <a:pt x="404" y="72"/>
                  <a:pt x="404" y="70"/>
                  <a:pt x="404" y="70"/>
                </a:cubicBezTo>
                <a:cubicBezTo>
                  <a:pt x="404" y="70"/>
                  <a:pt x="405" y="69"/>
                  <a:pt x="405" y="70"/>
                </a:cubicBezTo>
                <a:cubicBezTo>
                  <a:pt x="405" y="70"/>
                  <a:pt x="405" y="71"/>
                  <a:pt x="405" y="71"/>
                </a:cubicBezTo>
                <a:cubicBezTo>
                  <a:pt x="406" y="71"/>
                  <a:pt x="406" y="72"/>
                  <a:pt x="407" y="72"/>
                </a:cubicBezTo>
                <a:cubicBezTo>
                  <a:pt x="408" y="72"/>
                  <a:pt x="408" y="72"/>
                  <a:pt x="409" y="72"/>
                </a:cubicBezTo>
                <a:cubicBezTo>
                  <a:pt x="409" y="72"/>
                  <a:pt x="411" y="72"/>
                  <a:pt x="412" y="73"/>
                </a:cubicBezTo>
                <a:cubicBezTo>
                  <a:pt x="411" y="72"/>
                  <a:pt x="413" y="73"/>
                  <a:pt x="412" y="73"/>
                </a:cubicBezTo>
                <a:cubicBezTo>
                  <a:pt x="413" y="73"/>
                  <a:pt x="413" y="74"/>
                  <a:pt x="413" y="73"/>
                </a:cubicBezTo>
                <a:cubicBezTo>
                  <a:pt x="413" y="73"/>
                  <a:pt x="412" y="72"/>
                  <a:pt x="413" y="72"/>
                </a:cubicBezTo>
                <a:cubicBezTo>
                  <a:pt x="413" y="72"/>
                  <a:pt x="414" y="71"/>
                  <a:pt x="414" y="71"/>
                </a:cubicBezTo>
                <a:cubicBezTo>
                  <a:pt x="414" y="71"/>
                  <a:pt x="415" y="71"/>
                  <a:pt x="415" y="71"/>
                </a:cubicBezTo>
                <a:cubicBezTo>
                  <a:pt x="416" y="70"/>
                  <a:pt x="414" y="69"/>
                  <a:pt x="414" y="69"/>
                </a:cubicBezTo>
                <a:cubicBezTo>
                  <a:pt x="415" y="69"/>
                  <a:pt x="416" y="70"/>
                  <a:pt x="417" y="69"/>
                </a:cubicBezTo>
                <a:cubicBezTo>
                  <a:pt x="417" y="68"/>
                  <a:pt x="418" y="68"/>
                  <a:pt x="418" y="68"/>
                </a:cubicBezTo>
                <a:cubicBezTo>
                  <a:pt x="418" y="67"/>
                  <a:pt x="418" y="67"/>
                  <a:pt x="418" y="67"/>
                </a:cubicBezTo>
                <a:cubicBezTo>
                  <a:pt x="419" y="67"/>
                  <a:pt x="418" y="67"/>
                  <a:pt x="419" y="67"/>
                </a:cubicBezTo>
                <a:cubicBezTo>
                  <a:pt x="419" y="68"/>
                  <a:pt x="419" y="69"/>
                  <a:pt x="418" y="69"/>
                </a:cubicBezTo>
                <a:cubicBezTo>
                  <a:pt x="418" y="69"/>
                  <a:pt x="418" y="69"/>
                  <a:pt x="418" y="70"/>
                </a:cubicBezTo>
                <a:cubicBezTo>
                  <a:pt x="419" y="71"/>
                  <a:pt x="419" y="70"/>
                  <a:pt x="420" y="70"/>
                </a:cubicBezTo>
                <a:cubicBezTo>
                  <a:pt x="421" y="70"/>
                  <a:pt x="421" y="70"/>
                  <a:pt x="422" y="70"/>
                </a:cubicBezTo>
                <a:cubicBezTo>
                  <a:pt x="423" y="70"/>
                  <a:pt x="423" y="70"/>
                  <a:pt x="423" y="70"/>
                </a:cubicBezTo>
                <a:cubicBezTo>
                  <a:pt x="423" y="70"/>
                  <a:pt x="423" y="70"/>
                  <a:pt x="424" y="70"/>
                </a:cubicBezTo>
                <a:cubicBezTo>
                  <a:pt x="424" y="70"/>
                  <a:pt x="425" y="70"/>
                  <a:pt x="425" y="70"/>
                </a:cubicBezTo>
                <a:cubicBezTo>
                  <a:pt x="426" y="70"/>
                  <a:pt x="429" y="70"/>
                  <a:pt x="428" y="67"/>
                </a:cubicBezTo>
                <a:cubicBezTo>
                  <a:pt x="428" y="67"/>
                  <a:pt x="427" y="66"/>
                  <a:pt x="427" y="66"/>
                </a:cubicBezTo>
                <a:cubicBezTo>
                  <a:pt x="428" y="66"/>
                  <a:pt x="428" y="68"/>
                  <a:pt x="429" y="67"/>
                </a:cubicBezTo>
                <a:cubicBezTo>
                  <a:pt x="429" y="67"/>
                  <a:pt x="428" y="68"/>
                  <a:pt x="429" y="69"/>
                </a:cubicBezTo>
                <a:cubicBezTo>
                  <a:pt x="430" y="70"/>
                  <a:pt x="431" y="70"/>
                  <a:pt x="431" y="69"/>
                </a:cubicBezTo>
                <a:cubicBezTo>
                  <a:pt x="432" y="67"/>
                  <a:pt x="434" y="71"/>
                  <a:pt x="433" y="71"/>
                </a:cubicBezTo>
                <a:cubicBezTo>
                  <a:pt x="433" y="72"/>
                  <a:pt x="433" y="73"/>
                  <a:pt x="433" y="74"/>
                </a:cubicBezTo>
                <a:cubicBezTo>
                  <a:pt x="434" y="74"/>
                  <a:pt x="435" y="73"/>
                  <a:pt x="435" y="74"/>
                </a:cubicBezTo>
                <a:cubicBezTo>
                  <a:pt x="437" y="74"/>
                  <a:pt x="437" y="72"/>
                  <a:pt x="438" y="72"/>
                </a:cubicBezTo>
                <a:cubicBezTo>
                  <a:pt x="439" y="72"/>
                  <a:pt x="439" y="71"/>
                  <a:pt x="439" y="71"/>
                </a:cubicBezTo>
                <a:cubicBezTo>
                  <a:pt x="440" y="71"/>
                  <a:pt x="440" y="70"/>
                  <a:pt x="441" y="69"/>
                </a:cubicBezTo>
                <a:cubicBezTo>
                  <a:pt x="441" y="70"/>
                  <a:pt x="442" y="71"/>
                  <a:pt x="443" y="70"/>
                </a:cubicBezTo>
                <a:cubicBezTo>
                  <a:pt x="443" y="70"/>
                  <a:pt x="444" y="70"/>
                  <a:pt x="444" y="70"/>
                </a:cubicBezTo>
                <a:cubicBezTo>
                  <a:pt x="444" y="69"/>
                  <a:pt x="444" y="70"/>
                  <a:pt x="444" y="70"/>
                </a:cubicBezTo>
                <a:cubicBezTo>
                  <a:pt x="445" y="68"/>
                  <a:pt x="447" y="68"/>
                  <a:pt x="448" y="67"/>
                </a:cubicBezTo>
                <a:cubicBezTo>
                  <a:pt x="447" y="66"/>
                  <a:pt x="447" y="66"/>
                  <a:pt x="446" y="66"/>
                </a:cubicBezTo>
                <a:cubicBezTo>
                  <a:pt x="445" y="66"/>
                  <a:pt x="446" y="66"/>
                  <a:pt x="445" y="66"/>
                </a:cubicBezTo>
                <a:cubicBezTo>
                  <a:pt x="444" y="66"/>
                  <a:pt x="444" y="66"/>
                  <a:pt x="444" y="66"/>
                </a:cubicBezTo>
                <a:cubicBezTo>
                  <a:pt x="444" y="65"/>
                  <a:pt x="443" y="65"/>
                  <a:pt x="443" y="64"/>
                </a:cubicBezTo>
                <a:cubicBezTo>
                  <a:pt x="442" y="64"/>
                  <a:pt x="442" y="63"/>
                  <a:pt x="441" y="63"/>
                </a:cubicBezTo>
                <a:cubicBezTo>
                  <a:pt x="440" y="63"/>
                  <a:pt x="438" y="63"/>
                  <a:pt x="437" y="63"/>
                </a:cubicBezTo>
                <a:cubicBezTo>
                  <a:pt x="437" y="62"/>
                  <a:pt x="441" y="62"/>
                  <a:pt x="441" y="62"/>
                </a:cubicBezTo>
                <a:cubicBezTo>
                  <a:pt x="441" y="62"/>
                  <a:pt x="442" y="62"/>
                  <a:pt x="443" y="62"/>
                </a:cubicBezTo>
                <a:cubicBezTo>
                  <a:pt x="443" y="61"/>
                  <a:pt x="446" y="61"/>
                  <a:pt x="447" y="61"/>
                </a:cubicBezTo>
                <a:cubicBezTo>
                  <a:pt x="447" y="61"/>
                  <a:pt x="447" y="61"/>
                  <a:pt x="447" y="60"/>
                </a:cubicBezTo>
                <a:cubicBezTo>
                  <a:pt x="447" y="60"/>
                  <a:pt x="448" y="59"/>
                  <a:pt x="447" y="59"/>
                </a:cubicBezTo>
                <a:cubicBezTo>
                  <a:pt x="446" y="59"/>
                  <a:pt x="447" y="58"/>
                  <a:pt x="447" y="58"/>
                </a:cubicBezTo>
                <a:cubicBezTo>
                  <a:pt x="448" y="57"/>
                  <a:pt x="451" y="58"/>
                  <a:pt x="453" y="58"/>
                </a:cubicBezTo>
                <a:cubicBezTo>
                  <a:pt x="454" y="58"/>
                  <a:pt x="455" y="57"/>
                  <a:pt x="456" y="57"/>
                </a:cubicBezTo>
                <a:cubicBezTo>
                  <a:pt x="457" y="57"/>
                  <a:pt x="458" y="57"/>
                  <a:pt x="458" y="55"/>
                </a:cubicBezTo>
                <a:cubicBezTo>
                  <a:pt x="457" y="55"/>
                  <a:pt x="457" y="56"/>
                  <a:pt x="456" y="55"/>
                </a:cubicBezTo>
                <a:cubicBezTo>
                  <a:pt x="456" y="55"/>
                  <a:pt x="456" y="55"/>
                  <a:pt x="456" y="55"/>
                </a:cubicBezTo>
                <a:cubicBezTo>
                  <a:pt x="455" y="55"/>
                  <a:pt x="456" y="55"/>
                  <a:pt x="456" y="55"/>
                </a:cubicBezTo>
                <a:cubicBezTo>
                  <a:pt x="457" y="55"/>
                  <a:pt x="458" y="54"/>
                  <a:pt x="458" y="54"/>
                </a:cubicBezTo>
                <a:cubicBezTo>
                  <a:pt x="459" y="54"/>
                  <a:pt x="459" y="55"/>
                  <a:pt x="459" y="55"/>
                </a:cubicBezTo>
                <a:cubicBezTo>
                  <a:pt x="459" y="55"/>
                  <a:pt x="459" y="54"/>
                  <a:pt x="460" y="54"/>
                </a:cubicBezTo>
                <a:cubicBezTo>
                  <a:pt x="460" y="54"/>
                  <a:pt x="461" y="54"/>
                  <a:pt x="461" y="54"/>
                </a:cubicBezTo>
                <a:cubicBezTo>
                  <a:pt x="461" y="54"/>
                  <a:pt x="461" y="53"/>
                  <a:pt x="460" y="53"/>
                </a:cubicBezTo>
                <a:cubicBezTo>
                  <a:pt x="460" y="53"/>
                  <a:pt x="459" y="52"/>
                  <a:pt x="459" y="52"/>
                </a:cubicBezTo>
                <a:cubicBezTo>
                  <a:pt x="461" y="52"/>
                  <a:pt x="462" y="52"/>
                  <a:pt x="463" y="52"/>
                </a:cubicBezTo>
                <a:cubicBezTo>
                  <a:pt x="464" y="52"/>
                  <a:pt x="464" y="51"/>
                  <a:pt x="465" y="51"/>
                </a:cubicBezTo>
                <a:cubicBezTo>
                  <a:pt x="465" y="50"/>
                  <a:pt x="465" y="50"/>
                  <a:pt x="465" y="49"/>
                </a:cubicBezTo>
                <a:cubicBezTo>
                  <a:pt x="463" y="49"/>
                  <a:pt x="462" y="49"/>
                  <a:pt x="461" y="49"/>
                </a:cubicBezTo>
                <a:cubicBezTo>
                  <a:pt x="461" y="48"/>
                  <a:pt x="461" y="48"/>
                  <a:pt x="460" y="48"/>
                </a:cubicBezTo>
                <a:cubicBezTo>
                  <a:pt x="459" y="48"/>
                  <a:pt x="458" y="48"/>
                  <a:pt x="457" y="47"/>
                </a:cubicBezTo>
                <a:cubicBezTo>
                  <a:pt x="457" y="48"/>
                  <a:pt x="456" y="48"/>
                  <a:pt x="455" y="48"/>
                </a:cubicBezTo>
                <a:cubicBezTo>
                  <a:pt x="455" y="48"/>
                  <a:pt x="454" y="48"/>
                  <a:pt x="454" y="48"/>
                </a:cubicBezTo>
                <a:cubicBezTo>
                  <a:pt x="454" y="48"/>
                  <a:pt x="453" y="49"/>
                  <a:pt x="453" y="49"/>
                </a:cubicBezTo>
                <a:cubicBezTo>
                  <a:pt x="453" y="49"/>
                  <a:pt x="452" y="49"/>
                  <a:pt x="452" y="49"/>
                </a:cubicBezTo>
                <a:cubicBezTo>
                  <a:pt x="451" y="49"/>
                  <a:pt x="452" y="49"/>
                  <a:pt x="451" y="49"/>
                </a:cubicBezTo>
                <a:cubicBezTo>
                  <a:pt x="451" y="49"/>
                  <a:pt x="451" y="49"/>
                  <a:pt x="451" y="49"/>
                </a:cubicBezTo>
                <a:cubicBezTo>
                  <a:pt x="451" y="50"/>
                  <a:pt x="449" y="50"/>
                  <a:pt x="449" y="50"/>
                </a:cubicBezTo>
                <a:cubicBezTo>
                  <a:pt x="448" y="50"/>
                  <a:pt x="448" y="50"/>
                  <a:pt x="448" y="50"/>
                </a:cubicBezTo>
                <a:cubicBezTo>
                  <a:pt x="448" y="50"/>
                  <a:pt x="448" y="50"/>
                  <a:pt x="448" y="49"/>
                </a:cubicBezTo>
                <a:cubicBezTo>
                  <a:pt x="448" y="49"/>
                  <a:pt x="448" y="49"/>
                  <a:pt x="449" y="49"/>
                </a:cubicBezTo>
                <a:cubicBezTo>
                  <a:pt x="450" y="48"/>
                  <a:pt x="450" y="48"/>
                  <a:pt x="451" y="47"/>
                </a:cubicBezTo>
                <a:cubicBezTo>
                  <a:pt x="449" y="47"/>
                  <a:pt x="447" y="46"/>
                  <a:pt x="445" y="46"/>
                </a:cubicBezTo>
                <a:cubicBezTo>
                  <a:pt x="445" y="46"/>
                  <a:pt x="446" y="46"/>
                  <a:pt x="446" y="46"/>
                </a:cubicBezTo>
                <a:cubicBezTo>
                  <a:pt x="447" y="46"/>
                  <a:pt x="447" y="46"/>
                  <a:pt x="447" y="46"/>
                </a:cubicBezTo>
                <a:cubicBezTo>
                  <a:pt x="449" y="46"/>
                  <a:pt x="448" y="46"/>
                  <a:pt x="448" y="46"/>
                </a:cubicBezTo>
                <a:cubicBezTo>
                  <a:pt x="448" y="46"/>
                  <a:pt x="449" y="46"/>
                  <a:pt x="449" y="46"/>
                </a:cubicBezTo>
                <a:cubicBezTo>
                  <a:pt x="450" y="46"/>
                  <a:pt x="449" y="46"/>
                  <a:pt x="450" y="46"/>
                </a:cubicBezTo>
                <a:cubicBezTo>
                  <a:pt x="450" y="46"/>
                  <a:pt x="451" y="46"/>
                  <a:pt x="451" y="46"/>
                </a:cubicBezTo>
                <a:cubicBezTo>
                  <a:pt x="452" y="47"/>
                  <a:pt x="452" y="47"/>
                  <a:pt x="452" y="47"/>
                </a:cubicBezTo>
                <a:cubicBezTo>
                  <a:pt x="453" y="48"/>
                  <a:pt x="454" y="46"/>
                  <a:pt x="455" y="46"/>
                </a:cubicBezTo>
                <a:cubicBezTo>
                  <a:pt x="455" y="46"/>
                  <a:pt x="455" y="47"/>
                  <a:pt x="455" y="47"/>
                </a:cubicBezTo>
                <a:cubicBezTo>
                  <a:pt x="456" y="47"/>
                  <a:pt x="457" y="47"/>
                  <a:pt x="458" y="46"/>
                </a:cubicBezTo>
                <a:cubicBezTo>
                  <a:pt x="457" y="45"/>
                  <a:pt x="457" y="45"/>
                  <a:pt x="455" y="45"/>
                </a:cubicBezTo>
                <a:cubicBezTo>
                  <a:pt x="455" y="45"/>
                  <a:pt x="452" y="44"/>
                  <a:pt x="452" y="44"/>
                </a:cubicBezTo>
                <a:cubicBezTo>
                  <a:pt x="453" y="44"/>
                  <a:pt x="455" y="44"/>
                  <a:pt x="456" y="44"/>
                </a:cubicBezTo>
                <a:cubicBezTo>
                  <a:pt x="456" y="44"/>
                  <a:pt x="456" y="44"/>
                  <a:pt x="456" y="44"/>
                </a:cubicBezTo>
                <a:cubicBezTo>
                  <a:pt x="457" y="44"/>
                  <a:pt x="457" y="44"/>
                  <a:pt x="457" y="44"/>
                </a:cubicBezTo>
                <a:cubicBezTo>
                  <a:pt x="458" y="44"/>
                  <a:pt x="459" y="45"/>
                  <a:pt x="459" y="45"/>
                </a:cubicBezTo>
                <a:cubicBezTo>
                  <a:pt x="460" y="45"/>
                  <a:pt x="461" y="45"/>
                  <a:pt x="461" y="44"/>
                </a:cubicBezTo>
                <a:cubicBezTo>
                  <a:pt x="458" y="43"/>
                  <a:pt x="455" y="43"/>
                  <a:pt x="452" y="43"/>
                </a:cubicBezTo>
                <a:cubicBezTo>
                  <a:pt x="452" y="42"/>
                  <a:pt x="452" y="42"/>
                  <a:pt x="452" y="41"/>
                </a:cubicBezTo>
                <a:cubicBezTo>
                  <a:pt x="453" y="41"/>
                  <a:pt x="455" y="42"/>
                  <a:pt x="456" y="42"/>
                </a:cubicBezTo>
                <a:cubicBezTo>
                  <a:pt x="456" y="41"/>
                  <a:pt x="456" y="41"/>
                  <a:pt x="456" y="41"/>
                </a:cubicBezTo>
                <a:cubicBezTo>
                  <a:pt x="457" y="41"/>
                  <a:pt x="457" y="41"/>
                  <a:pt x="457" y="41"/>
                </a:cubicBezTo>
                <a:cubicBezTo>
                  <a:pt x="458" y="42"/>
                  <a:pt x="458" y="42"/>
                  <a:pt x="459" y="43"/>
                </a:cubicBezTo>
                <a:cubicBezTo>
                  <a:pt x="460" y="43"/>
                  <a:pt x="461" y="42"/>
                  <a:pt x="461" y="43"/>
                </a:cubicBezTo>
                <a:cubicBezTo>
                  <a:pt x="461" y="43"/>
                  <a:pt x="461" y="43"/>
                  <a:pt x="462" y="43"/>
                </a:cubicBezTo>
                <a:cubicBezTo>
                  <a:pt x="461" y="42"/>
                  <a:pt x="461" y="42"/>
                  <a:pt x="461" y="42"/>
                </a:cubicBezTo>
                <a:cubicBezTo>
                  <a:pt x="462" y="42"/>
                  <a:pt x="463" y="42"/>
                  <a:pt x="464" y="43"/>
                </a:cubicBezTo>
                <a:cubicBezTo>
                  <a:pt x="465" y="43"/>
                  <a:pt x="466" y="42"/>
                  <a:pt x="466" y="41"/>
                </a:cubicBezTo>
                <a:cubicBezTo>
                  <a:pt x="467" y="42"/>
                  <a:pt x="467" y="42"/>
                  <a:pt x="468" y="42"/>
                </a:cubicBezTo>
                <a:cubicBezTo>
                  <a:pt x="469" y="42"/>
                  <a:pt x="470" y="42"/>
                  <a:pt x="470" y="43"/>
                </a:cubicBezTo>
                <a:cubicBezTo>
                  <a:pt x="471" y="42"/>
                  <a:pt x="471" y="41"/>
                  <a:pt x="472" y="42"/>
                </a:cubicBezTo>
                <a:cubicBezTo>
                  <a:pt x="473" y="43"/>
                  <a:pt x="474" y="42"/>
                  <a:pt x="474" y="42"/>
                </a:cubicBezTo>
                <a:cubicBezTo>
                  <a:pt x="474" y="40"/>
                  <a:pt x="472" y="39"/>
                  <a:pt x="474" y="40"/>
                </a:cubicBezTo>
                <a:cubicBezTo>
                  <a:pt x="476" y="40"/>
                  <a:pt x="476" y="40"/>
                  <a:pt x="477" y="39"/>
                </a:cubicBezTo>
                <a:cubicBezTo>
                  <a:pt x="477" y="38"/>
                  <a:pt x="480" y="38"/>
                  <a:pt x="481" y="38"/>
                </a:cubicBezTo>
                <a:cubicBezTo>
                  <a:pt x="480" y="37"/>
                  <a:pt x="480" y="37"/>
                  <a:pt x="479" y="37"/>
                </a:cubicBezTo>
                <a:cubicBezTo>
                  <a:pt x="477" y="37"/>
                  <a:pt x="478" y="37"/>
                  <a:pt x="479" y="35"/>
                </a:cubicBezTo>
                <a:cubicBezTo>
                  <a:pt x="479" y="35"/>
                  <a:pt x="481" y="36"/>
                  <a:pt x="481" y="36"/>
                </a:cubicBezTo>
                <a:cubicBezTo>
                  <a:pt x="481" y="37"/>
                  <a:pt x="482" y="36"/>
                  <a:pt x="482" y="37"/>
                </a:cubicBezTo>
                <a:cubicBezTo>
                  <a:pt x="483" y="37"/>
                  <a:pt x="484" y="37"/>
                  <a:pt x="484" y="36"/>
                </a:cubicBezTo>
                <a:cubicBezTo>
                  <a:pt x="485" y="35"/>
                  <a:pt x="484" y="35"/>
                  <a:pt x="485" y="35"/>
                </a:cubicBezTo>
                <a:cubicBezTo>
                  <a:pt x="486" y="35"/>
                  <a:pt x="486" y="35"/>
                  <a:pt x="486" y="35"/>
                </a:cubicBezTo>
                <a:cubicBezTo>
                  <a:pt x="487" y="35"/>
                  <a:pt x="486" y="34"/>
                  <a:pt x="486" y="33"/>
                </a:cubicBezTo>
                <a:cubicBezTo>
                  <a:pt x="486" y="33"/>
                  <a:pt x="487" y="32"/>
                  <a:pt x="487" y="32"/>
                </a:cubicBezTo>
                <a:cubicBezTo>
                  <a:pt x="488" y="32"/>
                  <a:pt x="487" y="33"/>
                  <a:pt x="488" y="34"/>
                </a:cubicBezTo>
                <a:cubicBezTo>
                  <a:pt x="488" y="34"/>
                  <a:pt x="488" y="34"/>
                  <a:pt x="489" y="34"/>
                </a:cubicBezTo>
                <a:cubicBezTo>
                  <a:pt x="489" y="34"/>
                  <a:pt x="489" y="33"/>
                  <a:pt x="490" y="34"/>
                </a:cubicBezTo>
                <a:cubicBezTo>
                  <a:pt x="490" y="34"/>
                  <a:pt x="491" y="32"/>
                  <a:pt x="492" y="32"/>
                </a:cubicBezTo>
                <a:cubicBezTo>
                  <a:pt x="492" y="32"/>
                  <a:pt x="492" y="32"/>
                  <a:pt x="493" y="32"/>
                </a:cubicBezTo>
                <a:cubicBezTo>
                  <a:pt x="493" y="32"/>
                  <a:pt x="493" y="31"/>
                  <a:pt x="493" y="31"/>
                </a:cubicBezTo>
                <a:cubicBezTo>
                  <a:pt x="494" y="31"/>
                  <a:pt x="494" y="31"/>
                  <a:pt x="494" y="31"/>
                </a:cubicBezTo>
                <a:cubicBezTo>
                  <a:pt x="495" y="31"/>
                  <a:pt x="495" y="30"/>
                  <a:pt x="495" y="30"/>
                </a:cubicBezTo>
                <a:cubicBezTo>
                  <a:pt x="496" y="30"/>
                  <a:pt x="497" y="29"/>
                  <a:pt x="497" y="29"/>
                </a:cubicBezTo>
                <a:cubicBezTo>
                  <a:pt x="498" y="29"/>
                  <a:pt x="497" y="29"/>
                  <a:pt x="498" y="29"/>
                </a:cubicBezTo>
                <a:cubicBezTo>
                  <a:pt x="499" y="28"/>
                  <a:pt x="502" y="28"/>
                  <a:pt x="503" y="28"/>
                </a:cubicBezTo>
                <a:cubicBezTo>
                  <a:pt x="504" y="28"/>
                  <a:pt x="504" y="28"/>
                  <a:pt x="505" y="28"/>
                </a:cubicBezTo>
                <a:cubicBezTo>
                  <a:pt x="505" y="28"/>
                  <a:pt x="505" y="27"/>
                  <a:pt x="505" y="27"/>
                </a:cubicBezTo>
                <a:cubicBezTo>
                  <a:pt x="505" y="27"/>
                  <a:pt x="506" y="27"/>
                  <a:pt x="506" y="27"/>
                </a:cubicBezTo>
                <a:cubicBezTo>
                  <a:pt x="506" y="27"/>
                  <a:pt x="507" y="27"/>
                  <a:pt x="507" y="27"/>
                </a:cubicBezTo>
                <a:cubicBezTo>
                  <a:pt x="507" y="27"/>
                  <a:pt x="507" y="27"/>
                  <a:pt x="507" y="27"/>
                </a:cubicBezTo>
                <a:cubicBezTo>
                  <a:pt x="509" y="27"/>
                  <a:pt x="510" y="27"/>
                  <a:pt x="511" y="26"/>
                </a:cubicBezTo>
                <a:cubicBezTo>
                  <a:pt x="512" y="25"/>
                  <a:pt x="514" y="24"/>
                  <a:pt x="515" y="24"/>
                </a:cubicBezTo>
                <a:cubicBezTo>
                  <a:pt x="515" y="23"/>
                  <a:pt x="515" y="23"/>
                  <a:pt x="515" y="23"/>
                </a:cubicBezTo>
                <a:cubicBezTo>
                  <a:pt x="513" y="23"/>
                  <a:pt x="512" y="23"/>
                  <a:pt x="510" y="24"/>
                </a:cubicBezTo>
                <a:cubicBezTo>
                  <a:pt x="510" y="24"/>
                  <a:pt x="509" y="24"/>
                  <a:pt x="508" y="24"/>
                </a:cubicBezTo>
                <a:cubicBezTo>
                  <a:pt x="508" y="24"/>
                  <a:pt x="509" y="25"/>
                  <a:pt x="507" y="25"/>
                </a:cubicBezTo>
                <a:cubicBezTo>
                  <a:pt x="507" y="25"/>
                  <a:pt x="503" y="25"/>
                  <a:pt x="503" y="25"/>
                </a:cubicBezTo>
                <a:cubicBezTo>
                  <a:pt x="503" y="25"/>
                  <a:pt x="504" y="24"/>
                  <a:pt x="504" y="24"/>
                </a:cubicBezTo>
                <a:cubicBezTo>
                  <a:pt x="505" y="24"/>
                  <a:pt x="505" y="24"/>
                  <a:pt x="506" y="24"/>
                </a:cubicBezTo>
                <a:cubicBezTo>
                  <a:pt x="507" y="24"/>
                  <a:pt x="506" y="24"/>
                  <a:pt x="507" y="23"/>
                </a:cubicBezTo>
                <a:cubicBezTo>
                  <a:pt x="508" y="23"/>
                  <a:pt x="509" y="23"/>
                  <a:pt x="510" y="23"/>
                </a:cubicBezTo>
                <a:cubicBezTo>
                  <a:pt x="510" y="22"/>
                  <a:pt x="509" y="22"/>
                  <a:pt x="509" y="22"/>
                </a:cubicBezTo>
                <a:cubicBezTo>
                  <a:pt x="510" y="22"/>
                  <a:pt x="510" y="22"/>
                  <a:pt x="510" y="22"/>
                </a:cubicBezTo>
                <a:cubicBezTo>
                  <a:pt x="510" y="22"/>
                  <a:pt x="511" y="23"/>
                  <a:pt x="511" y="23"/>
                </a:cubicBezTo>
                <a:cubicBezTo>
                  <a:pt x="512" y="23"/>
                  <a:pt x="512" y="22"/>
                  <a:pt x="512" y="22"/>
                </a:cubicBezTo>
                <a:cubicBezTo>
                  <a:pt x="514" y="22"/>
                  <a:pt x="514" y="22"/>
                  <a:pt x="515" y="22"/>
                </a:cubicBezTo>
                <a:cubicBezTo>
                  <a:pt x="515" y="22"/>
                  <a:pt x="517" y="20"/>
                  <a:pt x="517" y="20"/>
                </a:cubicBezTo>
                <a:cubicBezTo>
                  <a:pt x="517" y="20"/>
                  <a:pt x="518" y="20"/>
                  <a:pt x="519" y="20"/>
                </a:cubicBezTo>
                <a:cubicBezTo>
                  <a:pt x="519" y="20"/>
                  <a:pt x="520" y="20"/>
                  <a:pt x="520" y="20"/>
                </a:cubicBezTo>
                <a:cubicBezTo>
                  <a:pt x="520" y="18"/>
                  <a:pt x="522" y="19"/>
                  <a:pt x="522" y="18"/>
                </a:cubicBezTo>
                <a:cubicBezTo>
                  <a:pt x="523" y="18"/>
                  <a:pt x="523" y="17"/>
                  <a:pt x="524" y="17"/>
                </a:cubicBezTo>
                <a:cubicBezTo>
                  <a:pt x="524" y="17"/>
                  <a:pt x="525" y="18"/>
                  <a:pt x="525" y="17"/>
                </a:cubicBezTo>
                <a:cubicBezTo>
                  <a:pt x="525" y="17"/>
                  <a:pt x="525" y="17"/>
                  <a:pt x="525" y="17"/>
                </a:cubicBezTo>
                <a:cubicBezTo>
                  <a:pt x="526" y="17"/>
                  <a:pt x="526" y="17"/>
                  <a:pt x="527" y="17"/>
                </a:cubicBezTo>
                <a:cubicBezTo>
                  <a:pt x="527" y="17"/>
                  <a:pt x="527" y="16"/>
                  <a:pt x="528" y="15"/>
                </a:cubicBezTo>
                <a:cubicBezTo>
                  <a:pt x="529" y="14"/>
                  <a:pt x="526" y="14"/>
                  <a:pt x="525" y="14"/>
                </a:cubicBezTo>
                <a:cubicBezTo>
                  <a:pt x="524" y="14"/>
                  <a:pt x="524" y="13"/>
                  <a:pt x="523" y="13"/>
                </a:cubicBezTo>
                <a:cubicBezTo>
                  <a:pt x="522" y="13"/>
                  <a:pt x="522" y="13"/>
                  <a:pt x="522" y="13"/>
                </a:cubicBezTo>
                <a:cubicBezTo>
                  <a:pt x="521" y="13"/>
                  <a:pt x="520" y="13"/>
                  <a:pt x="519" y="13"/>
                </a:cubicBezTo>
                <a:cubicBezTo>
                  <a:pt x="519" y="12"/>
                  <a:pt x="519" y="12"/>
                  <a:pt x="518" y="11"/>
                </a:cubicBezTo>
                <a:cubicBezTo>
                  <a:pt x="518" y="11"/>
                  <a:pt x="517" y="11"/>
                  <a:pt x="517" y="11"/>
                </a:cubicBezTo>
                <a:cubicBezTo>
                  <a:pt x="517" y="10"/>
                  <a:pt x="516" y="10"/>
                  <a:pt x="516" y="10"/>
                </a:cubicBezTo>
                <a:cubicBezTo>
                  <a:pt x="515" y="10"/>
                  <a:pt x="514" y="10"/>
                  <a:pt x="514" y="10"/>
                </a:cubicBezTo>
                <a:cubicBezTo>
                  <a:pt x="513" y="10"/>
                  <a:pt x="513" y="10"/>
                  <a:pt x="512" y="10"/>
                </a:cubicBezTo>
                <a:cubicBezTo>
                  <a:pt x="512" y="10"/>
                  <a:pt x="512" y="9"/>
                  <a:pt x="512" y="9"/>
                </a:cubicBezTo>
                <a:cubicBezTo>
                  <a:pt x="511" y="9"/>
                  <a:pt x="511" y="9"/>
                  <a:pt x="510" y="9"/>
                </a:cubicBezTo>
                <a:cubicBezTo>
                  <a:pt x="509" y="9"/>
                  <a:pt x="508" y="9"/>
                  <a:pt x="507" y="9"/>
                </a:cubicBezTo>
                <a:cubicBezTo>
                  <a:pt x="507" y="9"/>
                  <a:pt x="506" y="8"/>
                  <a:pt x="506" y="8"/>
                </a:cubicBezTo>
                <a:cubicBezTo>
                  <a:pt x="506" y="8"/>
                  <a:pt x="505" y="9"/>
                  <a:pt x="506" y="9"/>
                </a:cubicBezTo>
                <a:cubicBezTo>
                  <a:pt x="505" y="9"/>
                  <a:pt x="504" y="8"/>
                  <a:pt x="503" y="8"/>
                </a:cubicBezTo>
                <a:cubicBezTo>
                  <a:pt x="503" y="9"/>
                  <a:pt x="502" y="10"/>
                  <a:pt x="501" y="10"/>
                </a:cubicBezTo>
                <a:cubicBezTo>
                  <a:pt x="501" y="11"/>
                  <a:pt x="501" y="11"/>
                  <a:pt x="500" y="12"/>
                </a:cubicBezTo>
                <a:cubicBezTo>
                  <a:pt x="499" y="12"/>
                  <a:pt x="499" y="12"/>
                  <a:pt x="499" y="12"/>
                </a:cubicBezTo>
                <a:cubicBezTo>
                  <a:pt x="499" y="12"/>
                  <a:pt x="499" y="12"/>
                  <a:pt x="499" y="12"/>
                </a:cubicBezTo>
                <a:cubicBezTo>
                  <a:pt x="498" y="12"/>
                  <a:pt x="498" y="12"/>
                  <a:pt x="498" y="12"/>
                </a:cubicBezTo>
                <a:cubicBezTo>
                  <a:pt x="497" y="12"/>
                  <a:pt x="498" y="12"/>
                  <a:pt x="497" y="13"/>
                </a:cubicBezTo>
                <a:cubicBezTo>
                  <a:pt x="497" y="13"/>
                  <a:pt x="496" y="13"/>
                  <a:pt x="496" y="14"/>
                </a:cubicBezTo>
                <a:cubicBezTo>
                  <a:pt x="495" y="14"/>
                  <a:pt x="495" y="13"/>
                  <a:pt x="495" y="13"/>
                </a:cubicBezTo>
                <a:cubicBezTo>
                  <a:pt x="495" y="14"/>
                  <a:pt x="492" y="14"/>
                  <a:pt x="491" y="14"/>
                </a:cubicBezTo>
                <a:cubicBezTo>
                  <a:pt x="491" y="14"/>
                  <a:pt x="490" y="15"/>
                  <a:pt x="490" y="15"/>
                </a:cubicBezTo>
                <a:cubicBezTo>
                  <a:pt x="490" y="16"/>
                  <a:pt x="489" y="15"/>
                  <a:pt x="489" y="15"/>
                </a:cubicBezTo>
                <a:cubicBezTo>
                  <a:pt x="489" y="15"/>
                  <a:pt x="490" y="14"/>
                  <a:pt x="490" y="14"/>
                </a:cubicBezTo>
                <a:cubicBezTo>
                  <a:pt x="491" y="13"/>
                  <a:pt x="492" y="13"/>
                  <a:pt x="492" y="13"/>
                </a:cubicBezTo>
                <a:cubicBezTo>
                  <a:pt x="493" y="13"/>
                  <a:pt x="493" y="13"/>
                  <a:pt x="494" y="13"/>
                </a:cubicBezTo>
                <a:cubicBezTo>
                  <a:pt x="494" y="13"/>
                  <a:pt x="495" y="13"/>
                  <a:pt x="495" y="13"/>
                </a:cubicBezTo>
                <a:cubicBezTo>
                  <a:pt x="495" y="13"/>
                  <a:pt x="495" y="12"/>
                  <a:pt x="495" y="12"/>
                </a:cubicBezTo>
                <a:cubicBezTo>
                  <a:pt x="495" y="12"/>
                  <a:pt x="495" y="12"/>
                  <a:pt x="496" y="12"/>
                </a:cubicBezTo>
                <a:cubicBezTo>
                  <a:pt x="496" y="12"/>
                  <a:pt x="495" y="12"/>
                  <a:pt x="496" y="12"/>
                </a:cubicBezTo>
                <a:cubicBezTo>
                  <a:pt x="496" y="12"/>
                  <a:pt x="497" y="12"/>
                  <a:pt x="497" y="12"/>
                </a:cubicBezTo>
                <a:cubicBezTo>
                  <a:pt x="498" y="12"/>
                  <a:pt x="498" y="11"/>
                  <a:pt x="499" y="10"/>
                </a:cubicBezTo>
                <a:cubicBezTo>
                  <a:pt x="500" y="10"/>
                  <a:pt x="500" y="9"/>
                  <a:pt x="500" y="8"/>
                </a:cubicBezTo>
                <a:cubicBezTo>
                  <a:pt x="499" y="8"/>
                  <a:pt x="498" y="8"/>
                  <a:pt x="497" y="7"/>
                </a:cubicBezTo>
                <a:cubicBezTo>
                  <a:pt x="496" y="7"/>
                  <a:pt x="496" y="7"/>
                  <a:pt x="495" y="7"/>
                </a:cubicBezTo>
                <a:cubicBezTo>
                  <a:pt x="493" y="7"/>
                  <a:pt x="495" y="8"/>
                  <a:pt x="495" y="8"/>
                </a:cubicBezTo>
                <a:cubicBezTo>
                  <a:pt x="493" y="8"/>
                  <a:pt x="491" y="8"/>
                  <a:pt x="489" y="8"/>
                </a:cubicBezTo>
                <a:cubicBezTo>
                  <a:pt x="489" y="8"/>
                  <a:pt x="489" y="8"/>
                  <a:pt x="489" y="8"/>
                </a:cubicBezTo>
                <a:cubicBezTo>
                  <a:pt x="489" y="8"/>
                  <a:pt x="488" y="8"/>
                  <a:pt x="487" y="8"/>
                </a:cubicBezTo>
                <a:cubicBezTo>
                  <a:pt x="486" y="8"/>
                  <a:pt x="486" y="8"/>
                  <a:pt x="486" y="7"/>
                </a:cubicBezTo>
                <a:cubicBezTo>
                  <a:pt x="485" y="7"/>
                  <a:pt x="485" y="7"/>
                  <a:pt x="485" y="7"/>
                </a:cubicBezTo>
                <a:cubicBezTo>
                  <a:pt x="483" y="8"/>
                  <a:pt x="482" y="7"/>
                  <a:pt x="481" y="7"/>
                </a:cubicBezTo>
                <a:cubicBezTo>
                  <a:pt x="480" y="7"/>
                  <a:pt x="477" y="8"/>
                  <a:pt x="477" y="9"/>
                </a:cubicBezTo>
                <a:cubicBezTo>
                  <a:pt x="477" y="9"/>
                  <a:pt x="478" y="10"/>
                  <a:pt x="477" y="10"/>
                </a:cubicBezTo>
                <a:cubicBezTo>
                  <a:pt x="477" y="10"/>
                  <a:pt x="476" y="10"/>
                  <a:pt x="477" y="9"/>
                </a:cubicBezTo>
                <a:cubicBezTo>
                  <a:pt x="475" y="9"/>
                  <a:pt x="473" y="10"/>
                  <a:pt x="471" y="11"/>
                </a:cubicBezTo>
                <a:cubicBezTo>
                  <a:pt x="470" y="11"/>
                  <a:pt x="470" y="11"/>
                  <a:pt x="470" y="12"/>
                </a:cubicBezTo>
                <a:cubicBezTo>
                  <a:pt x="470" y="12"/>
                  <a:pt x="471" y="12"/>
                  <a:pt x="471" y="13"/>
                </a:cubicBezTo>
                <a:cubicBezTo>
                  <a:pt x="470" y="13"/>
                  <a:pt x="469" y="12"/>
                  <a:pt x="468" y="12"/>
                </a:cubicBezTo>
                <a:cubicBezTo>
                  <a:pt x="467" y="12"/>
                  <a:pt x="467" y="10"/>
                  <a:pt x="467" y="10"/>
                </a:cubicBezTo>
                <a:cubicBezTo>
                  <a:pt x="466" y="10"/>
                  <a:pt x="466" y="11"/>
                  <a:pt x="466" y="10"/>
                </a:cubicBezTo>
                <a:cubicBezTo>
                  <a:pt x="462" y="11"/>
                  <a:pt x="458" y="10"/>
                  <a:pt x="453" y="10"/>
                </a:cubicBezTo>
                <a:cubicBezTo>
                  <a:pt x="452" y="10"/>
                  <a:pt x="451" y="11"/>
                  <a:pt x="450" y="11"/>
                </a:cubicBezTo>
                <a:cubicBezTo>
                  <a:pt x="449" y="12"/>
                  <a:pt x="451" y="13"/>
                  <a:pt x="451" y="13"/>
                </a:cubicBezTo>
                <a:cubicBezTo>
                  <a:pt x="451" y="14"/>
                  <a:pt x="453" y="13"/>
                  <a:pt x="453" y="14"/>
                </a:cubicBezTo>
                <a:cubicBezTo>
                  <a:pt x="453" y="14"/>
                  <a:pt x="454" y="15"/>
                  <a:pt x="455" y="15"/>
                </a:cubicBezTo>
                <a:cubicBezTo>
                  <a:pt x="455" y="16"/>
                  <a:pt x="456" y="15"/>
                  <a:pt x="456" y="16"/>
                </a:cubicBezTo>
                <a:cubicBezTo>
                  <a:pt x="455" y="17"/>
                  <a:pt x="455" y="16"/>
                  <a:pt x="455" y="17"/>
                </a:cubicBezTo>
                <a:cubicBezTo>
                  <a:pt x="455" y="18"/>
                  <a:pt x="454" y="16"/>
                  <a:pt x="454" y="16"/>
                </a:cubicBezTo>
                <a:cubicBezTo>
                  <a:pt x="454" y="15"/>
                  <a:pt x="454" y="15"/>
                  <a:pt x="453" y="15"/>
                </a:cubicBezTo>
                <a:cubicBezTo>
                  <a:pt x="452" y="15"/>
                  <a:pt x="450" y="15"/>
                  <a:pt x="450" y="14"/>
                </a:cubicBezTo>
                <a:cubicBezTo>
                  <a:pt x="450" y="13"/>
                  <a:pt x="449" y="12"/>
                  <a:pt x="448" y="13"/>
                </a:cubicBezTo>
                <a:cubicBezTo>
                  <a:pt x="448" y="13"/>
                  <a:pt x="447" y="14"/>
                  <a:pt x="447" y="14"/>
                </a:cubicBezTo>
                <a:cubicBezTo>
                  <a:pt x="446" y="14"/>
                  <a:pt x="446" y="14"/>
                  <a:pt x="445" y="14"/>
                </a:cubicBezTo>
                <a:cubicBezTo>
                  <a:pt x="445" y="14"/>
                  <a:pt x="444" y="14"/>
                  <a:pt x="444" y="14"/>
                </a:cubicBezTo>
                <a:cubicBezTo>
                  <a:pt x="444" y="14"/>
                  <a:pt x="443" y="12"/>
                  <a:pt x="443" y="12"/>
                </a:cubicBezTo>
                <a:cubicBezTo>
                  <a:pt x="443" y="12"/>
                  <a:pt x="443" y="12"/>
                  <a:pt x="443" y="13"/>
                </a:cubicBezTo>
                <a:cubicBezTo>
                  <a:pt x="443" y="13"/>
                  <a:pt x="443" y="13"/>
                  <a:pt x="443" y="13"/>
                </a:cubicBezTo>
                <a:cubicBezTo>
                  <a:pt x="443" y="14"/>
                  <a:pt x="442" y="13"/>
                  <a:pt x="442" y="14"/>
                </a:cubicBezTo>
                <a:cubicBezTo>
                  <a:pt x="442" y="14"/>
                  <a:pt x="440" y="17"/>
                  <a:pt x="439" y="16"/>
                </a:cubicBezTo>
                <a:cubicBezTo>
                  <a:pt x="438" y="15"/>
                  <a:pt x="438" y="15"/>
                  <a:pt x="438" y="14"/>
                </a:cubicBezTo>
                <a:cubicBezTo>
                  <a:pt x="438" y="14"/>
                  <a:pt x="437" y="14"/>
                  <a:pt x="436" y="14"/>
                </a:cubicBezTo>
                <a:cubicBezTo>
                  <a:pt x="436" y="15"/>
                  <a:pt x="436" y="16"/>
                  <a:pt x="437" y="16"/>
                </a:cubicBezTo>
                <a:cubicBezTo>
                  <a:pt x="437" y="16"/>
                  <a:pt x="437" y="17"/>
                  <a:pt x="437" y="17"/>
                </a:cubicBezTo>
                <a:cubicBezTo>
                  <a:pt x="438" y="17"/>
                  <a:pt x="438" y="16"/>
                  <a:pt x="439" y="17"/>
                </a:cubicBezTo>
                <a:cubicBezTo>
                  <a:pt x="439" y="18"/>
                  <a:pt x="440" y="17"/>
                  <a:pt x="440" y="17"/>
                </a:cubicBezTo>
                <a:cubicBezTo>
                  <a:pt x="441" y="17"/>
                  <a:pt x="441" y="17"/>
                  <a:pt x="441" y="18"/>
                </a:cubicBezTo>
                <a:cubicBezTo>
                  <a:pt x="441" y="18"/>
                  <a:pt x="442" y="18"/>
                  <a:pt x="442" y="18"/>
                </a:cubicBezTo>
                <a:cubicBezTo>
                  <a:pt x="443" y="18"/>
                  <a:pt x="443" y="18"/>
                  <a:pt x="442" y="18"/>
                </a:cubicBezTo>
                <a:cubicBezTo>
                  <a:pt x="441" y="18"/>
                  <a:pt x="441" y="19"/>
                  <a:pt x="440" y="19"/>
                </a:cubicBezTo>
                <a:cubicBezTo>
                  <a:pt x="440" y="19"/>
                  <a:pt x="441" y="18"/>
                  <a:pt x="440" y="18"/>
                </a:cubicBezTo>
                <a:cubicBezTo>
                  <a:pt x="439" y="18"/>
                  <a:pt x="438" y="17"/>
                  <a:pt x="437" y="17"/>
                </a:cubicBezTo>
                <a:cubicBezTo>
                  <a:pt x="436" y="17"/>
                  <a:pt x="436" y="16"/>
                  <a:pt x="435" y="16"/>
                </a:cubicBezTo>
                <a:cubicBezTo>
                  <a:pt x="435" y="16"/>
                  <a:pt x="434" y="16"/>
                  <a:pt x="434" y="16"/>
                </a:cubicBezTo>
                <a:cubicBezTo>
                  <a:pt x="433" y="16"/>
                  <a:pt x="433" y="15"/>
                  <a:pt x="432" y="15"/>
                </a:cubicBezTo>
                <a:cubicBezTo>
                  <a:pt x="432" y="15"/>
                  <a:pt x="432" y="15"/>
                  <a:pt x="432" y="15"/>
                </a:cubicBezTo>
                <a:cubicBezTo>
                  <a:pt x="431" y="14"/>
                  <a:pt x="432" y="16"/>
                  <a:pt x="431" y="14"/>
                </a:cubicBezTo>
                <a:cubicBezTo>
                  <a:pt x="430" y="14"/>
                  <a:pt x="429" y="14"/>
                  <a:pt x="428" y="14"/>
                </a:cubicBezTo>
                <a:cubicBezTo>
                  <a:pt x="428" y="14"/>
                  <a:pt x="429" y="15"/>
                  <a:pt x="429" y="16"/>
                </a:cubicBezTo>
                <a:cubicBezTo>
                  <a:pt x="428" y="16"/>
                  <a:pt x="428" y="16"/>
                  <a:pt x="428" y="16"/>
                </a:cubicBezTo>
                <a:cubicBezTo>
                  <a:pt x="428" y="17"/>
                  <a:pt x="428" y="18"/>
                  <a:pt x="429" y="19"/>
                </a:cubicBezTo>
                <a:cubicBezTo>
                  <a:pt x="430" y="20"/>
                  <a:pt x="431" y="19"/>
                  <a:pt x="431" y="20"/>
                </a:cubicBezTo>
                <a:cubicBezTo>
                  <a:pt x="430" y="20"/>
                  <a:pt x="427" y="17"/>
                  <a:pt x="427" y="18"/>
                </a:cubicBezTo>
                <a:cubicBezTo>
                  <a:pt x="427" y="18"/>
                  <a:pt x="427" y="20"/>
                  <a:pt x="427" y="20"/>
                </a:cubicBezTo>
                <a:cubicBezTo>
                  <a:pt x="426" y="19"/>
                  <a:pt x="425" y="18"/>
                  <a:pt x="424" y="18"/>
                </a:cubicBezTo>
                <a:cubicBezTo>
                  <a:pt x="424" y="17"/>
                  <a:pt x="424" y="17"/>
                  <a:pt x="424" y="17"/>
                </a:cubicBezTo>
                <a:cubicBezTo>
                  <a:pt x="424" y="16"/>
                  <a:pt x="423" y="17"/>
                  <a:pt x="423" y="17"/>
                </a:cubicBezTo>
                <a:cubicBezTo>
                  <a:pt x="423" y="16"/>
                  <a:pt x="422" y="16"/>
                  <a:pt x="421" y="16"/>
                </a:cubicBezTo>
                <a:cubicBezTo>
                  <a:pt x="421" y="16"/>
                  <a:pt x="421" y="16"/>
                  <a:pt x="421" y="16"/>
                </a:cubicBezTo>
                <a:cubicBezTo>
                  <a:pt x="420" y="16"/>
                  <a:pt x="421" y="15"/>
                  <a:pt x="420" y="15"/>
                </a:cubicBezTo>
                <a:cubicBezTo>
                  <a:pt x="419" y="15"/>
                  <a:pt x="418" y="15"/>
                  <a:pt x="418" y="15"/>
                </a:cubicBezTo>
                <a:cubicBezTo>
                  <a:pt x="417" y="15"/>
                  <a:pt x="417" y="15"/>
                  <a:pt x="416" y="15"/>
                </a:cubicBezTo>
                <a:cubicBezTo>
                  <a:pt x="416" y="15"/>
                  <a:pt x="416" y="15"/>
                  <a:pt x="416" y="15"/>
                </a:cubicBezTo>
                <a:cubicBezTo>
                  <a:pt x="416" y="14"/>
                  <a:pt x="415" y="14"/>
                  <a:pt x="414" y="14"/>
                </a:cubicBezTo>
                <a:cubicBezTo>
                  <a:pt x="414" y="14"/>
                  <a:pt x="414" y="13"/>
                  <a:pt x="413" y="13"/>
                </a:cubicBezTo>
                <a:cubicBezTo>
                  <a:pt x="412" y="12"/>
                  <a:pt x="410" y="13"/>
                  <a:pt x="409" y="13"/>
                </a:cubicBezTo>
                <a:cubicBezTo>
                  <a:pt x="409" y="13"/>
                  <a:pt x="409" y="14"/>
                  <a:pt x="410" y="14"/>
                </a:cubicBezTo>
                <a:cubicBezTo>
                  <a:pt x="410" y="14"/>
                  <a:pt x="410" y="15"/>
                  <a:pt x="410" y="15"/>
                </a:cubicBezTo>
                <a:cubicBezTo>
                  <a:pt x="411" y="15"/>
                  <a:pt x="410" y="15"/>
                  <a:pt x="411" y="16"/>
                </a:cubicBezTo>
                <a:cubicBezTo>
                  <a:pt x="411" y="16"/>
                  <a:pt x="411" y="16"/>
                  <a:pt x="411" y="16"/>
                </a:cubicBezTo>
                <a:cubicBezTo>
                  <a:pt x="410" y="16"/>
                  <a:pt x="409" y="16"/>
                  <a:pt x="409" y="16"/>
                </a:cubicBezTo>
                <a:cubicBezTo>
                  <a:pt x="409" y="16"/>
                  <a:pt x="409" y="16"/>
                  <a:pt x="409" y="16"/>
                </a:cubicBezTo>
                <a:cubicBezTo>
                  <a:pt x="408" y="16"/>
                  <a:pt x="408" y="16"/>
                  <a:pt x="407" y="16"/>
                </a:cubicBezTo>
                <a:cubicBezTo>
                  <a:pt x="407" y="16"/>
                  <a:pt x="406" y="16"/>
                  <a:pt x="406" y="16"/>
                </a:cubicBezTo>
                <a:cubicBezTo>
                  <a:pt x="405" y="16"/>
                  <a:pt x="404" y="16"/>
                  <a:pt x="403" y="16"/>
                </a:cubicBezTo>
                <a:cubicBezTo>
                  <a:pt x="403" y="17"/>
                  <a:pt x="403" y="18"/>
                  <a:pt x="403" y="19"/>
                </a:cubicBezTo>
                <a:cubicBezTo>
                  <a:pt x="404" y="19"/>
                  <a:pt x="405" y="19"/>
                  <a:pt x="406" y="18"/>
                </a:cubicBezTo>
                <a:cubicBezTo>
                  <a:pt x="406" y="19"/>
                  <a:pt x="407" y="19"/>
                  <a:pt x="408" y="19"/>
                </a:cubicBezTo>
                <a:cubicBezTo>
                  <a:pt x="409" y="20"/>
                  <a:pt x="409" y="19"/>
                  <a:pt x="410" y="19"/>
                </a:cubicBezTo>
                <a:cubicBezTo>
                  <a:pt x="410" y="19"/>
                  <a:pt x="409" y="19"/>
                  <a:pt x="411" y="19"/>
                </a:cubicBezTo>
                <a:cubicBezTo>
                  <a:pt x="411" y="19"/>
                  <a:pt x="412" y="19"/>
                  <a:pt x="412" y="19"/>
                </a:cubicBezTo>
                <a:cubicBezTo>
                  <a:pt x="413" y="19"/>
                  <a:pt x="413" y="18"/>
                  <a:pt x="414" y="18"/>
                </a:cubicBezTo>
                <a:cubicBezTo>
                  <a:pt x="415" y="18"/>
                  <a:pt x="415" y="19"/>
                  <a:pt x="416" y="19"/>
                </a:cubicBezTo>
                <a:cubicBezTo>
                  <a:pt x="417" y="20"/>
                  <a:pt x="415" y="20"/>
                  <a:pt x="414" y="20"/>
                </a:cubicBezTo>
                <a:cubicBezTo>
                  <a:pt x="414" y="20"/>
                  <a:pt x="414" y="22"/>
                  <a:pt x="414" y="22"/>
                </a:cubicBezTo>
                <a:cubicBezTo>
                  <a:pt x="415" y="22"/>
                  <a:pt x="414" y="23"/>
                  <a:pt x="414" y="23"/>
                </a:cubicBezTo>
                <a:cubicBezTo>
                  <a:pt x="414" y="23"/>
                  <a:pt x="413" y="21"/>
                  <a:pt x="413" y="21"/>
                </a:cubicBezTo>
                <a:cubicBezTo>
                  <a:pt x="413" y="20"/>
                  <a:pt x="412" y="20"/>
                  <a:pt x="411" y="20"/>
                </a:cubicBezTo>
                <a:cubicBezTo>
                  <a:pt x="410" y="20"/>
                  <a:pt x="410" y="21"/>
                  <a:pt x="410" y="21"/>
                </a:cubicBezTo>
                <a:cubicBezTo>
                  <a:pt x="410" y="22"/>
                  <a:pt x="411" y="22"/>
                  <a:pt x="411" y="24"/>
                </a:cubicBezTo>
                <a:cubicBezTo>
                  <a:pt x="411" y="24"/>
                  <a:pt x="411" y="24"/>
                  <a:pt x="411" y="24"/>
                </a:cubicBezTo>
                <a:cubicBezTo>
                  <a:pt x="411" y="23"/>
                  <a:pt x="410" y="22"/>
                  <a:pt x="410" y="22"/>
                </a:cubicBezTo>
                <a:cubicBezTo>
                  <a:pt x="409" y="21"/>
                  <a:pt x="406" y="19"/>
                  <a:pt x="405" y="20"/>
                </a:cubicBezTo>
                <a:cubicBezTo>
                  <a:pt x="403" y="21"/>
                  <a:pt x="405" y="21"/>
                  <a:pt x="405" y="22"/>
                </a:cubicBezTo>
                <a:cubicBezTo>
                  <a:pt x="404" y="22"/>
                  <a:pt x="404" y="22"/>
                  <a:pt x="403" y="21"/>
                </a:cubicBezTo>
                <a:cubicBezTo>
                  <a:pt x="403" y="21"/>
                  <a:pt x="403" y="21"/>
                  <a:pt x="403" y="21"/>
                </a:cubicBezTo>
                <a:cubicBezTo>
                  <a:pt x="403" y="21"/>
                  <a:pt x="402" y="21"/>
                  <a:pt x="402" y="20"/>
                </a:cubicBezTo>
                <a:cubicBezTo>
                  <a:pt x="402" y="20"/>
                  <a:pt x="402" y="20"/>
                  <a:pt x="401" y="19"/>
                </a:cubicBezTo>
                <a:cubicBezTo>
                  <a:pt x="401" y="19"/>
                  <a:pt x="400" y="19"/>
                  <a:pt x="400" y="18"/>
                </a:cubicBezTo>
                <a:cubicBezTo>
                  <a:pt x="399" y="18"/>
                  <a:pt x="399" y="19"/>
                  <a:pt x="397" y="19"/>
                </a:cubicBezTo>
                <a:cubicBezTo>
                  <a:pt x="397" y="19"/>
                  <a:pt x="396" y="19"/>
                  <a:pt x="396" y="20"/>
                </a:cubicBezTo>
                <a:cubicBezTo>
                  <a:pt x="395" y="20"/>
                  <a:pt x="395" y="21"/>
                  <a:pt x="394" y="21"/>
                </a:cubicBezTo>
                <a:cubicBezTo>
                  <a:pt x="394" y="22"/>
                  <a:pt x="393" y="22"/>
                  <a:pt x="392" y="23"/>
                </a:cubicBezTo>
                <a:cubicBezTo>
                  <a:pt x="392" y="23"/>
                  <a:pt x="391" y="22"/>
                  <a:pt x="390" y="22"/>
                </a:cubicBezTo>
                <a:cubicBezTo>
                  <a:pt x="390" y="22"/>
                  <a:pt x="390" y="21"/>
                  <a:pt x="389" y="21"/>
                </a:cubicBezTo>
                <a:cubicBezTo>
                  <a:pt x="388" y="21"/>
                  <a:pt x="386" y="21"/>
                  <a:pt x="386" y="21"/>
                </a:cubicBezTo>
                <a:cubicBezTo>
                  <a:pt x="385" y="21"/>
                  <a:pt x="386" y="22"/>
                  <a:pt x="385" y="22"/>
                </a:cubicBezTo>
                <a:cubicBezTo>
                  <a:pt x="385" y="22"/>
                  <a:pt x="385" y="22"/>
                  <a:pt x="385" y="22"/>
                </a:cubicBezTo>
                <a:cubicBezTo>
                  <a:pt x="384" y="22"/>
                  <a:pt x="384" y="22"/>
                  <a:pt x="383" y="22"/>
                </a:cubicBezTo>
                <a:cubicBezTo>
                  <a:pt x="382" y="22"/>
                  <a:pt x="382" y="22"/>
                  <a:pt x="382" y="24"/>
                </a:cubicBezTo>
                <a:cubicBezTo>
                  <a:pt x="384" y="23"/>
                  <a:pt x="387" y="22"/>
                  <a:pt x="389" y="24"/>
                </a:cubicBezTo>
                <a:cubicBezTo>
                  <a:pt x="387" y="23"/>
                  <a:pt x="385" y="23"/>
                  <a:pt x="384" y="25"/>
                </a:cubicBezTo>
                <a:cubicBezTo>
                  <a:pt x="386" y="25"/>
                  <a:pt x="388" y="25"/>
                  <a:pt x="390" y="25"/>
                </a:cubicBezTo>
                <a:cubicBezTo>
                  <a:pt x="391" y="25"/>
                  <a:pt x="391" y="24"/>
                  <a:pt x="392" y="24"/>
                </a:cubicBezTo>
                <a:cubicBezTo>
                  <a:pt x="393" y="25"/>
                  <a:pt x="394" y="24"/>
                  <a:pt x="395" y="25"/>
                </a:cubicBezTo>
                <a:cubicBezTo>
                  <a:pt x="394" y="26"/>
                  <a:pt x="392" y="25"/>
                  <a:pt x="390" y="26"/>
                </a:cubicBezTo>
                <a:cubicBezTo>
                  <a:pt x="389" y="26"/>
                  <a:pt x="386" y="26"/>
                  <a:pt x="385" y="27"/>
                </a:cubicBezTo>
                <a:cubicBezTo>
                  <a:pt x="385" y="28"/>
                  <a:pt x="385" y="28"/>
                  <a:pt x="386" y="29"/>
                </a:cubicBezTo>
                <a:cubicBezTo>
                  <a:pt x="387" y="28"/>
                  <a:pt x="388" y="27"/>
                  <a:pt x="389" y="27"/>
                </a:cubicBezTo>
                <a:cubicBezTo>
                  <a:pt x="390" y="27"/>
                  <a:pt x="390" y="27"/>
                  <a:pt x="390" y="27"/>
                </a:cubicBezTo>
                <a:cubicBezTo>
                  <a:pt x="390" y="27"/>
                  <a:pt x="390" y="27"/>
                  <a:pt x="390" y="27"/>
                </a:cubicBezTo>
                <a:cubicBezTo>
                  <a:pt x="391" y="27"/>
                  <a:pt x="391" y="27"/>
                  <a:pt x="391" y="27"/>
                </a:cubicBezTo>
                <a:cubicBezTo>
                  <a:pt x="392" y="27"/>
                  <a:pt x="391" y="27"/>
                  <a:pt x="391" y="27"/>
                </a:cubicBezTo>
                <a:cubicBezTo>
                  <a:pt x="392" y="27"/>
                  <a:pt x="392" y="27"/>
                  <a:pt x="392" y="27"/>
                </a:cubicBezTo>
                <a:cubicBezTo>
                  <a:pt x="392" y="27"/>
                  <a:pt x="392" y="26"/>
                  <a:pt x="392" y="26"/>
                </a:cubicBezTo>
                <a:cubicBezTo>
                  <a:pt x="393" y="26"/>
                  <a:pt x="393" y="26"/>
                  <a:pt x="394" y="26"/>
                </a:cubicBezTo>
                <a:cubicBezTo>
                  <a:pt x="395" y="26"/>
                  <a:pt x="397" y="26"/>
                  <a:pt x="399" y="25"/>
                </a:cubicBezTo>
                <a:cubicBezTo>
                  <a:pt x="399" y="26"/>
                  <a:pt x="396" y="27"/>
                  <a:pt x="396" y="27"/>
                </a:cubicBezTo>
                <a:cubicBezTo>
                  <a:pt x="395" y="27"/>
                  <a:pt x="395" y="27"/>
                  <a:pt x="394" y="27"/>
                </a:cubicBezTo>
                <a:cubicBezTo>
                  <a:pt x="393" y="27"/>
                  <a:pt x="393" y="27"/>
                  <a:pt x="392" y="27"/>
                </a:cubicBezTo>
                <a:cubicBezTo>
                  <a:pt x="392" y="28"/>
                  <a:pt x="392" y="28"/>
                  <a:pt x="392" y="28"/>
                </a:cubicBezTo>
                <a:cubicBezTo>
                  <a:pt x="391" y="28"/>
                  <a:pt x="392" y="28"/>
                  <a:pt x="391" y="28"/>
                </a:cubicBezTo>
                <a:cubicBezTo>
                  <a:pt x="391" y="28"/>
                  <a:pt x="390" y="28"/>
                  <a:pt x="390" y="28"/>
                </a:cubicBezTo>
                <a:cubicBezTo>
                  <a:pt x="389" y="28"/>
                  <a:pt x="389" y="29"/>
                  <a:pt x="388" y="29"/>
                </a:cubicBezTo>
                <a:cubicBezTo>
                  <a:pt x="388" y="29"/>
                  <a:pt x="388" y="30"/>
                  <a:pt x="387" y="30"/>
                </a:cubicBezTo>
                <a:cubicBezTo>
                  <a:pt x="387" y="30"/>
                  <a:pt x="388" y="31"/>
                  <a:pt x="389" y="31"/>
                </a:cubicBezTo>
                <a:cubicBezTo>
                  <a:pt x="390" y="31"/>
                  <a:pt x="389" y="31"/>
                  <a:pt x="390" y="31"/>
                </a:cubicBezTo>
                <a:cubicBezTo>
                  <a:pt x="390" y="31"/>
                  <a:pt x="390" y="31"/>
                  <a:pt x="391" y="31"/>
                </a:cubicBezTo>
                <a:cubicBezTo>
                  <a:pt x="391" y="31"/>
                  <a:pt x="391" y="30"/>
                  <a:pt x="392" y="30"/>
                </a:cubicBezTo>
                <a:cubicBezTo>
                  <a:pt x="393" y="31"/>
                  <a:pt x="397" y="30"/>
                  <a:pt x="396" y="31"/>
                </a:cubicBezTo>
                <a:cubicBezTo>
                  <a:pt x="397" y="31"/>
                  <a:pt x="399" y="31"/>
                  <a:pt x="399" y="30"/>
                </a:cubicBezTo>
                <a:cubicBezTo>
                  <a:pt x="399" y="30"/>
                  <a:pt x="399" y="31"/>
                  <a:pt x="399" y="31"/>
                </a:cubicBezTo>
                <a:cubicBezTo>
                  <a:pt x="400" y="31"/>
                  <a:pt x="400" y="31"/>
                  <a:pt x="400" y="31"/>
                </a:cubicBezTo>
                <a:cubicBezTo>
                  <a:pt x="400" y="31"/>
                  <a:pt x="401" y="29"/>
                  <a:pt x="402" y="30"/>
                </a:cubicBezTo>
                <a:cubicBezTo>
                  <a:pt x="402" y="31"/>
                  <a:pt x="402" y="31"/>
                  <a:pt x="403" y="31"/>
                </a:cubicBezTo>
                <a:cubicBezTo>
                  <a:pt x="404" y="31"/>
                  <a:pt x="405" y="31"/>
                  <a:pt x="405" y="31"/>
                </a:cubicBezTo>
                <a:cubicBezTo>
                  <a:pt x="406" y="29"/>
                  <a:pt x="406" y="31"/>
                  <a:pt x="406" y="30"/>
                </a:cubicBezTo>
                <a:cubicBezTo>
                  <a:pt x="407" y="30"/>
                  <a:pt x="407" y="29"/>
                  <a:pt x="408" y="29"/>
                </a:cubicBezTo>
                <a:cubicBezTo>
                  <a:pt x="407" y="30"/>
                  <a:pt x="407" y="31"/>
                  <a:pt x="408" y="32"/>
                </a:cubicBezTo>
                <a:cubicBezTo>
                  <a:pt x="409" y="32"/>
                  <a:pt x="410" y="31"/>
                  <a:pt x="410" y="32"/>
                </a:cubicBezTo>
                <a:cubicBezTo>
                  <a:pt x="411" y="32"/>
                  <a:pt x="410" y="32"/>
                  <a:pt x="411" y="32"/>
                </a:cubicBezTo>
                <a:cubicBezTo>
                  <a:pt x="411" y="32"/>
                  <a:pt x="412" y="32"/>
                  <a:pt x="413" y="32"/>
                </a:cubicBezTo>
                <a:cubicBezTo>
                  <a:pt x="413" y="32"/>
                  <a:pt x="414" y="32"/>
                  <a:pt x="414" y="32"/>
                </a:cubicBezTo>
                <a:cubicBezTo>
                  <a:pt x="415" y="33"/>
                  <a:pt x="415" y="32"/>
                  <a:pt x="415" y="31"/>
                </a:cubicBezTo>
                <a:cubicBezTo>
                  <a:pt x="416" y="30"/>
                  <a:pt x="418" y="31"/>
                  <a:pt x="417" y="28"/>
                </a:cubicBezTo>
                <a:cubicBezTo>
                  <a:pt x="418" y="28"/>
                  <a:pt x="418" y="28"/>
                  <a:pt x="419" y="28"/>
                </a:cubicBezTo>
                <a:cubicBezTo>
                  <a:pt x="419" y="29"/>
                  <a:pt x="419" y="29"/>
                  <a:pt x="418" y="30"/>
                </a:cubicBezTo>
                <a:cubicBezTo>
                  <a:pt x="418" y="31"/>
                  <a:pt x="419" y="31"/>
                  <a:pt x="420" y="31"/>
                </a:cubicBezTo>
                <a:cubicBezTo>
                  <a:pt x="421" y="31"/>
                  <a:pt x="421" y="30"/>
                  <a:pt x="421" y="30"/>
                </a:cubicBezTo>
                <a:cubicBezTo>
                  <a:pt x="422" y="30"/>
                  <a:pt x="423" y="30"/>
                  <a:pt x="423" y="30"/>
                </a:cubicBezTo>
                <a:cubicBezTo>
                  <a:pt x="423" y="30"/>
                  <a:pt x="424" y="30"/>
                  <a:pt x="424" y="30"/>
                </a:cubicBezTo>
                <a:cubicBezTo>
                  <a:pt x="424" y="30"/>
                  <a:pt x="424" y="30"/>
                  <a:pt x="425" y="30"/>
                </a:cubicBezTo>
                <a:cubicBezTo>
                  <a:pt x="425" y="30"/>
                  <a:pt x="426" y="30"/>
                  <a:pt x="426" y="30"/>
                </a:cubicBezTo>
                <a:cubicBezTo>
                  <a:pt x="426" y="30"/>
                  <a:pt x="426" y="29"/>
                  <a:pt x="427" y="29"/>
                </a:cubicBezTo>
                <a:cubicBezTo>
                  <a:pt x="428" y="29"/>
                  <a:pt x="436" y="28"/>
                  <a:pt x="436" y="29"/>
                </a:cubicBezTo>
                <a:cubicBezTo>
                  <a:pt x="438" y="29"/>
                  <a:pt x="440" y="29"/>
                  <a:pt x="442" y="28"/>
                </a:cubicBezTo>
                <a:cubicBezTo>
                  <a:pt x="442" y="28"/>
                  <a:pt x="445" y="28"/>
                  <a:pt x="445" y="28"/>
                </a:cubicBezTo>
                <a:cubicBezTo>
                  <a:pt x="445" y="28"/>
                  <a:pt x="447" y="27"/>
                  <a:pt x="448" y="27"/>
                </a:cubicBezTo>
                <a:cubicBezTo>
                  <a:pt x="448" y="27"/>
                  <a:pt x="449" y="26"/>
                  <a:pt x="449" y="26"/>
                </a:cubicBezTo>
                <a:cubicBezTo>
                  <a:pt x="449" y="26"/>
                  <a:pt x="449" y="26"/>
                  <a:pt x="450" y="26"/>
                </a:cubicBezTo>
                <a:cubicBezTo>
                  <a:pt x="450" y="26"/>
                  <a:pt x="450" y="26"/>
                  <a:pt x="450" y="26"/>
                </a:cubicBezTo>
                <a:cubicBezTo>
                  <a:pt x="451" y="26"/>
                  <a:pt x="451" y="26"/>
                  <a:pt x="452" y="26"/>
                </a:cubicBezTo>
                <a:cubicBezTo>
                  <a:pt x="452" y="26"/>
                  <a:pt x="452" y="26"/>
                  <a:pt x="452" y="26"/>
                </a:cubicBezTo>
                <a:cubicBezTo>
                  <a:pt x="453" y="26"/>
                  <a:pt x="453" y="26"/>
                  <a:pt x="454" y="26"/>
                </a:cubicBezTo>
                <a:cubicBezTo>
                  <a:pt x="454" y="26"/>
                  <a:pt x="454" y="26"/>
                  <a:pt x="454" y="26"/>
                </a:cubicBezTo>
                <a:cubicBezTo>
                  <a:pt x="454" y="25"/>
                  <a:pt x="456" y="25"/>
                  <a:pt x="457" y="25"/>
                </a:cubicBezTo>
                <a:cubicBezTo>
                  <a:pt x="456" y="26"/>
                  <a:pt x="454" y="26"/>
                  <a:pt x="453" y="26"/>
                </a:cubicBezTo>
                <a:cubicBezTo>
                  <a:pt x="453" y="26"/>
                  <a:pt x="452" y="27"/>
                  <a:pt x="451" y="27"/>
                </a:cubicBezTo>
                <a:cubicBezTo>
                  <a:pt x="450" y="27"/>
                  <a:pt x="450" y="27"/>
                  <a:pt x="450" y="28"/>
                </a:cubicBezTo>
                <a:cubicBezTo>
                  <a:pt x="451" y="28"/>
                  <a:pt x="453" y="28"/>
                  <a:pt x="455" y="28"/>
                </a:cubicBezTo>
                <a:cubicBezTo>
                  <a:pt x="455" y="30"/>
                  <a:pt x="451" y="28"/>
                  <a:pt x="451" y="29"/>
                </a:cubicBezTo>
                <a:cubicBezTo>
                  <a:pt x="451" y="29"/>
                  <a:pt x="450" y="29"/>
                  <a:pt x="450" y="29"/>
                </a:cubicBezTo>
                <a:cubicBezTo>
                  <a:pt x="449" y="28"/>
                  <a:pt x="450" y="29"/>
                  <a:pt x="450" y="29"/>
                </a:cubicBezTo>
                <a:cubicBezTo>
                  <a:pt x="449" y="29"/>
                  <a:pt x="448" y="30"/>
                  <a:pt x="447" y="30"/>
                </a:cubicBezTo>
                <a:cubicBezTo>
                  <a:pt x="446" y="30"/>
                  <a:pt x="444" y="30"/>
                  <a:pt x="443" y="31"/>
                </a:cubicBezTo>
                <a:cubicBezTo>
                  <a:pt x="443" y="32"/>
                  <a:pt x="445" y="31"/>
                  <a:pt x="446" y="31"/>
                </a:cubicBezTo>
                <a:cubicBezTo>
                  <a:pt x="448" y="31"/>
                  <a:pt x="450" y="31"/>
                  <a:pt x="451" y="31"/>
                </a:cubicBezTo>
                <a:cubicBezTo>
                  <a:pt x="452" y="32"/>
                  <a:pt x="450" y="32"/>
                  <a:pt x="449" y="32"/>
                </a:cubicBezTo>
                <a:cubicBezTo>
                  <a:pt x="448" y="32"/>
                  <a:pt x="448" y="33"/>
                  <a:pt x="447" y="33"/>
                </a:cubicBezTo>
                <a:cubicBezTo>
                  <a:pt x="447" y="33"/>
                  <a:pt x="447" y="33"/>
                  <a:pt x="447" y="33"/>
                </a:cubicBezTo>
                <a:cubicBezTo>
                  <a:pt x="446" y="33"/>
                  <a:pt x="445" y="33"/>
                  <a:pt x="445" y="33"/>
                </a:cubicBezTo>
                <a:cubicBezTo>
                  <a:pt x="444" y="33"/>
                  <a:pt x="444" y="33"/>
                  <a:pt x="443" y="33"/>
                </a:cubicBezTo>
                <a:cubicBezTo>
                  <a:pt x="443" y="33"/>
                  <a:pt x="443" y="34"/>
                  <a:pt x="443" y="33"/>
                </a:cubicBezTo>
                <a:cubicBezTo>
                  <a:pt x="443" y="33"/>
                  <a:pt x="441" y="32"/>
                  <a:pt x="441" y="33"/>
                </a:cubicBezTo>
                <a:cubicBezTo>
                  <a:pt x="440" y="34"/>
                  <a:pt x="438" y="33"/>
                  <a:pt x="437" y="33"/>
                </a:cubicBezTo>
                <a:cubicBezTo>
                  <a:pt x="437" y="34"/>
                  <a:pt x="436" y="34"/>
                  <a:pt x="436" y="34"/>
                </a:cubicBezTo>
                <a:cubicBezTo>
                  <a:pt x="435" y="34"/>
                  <a:pt x="435" y="33"/>
                  <a:pt x="434" y="33"/>
                </a:cubicBezTo>
                <a:cubicBezTo>
                  <a:pt x="433" y="34"/>
                  <a:pt x="432" y="34"/>
                  <a:pt x="431" y="34"/>
                </a:cubicBezTo>
                <a:cubicBezTo>
                  <a:pt x="430" y="34"/>
                  <a:pt x="427" y="34"/>
                  <a:pt x="428" y="35"/>
                </a:cubicBezTo>
                <a:cubicBezTo>
                  <a:pt x="428" y="35"/>
                  <a:pt x="429" y="36"/>
                  <a:pt x="429" y="36"/>
                </a:cubicBezTo>
                <a:cubicBezTo>
                  <a:pt x="429" y="36"/>
                  <a:pt x="429" y="37"/>
                  <a:pt x="429" y="37"/>
                </a:cubicBezTo>
                <a:cubicBezTo>
                  <a:pt x="429" y="39"/>
                  <a:pt x="430" y="40"/>
                  <a:pt x="432" y="40"/>
                </a:cubicBezTo>
                <a:cubicBezTo>
                  <a:pt x="432" y="40"/>
                  <a:pt x="432" y="40"/>
                  <a:pt x="432" y="40"/>
                </a:cubicBezTo>
                <a:cubicBezTo>
                  <a:pt x="432" y="40"/>
                  <a:pt x="433" y="40"/>
                  <a:pt x="433" y="40"/>
                </a:cubicBezTo>
                <a:cubicBezTo>
                  <a:pt x="433" y="40"/>
                  <a:pt x="435" y="40"/>
                  <a:pt x="435" y="40"/>
                </a:cubicBezTo>
                <a:cubicBezTo>
                  <a:pt x="435" y="40"/>
                  <a:pt x="437" y="39"/>
                  <a:pt x="437" y="41"/>
                </a:cubicBezTo>
                <a:cubicBezTo>
                  <a:pt x="436" y="41"/>
                  <a:pt x="436" y="40"/>
                  <a:pt x="435" y="40"/>
                </a:cubicBezTo>
                <a:cubicBezTo>
                  <a:pt x="435" y="41"/>
                  <a:pt x="435" y="41"/>
                  <a:pt x="435" y="41"/>
                </a:cubicBezTo>
                <a:cubicBezTo>
                  <a:pt x="434" y="41"/>
                  <a:pt x="435" y="41"/>
                  <a:pt x="435" y="42"/>
                </a:cubicBezTo>
                <a:cubicBezTo>
                  <a:pt x="434" y="42"/>
                  <a:pt x="431" y="40"/>
                  <a:pt x="431" y="41"/>
                </a:cubicBezTo>
                <a:cubicBezTo>
                  <a:pt x="431" y="41"/>
                  <a:pt x="430" y="41"/>
                  <a:pt x="429" y="41"/>
                </a:cubicBezTo>
                <a:cubicBezTo>
                  <a:pt x="429" y="41"/>
                  <a:pt x="429" y="40"/>
                  <a:pt x="428" y="40"/>
                </a:cubicBezTo>
                <a:cubicBezTo>
                  <a:pt x="427" y="39"/>
                  <a:pt x="427" y="38"/>
                  <a:pt x="427" y="37"/>
                </a:cubicBezTo>
                <a:cubicBezTo>
                  <a:pt x="427" y="37"/>
                  <a:pt x="427" y="37"/>
                  <a:pt x="427" y="36"/>
                </a:cubicBezTo>
                <a:cubicBezTo>
                  <a:pt x="426" y="36"/>
                  <a:pt x="426" y="36"/>
                  <a:pt x="425" y="35"/>
                </a:cubicBezTo>
                <a:cubicBezTo>
                  <a:pt x="425" y="34"/>
                  <a:pt x="425" y="34"/>
                  <a:pt x="424" y="34"/>
                </a:cubicBezTo>
                <a:cubicBezTo>
                  <a:pt x="423" y="34"/>
                  <a:pt x="424" y="34"/>
                  <a:pt x="423" y="34"/>
                </a:cubicBezTo>
                <a:cubicBezTo>
                  <a:pt x="423" y="34"/>
                  <a:pt x="423" y="34"/>
                  <a:pt x="423" y="33"/>
                </a:cubicBezTo>
                <a:cubicBezTo>
                  <a:pt x="421" y="33"/>
                  <a:pt x="420" y="34"/>
                  <a:pt x="418" y="34"/>
                </a:cubicBezTo>
                <a:cubicBezTo>
                  <a:pt x="417" y="33"/>
                  <a:pt x="416" y="33"/>
                  <a:pt x="415" y="33"/>
                </a:cubicBezTo>
                <a:cubicBezTo>
                  <a:pt x="414" y="33"/>
                  <a:pt x="412" y="34"/>
                  <a:pt x="411" y="34"/>
                </a:cubicBezTo>
                <a:cubicBezTo>
                  <a:pt x="411" y="34"/>
                  <a:pt x="410" y="34"/>
                  <a:pt x="410" y="34"/>
                </a:cubicBezTo>
                <a:cubicBezTo>
                  <a:pt x="410" y="34"/>
                  <a:pt x="410" y="34"/>
                  <a:pt x="409" y="35"/>
                </a:cubicBezTo>
                <a:cubicBezTo>
                  <a:pt x="409" y="35"/>
                  <a:pt x="409" y="36"/>
                  <a:pt x="410" y="36"/>
                </a:cubicBezTo>
                <a:cubicBezTo>
                  <a:pt x="410" y="37"/>
                  <a:pt x="410" y="37"/>
                  <a:pt x="410" y="37"/>
                </a:cubicBezTo>
                <a:cubicBezTo>
                  <a:pt x="409" y="37"/>
                  <a:pt x="409" y="37"/>
                  <a:pt x="409" y="38"/>
                </a:cubicBezTo>
                <a:cubicBezTo>
                  <a:pt x="409" y="38"/>
                  <a:pt x="408" y="39"/>
                  <a:pt x="407" y="39"/>
                </a:cubicBezTo>
                <a:cubicBezTo>
                  <a:pt x="407" y="38"/>
                  <a:pt x="407" y="39"/>
                  <a:pt x="407" y="39"/>
                </a:cubicBezTo>
                <a:cubicBezTo>
                  <a:pt x="406" y="40"/>
                  <a:pt x="406" y="40"/>
                  <a:pt x="405" y="40"/>
                </a:cubicBezTo>
                <a:cubicBezTo>
                  <a:pt x="406" y="38"/>
                  <a:pt x="407" y="37"/>
                  <a:pt x="405" y="36"/>
                </a:cubicBezTo>
                <a:cubicBezTo>
                  <a:pt x="405" y="36"/>
                  <a:pt x="405" y="36"/>
                  <a:pt x="405" y="35"/>
                </a:cubicBezTo>
                <a:cubicBezTo>
                  <a:pt x="405" y="35"/>
                  <a:pt x="405" y="35"/>
                  <a:pt x="404" y="35"/>
                </a:cubicBezTo>
                <a:cubicBezTo>
                  <a:pt x="404" y="35"/>
                  <a:pt x="404" y="35"/>
                  <a:pt x="405" y="35"/>
                </a:cubicBezTo>
                <a:cubicBezTo>
                  <a:pt x="405" y="34"/>
                  <a:pt x="404" y="33"/>
                  <a:pt x="403" y="33"/>
                </a:cubicBezTo>
                <a:cubicBezTo>
                  <a:pt x="403" y="35"/>
                  <a:pt x="403" y="35"/>
                  <a:pt x="402" y="35"/>
                </a:cubicBezTo>
                <a:cubicBezTo>
                  <a:pt x="401" y="35"/>
                  <a:pt x="401" y="35"/>
                  <a:pt x="401" y="34"/>
                </a:cubicBezTo>
                <a:cubicBezTo>
                  <a:pt x="401" y="33"/>
                  <a:pt x="401" y="33"/>
                  <a:pt x="401" y="33"/>
                </a:cubicBezTo>
                <a:cubicBezTo>
                  <a:pt x="400" y="33"/>
                  <a:pt x="400" y="33"/>
                  <a:pt x="399" y="33"/>
                </a:cubicBezTo>
                <a:cubicBezTo>
                  <a:pt x="399" y="34"/>
                  <a:pt x="399" y="34"/>
                  <a:pt x="398" y="34"/>
                </a:cubicBezTo>
                <a:cubicBezTo>
                  <a:pt x="397" y="34"/>
                  <a:pt x="396" y="34"/>
                  <a:pt x="395" y="34"/>
                </a:cubicBezTo>
                <a:cubicBezTo>
                  <a:pt x="393" y="34"/>
                  <a:pt x="392" y="34"/>
                  <a:pt x="391" y="34"/>
                </a:cubicBezTo>
                <a:cubicBezTo>
                  <a:pt x="390" y="34"/>
                  <a:pt x="389" y="35"/>
                  <a:pt x="388" y="34"/>
                </a:cubicBezTo>
                <a:cubicBezTo>
                  <a:pt x="387" y="34"/>
                  <a:pt x="388" y="34"/>
                  <a:pt x="387" y="34"/>
                </a:cubicBezTo>
                <a:cubicBezTo>
                  <a:pt x="387" y="34"/>
                  <a:pt x="387" y="34"/>
                  <a:pt x="387" y="34"/>
                </a:cubicBezTo>
                <a:cubicBezTo>
                  <a:pt x="386" y="34"/>
                  <a:pt x="386" y="33"/>
                  <a:pt x="385" y="33"/>
                </a:cubicBezTo>
                <a:cubicBezTo>
                  <a:pt x="385" y="33"/>
                  <a:pt x="385" y="33"/>
                  <a:pt x="384" y="33"/>
                </a:cubicBezTo>
                <a:cubicBezTo>
                  <a:pt x="384" y="33"/>
                  <a:pt x="384" y="33"/>
                  <a:pt x="384" y="32"/>
                </a:cubicBezTo>
                <a:cubicBezTo>
                  <a:pt x="384" y="32"/>
                  <a:pt x="383" y="31"/>
                  <a:pt x="384" y="31"/>
                </a:cubicBezTo>
                <a:cubicBezTo>
                  <a:pt x="384" y="29"/>
                  <a:pt x="382" y="28"/>
                  <a:pt x="381" y="27"/>
                </a:cubicBezTo>
                <a:cubicBezTo>
                  <a:pt x="381" y="26"/>
                  <a:pt x="379" y="26"/>
                  <a:pt x="379" y="26"/>
                </a:cubicBezTo>
                <a:cubicBezTo>
                  <a:pt x="379" y="26"/>
                  <a:pt x="379" y="26"/>
                  <a:pt x="378" y="26"/>
                </a:cubicBezTo>
                <a:cubicBezTo>
                  <a:pt x="376" y="26"/>
                  <a:pt x="375" y="25"/>
                  <a:pt x="373" y="25"/>
                </a:cubicBezTo>
                <a:cubicBezTo>
                  <a:pt x="373" y="25"/>
                  <a:pt x="373" y="25"/>
                  <a:pt x="373" y="25"/>
                </a:cubicBezTo>
                <a:cubicBezTo>
                  <a:pt x="372" y="25"/>
                  <a:pt x="372" y="25"/>
                  <a:pt x="372" y="24"/>
                </a:cubicBezTo>
                <a:cubicBezTo>
                  <a:pt x="371" y="24"/>
                  <a:pt x="371" y="24"/>
                  <a:pt x="370" y="24"/>
                </a:cubicBezTo>
                <a:cubicBezTo>
                  <a:pt x="369" y="24"/>
                  <a:pt x="370" y="24"/>
                  <a:pt x="369" y="24"/>
                </a:cubicBezTo>
                <a:cubicBezTo>
                  <a:pt x="369" y="24"/>
                  <a:pt x="365" y="24"/>
                  <a:pt x="365" y="24"/>
                </a:cubicBezTo>
                <a:cubicBezTo>
                  <a:pt x="364" y="24"/>
                  <a:pt x="362" y="24"/>
                  <a:pt x="362" y="24"/>
                </a:cubicBezTo>
                <a:cubicBezTo>
                  <a:pt x="362" y="25"/>
                  <a:pt x="362" y="25"/>
                  <a:pt x="363" y="25"/>
                </a:cubicBezTo>
                <a:cubicBezTo>
                  <a:pt x="364" y="25"/>
                  <a:pt x="365" y="25"/>
                  <a:pt x="366" y="25"/>
                </a:cubicBezTo>
                <a:cubicBezTo>
                  <a:pt x="366" y="25"/>
                  <a:pt x="367" y="26"/>
                  <a:pt x="367" y="25"/>
                </a:cubicBezTo>
                <a:cubicBezTo>
                  <a:pt x="369" y="25"/>
                  <a:pt x="369" y="26"/>
                  <a:pt x="370" y="26"/>
                </a:cubicBezTo>
                <a:cubicBezTo>
                  <a:pt x="369" y="28"/>
                  <a:pt x="370" y="27"/>
                  <a:pt x="370" y="29"/>
                </a:cubicBezTo>
                <a:cubicBezTo>
                  <a:pt x="370" y="29"/>
                  <a:pt x="369" y="29"/>
                  <a:pt x="369" y="29"/>
                </a:cubicBezTo>
                <a:cubicBezTo>
                  <a:pt x="368" y="29"/>
                  <a:pt x="368" y="28"/>
                  <a:pt x="368" y="28"/>
                </a:cubicBezTo>
                <a:cubicBezTo>
                  <a:pt x="367" y="28"/>
                  <a:pt x="367" y="28"/>
                  <a:pt x="366" y="28"/>
                </a:cubicBezTo>
                <a:cubicBezTo>
                  <a:pt x="365" y="28"/>
                  <a:pt x="364" y="28"/>
                  <a:pt x="363" y="27"/>
                </a:cubicBezTo>
                <a:cubicBezTo>
                  <a:pt x="362" y="27"/>
                  <a:pt x="363" y="27"/>
                  <a:pt x="363" y="27"/>
                </a:cubicBezTo>
                <a:close/>
                <a:moveTo>
                  <a:pt x="691" y="126"/>
                </a:moveTo>
                <a:cubicBezTo>
                  <a:pt x="691" y="126"/>
                  <a:pt x="691" y="126"/>
                  <a:pt x="691" y="126"/>
                </a:cubicBezTo>
                <a:cubicBezTo>
                  <a:pt x="689" y="126"/>
                  <a:pt x="689" y="126"/>
                  <a:pt x="688" y="126"/>
                </a:cubicBezTo>
                <a:cubicBezTo>
                  <a:pt x="689" y="125"/>
                  <a:pt x="690" y="125"/>
                  <a:pt x="691" y="125"/>
                </a:cubicBezTo>
                <a:cubicBezTo>
                  <a:pt x="691" y="125"/>
                  <a:pt x="691" y="126"/>
                  <a:pt x="691" y="126"/>
                </a:cubicBezTo>
                <a:close/>
                <a:moveTo>
                  <a:pt x="658" y="10"/>
                </a:moveTo>
                <a:cubicBezTo>
                  <a:pt x="658" y="10"/>
                  <a:pt x="657" y="9"/>
                  <a:pt x="657" y="9"/>
                </a:cubicBezTo>
                <a:cubicBezTo>
                  <a:pt x="656" y="9"/>
                  <a:pt x="657" y="9"/>
                  <a:pt x="657" y="9"/>
                </a:cubicBezTo>
                <a:cubicBezTo>
                  <a:pt x="657" y="8"/>
                  <a:pt x="657" y="7"/>
                  <a:pt x="657" y="6"/>
                </a:cubicBezTo>
                <a:cubicBezTo>
                  <a:pt x="659" y="6"/>
                  <a:pt x="657" y="6"/>
                  <a:pt x="658" y="8"/>
                </a:cubicBezTo>
                <a:cubicBezTo>
                  <a:pt x="659" y="8"/>
                  <a:pt x="659" y="9"/>
                  <a:pt x="660" y="9"/>
                </a:cubicBezTo>
                <a:cubicBezTo>
                  <a:pt x="661" y="9"/>
                  <a:pt x="662" y="8"/>
                  <a:pt x="663" y="8"/>
                </a:cubicBezTo>
                <a:cubicBezTo>
                  <a:pt x="664" y="8"/>
                  <a:pt x="665" y="8"/>
                  <a:pt x="665" y="9"/>
                </a:cubicBezTo>
                <a:cubicBezTo>
                  <a:pt x="665" y="9"/>
                  <a:pt x="667" y="9"/>
                  <a:pt x="666" y="9"/>
                </a:cubicBezTo>
                <a:cubicBezTo>
                  <a:pt x="666" y="9"/>
                  <a:pt x="664" y="10"/>
                  <a:pt x="664" y="9"/>
                </a:cubicBezTo>
                <a:cubicBezTo>
                  <a:pt x="663" y="9"/>
                  <a:pt x="663" y="9"/>
                  <a:pt x="662" y="9"/>
                </a:cubicBezTo>
                <a:cubicBezTo>
                  <a:pt x="662" y="9"/>
                  <a:pt x="661" y="9"/>
                  <a:pt x="660" y="9"/>
                </a:cubicBezTo>
                <a:cubicBezTo>
                  <a:pt x="659" y="9"/>
                  <a:pt x="660" y="10"/>
                  <a:pt x="660" y="10"/>
                </a:cubicBezTo>
                <a:cubicBezTo>
                  <a:pt x="660" y="10"/>
                  <a:pt x="659" y="11"/>
                  <a:pt x="659" y="11"/>
                </a:cubicBezTo>
                <a:cubicBezTo>
                  <a:pt x="659" y="11"/>
                  <a:pt x="658" y="10"/>
                  <a:pt x="658" y="10"/>
                </a:cubicBezTo>
                <a:cubicBezTo>
                  <a:pt x="657" y="9"/>
                  <a:pt x="658" y="10"/>
                  <a:pt x="658" y="10"/>
                </a:cubicBezTo>
                <a:close/>
                <a:moveTo>
                  <a:pt x="654" y="10"/>
                </a:moveTo>
                <a:cubicBezTo>
                  <a:pt x="652" y="10"/>
                  <a:pt x="652" y="10"/>
                  <a:pt x="651" y="11"/>
                </a:cubicBezTo>
                <a:cubicBezTo>
                  <a:pt x="650" y="11"/>
                  <a:pt x="649" y="10"/>
                  <a:pt x="649" y="11"/>
                </a:cubicBezTo>
                <a:cubicBezTo>
                  <a:pt x="649" y="12"/>
                  <a:pt x="648" y="12"/>
                  <a:pt x="648" y="11"/>
                </a:cubicBezTo>
                <a:cubicBezTo>
                  <a:pt x="648" y="10"/>
                  <a:pt x="649" y="10"/>
                  <a:pt x="650" y="10"/>
                </a:cubicBezTo>
                <a:cubicBezTo>
                  <a:pt x="651" y="9"/>
                  <a:pt x="652" y="9"/>
                  <a:pt x="654" y="9"/>
                </a:cubicBezTo>
                <a:cubicBezTo>
                  <a:pt x="654" y="9"/>
                  <a:pt x="654" y="10"/>
                  <a:pt x="654" y="10"/>
                </a:cubicBezTo>
                <a:cubicBezTo>
                  <a:pt x="653" y="10"/>
                  <a:pt x="654" y="10"/>
                  <a:pt x="654" y="10"/>
                </a:cubicBezTo>
                <a:close/>
                <a:moveTo>
                  <a:pt x="642" y="160"/>
                </a:moveTo>
                <a:cubicBezTo>
                  <a:pt x="641" y="160"/>
                  <a:pt x="641" y="161"/>
                  <a:pt x="640" y="161"/>
                </a:cubicBezTo>
                <a:cubicBezTo>
                  <a:pt x="640" y="160"/>
                  <a:pt x="640" y="160"/>
                  <a:pt x="640" y="159"/>
                </a:cubicBezTo>
                <a:cubicBezTo>
                  <a:pt x="640" y="159"/>
                  <a:pt x="640" y="159"/>
                  <a:pt x="641" y="158"/>
                </a:cubicBezTo>
                <a:cubicBezTo>
                  <a:pt x="641" y="158"/>
                  <a:pt x="642" y="158"/>
                  <a:pt x="643" y="159"/>
                </a:cubicBezTo>
                <a:cubicBezTo>
                  <a:pt x="643" y="159"/>
                  <a:pt x="642" y="160"/>
                  <a:pt x="642" y="160"/>
                </a:cubicBezTo>
                <a:cubicBezTo>
                  <a:pt x="641" y="160"/>
                  <a:pt x="642" y="160"/>
                  <a:pt x="642" y="160"/>
                </a:cubicBezTo>
                <a:close/>
                <a:moveTo>
                  <a:pt x="602" y="200"/>
                </a:moveTo>
                <a:cubicBezTo>
                  <a:pt x="602" y="200"/>
                  <a:pt x="603" y="201"/>
                  <a:pt x="602" y="200"/>
                </a:cubicBezTo>
                <a:cubicBezTo>
                  <a:pt x="602" y="199"/>
                  <a:pt x="603" y="199"/>
                  <a:pt x="602" y="200"/>
                </a:cubicBezTo>
                <a:close/>
                <a:moveTo>
                  <a:pt x="582" y="156"/>
                </a:moveTo>
                <a:cubicBezTo>
                  <a:pt x="582" y="156"/>
                  <a:pt x="580" y="156"/>
                  <a:pt x="580" y="157"/>
                </a:cubicBezTo>
                <a:cubicBezTo>
                  <a:pt x="580" y="157"/>
                  <a:pt x="579" y="157"/>
                  <a:pt x="578" y="157"/>
                </a:cubicBezTo>
                <a:cubicBezTo>
                  <a:pt x="578" y="157"/>
                  <a:pt x="578" y="158"/>
                  <a:pt x="578" y="158"/>
                </a:cubicBezTo>
                <a:cubicBezTo>
                  <a:pt x="579" y="156"/>
                  <a:pt x="581" y="155"/>
                  <a:pt x="582" y="154"/>
                </a:cubicBezTo>
                <a:cubicBezTo>
                  <a:pt x="582" y="155"/>
                  <a:pt x="582" y="156"/>
                  <a:pt x="582" y="156"/>
                </a:cubicBezTo>
                <a:close/>
                <a:moveTo>
                  <a:pt x="580" y="149"/>
                </a:moveTo>
                <a:cubicBezTo>
                  <a:pt x="580" y="149"/>
                  <a:pt x="581" y="149"/>
                  <a:pt x="581" y="150"/>
                </a:cubicBezTo>
                <a:cubicBezTo>
                  <a:pt x="580" y="150"/>
                  <a:pt x="580" y="149"/>
                  <a:pt x="580" y="149"/>
                </a:cubicBezTo>
                <a:close/>
                <a:moveTo>
                  <a:pt x="581" y="148"/>
                </a:moveTo>
                <a:cubicBezTo>
                  <a:pt x="581" y="148"/>
                  <a:pt x="581" y="149"/>
                  <a:pt x="580" y="148"/>
                </a:cubicBezTo>
                <a:cubicBezTo>
                  <a:pt x="581" y="148"/>
                  <a:pt x="581" y="148"/>
                  <a:pt x="581" y="148"/>
                </a:cubicBezTo>
                <a:close/>
                <a:moveTo>
                  <a:pt x="570" y="157"/>
                </a:moveTo>
                <a:cubicBezTo>
                  <a:pt x="569" y="157"/>
                  <a:pt x="568" y="157"/>
                  <a:pt x="568" y="156"/>
                </a:cubicBezTo>
                <a:cubicBezTo>
                  <a:pt x="569" y="156"/>
                  <a:pt x="570" y="156"/>
                  <a:pt x="570" y="157"/>
                </a:cubicBezTo>
                <a:cubicBezTo>
                  <a:pt x="569" y="157"/>
                  <a:pt x="570" y="157"/>
                  <a:pt x="570" y="157"/>
                </a:cubicBezTo>
                <a:close/>
                <a:moveTo>
                  <a:pt x="667" y="9"/>
                </a:moveTo>
                <a:cubicBezTo>
                  <a:pt x="668" y="9"/>
                  <a:pt x="670" y="8"/>
                  <a:pt x="671" y="8"/>
                </a:cubicBezTo>
                <a:cubicBezTo>
                  <a:pt x="672" y="8"/>
                  <a:pt x="673" y="8"/>
                  <a:pt x="673" y="8"/>
                </a:cubicBezTo>
                <a:cubicBezTo>
                  <a:pt x="674" y="7"/>
                  <a:pt x="675" y="7"/>
                  <a:pt x="676" y="7"/>
                </a:cubicBezTo>
                <a:cubicBezTo>
                  <a:pt x="679" y="7"/>
                  <a:pt x="682" y="8"/>
                  <a:pt x="684" y="8"/>
                </a:cubicBezTo>
                <a:cubicBezTo>
                  <a:pt x="686" y="8"/>
                  <a:pt x="687" y="8"/>
                  <a:pt x="688" y="8"/>
                </a:cubicBezTo>
                <a:cubicBezTo>
                  <a:pt x="689" y="8"/>
                  <a:pt x="687" y="8"/>
                  <a:pt x="686" y="8"/>
                </a:cubicBezTo>
                <a:cubicBezTo>
                  <a:pt x="682" y="9"/>
                  <a:pt x="677" y="8"/>
                  <a:pt x="672" y="9"/>
                </a:cubicBezTo>
                <a:cubicBezTo>
                  <a:pt x="672" y="9"/>
                  <a:pt x="672" y="9"/>
                  <a:pt x="672" y="9"/>
                </a:cubicBezTo>
                <a:cubicBezTo>
                  <a:pt x="672" y="10"/>
                  <a:pt x="671" y="10"/>
                  <a:pt x="671" y="10"/>
                </a:cubicBezTo>
                <a:cubicBezTo>
                  <a:pt x="670" y="10"/>
                  <a:pt x="669" y="10"/>
                  <a:pt x="669" y="10"/>
                </a:cubicBezTo>
                <a:cubicBezTo>
                  <a:pt x="669" y="10"/>
                  <a:pt x="669" y="10"/>
                  <a:pt x="669" y="9"/>
                </a:cubicBezTo>
                <a:cubicBezTo>
                  <a:pt x="668" y="9"/>
                  <a:pt x="668" y="9"/>
                  <a:pt x="668" y="9"/>
                </a:cubicBezTo>
                <a:cubicBezTo>
                  <a:pt x="668" y="9"/>
                  <a:pt x="667" y="10"/>
                  <a:pt x="667" y="9"/>
                </a:cubicBezTo>
                <a:cubicBezTo>
                  <a:pt x="669" y="9"/>
                  <a:pt x="667" y="9"/>
                  <a:pt x="667" y="9"/>
                </a:cubicBezTo>
                <a:close/>
                <a:moveTo>
                  <a:pt x="669" y="17"/>
                </a:moveTo>
                <a:cubicBezTo>
                  <a:pt x="670" y="18"/>
                  <a:pt x="670" y="17"/>
                  <a:pt x="670" y="18"/>
                </a:cubicBezTo>
                <a:cubicBezTo>
                  <a:pt x="670" y="18"/>
                  <a:pt x="670" y="18"/>
                  <a:pt x="669" y="17"/>
                </a:cubicBezTo>
                <a:cubicBezTo>
                  <a:pt x="670" y="18"/>
                  <a:pt x="669" y="17"/>
                  <a:pt x="669" y="17"/>
                </a:cubicBezTo>
                <a:close/>
                <a:moveTo>
                  <a:pt x="687" y="33"/>
                </a:moveTo>
                <a:cubicBezTo>
                  <a:pt x="687" y="32"/>
                  <a:pt x="689" y="33"/>
                  <a:pt x="689" y="32"/>
                </a:cubicBezTo>
                <a:cubicBezTo>
                  <a:pt x="689" y="33"/>
                  <a:pt x="690" y="32"/>
                  <a:pt x="690" y="32"/>
                </a:cubicBezTo>
                <a:cubicBezTo>
                  <a:pt x="691" y="32"/>
                  <a:pt x="691" y="32"/>
                  <a:pt x="692" y="32"/>
                </a:cubicBezTo>
                <a:cubicBezTo>
                  <a:pt x="693" y="31"/>
                  <a:pt x="694" y="31"/>
                  <a:pt x="695" y="31"/>
                </a:cubicBezTo>
                <a:cubicBezTo>
                  <a:pt x="695" y="32"/>
                  <a:pt x="694" y="31"/>
                  <a:pt x="693" y="31"/>
                </a:cubicBezTo>
                <a:cubicBezTo>
                  <a:pt x="692" y="32"/>
                  <a:pt x="693" y="32"/>
                  <a:pt x="692" y="32"/>
                </a:cubicBezTo>
                <a:cubicBezTo>
                  <a:pt x="691" y="32"/>
                  <a:pt x="692" y="32"/>
                  <a:pt x="691" y="32"/>
                </a:cubicBezTo>
                <a:cubicBezTo>
                  <a:pt x="691" y="32"/>
                  <a:pt x="691" y="32"/>
                  <a:pt x="691" y="32"/>
                </a:cubicBezTo>
                <a:cubicBezTo>
                  <a:pt x="690" y="32"/>
                  <a:pt x="691" y="33"/>
                  <a:pt x="691" y="33"/>
                </a:cubicBezTo>
                <a:cubicBezTo>
                  <a:pt x="690" y="33"/>
                  <a:pt x="690" y="33"/>
                  <a:pt x="690" y="33"/>
                </a:cubicBezTo>
                <a:cubicBezTo>
                  <a:pt x="689" y="33"/>
                  <a:pt x="689" y="33"/>
                  <a:pt x="689" y="33"/>
                </a:cubicBezTo>
                <a:cubicBezTo>
                  <a:pt x="688" y="33"/>
                  <a:pt x="687" y="34"/>
                  <a:pt x="687" y="34"/>
                </a:cubicBezTo>
                <a:cubicBezTo>
                  <a:pt x="687" y="35"/>
                  <a:pt x="687" y="35"/>
                  <a:pt x="686" y="35"/>
                </a:cubicBezTo>
                <a:cubicBezTo>
                  <a:pt x="686" y="34"/>
                  <a:pt x="686" y="34"/>
                  <a:pt x="687" y="33"/>
                </a:cubicBezTo>
                <a:close/>
                <a:moveTo>
                  <a:pt x="696" y="30"/>
                </a:moveTo>
                <a:cubicBezTo>
                  <a:pt x="696" y="30"/>
                  <a:pt x="697" y="30"/>
                  <a:pt x="697" y="30"/>
                </a:cubicBezTo>
                <a:cubicBezTo>
                  <a:pt x="697" y="30"/>
                  <a:pt x="696" y="30"/>
                  <a:pt x="696" y="31"/>
                </a:cubicBezTo>
                <a:cubicBezTo>
                  <a:pt x="696" y="30"/>
                  <a:pt x="696" y="30"/>
                  <a:pt x="696" y="30"/>
                </a:cubicBezTo>
                <a:close/>
                <a:moveTo>
                  <a:pt x="699" y="29"/>
                </a:moveTo>
                <a:cubicBezTo>
                  <a:pt x="699" y="29"/>
                  <a:pt x="699" y="29"/>
                  <a:pt x="699" y="29"/>
                </a:cubicBezTo>
                <a:cubicBezTo>
                  <a:pt x="699" y="29"/>
                  <a:pt x="699" y="29"/>
                  <a:pt x="699" y="29"/>
                </a:cubicBezTo>
                <a:cubicBezTo>
                  <a:pt x="699" y="29"/>
                  <a:pt x="699" y="29"/>
                  <a:pt x="699" y="29"/>
                </a:cubicBezTo>
                <a:close/>
                <a:moveTo>
                  <a:pt x="713" y="82"/>
                </a:moveTo>
                <a:cubicBezTo>
                  <a:pt x="713" y="82"/>
                  <a:pt x="714" y="82"/>
                  <a:pt x="714" y="82"/>
                </a:cubicBezTo>
                <a:cubicBezTo>
                  <a:pt x="714" y="83"/>
                  <a:pt x="714" y="84"/>
                  <a:pt x="714" y="85"/>
                </a:cubicBezTo>
                <a:cubicBezTo>
                  <a:pt x="712" y="85"/>
                  <a:pt x="713" y="84"/>
                  <a:pt x="713" y="82"/>
                </a:cubicBezTo>
                <a:close/>
                <a:moveTo>
                  <a:pt x="706" y="133"/>
                </a:moveTo>
                <a:cubicBezTo>
                  <a:pt x="706" y="132"/>
                  <a:pt x="707" y="133"/>
                  <a:pt x="708" y="133"/>
                </a:cubicBezTo>
                <a:cubicBezTo>
                  <a:pt x="708" y="133"/>
                  <a:pt x="708" y="132"/>
                  <a:pt x="709" y="132"/>
                </a:cubicBezTo>
                <a:cubicBezTo>
                  <a:pt x="709" y="132"/>
                  <a:pt x="709" y="132"/>
                  <a:pt x="709" y="131"/>
                </a:cubicBezTo>
                <a:cubicBezTo>
                  <a:pt x="709" y="131"/>
                  <a:pt x="708" y="131"/>
                  <a:pt x="708" y="131"/>
                </a:cubicBezTo>
                <a:cubicBezTo>
                  <a:pt x="709" y="130"/>
                  <a:pt x="709" y="130"/>
                  <a:pt x="710" y="131"/>
                </a:cubicBezTo>
                <a:cubicBezTo>
                  <a:pt x="711" y="130"/>
                  <a:pt x="711" y="130"/>
                  <a:pt x="710" y="129"/>
                </a:cubicBezTo>
                <a:cubicBezTo>
                  <a:pt x="711" y="128"/>
                  <a:pt x="712" y="127"/>
                  <a:pt x="714" y="127"/>
                </a:cubicBezTo>
                <a:cubicBezTo>
                  <a:pt x="715" y="126"/>
                  <a:pt x="715" y="126"/>
                  <a:pt x="714" y="125"/>
                </a:cubicBezTo>
                <a:cubicBezTo>
                  <a:pt x="713" y="125"/>
                  <a:pt x="712" y="126"/>
                  <a:pt x="710" y="126"/>
                </a:cubicBezTo>
                <a:cubicBezTo>
                  <a:pt x="710" y="125"/>
                  <a:pt x="709" y="125"/>
                  <a:pt x="709" y="125"/>
                </a:cubicBezTo>
                <a:cubicBezTo>
                  <a:pt x="708" y="125"/>
                  <a:pt x="708" y="125"/>
                  <a:pt x="708" y="125"/>
                </a:cubicBezTo>
                <a:cubicBezTo>
                  <a:pt x="707" y="125"/>
                  <a:pt x="707" y="125"/>
                  <a:pt x="707" y="125"/>
                </a:cubicBezTo>
                <a:cubicBezTo>
                  <a:pt x="706" y="124"/>
                  <a:pt x="707" y="125"/>
                  <a:pt x="706" y="124"/>
                </a:cubicBezTo>
                <a:cubicBezTo>
                  <a:pt x="705" y="124"/>
                  <a:pt x="706" y="124"/>
                  <a:pt x="705" y="124"/>
                </a:cubicBezTo>
                <a:cubicBezTo>
                  <a:pt x="705" y="124"/>
                  <a:pt x="705" y="124"/>
                  <a:pt x="705" y="124"/>
                </a:cubicBezTo>
                <a:cubicBezTo>
                  <a:pt x="704" y="124"/>
                  <a:pt x="703" y="124"/>
                  <a:pt x="703" y="124"/>
                </a:cubicBezTo>
                <a:cubicBezTo>
                  <a:pt x="703" y="123"/>
                  <a:pt x="703" y="123"/>
                  <a:pt x="702" y="123"/>
                </a:cubicBezTo>
                <a:cubicBezTo>
                  <a:pt x="702" y="124"/>
                  <a:pt x="702" y="124"/>
                  <a:pt x="702" y="124"/>
                </a:cubicBezTo>
                <a:cubicBezTo>
                  <a:pt x="701" y="124"/>
                  <a:pt x="701" y="124"/>
                  <a:pt x="700" y="124"/>
                </a:cubicBezTo>
                <a:cubicBezTo>
                  <a:pt x="699" y="124"/>
                  <a:pt x="699" y="125"/>
                  <a:pt x="698" y="125"/>
                </a:cubicBezTo>
                <a:cubicBezTo>
                  <a:pt x="698" y="125"/>
                  <a:pt x="699" y="125"/>
                  <a:pt x="698" y="125"/>
                </a:cubicBezTo>
                <a:cubicBezTo>
                  <a:pt x="697" y="125"/>
                  <a:pt x="696" y="125"/>
                  <a:pt x="695" y="125"/>
                </a:cubicBezTo>
                <a:cubicBezTo>
                  <a:pt x="695" y="125"/>
                  <a:pt x="692" y="125"/>
                  <a:pt x="692" y="125"/>
                </a:cubicBezTo>
                <a:cubicBezTo>
                  <a:pt x="692" y="125"/>
                  <a:pt x="694" y="124"/>
                  <a:pt x="694" y="124"/>
                </a:cubicBezTo>
                <a:cubicBezTo>
                  <a:pt x="694" y="124"/>
                  <a:pt x="694" y="122"/>
                  <a:pt x="694" y="122"/>
                </a:cubicBezTo>
                <a:cubicBezTo>
                  <a:pt x="692" y="122"/>
                  <a:pt x="692" y="123"/>
                  <a:pt x="691" y="123"/>
                </a:cubicBezTo>
                <a:cubicBezTo>
                  <a:pt x="690" y="123"/>
                  <a:pt x="689" y="123"/>
                  <a:pt x="688" y="123"/>
                </a:cubicBezTo>
                <a:cubicBezTo>
                  <a:pt x="687" y="123"/>
                  <a:pt x="687" y="123"/>
                  <a:pt x="686" y="123"/>
                </a:cubicBezTo>
                <a:cubicBezTo>
                  <a:pt x="685" y="123"/>
                  <a:pt x="684" y="123"/>
                  <a:pt x="684" y="123"/>
                </a:cubicBezTo>
                <a:cubicBezTo>
                  <a:pt x="684" y="122"/>
                  <a:pt x="684" y="122"/>
                  <a:pt x="683" y="122"/>
                </a:cubicBezTo>
                <a:cubicBezTo>
                  <a:pt x="684" y="121"/>
                  <a:pt x="683" y="120"/>
                  <a:pt x="684" y="120"/>
                </a:cubicBezTo>
                <a:cubicBezTo>
                  <a:pt x="685" y="120"/>
                  <a:pt x="685" y="119"/>
                  <a:pt x="685" y="119"/>
                </a:cubicBezTo>
                <a:cubicBezTo>
                  <a:pt x="686" y="119"/>
                  <a:pt x="687" y="119"/>
                  <a:pt x="687" y="118"/>
                </a:cubicBezTo>
                <a:cubicBezTo>
                  <a:pt x="688" y="118"/>
                  <a:pt x="688" y="118"/>
                  <a:pt x="689" y="118"/>
                </a:cubicBezTo>
                <a:cubicBezTo>
                  <a:pt x="691" y="118"/>
                  <a:pt x="692" y="118"/>
                  <a:pt x="693" y="118"/>
                </a:cubicBezTo>
                <a:cubicBezTo>
                  <a:pt x="693" y="118"/>
                  <a:pt x="694" y="119"/>
                  <a:pt x="694" y="119"/>
                </a:cubicBezTo>
                <a:cubicBezTo>
                  <a:pt x="694" y="119"/>
                  <a:pt x="694" y="118"/>
                  <a:pt x="695" y="118"/>
                </a:cubicBezTo>
                <a:cubicBezTo>
                  <a:pt x="696" y="118"/>
                  <a:pt x="695" y="118"/>
                  <a:pt x="696" y="118"/>
                </a:cubicBezTo>
                <a:cubicBezTo>
                  <a:pt x="697" y="117"/>
                  <a:pt x="698" y="118"/>
                  <a:pt x="699" y="118"/>
                </a:cubicBezTo>
                <a:cubicBezTo>
                  <a:pt x="699" y="117"/>
                  <a:pt x="699" y="116"/>
                  <a:pt x="698" y="116"/>
                </a:cubicBezTo>
                <a:cubicBezTo>
                  <a:pt x="697" y="116"/>
                  <a:pt x="697" y="115"/>
                  <a:pt x="696" y="115"/>
                </a:cubicBezTo>
                <a:cubicBezTo>
                  <a:pt x="695" y="115"/>
                  <a:pt x="695" y="115"/>
                  <a:pt x="695" y="114"/>
                </a:cubicBezTo>
                <a:cubicBezTo>
                  <a:pt x="695" y="114"/>
                  <a:pt x="694" y="114"/>
                  <a:pt x="694" y="114"/>
                </a:cubicBezTo>
                <a:cubicBezTo>
                  <a:pt x="693" y="114"/>
                  <a:pt x="694" y="114"/>
                  <a:pt x="694" y="114"/>
                </a:cubicBezTo>
                <a:cubicBezTo>
                  <a:pt x="692" y="115"/>
                  <a:pt x="691" y="114"/>
                  <a:pt x="690" y="114"/>
                </a:cubicBezTo>
                <a:cubicBezTo>
                  <a:pt x="689" y="114"/>
                  <a:pt x="688" y="114"/>
                  <a:pt x="687" y="114"/>
                </a:cubicBezTo>
                <a:cubicBezTo>
                  <a:pt x="687" y="114"/>
                  <a:pt x="687" y="115"/>
                  <a:pt x="687" y="115"/>
                </a:cubicBezTo>
                <a:cubicBezTo>
                  <a:pt x="686" y="115"/>
                  <a:pt x="687" y="115"/>
                  <a:pt x="686" y="115"/>
                </a:cubicBezTo>
                <a:cubicBezTo>
                  <a:pt x="686" y="115"/>
                  <a:pt x="685" y="115"/>
                  <a:pt x="685" y="115"/>
                </a:cubicBezTo>
                <a:cubicBezTo>
                  <a:pt x="684" y="115"/>
                  <a:pt x="685" y="115"/>
                  <a:pt x="684" y="115"/>
                </a:cubicBezTo>
                <a:cubicBezTo>
                  <a:pt x="684" y="114"/>
                  <a:pt x="684" y="115"/>
                  <a:pt x="684" y="114"/>
                </a:cubicBezTo>
                <a:cubicBezTo>
                  <a:pt x="684" y="114"/>
                  <a:pt x="684" y="114"/>
                  <a:pt x="685" y="114"/>
                </a:cubicBezTo>
                <a:cubicBezTo>
                  <a:pt x="685" y="114"/>
                  <a:pt x="686" y="114"/>
                  <a:pt x="686" y="114"/>
                </a:cubicBezTo>
                <a:cubicBezTo>
                  <a:pt x="686" y="114"/>
                  <a:pt x="687" y="113"/>
                  <a:pt x="686" y="113"/>
                </a:cubicBezTo>
                <a:cubicBezTo>
                  <a:pt x="687" y="113"/>
                  <a:pt x="685" y="112"/>
                  <a:pt x="685" y="112"/>
                </a:cubicBezTo>
                <a:cubicBezTo>
                  <a:pt x="685" y="111"/>
                  <a:pt x="685" y="111"/>
                  <a:pt x="686" y="111"/>
                </a:cubicBezTo>
                <a:cubicBezTo>
                  <a:pt x="687" y="111"/>
                  <a:pt x="688" y="112"/>
                  <a:pt x="688" y="113"/>
                </a:cubicBezTo>
                <a:cubicBezTo>
                  <a:pt x="689" y="113"/>
                  <a:pt x="690" y="113"/>
                  <a:pt x="690" y="112"/>
                </a:cubicBezTo>
                <a:cubicBezTo>
                  <a:pt x="691" y="112"/>
                  <a:pt x="694" y="112"/>
                  <a:pt x="694" y="113"/>
                </a:cubicBezTo>
                <a:cubicBezTo>
                  <a:pt x="694" y="113"/>
                  <a:pt x="695" y="113"/>
                  <a:pt x="695" y="113"/>
                </a:cubicBezTo>
                <a:cubicBezTo>
                  <a:pt x="696" y="113"/>
                  <a:pt x="696" y="113"/>
                  <a:pt x="697" y="113"/>
                </a:cubicBezTo>
                <a:cubicBezTo>
                  <a:pt x="697" y="113"/>
                  <a:pt x="697" y="113"/>
                  <a:pt x="698" y="114"/>
                </a:cubicBezTo>
                <a:cubicBezTo>
                  <a:pt x="698" y="115"/>
                  <a:pt x="699" y="115"/>
                  <a:pt x="700" y="115"/>
                </a:cubicBezTo>
                <a:cubicBezTo>
                  <a:pt x="701" y="115"/>
                  <a:pt x="702" y="115"/>
                  <a:pt x="702" y="115"/>
                </a:cubicBezTo>
                <a:cubicBezTo>
                  <a:pt x="703" y="116"/>
                  <a:pt x="703" y="117"/>
                  <a:pt x="703" y="117"/>
                </a:cubicBezTo>
                <a:cubicBezTo>
                  <a:pt x="704" y="118"/>
                  <a:pt x="704" y="118"/>
                  <a:pt x="705" y="118"/>
                </a:cubicBezTo>
                <a:cubicBezTo>
                  <a:pt x="705" y="120"/>
                  <a:pt x="705" y="120"/>
                  <a:pt x="706" y="121"/>
                </a:cubicBezTo>
                <a:cubicBezTo>
                  <a:pt x="707" y="121"/>
                  <a:pt x="707" y="121"/>
                  <a:pt x="707" y="122"/>
                </a:cubicBezTo>
                <a:cubicBezTo>
                  <a:pt x="708" y="123"/>
                  <a:pt x="708" y="123"/>
                  <a:pt x="709" y="123"/>
                </a:cubicBezTo>
                <a:cubicBezTo>
                  <a:pt x="710" y="123"/>
                  <a:pt x="710" y="124"/>
                  <a:pt x="712" y="124"/>
                </a:cubicBezTo>
                <a:cubicBezTo>
                  <a:pt x="712" y="124"/>
                  <a:pt x="712" y="124"/>
                  <a:pt x="712" y="123"/>
                </a:cubicBezTo>
                <a:cubicBezTo>
                  <a:pt x="713" y="124"/>
                  <a:pt x="715" y="123"/>
                  <a:pt x="715" y="124"/>
                </a:cubicBezTo>
                <a:cubicBezTo>
                  <a:pt x="715" y="125"/>
                  <a:pt x="716" y="124"/>
                  <a:pt x="716" y="124"/>
                </a:cubicBezTo>
                <a:cubicBezTo>
                  <a:pt x="717" y="125"/>
                  <a:pt x="716" y="125"/>
                  <a:pt x="717" y="124"/>
                </a:cubicBezTo>
                <a:cubicBezTo>
                  <a:pt x="717" y="124"/>
                  <a:pt x="718" y="123"/>
                  <a:pt x="717" y="123"/>
                </a:cubicBezTo>
                <a:cubicBezTo>
                  <a:pt x="717" y="122"/>
                  <a:pt x="716" y="123"/>
                  <a:pt x="716" y="123"/>
                </a:cubicBezTo>
                <a:cubicBezTo>
                  <a:pt x="716" y="123"/>
                  <a:pt x="716" y="122"/>
                  <a:pt x="716" y="122"/>
                </a:cubicBezTo>
                <a:cubicBezTo>
                  <a:pt x="717" y="122"/>
                  <a:pt x="717" y="122"/>
                  <a:pt x="717" y="121"/>
                </a:cubicBezTo>
                <a:cubicBezTo>
                  <a:pt x="717" y="121"/>
                  <a:pt x="717" y="119"/>
                  <a:pt x="717" y="118"/>
                </a:cubicBezTo>
                <a:cubicBezTo>
                  <a:pt x="716" y="119"/>
                  <a:pt x="717" y="118"/>
                  <a:pt x="716" y="117"/>
                </a:cubicBezTo>
                <a:cubicBezTo>
                  <a:pt x="716" y="117"/>
                  <a:pt x="716" y="117"/>
                  <a:pt x="716" y="117"/>
                </a:cubicBezTo>
                <a:cubicBezTo>
                  <a:pt x="715" y="117"/>
                  <a:pt x="715" y="116"/>
                  <a:pt x="715" y="115"/>
                </a:cubicBezTo>
                <a:cubicBezTo>
                  <a:pt x="715" y="114"/>
                  <a:pt x="715" y="115"/>
                  <a:pt x="714" y="115"/>
                </a:cubicBezTo>
                <a:cubicBezTo>
                  <a:pt x="714" y="115"/>
                  <a:pt x="714" y="114"/>
                  <a:pt x="714" y="115"/>
                </a:cubicBezTo>
                <a:cubicBezTo>
                  <a:pt x="714" y="115"/>
                  <a:pt x="713" y="116"/>
                  <a:pt x="713" y="116"/>
                </a:cubicBezTo>
                <a:cubicBezTo>
                  <a:pt x="713" y="115"/>
                  <a:pt x="713" y="114"/>
                  <a:pt x="713" y="113"/>
                </a:cubicBezTo>
                <a:cubicBezTo>
                  <a:pt x="713" y="113"/>
                  <a:pt x="712" y="113"/>
                  <a:pt x="712" y="114"/>
                </a:cubicBezTo>
                <a:cubicBezTo>
                  <a:pt x="712" y="113"/>
                  <a:pt x="712" y="112"/>
                  <a:pt x="711" y="112"/>
                </a:cubicBezTo>
                <a:cubicBezTo>
                  <a:pt x="711" y="111"/>
                  <a:pt x="711" y="112"/>
                  <a:pt x="710" y="112"/>
                </a:cubicBezTo>
                <a:cubicBezTo>
                  <a:pt x="710" y="110"/>
                  <a:pt x="709" y="110"/>
                  <a:pt x="708" y="110"/>
                </a:cubicBezTo>
                <a:cubicBezTo>
                  <a:pt x="707" y="110"/>
                  <a:pt x="707" y="109"/>
                  <a:pt x="705" y="108"/>
                </a:cubicBezTo>
                <a:cubicBezTo>
                  <a:pt x="705" y="108"/>
                  <a:pt x="703" y="108"/>
                  <a:pt x="703" y="108"/>
                </a:cubicBezTo>
                <a:cubicBezTo>
                  <a:pt x="702" y="108"/>
                  <a:pt x="702" y="108"/>
                  <a:pt x="701" y="108"/>
                </a:cubicBezTo>
                <a:cubicBezTo>
                  <a:pt x="701" y="109"/>
                  <a:pt x="701" y="108"/>
                  <a:pt x="700" y="108"/>
                </a:cubicBezTo>
                <a:cubicBezTo>
                  <a:pt x="699" y="108"/>
                  <a:pt x="700" y="108"/>
                  <a:pt x="701" y="108"/>
                </a:cubicBezTo>
                <a:cubicBezTo>
                  <a:pt x="702" y="107"/>
                  <a:pt x="703" y="107"/>
                  <a:pt x="702" y="106"/>
                </a:cubicBezTo>
                <a:cubicBezTo>
                  <a:pt x="702" y="105"/>
                  <a:pt x="702" y="105"/>
                  <a:pt x="701" y="105"/>
                </a:cubicBezTo>
                <a:cubicBezTo>
                  <a:pt x="701" y="105"/>
                  <a:pt x="700" y="105"/>
                  <a:pt x="700" y="105"/>
                </a:cubicBezTo>
                <a:cubicBezTo>
                  <a:pt x="699" y="105"/>
                  <a:pt x="699" y="106"/>
                  <a:pt x="698" y="106"/>
                </a:cubicBezTo>
                <a:cubicBezTo>
                  <a:pt x="697" y="106"/>
                  <a:pt x="697" y="106"/>
                  <a:pt x="697" y="106"/>
                </a:cubicBezTo>
                <a:cubicBezTo>
                  <a:pt x="696" y="106"/>
                  <a:pt x="696" y="107"/>
                  <a:pt x="695" y="107"/>
                </a:cubicBezTo>
                <a:cubicBezTo>
                  <a:pt x="695" y="106"/>
                  <a:pt x="694" y="107"/>
                  <a:pt x="694" y="106"/>
                </a:cubicBezTo>
                <a:cubicBezTo>
                  <a:pt x="694" y="106"/>
                  <a:pt x="695" y="106"/>
                  <a:pt x="693" y="105"/>
                </a:cubicBezTo>
                <a:cubicBezTo>
                  <a:pt x="693" y="105"/>
                  <a:pt x="692" y="105"/>
                  <a:pt x="692" y="105"/>
                </a:cubicBezTo>
                <a:cubicBezTo>
                  <a:pt x="692" y="104"/>
                  <a:pt x="692" y="104"/>
                  <a:pt x="691" y="104"/>
                </a:cubicBezTo>
                <a:cubicBezTo>
                  <a:pt x="691" y="103"/>
                  <a:pt x="691" y="103"/>
                  <a:pt x="691" y="103"/>
                </a:cubicBezTo>
                <a:cubicBezTo>
                  <a:pt x="691" y="102"/>
                  <a:pt x="690" y="103"/>
                  <a:pt x="690" y="102"/>
                </a:cubicBezTo>
                <a:cubicBezTo>
                  <a:pt x="690" y="102"/>
                  <a:pt x="693" y="102"/>
                  <a:pt x="693" y="102"/>
                </a:cubicBezTo>
                <a:cubicBezTo>
                  <a:pt x="693" y="101"/>
                  <a:pt x="693" y="101"/>
                  <a:pt x="692" y="101"/>
                </a:cubicBezTo>
                <a:cubicBezTo>
                  <a:pt x="692" y="100"/>
                  <a:pt x="693" y="100"/>
                  <a:pt x="694" y="100"/>
                </a:cubicBezTo>
                <a:cubicBezTo>
                  <a:pt x="694" y="100"/>
                  <a:pt x="697" y="101"/>
                  <a:pt x="697" y="100"/>
                </a:cubicBezTo>
                <a:cubicBezTo>
                  <a:pt x="696" y="100"/>
                  <a:pt x="697" y="100"/>
                  <a:pt x="697" y="100"/>
                </a:cubicBezTo>
                <a:cubicBezTo>
                  <a:pt x="698" y="100"/>
                  <a:pt x="698" y="100"/>
                  <a:pt x="698" y="99"/>
                </a:cubicBezTo>
                <a:cubicBezTo>
                  <a:pt x="699" y="99"/>
                  <a:pt x="700" y="99"/>
                  <a:pt x="700" y="99"/>
                </a:cubicBezTo>
                <a:cubicBezTo>
                  <a:pt x="700" y="99"/>
                  <a:pt x="700" y="98"/>
                  <a:pt x="700" y="98"/>
                </a:cubicBezTo>
                <a:cubicBezTo>
                  <a:pt x="700" y="98"/>
                  <a:pt x="700" y="98"/>
                  <a:pt x="700" y="98"/>
                </a:cubicBezTo>
                <a:cubicBezTo>
                  <a:pt x="701" y="97"/>
                  <a:pt x="701" y="98"/>
                  <a:pt x="702" y="98"/>
                </a:cubicBezTo>
                <a:cubicBezTo>
                  <a:pt x="703" y="98"/>
                  <a:pt x="703" y="98"/>
                  <a:pt x="703" y="97"/>
                </a:cubicBezTo>
                <a:cubicBezTo>
                  <a:pt x="703" y="95"/>
                  <a:pt x="703" y="95"/>
                  <a:pt x="705" y="95"/>
                </a:cubicBezTo>
                <a:cubicBezTo>
                  <a:pt x="704" y="96"/>
                  <a:pt x="705" y="97"/>
                  <a:pt x="704" y="97"/>
                </a:cubicBezTo>
                <a:cubicBezTo>
                  <a:pt x="704" y="98"/>
                  <a:pt x="704" y="98"/>
                  <a:pt x="705" y="98"/>
                </a:cubicBezTo>
                <a:cubicBezTo>
                  <a:pt x="706" y="98"/>
                  <a:pt x="705" y="98"/>
                  <a:pt x="706" y="98"/>
                </a:cubicBezTo>
                <a:cubicBezTo>
                  <a:pt x="707" y="98"/>
                  <a:pt x="707" y="98"/>
                  <a:pt x="708" y="98"/>
                </a:cubicBezTo>
                <a:cubicBezTo>
                  <a:pt x="708" y="98"/>
                  <a:pt x="708" y="99"/>
                  <a:pt x="709" y="99"/>
                </a:cubicBezTo>
                <a:cubicBezTo>
                  <a:pt x="709" y="99"/>
                  <a:pt x="709" y="99"/>
                  <a:pt x="709" y="99"/>
                </a:cubicBezTo>
                <a:cubicBezTo>
                  <a:pt x="710" y="99"/>
                  <a:pt x="711" y="99"/>
                  <a:pt x="711" y="99"/>
                </a:cubicBezTo>
                <a:cubicBezTo>
                  <a:pt x="712" y="99"/>
                  <a:pt x="711" y="99"/>
                  <a:pt x="712" y="99"/>
                </a:cubicBezTo>
                <a:cubicBezTo>
                  <a:pt x="712" y="99"/>
                  <a:pt x="712" y="100"/>
                  <a:pt x="713" y="100"/>
                </a:cubicBezTo>
                <a:cubicBezTo>
                  <a:pt x="713" y="99"/>
                  <a:pt x="714" y="100"/>
                  <a:pt x="715" y="100"/>
                </a:cubicBezTo>
                <a:cubicBezTo>
                  <a:pt x="716" y="99"/>
                  <a:pt x="715" y="99"/>
                  <a:pt x="716" y="99"/>
                </a:cubicBezTo>
                <a:cubicBezTo>
                  <a:pt x="717" y="99"/>
                  <a:pt x="717" y="99"/>
                  <a:pt x="717" y="98"/>
                </a:cubicBezTo>
                <a:cubicBezTo>
                  <a:pt x="718" y="98"/>
                  <a:pt x="718" y="99"/>
                  <a:pt x="718" y="98"/>
                </a:cubicBezTo>
                <a:cubicBezTo>
                  <a:pt x="718" y="97"/>
                  <a:pt x="721" y="97"/>
                  <a:pt x="721" y="97"/>
                </a:cubicBezTo>
                <a:cubicBezTo>
                  <a:pt x="722" y="97"/>
                  <a:pt x="722" y="97"/>
                  <a:pt x="722" y="97"/>
                </a:cubicBezTo>
                <a:cubicBezTo>
                  <a:pt x="722" y="96"/>
                  <a:pt x="722" y="96"/>
                  <a:pt x="721" y="96"/>
                </a:cubicBezTo>
                <a:cubicBezTo>
                  <a:pt x="721" y="95"/>
                  <a:pt x="721" y="94"/>
                  <a:pt x="722" y="94"/>
                </a:cubicBezTo>
                <a:cubicBezTo>
                  <a:pt x="721" y="94"/>
                  <a:pt x="720" y="94"/>
                  <a:pt x="720" y="94"/>
                </a:cubicBezTo>
                <a:cubicBezTo>
                  <a:pt x="719" y="94"/>
                  <a:pt x="719" y="93"/>
                  <a:pt x="718" y="93"/>
                </a:cubicBezTo>
                <a:cubicBezTo>
                  <a:pt x="716" y="92"/>
                  <a:pt x="716" y="95"/>
                  <a:pt x="716" y="95"/>
                </a:cubicBezTo>
                <a:cubicBezTo>
                  <a:pt x="715" y="95"/>
                  <a:pt x="715" y="93"/>
                  <a:pt x="715" y="93"/>
                </a:cubicBezTo>
                <a:cubicBezTo>
                  <a:pt x="714" y="93"/>
                  <a:pt x="714" y="93"/>
                  <a:pt x="713" y="93"/>
                </a:cubicBezTo>
                <a:cubicBezTo>
                  <a:pt x="713" y="92"/>
                  <a:pt x="714" y="89"/>
                  <a:pt x="714" y="88"/>
                </a:cubicBezTo>
                <a:cubicBezTo>
                  <a:pt x="715" y="88"/>
                  <a:pt x="716" y="89"/>
                  <a:pt x="717" y="89"/>
                </a:cubicBezTo>
                <a:cubicBezTo>
                  <a:pt x="717" y="89"/>
                  <a:pt x="717" y="89"/>
                  <a:pt x="717" y="89"/>
                </a:cubicBezTo>
                <a:cubicBezTo>
                  <a:pt x="717" y="89"/>
                  <a:pt x="718" y="90"/>
                  <a:pt x="719" y="90"/>
                </a:cubicBezTo>
                <a:cubicBezTo>
                  <a:pt x="720" y="90"/>
                  <a:pt x="721" y="90"/>
                  <a:pt x="722" y="90"/>
                </a:cubicBezTo>
                <a:cubicBezTo>
                  <a:pt x="724" y="90"/>
                  <a:pt x="723" y="90"/>
                  <a:pt x="724" y="90"/>
                </a:cubicBezTo>
                <a:cubicBezTo>
                  <a:pt x="724" y="90"/>
                  <a:pt x="725" y="92"/>
                  <a:pt x="726" y="92"/>
                </a:cubicBezTo>
                <a:cubicBezTo>
                  <a:pt x="727" y="92"/>
                  <a:pt x="727" y="91"/>
                  <a:pt x="728" y="91"/>
                </a:cubicBezTo>
                <a:cubicBezTo>
                  <a:pt x="729" y="90"/>
                  <a:pt x="729" y="90"/>
                  <a:pt x="728" y="89"/>
                </a:cubicBezTo>
                <a:cubicBezTo>
                  <a:pt x="728" y="88"/>
                  <a:pt x="727" y="88"/>
                  <a:pt x="726" y="88"/>
                </a:cubicBezTo>
                <a:cubicBezTo>
                  <a:pt x="726" y="89"/>
                  <a:pt x="725" y="89"/>
                  <a:pt x="725" y="89"/>
                </a:cubicBezTo>
                <a:cubicBezTo>
                  <a:pt x="725" y="89"/>
                  <a:pt x="725" y="89"/>
                  <a:pt x="724" y="89"/>
                </a:cubicBezTo>
                <a:cubicBezTo>
                  <a:pt x="723" y="89"/>
                  <a:pt x="722" y="89"/>
                  <a:pt x="720" y="89"/>
                </a:cubicBezTo>
                <a:cubicBezTo>
                  <a:pt x="721" y="88"/>
                  <a:pt x="721" y="88"/>
                  <a:pt x="721" y="87"/>
                </a:cubicBezTo>
                <a:cubicBezTo>
                  <a:pt x="721" y="86"/>
                  <a:pt x="720" y="85"/>
                  <a:pt x="719" y="86"/>
                </a:cubicBezTo>
                <a:cubicBezTo>
                  <a:pt x="719" y="86"/>
                  <a:pt x="719" y="87"/>
                  <a:pt x="719" y="87"/>
                </a:cubicBezTo>
                <a:cubicBezTo>
                  <a:pt x="719" y="87"/>
                  <a:pt x="718" y="87"/>
                  <a:pt x="717" y="87"/>
                </a:cubicBezTo>
                <a:cubicBezTo>
                  <a:pt x="717" y="87"/>
                  <a:pt x="716" y="87"/>
                  <a:pt x="716" y="86"/>
                </a:cubicBezTo>
                <a:cubicBezTo>
                  <a:pt x="717" y="86"/>
                  <a:pt x="717" y="87"/>
                  <a:pt x="718" y="87"/>
                </a:cubicBezTo>
                <a:cubicBezTo>
                  <a:pt x="718" y="87"/>
                  <a:pt x="719" y="86"/>
                  <a:pt x="719" y="86"/>
                </a:cubicBezTo>
                <a:cubicBezTo>
                  <a:pt x="720" y="85"/>
                  <a:pt x="721" y="85"/>
                  <a:pt x="720" y="84"/>
                </a:cubicBezTo>
                <a:cubicBezTo>
                  <a:pt x="719" y="83"/>
                  <a:pt x="719" y="82"/>
                  <a:pt x="718" y="82"/>
                </a:cubicBezTo>
                <a:cubicBezTo>
                  <a:pt x="717" y="82"/>
                  <a:pt x="716" y="82"/>
                  <a:pt x="715" y="82"/>
                </a:cubicBezTo>
                <a:cubicBezTo>
                  <a:pt x="715" y="81"/>
                  <a:pt x="715" y="81"/>
                  <a:pt x="716" y="81"/>
                </a:cubicBezTo>
                <a:cubicBezTo>
                  <a:pt x="716" y="81"/>
                  <a:pt x="717" y="81"/>
                  <a:pt x="717" y="81"/>
                </a:cubicBezTo>
                <a:cubicBezTo>
                  <a:pt x="717" y="81"/>
                  <a:pt x="717" y="81"/>
                  <a:pt x="717" y="81"/>
                </a:cubicBezTo>
                <a:cubicBezTo>
                  <a:pt x="718" y="82"/>
                  <a:pt x="718" y="81"/>
                  <a:pt x="718" y="81"/>
                </a:cubicBezTo>
                <a:cubicBezTo>
                  <a:pt x="718" y="82"/>
                  <a:pt x="718" y="82"/>
                  <a:pt x="718" y="82"/>
                </a:cubicBezTo>
                <a:cubicBezTo>
                  <a:pt x="719" y="82"/>
                  <a:pt x="719" y="82"/>
                  <a:pt x="720" y="82"/>
                </a:cubicBezTo>
                <a:cubicBezTo>
                  <a:pt x="721" y="82"/>
                  <a:pt x="722" y="81"/>
                  <a:pt x="722" y="81"/>
                </a:cubicBezTo>
                <a:cubicBezTo>
                  <a:pt x="723" y="82"/>
                  <a:pt x="723" y="83"/>
                  <a:pt x="724" y="83"/>
                </a:cubicBezTo>
                <a:cubicBezTo>
                  <a:pt x="724" y="83"/>
                  <a:pt x="725" y="83"/>
                  <a:pt x="725" y="82"/>
                </a:cubicBezTo>
                <a:cubicBezTo>
                  <a:pt x="725" y="81"/>
                  <a:pt x="725" y="80"/>
                  <a:pt x="725" y="79"/>
                </a:cubicBezTo>
                <a:cubicBezTo>
                  <a:pt x="725" y="78"/>
                  <a:pt x="725" y="77"/>
                  <a:pt x="724" y="76"/>
                </a:cubicBezTo>
                <a:cubicBezTo>
                  <a:pt x="724" y="75"/>
                  <a:pt x="724" y="75"/>
                  <a:pt x="723" y="75"/>
                </a:cubicBezTo>
                <a:cubicBezTo>
                  <a:pt x="723" y="74"/>
                  <a:pt x="724" y="74"/>
                  <a:pt x="723" y="73"/>
                </a:cubicBezTo>
                <a:cubicBezTo>
                  <a:pt x="723" y="72"/>
                  <a:pt x="722" y="73"/>
                  <a:pt x="722" y="73"/>
                </a:cubicBezTo>
                <a:cubicBezTo>
                  <a:pt x="721" y="72"/>
                  <a:pt x="721" y="72"/>
                  <a:pt x="720" y="72"/>
                </a:cubicBezTo>
                <a:cubicBezTo>
                  <a:pt x="720" y="73"/>
                  <a:pt x="719" y="74"/>
                  <a:pt x="718" y="74"/>
                </a:cubicBezTo>
                <a:cubicBezTo>
                  <a:pt x="718" y="74"/>
                  <a:pt x="718" y="73"/>
                  <a:pt x="718" y="73"/>
                </a:cubicBezTo>
                <a:cubicBezTo>
                  <a:pt x="717" y="73"/>
                  <a:pt x="717" y="73"/>
                  <a:pt x="716" y="73"/>
                </a:cubicBezTo>
                <a:cubicBezTo>
                  <a:pt x="716" y="72"/>
                  <a:pt x="716" y="72"/>
                  <a:pt x="717" y="72"/>
                </a:cubicBezTo>
                <a:cubicBezTo>
                  <a:pt x="717" y="72"/>
                  <a:pt x="717" y="72"/>
                  <a:pt x="718" y="72"/>
                </a:cubicBezTo>
                <a:cubicBezTo>
                  <a:pt x="718" y="72"/>
                  <a:pt x="718" y="71"/>
                  <a:pt x="719" y="71"/>
                </a:cubicBezTo>
                <a:cubicBezTo>
                  <a:pt x="720" y="70"/>
                  <a:pt x="720" y="70"/>
                  <a:pt x="719" y="69"/>
                </a:cubicBezTo>
                <a:cubicBezTo>
                  <a:pt x="718" y="69"/>
                  <a:pt x="721" y="68"/>
                  <a:pt x="718" y="68"/>
                </a:cubicBezTo>
                <a:cubicBezTo>
                  <a:pt x="719" y="67"/>
                  <a:pt x="719" y="67"/>
                  <a:pt x="720" y="67"/>
                </a:cubicBezTo>
                <a:cubicBezTo>
                  <a:pt x="721" y="67"/>
                  <a:pt x="722" y="67"/>
                  <a:pt x="722" y="68"/>
                </a:cubicBezTo>
                <a:cubicBezTo>
                  <a:pt x="724" y="68"/>
                  <a:pt x="726" y="68"/>
                  <a:pt x="727" y="68"/>
                </a:cubicBezTo>
                <a:cubicBezTo>
                  <a:pt x="728" y="69"/>
                  <a:pt x="728" y="69"/>
                  <a:pt x="730" y="69"/>
                </a:cubicBezTo>
                <a:cubicBezTo>
                  <a:pt x="731" y="69"/>
                  <a:pt x="731" y="69"/>
                  <a:pt x="732" y="69"/>
                </a:cubicBezTo>
                <a:cubicBezTo>
                  <a:pt x="732" y="68"/>
                  <a:pt x="731" y="68"/>
                  <a:pt x="731" y="67"/>
                </a:cubicBezTo>
                <a:cubicBezTo>
                  <a:pt x="731" y="67"/>
                  <a:pt x="732" y="67"/>
                  <a:pt x="732" y="67"/>
                </a:cubicBezTo>
                <a:cubicBezTo>
                  <a:pt x="732" y="67"/>
                  <a:pt x="731" y="66"/>
                  <a:pt x="731" y="66"/>
                </a:cubicBezTo>
                <a:cubicBezTo>
                  <a:pt x="731" y="66"/>
                  <a:pt x="730" y="65"/>
                  <a:pt x="730" y="65"/>
                </a:cubicBezTo>
                <a:cubicBezTo>
                  <a:pt x="730" y="65"/>
                  <a:pt x="730" y="64"/>
                  <a:pt x="730" y="64"/>
                </a:cubicBezTo>
                <a:cubicBezTo>
                  <a:pt x="730" y="64"/>
                  <a:pt x="730" y="63"/>
                  <a:pt x="729" y="63"/>
                </a:cubicBezTo>
                <a:cubicBezTo>
                  <a:pt x="729" y="63"/>
                  <a:pt x="728" y="63"/>
                  <a:pt x="727" y="62"/>
                </a:cubicBezTo>
                <a:cubicBezTo>
                  <a:pt x="727" y="63"/>
                  <a:pt x="727" y="64"/>
                  <a:pt x="727" y="64"/>
                </a:cubicBezTo>
                <a:cubicBezTo>
                  <a:pt x="726" y="64"/>
                  <a:pt x="724" y="63"/>
                  <a:pt x="724" y="64"/>
                </a:cubicBezTo>
                <a:cubicBezTo>
                  <a:pt x="723" y="64"/>
                  <a:pt x="722" y="64"/>
                  <a:pt x="722" y="63"/>
                </a:cubicBezTo>
                <a:cubicBezTo>
                  <a:pt x="722" y="63"/>
                  <a:pt x="722" y="62"/>
                  <a:pt x="722" y="62"/>
                </a:cubicBezTo>
                <a:cubicBezTo>
                  <a:pt x="722" y="62"/>
                  <a:pt x="723" y="62"/>
                  <a:pt x="722" y="61"/>
                </a:cubicBezTo>
                <a:cubicBezTo>
                  <a:pt x="722" y="61"/>
                  <a:pt x="722" y="61"/>
                  <a:pt x="722" y="60"/>
                </a:cubicBezTo>
                <a:cubicBezTo>
                  <a:pt x="722" y="60"/>
                  <a:pt x="722" y="60"/>
                  <a:pt x="722" y="60"/>
                </a:cubicBezTo>
                <a:cubicBezTo>
                  <a:pt x="723" y="60"/>
                  <a:pt x="723" y="60"/>
                  <a:pt x="724" y="60"/>
                </a:cubicBezTo>
                <a:cubicBezTo>
                  <a:pt x="725" y="61"/>
                  <a:pt x="724" y="61"/>
                  <a:pt x="725" y="61"/>
                </a:cubicBezTo>
                <a:cubicBezTo>
                  <a:pt x="726" y="61"/>
                  <a:pt x="727" y="60"/>
                  <a:pt x="727" y="60"/>
                </a:cubicBezTo>
                <a:cubicBezTo>
                  <a:pt x="726" y="60"/>
                  <a:pt x="725" y="59"/>
                  <a:pt x="724" y="59"/>
                </a:cubicBezTo>
                <a:cubicBezTo>
                  <a:pt x="723" y="58"/>
                  <a:pt x="723" y="57"/>
                  <a:pt x="723" y="58"/>
                </a:cubicBezTo>
                <a:cubicBezTo>
                  <a:pt x="722" y="58"/>
                  <a:pt x="721" y="58"/>
                  <a:pt x="720" y="58"/>
                </a:cubicBezTo>
                <a:cubicBezTo>
                  <a:pt x="720" y="58"/>
                  <a:pt x="718" y="57"/>
                  <a:pt x="718" y="57"/>
                </a:cubicBezTo>
                <a:cubicBezTo>
                  <a:pt x="717" y="57"/>
                  <a:pt x="717" y="57"/>
                  <a:pt x="716" y="58"/>
                </a:cubicBezTo>
                <a:cubicBezTo>
                  <a:pt x="716" y="58"/>
                  <a:pt x="716" y="58"/>
                  <a:pt x="716" y="58"/>
                </a:cubicBezTo>
                <a:cubicBezTo>
                  <a:pt x="715" y="58"/>
                  <a:pt x="715" y="57"/>
                  <a:pt x="715" y="57"/>
                </a:cubicBezTo>
                <a:cubicBezTo>
                  <a:pt x="716" y="56"/>
                  <a:pt x="715" y="54"/>
                  <a:pt x="717" y="54"/>
                </a:cubicBezTo>
                <a:cubicBezTo>
                  <a:pt x="717" y="55"/>
                  <a:pt x="719" y="55"/>
                  <a:pt x="719" y="55"/>
                </a:cubicBezTo>
                <a:cubicBezTo>
                  <a:pt x="719" y="55"/>
                  <a:pt x="720" y="55"/>
                  <a:pt x="720" y="55"/>
                </a:cubicBezTo>
                <a:cubicBezTo>
                  <a:pt x="720" y="56"/>
                  <a:pt x="721" y="55"/>
                  <a:pt x="721" y="55"/>
                </a:cubicBezTo>
                <a:cubicBezTo>
                  <a:pt x="721" y="55"/>
                  <a:pt x="722" y="56"/>
                  <a:pt x="722" y="56"/>
                </a:cubicBezTo>
                <a:cubicBezTo>
                  <a:pt x="722" y="56"/>
                  <a:pt x="722" y="56"/>
                  <a:pt x="723" y="56"/>
                </a:cubicBezTo>
                <a:cubicBezTo>
                  <a:pt x="723" y="56"/>
                  <a:pt x="723" y="55"/>
                  <a:pt x="723" y="54"/>
                </a:cubicBezTo>
                <a:cubicBezTo>
                  <a:pt x="724" y="53"/>
                  <a:pt x="724" y="54"/>
                  <a:pt x="724" y="53"/>
                </a:cubicBezTo>
                <a:cubicBezTo>
                  <a:pt x="725" y="52"/>
                  <a:pt x="726" y="51"/>
                  <a:pt x="727" y="51"/>
                </a:cubicBezTo>
                <a:cubicBezTo>
                  <a:pt x="727" y="51"/>
                  <a:pt x="727" y="51"/>
                  <a:pt x="727" y="50"/>
                </a:cubicBezTo>
                <a:cubicBezTo>
                  <a:pt x="727" y="50"/>
                  <a:pt x="727" y="49"/>
                  <a:pt x="727" y="49"/>
                </a:cubicBezTo>
                <a:cubicBezTo>
                  <a:pt x="726" y="48"/>
                  <a:pt x="727" y="48"/>
                  <a:pt x="728" y="47"/>
                </a:cubicBezTo>
                <a:cubicBezTo>
                  <a:pt x="729" y="46"/>
                  <a:pt x="728" y="45"/>
                  <a:pt x="728" y="45"/>
                </a:cubicBezTo>
                <a:cubicBezTo>
                  <a:pt x="726" y="45"/>
                  <a:pt x="727" y="45"/>
                  <a:pt x="728" y="44"/>
                </a:cubicBezTo>
                <a:cubicBezTo>
                  <a:pt x="730" y="44"/>
                  <a:pt x="732" y="44"/>
                  <a:pt x="733" y="44"/>
                </a:cubicBezTo>
                <a:cubicBezTo>
                  <a:pt x="733" y="42"/>
                  <a:pt x="733" y="42"/>
                  <a:pt x="735" y="42"/>
                </a:cubicBezTo>
                <a:cubicBezTo>
                  <a:pt x="736" y="41"/>
                  <a:pt x="737" y="39"/>
                  <a:pt x="736" y="39"/>
                </a:cubicBezTo>
                <a:cubicBezTo>
                  <a:pt x="734" y="38"/>
                  <a:pt x="732" y="38"/>
                  <a:pt x="730" y="38"/>
                </a:cubicBezTo>
                <a:cubicBezTo>
                  <a:pt x="730" y="38"/>
                  <a:pt x="729" y="38"/>
                  <a:pt x="729" y="38"/>
                </a:cubicBezTo>
                <a:cubicBezTo>
                  <a:pt x="728" y="38"/>
                  <a:pt x="729" y="38"/>
                  <a:pt x="728" y="38"/>
                </a:cubicBezTo>
                <a:cubicBezTo>
                  <a:pt x="728" y="38"/>
                  <a:pt x="728" y="38"/>
                  <a:pt x="728" y="38"/>
                </a:cubicBezTo>
                <a:cubicBezTo>
                  <a:pt x="727" y="39"/>
                  <a:pt x="727" y="39"/>
                  <a:pt x="727" y="39"/>
                </a:cubicBezTo>
                <a:cubicBezTo>
                  <a:pt x="726" y="39"/>
                  <a:pt x="727" y="39"/>
                  <a:pt x="727" y="39"/>
                </a:cubicBezTo>
                <a:cubicBezTo>
                  <a:pt x="726" y="39"/>
                  <a:pt x="726" y="39"/>
                  <a:pt x="725" y="40"/>
                </a:cubicBezTo>
                <a:cubicBezTo>
                  <a:pt x="725" y="40"/>
                  <a:pt x="723" y="41"/>
                  <a:pt x="723" y="41"/>
                </a:cubicBezTo>
                <a:cubicBezTo>
                  <a:pt x="723" y="40"/>
                  <a:pt x="723" y="39"/>
                  <a:pt x="723" y="38"/>
                </a:cubicBezTo>
                <a:cubicBezTo>
                  <a:pt x="723" y="38"/>
                  <a:pt x="722" y="38"/>
                  <a:pt x="722" y="37"/>
                </a:cubicBezTo>
                <a:cubicBezTo>
                  <a:pt x="722" y="37"/>
                  <a:pt x="722" y="36"/>
                  <a:pt x="723" y="36"/>
                </a:cubicBezTo>
                <a:cubicBezTo>
                  <a:pt x="723" y="36"/>
                  <a:pt x="723" y="36"/>
                  <a:pt x="724" y="35"/>
                </a:cubicBezTo>
                <a:cubicBezTo>
                  <a:pt x="724" y="35"/>
                  <a:pt x="725" y="35"/>
                  <a:pt x="726" y="35"/>
                </a:cubicBezTo>
                <a:cubicBezTo>
                  <a:pt x="727" y="35"/>
                  <a:pt x="728" y="36"/>
                  <a:pt x="730" y="36"/>
                </a:cubicBezTo>
                <a:cubicBezTo>
                  <a:pt x="732" y="36"/>
                  <a:pt x="734" y="37"/>
                  <a:pt x="736" y="37"/>
                </a:cubicBezTo>
                <a:cubicBezTo>
                  <a:pt x="738" y="37"/>
                  <a:pt x="739" y="38"/>
                  <a:pt x="740" y="36"/>
                </a:cubicBezTo>
                <a:cubicBezTo>
                  <a:pt x="740" y="36"/>
                  <a:pt x="742" y="35"/>
                  <a:pt x="742" y="35"/>
                </a:cubicBezTo>
                <a:cubicBezTo>
                  <a:pt x="743" y="35"/>
                  <a:pt x="743" y="34"/>
                  <a:pt x="744" y="33"/>
                </a:cubicBezTo>
                <a:cubicBezTo>
                  <a:pt x="745" y="31"/>
                  <a:pt x="743" y="31"/>
                  <a:pt x="742" y="31"/>
                </a:cubicBezTo>
                <a:cubicBezTo>
                  <a:pt x="741" y="31"/>
                  <a:pt x="740" y="31"/>
                  <a:pt x="740" y="31"/>
                </a:cubicBezTo>
                <a:cubicBezTo>
                  <a:pt x="740" y="32"/>
                  <a:pt x="739" y="32"/>
                  <a:pt x="739" y="33"/>
                </a:cubicBezTo>
                <a:cubicBezTo>
                  <a:pt x="738" y="33"/>
                  <a:pt x="737" y="32"/>
                  <a:pt x="737" y="32"/>
                </a:cubicBezTo>
                <a:cubicBezTo>
                  <a:pt x="735" y="32"/>
                  <a:pt x="732" y="34"/>
                  <a:pt x="730" y="33"/>
                </a:cubicBezTo>
                <a:cubicBezTo>
                  <a:pt x="730" y="33"/>
                  <a:pt x="728" y="32"/>
                  <a:pt x="728" y="32"/>
                </a:cubicBezTo>
                <a:cubicBezTo>
                  <a:pt x="728" y="31"/>
                  <a:pt x="731" y="31"/>
                  <a:pt x="731" y="31"/>
                </a:cubicBezTo>
                <a:cubicBezTo>
                  <a:pt x="732" y="31"/>
                  <a:pt x="733" y="31"/>
                  <a:pt x="733" y="31"/>
                </a:cubicBezTo>
                <a:cubicBezTo>
                  <a:pt x="734" y="30"/>
                  <a:pt x="734" y="30"/>
                  <a:pt x="735" y="30"/>
                </a:cubicBezTo>
                <a:cubicBezTo>
                  <a:pt x="736" y="30"/>
                  <a:pt x="739" y="30"/>
                  <a:pt x="739" y="31"/>
                </a:cubicBezTo>
                <a:cubicBezTo>
                  <a:pt x="739" y="31"/>
                  <a:pt x="741" y="31"/>
                  <a:pt x="741" y="30"/>
                </a:cubicBezTo>
                <a:cubicBezTo>
                  <a:pt x="742" y="30"/>
                  <a:pt x="743" y="30"/>
                  <a:pt x="743" y="31"/>
                </a:cubicBezTo>
                <a:cubicBezTo>
                  <a:pt x="744" y="31"/>
                  <a:pt x="745" y="31"/>
                  <a:pt x="746" y="30"/>
                </a:cubicBezTo>
                <a:cubicBezTo>
                  <a:pt x="746" y="29"/>
                  <a:pt x="748" y="29"/>
                  <a:pt x="749" y="29"/>
                </a:cubicBezTo>
                <a:cubicBezTo>
                  <a:pt x="750" y="29"/>
                  <a:pt x="751" y="29"/>
                  <a:pt x="751" y="28"/>
                </a:cubicBezTo>
                <a:cubicBezTo>
                  <a:pt x="751" y="27"/>
                  <a:pt x="751" y="27"/>
                  <a:pt x="751" y="27"/>
                </a:cubicBezTo>
                <a:cubicBezTo>
                  <a:pt x="752" y="27"/>
                  <a:pt x="753" y="27"/>
                  <a:pt x="753" y="27"/>
                </a:cubicBezTo>
                <a:cubicBezTo>
                  <a:pt x="753" y="26"/>
                  <a:pt x="754" y="27"/>
                  <a:pt x="754" y="27"/>
                </a:cubicBezTo>
                <a:cubicBezTo>
                  <a:pt x="754" y="26"/>
                  <a:pt x="754" y="26"/>
                  <a:pt x="755" y="26"/>
                </a:cubicBezTo>
                <a:cubicBezTo>
                  <a:pt x="756" y="26"/>
                  <a:pt x="755" y="25"/>
                  <a:pt x="756" y="25"/>
                </a:cubicBezTo>
                <a:cubicBezTo>
                  <a:pt x="756" y="25"/>
                  <a:pt x="757" y="25"/>
                  <a:pt x="757" y="26"/>
                </a:cubicBezTo>
                <a:cubicBezTo>
                  <a:pt x="758" y="26"/>
                  <a:pt x="759" y="24"/>
                  <a:pt x="759" y="25"/>
                </a:cubicBezTo>
                <a:cubicBezTo>
                  <a:pt x="759" y="24"/>
                  <a:pt x="758" y="23"/>
                  <a:pt x="757" y="23"/>
                </a:cubicBezTo>
                <a:cubicBezTo>
                  <a:pt x="755" y="22"/>
                  <a:pt x="753" y="22"/>
                  <a:pt x="751" y="23"/>
                </a:cubicBezTo>
                <a:cubicBezTo>
                  <a:pt x="751" y="22"/>
                  <a:pt x="748" y="22"/>
                  <a:pt x="748" y="22"/>
                </a:cubicBezTo>
                <a:cubicBezTo>
                  <a:pt x="747" y="22"/>
                  <a:pt x="746" y="22"/>
                  <a:pt x="745" y="22"/>
                </a:cubicBezTo>
                <a:cubicBezTo>
                  <a:pt x="743" y="21"/>
                  <a:pt x="741" y="21"/>
                  <a:pt x="740" y="21"/>
                </a:cubicBezTo>
                <a:cubicBezTo>
                  <a:pt x="739" y="21"/>
                  <a:pt x="739" y="22"/>
                  <a:pt x="738" y="22"/>
                </a:cubicBezTo>
                <a:cubicBezTo>
                  <a:pt x="738" y="21"/>
                  <a:pt x="738" y="21"/>
                  <a:pt x="737" y="21"/>
                </a:cubicBezTo>
                <a:cubicBezTo>
                  <a:pt x="736" y="21"/>
                  <a:pt x="735" y="21"/>
                  <a:pt x="734" y="21"/>
                </a:cubicBezTo>
                <a:cubicBezTo>
                  <a:pt x="734" y="21"/>
                  <a:pt x="734" y="22"/>
                  <a:pt x="734" y="22"/>
                </a:cubicBezTo>
                <a:cubicBezTo>
                  <a:pt x="734" y="23"/>
                  <a:pt x="732" y="23"/>
                  <a:pt x="731" y="23"/>
                </a:cubicBezTo>
                <a:cubicBezTo>
                  <a:pt x="731" y="23"/>
                  <a:pt x="729" y="23"/>
                  <a:pt x="729" y="24"/>
                </a:cubicBezTo>
                <a:cubicBezTo>
                  <a:pt x="729" y="24"/>
                  <a:pt x="729" y="25"/>
                  <a:pt x="729" y="25"/>
                </a:cubicBezTo>
                <a:cubicBezTo>
                  <a:pt x="727" y="25"/>
                  <a:pt x="726" y="24"/>
                  <a:pt x="725" y="23"/>
                </a:cubicBezTo>
                <a:cubicBezTo>
                  <a:pt x="724" y="24"/>
                  <a:pt x="724" y="26"/>
                  <a:pt x="724" y="24"/>
                </a:cubicBezTo>
                <a:cubicBezTo>
                  <a:pt x="724" y="24"/>
                  <a:pt x="723" y="24"/>
                  <a:pt x="723" y="23"/>
                </a:cubicBezTo>
                <a:cubicBezTo>
                  <a:pt x="723" y="22"/>
                  <a:pt x="723" y="23"/>
                  <a:pt x="722" y="22"/>
                </a:cubicBezTo>
                <a:cubicBezTo>
                  <a:pt x="722" y="23"/>
                  <a:pt x="721" y="23"/>
                  <a:pt x="721" y="24"/>
                </a:cubicBezTo>
                <a:cubicBezTo>
                  <a:pt x="720" y="24"/>
                  <a:pt x="720" y="24"/>
                  <a:pt x="719" y="25"/>
                </a:cubicBezTo>
                <a:cubicBezTo>
                  <a:pt x="719" y="25"/>
                  <a:pt x="719" y="25"/>
                  <a:pt x="718" y="25"/>
                </a:cubicBezTo>
                <a:cubicBezTo>
                  <a:pt x="718" y="26"/>
                  <a:pt x="718" y="25"/>
                  <a:pt x="717" y="25"/>
                </a:cubicBezTo>
                <a:cubicBezTo>
                  <a:pt x="717" y="25"/>
                  <a:pt x="718" y="26"/>
                  <a:pt x="717" y="26"/>
                </a:cubicBezTo>
                <a:cubicBezTo>
                  <a:pt x="717" y="26"/>
                  <a:pt x="716" y="26"/>
                  <a:pt x="716" y="26"/>
                </a:cubicBezTo>
                <a:cubicBezTo>
                  <a:pt x="715" y="26"/>
                  <a:pt x="715" y="27"/>
                  <a:pt x="714" y="28"/>
                </a:cubicBezTo>
                <a:cubicBezTo>
                  <a:pt x="712" y="28"/>
                  <a:pt x="710" y="29"/>
                  <a:pt x="708" y="29"/>
                </a:cubicBezTo>
                <a:cubicBezTo>
                  <a:pt x="707" y="29"/>
                  <a:pt x="704" y="28"/>
                  <a:pt x="704" y="29"/>
                </a:cubicBezTo>
                <a:cubicBezTo>
                  <a:pt x="704" y="29"/>
                  <a:pt x="702" y="29"/>
                  <a:pt x="702" y="29"/>
                </a:cubicBezTo>
                <a:cubicBezTo>
                  <a:pt x="702" y="29"/>
                  <a:pt x="701" y="28"/>
                  <a:pt x="702" y="28"/>
                </a:cubicBezTo>
                <a:cubicBezTo>
                  <a:pt x="702" y="28"/>
                  <a:pt x="704" y="27"/>
                  <a:pt x="704" y="26"/>
                </a:cubicBezTo>
                <a:cubicBezTo>
                  <a:pt x="706" y="26"/>
                  <a:pt x="705" y="27"/>
                  <a:pt x="706" y="27"/>
                </a:cubicBezTo>
                <a:cubicBezTo>
                  <a:pt x="707" y="27"/>
                  <a:pt x="708" y="27"/>
                  <a:pt x="708" y="26"/>
                </a:cubicBezTo>
                <a:cubicBezTo>
                  <a:pt x="709" y="25"/>
                  <a:pt x="709" y="25"/>
                  <a:pt x="710" y="25"/>
                </a:cubicBezTo>
                <a:cubicBezTo>
                  <a:pt x="711" y="25"/>
                  <a:pt x="711" y="25"/>
                  <a:pt x="711" y="24"/>
                </a:cubicBezTo>
                <a:cubicBezTo>
                  <a:pt x="712" y="24"/>
                  <a:pt x="713" y="23"/>
                  <a:pt x="713" y="23"/>
                </a:cubicBezTo>
                <a:cubicBezTo>
                  <a:pt x="713" y="23"/>
                  <a:pt x="712" y="22"/>
                  <a:pt x="713" y="22"/>
                </a:cubicBezTo>
                <a:cubicBezTo>
                  <a:pt x="713" y="22"/>
                  <a:pt x="713" y="22"/>
                  <a:pt x="713" y="21"/>
                </a:cubicBezTo>
                <a:cubicBezTo>
                  <a:pt x="713" y="21"/>
                  <a:pt x="713" y="21"/>
                  <a:pt x="714" y="21"/>
                </a:cubicBezTo>
                <a:cubicBezTo>
                  <a:pt x="713" y="20"/>
                  <a:pt x="714" y="19"/>
                  <a:pt x="712" y="19"/>
                </a:cubicBezTo>
                <a:cubicBezTo>
                  <a:pt x="712" y="19"/>
                  <a:pt x="711" y="19"/>
                  <a:pt x="710" y="19"/>
                </a:cubicBezTo>
                <a:cubicBezTo>
                  <a:pt x="708" y="19"/>
                  <a:pt x="707" y="19"/>
                  <a:pt x="705" y="19"/>
                </a:cubicBezTo>
                <a:cubicBezTo>
                  <a:pt x="704" y="20"/>
                  <a:pt x="704" y="20"/>
                  <a:pt x="704" y="22"/>
                </a:cubicBezTo>
                <a:cubicBezTo>
                  <a:pt x="704" y="22"/>
                  <a:pt x="704" y="23"/>
                  <a:pt x="704" y="23"/>
                </a:cubicBezTo>
                <a:cubicBezTo>
                  <a:pt x="704" y="23"/>
                  <a:pt x="703" y="23"/>
                  <a:pt x="703" y="22"/>
                </a:cubicBezTo>
                <a:cubicBezTo>
                  <a:pt x="701" y="22"/>
                  <a:pt x="699" y="22"/>
                  <a:pt x="697" y="23"/>
                </a:cubicBezTo>
                <a:cubicBezTo>
                  <a:pt x="696" y="23"/>
                  <a:pt x="697" y="23"/>
                  <a:pt x="696" y="23"/>
                </a:cubicBezTo>
                <a:cubicBezTo>
                  <a:pt x="696" y="23"/>
                  <a:pt x="696" y="23"/>
                  <a:pt x="695" y="23"/>
                </a:cubicBezTo>
                <a:cubicBezTo>
                  <a:pt x="695" y="23"/>
                  <a:pt x="694" y="23"/>
                  <a:pt x="693" y="23"/>
                </a:cubicBezTo>
                <a:cubicBezTo>
                  <a:pt x="694" y="22"/>
                  <a:pt x="694" y="21"/>
                  <a:pt x="694" y="19"/>
                </a:cubicBezTo>
                <a:cubicBezTo>
                  <a:pt x="692" y="19"/>
                  <a:pt x="690" y="19"/>
                  <a:pt x="688" y="19"/>
                </a:cubicBezTo>
                <a:cubicBezTo>
                  <a:pt x="686" y="19"/>
                  <a:pt x="684" y="19"/>
                  <a:pt x="682" y="19"/>
                </a:cubicBezTo>
                <a:cubicBezTo>
                  <a:pt x="682" y="19"/>
                  <a:pt x="682" y="19"/>
                  <a:pt x="681" y="19"/>
                </a:cubicBezTo>
                <a:cubicBezTo>
                  <a:pt x="681" y="19"/>
                  <a:pt x="681" y="20"/>
                  <a:pt x="681" y="20"/>
                </a:cubicBezTo>
                <a:cubicBezTo>
                  <a:pt x="680" y="20"/>
                  <a:pt x="680" y="20"/>
                  <a:pt x="679" y="20"/>
                </a:cubicBezTo>
                <a:cubicBezTo>
                  <a:pt x="678" y="20"/>
                  <a:pt x="679" y="20"/>
                  <a:pt x="679" y="20"/>
                </a:cubicBezTo>
                <a:cubicBezTo>
                  <a:pt x="678" y="20"/>
                  <a:pt x="677" y="20"/>
                  <a:pt x="676" y="20"/>
                </a:cubicBezTo>
                <a:cubicBezTo>
                  <a:pt x="676" y="20"/>
                  <a:pt x="673" y="19"/>
                  <a:pt x="673" y="20"/>
                </a:cubicBezTo>
                <a:cubicBezTo>
                  <a:pt x="672" y="20"/>
                  <a:pt x="672" y="20"/>
                  <a:pt x="671" y="20"/>
                </a:cubicBezTo>
                <a:cubicBezTo>
                  <a:pt x="671" y="20"/>
                  <a:pt x="670" y="20"/>
                  <a:pt x="670" y="20"/>
                </a:cubicBezTo>
                <a:cubicBezTo>
                  <a:pt x="670" y="20"/>
                  <a:pt x="669" y="20"/>
                  <a:pt x="669" y="20"/>
                </a:cubicBezTo>
                <a:cubicBezTo>
                  <a:pt x="669" y="21"/>
                  <a:pt x="669" y="21"/>
                  <a:pt x="669" y="21"/>
                </a:cubicBezTo>
                <a:cubicBezTo>
                  <a:pt x="668" y="21"/>
                  <a:pt x="668" y="21"/>
                  <a:pt x="668" y="21"/>
                </a:cubicBezTo>
                <a:cubicBezTo>
                  <a:pt x="667" y="22"/>
                  <a:pt x="667" y="22"/>
                  <a:pt x="666" y="22"/>
                </a:cubicBezTo>
                <a:cubicBezTo>
                  <a:pt x="665" y="23"/>
                  <a:pt x="663" y="22"/>
                  <a:pt x="662" y="22"/>
                </a:cubicBezTo>
                <a:cubicBezTo>
                  <a:pt x="661" y="22"/>
                  <a:pt x="661" y="23"/>
                  <a:pt x="661" y="23"/>
                </a:cubicBezTo>
                <a:cubicBezTo>
                  <a:pt x="660" y="23"/>
                  <a:pt x="660" y="24"/>
                  <a:pt x="660" y="24"/>
                </a:cubicBezTo>
                <a:cubicBezTo>
                  <a:pt x="660" y="24"/>
                  <a:pt x="659" y="24"/>
                  <a:pt x="658" y="24"/>
                </a:cubicBezTo>
                <a:cubicBezTo>
                  <a:pt x="659" y="22"/>
                  <a:pt x="661" y="22"/>
                  <a:pt x="663" y="22"/>
                </a:cubicBezTo>
                <a:cubicBezTo>
                  <a:pt x="663" y="22"/>
                  <a:pt x="666" y="21"/>
                  <a:pt x="666" y="21"/>
                </a:cubicBezTo>
                <a:cubicBezTo>
                  <a:pt x="666" y="21"/>
                  <a:pt x="667" y="20"/>
                  <a:pt x="667" y="20"/>
                </a:cubicBezTo>
                <a:cubicBezTo>
                  <a:pt x="668" y="20"/>
                  <a:pt x="670" y="20"/>
                  <a:pt x="671" y="19"/>
                </a:cubicBezTo>
                <a:cubicBezTo>
                  <a:pt x="671" y="19"/>
                  <a:pt x="671" y="19"/>
                  <a:pt x="671" y="19"/>
                </a:cubicBezTo>
                <a:cubicBezTo>
                  <a:pt x="671" y="18"/>
                  <a:pt x="671" y="18"/>
                  <a:pt x="672" y="18"/>
                </a:cubicBezTo>
                <a:cubicBezTo>
                  <a:pt x="672" y="18"/>
                  <a:pt x="673" y="18"/>
                  <a:pt x="673" y="18"/>
                </a:cubicBezTo>
                <a:cubicBezTo>
                  <a:pt x="673" y="17"/>
                  <a:pt x="674" y="18"/>
                  <a:pt x="674" y="17"/>
                </a:cubicBezTo>
                <a:cubicBezTo>
                  <a:pt x="674" y="17"/>
                  <a:pt x="673" y="17"/>
                  <a:pt x="674" y="17"/>
                </a:cubicBezTo>
                <a:cubicBezTo>
                  <a:pt x="675" y="17"/>
                  <a:pt x="676" y="17"/>
                  <a:pt x="676" y="17"/>
                </a:cubicBezTo>
                <a:cubicBezTo>
                  <a:pt x="677" y="17"/>
                  <a:pt x="677" y="17"/>
                  <a:pt x="678" y="17"/>
                </a:cubicBezTo>
                <a:cubicBezTo>
                  <a:pt x="679" y="17"/>
                  <a:pt x="681" y="17"/>
                  <a:pt x="683" y="17"/>
                </a:cubicBezTo>
                <a:cubicBezTo>
                  <a:pt x="683" y="17"/>
                  <a:pt x="684" y="17"/>
                  <a:pt x="685" y="17"/>
                </a:cubicBezTo>
                <a:cubicBezTo>
                  <a:pt x="685" y="17"/>
                  <a:pt x="686" y="17"/>
                  <a:pt x="686" y="17"/>
                </a:cubicBezTo>
                <a:cubicBezTo>
                  <a:pt x="686" y="17"/>
                  <a:pt x="686" y="17"/>
                  <a:pt x="687" y="17"/>
                </a:cubicBezTo>
                <a:cubicBezTo>
                  <a:pt x="687" y="17"/>
                  <a:pt x="688" y="17"/>
                  <a:pt x="688" y="18"/>
                </a:cubicBezTo>
                <a:cubicBezTo>
                  <a:pt x="691" y="17"/>
                  <a:pt x="693" y="18"/>
                  <a:pt x="695" y="18"/>
                </a:cubicBezTo>
                <a:cubicBezTo>
                  <a:pt x="695" y="16"/>
                  <a:pt x="704" y="18"/>
                  <a:pt x="705" y="18"/>
                </a:cubicBezTo>
                <a:cubicBezTo>
                  <a:pt x="705" y="18"/>
                  <a:pt x="707" y="18"/>
                  <a:pt x="707" y="18"/>
                </a:cubicBezTo>
                <a:cubicBezTo>
                  <a:pt x="707" y="17"/>
                  <a:pt x="713" y="17"/>
                  <a:pt x="713" y="17"/>
                </a:cubicBezTo>
                <a:cubicBezTo>
                  <a:pt x="713" y="18"/>
                  <a:pt x="716" y="17"/>
                  <a:pt x="716" y="16"/>
                </a:cubicBezTo>
                <a:cubicBezTo>
                  <a:pt x="717" y="15"/>
                  <a:pt x="717" y="15"/>
                  <a:pt x="719" y="15"/>
                </a:cubicBezTo>
                <a:cubicBezTo>
                  <a:pt x="720" y="15"/>
                  <a:pt x="720" y="14"/>
                  <a:pt x="721" y="14"/>
                </a:cubicBezTo>
                <a:cubicBezTo>
                  <a:pt x="721" y="13"/>
                  <a:pt x="721" y="13"/>
                  <a:pt x="720" y="13"/>
                </a:cubicBezTo>
                <a:cubicBezTo>
                  <a:pt x="719" y="12"/>
                  <a:pt x="719" y="12"/>
                  <a:pt x="718" y="12"/>
                </a:cubicBezTo>
                <a:cubicBezTo>
                  <a:pt x="717" y="12"/>
                  <a:pt x="717" y="12"/>
                  <a:pt x="717" y="11"/>
                </a:cubicBezTo>
                <a:cubicBezTo>
                  <a:pt x="716" y="11"/>
                  <a:pt x="716" y="11"/>
                  <a:pt x="715" y="11"/>
                </a:cubicBezTo>
                <a:cubicBezTo>
                  <a:pt x="714" y="11"/>
                  <a:pt x="713" y="11"/>
                  <a:pt x="712" y="11"/>
                </a:cubicBezTo>
                <a:cubicBezTo>
                  <a:pt x="711" y="11"/>
                  <a:pt x="711" y="12"/>
                  <a:pt x="711" y="11"/>
                </a:cubicBezTo>
                <a:cubicBezTo>
                  <a:pt x="710" y="10"/>
                  <a:pt x="710" y="10"/>
                  <a:pt x="710" y="10"/>
                </a:cubicBezTo>
                <a:cubicBezTo>
                  <a:pt x="710" y="10"/>
                  <a:pt x="710" y="10"/>
                  <a:pt x="709" y="10"/>
                </a:cubicBezTo>
                <a:cubicBezTo>
                  <a:pt x="709" y="10"/>
                  <a:pt x="709" y="10"/>
                  <a:pt x="709" y="9"/>
                </a:cubicBezTo>
                <a:cubicBezTo>
                  <a:pt x="708" y="9"/>
                  <a:pt x="708" y="9"/>
                  <a:pt x="708" y="10"/>
                </a:cubicBezTo>
                <a:cubicBezTo>
                  <a:pt x="707" y="10"/>
                  <a:pt x="707" y="11"/>
                  <a:pt x="707" y="10"/>
                </a:cubicBezTo>
                <a:cubicBezTo>
                  <a:pt x="707" y="9"/>
                  <a:pt x="707" y="9"/>
                  <a:pt x="706" y="9"/>
                </a:cubicBezTo>
                <a:cubicBezTo>
                  <a:pt x="706" y="9"/>
                  <a:pt x="705" y="9"/>
                  <a:pt x="705" y="9"/>
                </a:cubicBezTo>
                <a:cubicBezTo>
                  <a:pt x="703" y="9"/>
                  <a:pt x="703" y="10"/>
                  <a:pt x="702" y="11"/>
                </a:cubicBezTo>
                <a:cubicBezTo>
                  <a:pt x="701" y="11"/>
                  <a:pt x="700" y="11"/>
                  <a:pt x="699" y="11"/>
                </a:cubicBezTo>
                <a:cubicBezTo>
                  <a:pt x="698" y="10"/>
                  <a:pt x="700" y="11"/>
                  <a:pt x="700" y="10"/>
                </a:cubicBezTo>
                <a:cubicBezTo>
                  <a:pt x="700" y="9"/>
                  <a:pt x="703" y="10"/>
                  <a:pt x="703" y="8"/>
                </a:cubicBezTo>
                <a:cubicBezTo>
                  <a:pt x="703" y="8"/>
                  <a:pt x="703" y="7"/>
                  <a:pt x="702" y="6"/>
                </a:cubicBezTo>
                <a:cubicBezTo>
                  <a:pt x="701" y="5"/>
                  <a:pt x="701" y="5"/>
                  <a:pt x="700" y="5"/>
                </a:cubicBezTo>
                <a:cubicBezTo>
                  <a:pt x="699" y="5"/>
                  <a:pt x="699" y="4"/>
                  <a:pt x="698" y="5"/>
                </a:cubicBezTo>
                <a:cubicBezTo>
                  <a:pt x="697" y="5"/>
                  <a:pt x="697" y="6"/>
                  <a:pt x="696" y="6"/>
                </a:cubicBezTo>
                <a:cubicBezTo>
                  <a:pt x="696" y="7"/>
                  <a:pt x="696" y="7"/>
                  <a:pt x="695" y="7"/>
                </a:cubicBezTo>
                <a:cubicBezTo>
                  <a:pt x="694" y="7"/>
                  <a:pt x="694" y="7"/>
                  <a:pt x="694" y="7"/>
                </a:cubicBezTo>
                <a:cubicBezTo>
                  <a:pt x="693" y="7"/>
                  <a:pt x="692" y="8"/>
                  <a:pt x="691" y="8"/>
                </a:cubicBezTo>
                <a:cubicBezTo>
                  <a:pt x="689" y="8"/>
                  <a:pt x="690" y="7"/>
                  <a:pt x="691" y="6"/>
                </a:cubicBezTo>
                <a:cubicBezTo>
                  <a:pt x="692" y="6"/>
                  <a:pt x="692" y="5"/>
                  <a:pt x="693" y="5"/>
                </a:cubicBezTo>
                <a:cubicBezTo>
                  <a:pt x="694" y="5"/>
                  <a:pt x="694" y="5"/>
                  <a:pt x="694" y="4"/>
                </a:cubicBezTo>
                <a:cubicBezTo>
                  <a:pt x="695" y="4"/>
                  <a:pt x="695" y="4"/>
                  <a:pt x="695" y="3"/>
                </a:cubicBezTo>
                <a:cubicBezTo>
                  <a:pt x="695" y="3"/>
                  <a:pt x="694" y="3"/>
                  <a:pt x="694" y="3"/>
                </a:cubicBezTo>
                <a:cubicBezTo>
                  <a:pt x="694" y="3"/>
                  <a:pt x="693" y="2"/>
                  <a:pt x="693" y="3"/>
                </a:cubicBezTo>
                <a:cubicBezTo>
                  <a:pt x="693" y="2"/>
                  <a:pt x="693" y="2"/>
                  <a:pt x="693" y="3"/>
                </a:cubicBezTo>
                <a:cubicBezTo>
                  <a:pt x="693" y="3"/>
                  <a:pt x="691" y="3"/>
                  <a:pt x="691" y="3"/>
                </a:cubicBezTo>
                <a:cubicBezTo>
                  <a:pt x="689" y="3"/>
                  <a:pt x="688" y="3"/>
                  <a:pt x="686" y="3"/>
                </a:cubicBezTo>
                <a:cubicBezTo>
                  <a:pt x="686" y="3"/>
                  <a:pt x="685" y="3"/>
                  <a:pt x="685" y="3"/>
                </a:cubicBezTo>
                <a:cubicBezTo>
                  <a:pt x="685" y="3"/>
                  <a:pt x="685" y="2"/>
                  <a:pt x="685" y="2"/>
                </a:cubicBezTo>
                <a:cubicBezTo>
                  <a:pt x="685" y="2"/>
                  <a:pt x="684" y="2"/>
                  <a:pt x="684" y="2"/>
                </a:cubicBezTo>
                <a:cubicBezTo>
                  <a:pt x="683" y="2"/>
                  <a:pt x="684" y="2"/>
                  <a:pt x="684" y="2"/>
                </a:cubicBezTo>
                <a:cubicBezTo>
                  <a:pt x="683" y="2"/>
                  <a:pt x="682" y="2"/>
                  <a:pt x="682" y="2"/>
                </a:cubicBezTo>
                <a:cubicBezTo>
                  <a:pt x="681" y="2"/>
                  <a:pt x="681" y="2"/>
                  <a:pt x="680" y="1"/>
                </a:cubicBezTo>
                <a:cubicBezTo>
                  <a:pt x="680" y="2"/>
                  <a:pt x="680" y="2"/>
                  <a:pt x="680" y="2"/>
                </a:cubicBezTo>
                <a:cubicBezTo>
                  <a:pt x="679" y="2"/>
                  <a:pt x="678" y="2"/>
                  <a:pt x="678" y="2"/>
                </a:cubicBezTo>
                <a:cubicBezTo>
                  <a:pt x="676" y="2"/>
                  <a:pt x="675" y="3"/>
                  <a:pt x="673" y="3"/>
                </a:cubicBezTo>
                <a:cubicBezTo>
                  <a:pt x="673" y="2"/>
                  <a:pt x="671" y="2"/>
                  <a:pt x="671" y="2"/>
                </a:cubicBezTo>
                <a:cubicBezTo>
                  <a:pt x="669" y="2"/>
                  <a:pt x="669" y="1"/>
                  <a:pt x="668" y="1"/>
                </a:cubicBezTo>
                <a:cubicBezTo>
                  <a:pt x="668" y="1"/>
                  <a:pt x="668" y="1"/>
                  <a:pt x="668" y="0"/>
                </a:cubicBezTo>
                <a:cubicBezTo>
                  <a:pt x="667" y="0"/>
                  <a:pt x="667" y="0"/>
                  <a:pt x="666" y="1"/>
                </a:cubicBezTo>
                <a:cubicBezTo>
                  <a:pt x="664" y="2"/>
                  <a:pt x="663" y="2"/>
                  <a:pt x="661" y="1"/>
                </a:cubicBezTo>
                <a:cubicBezTo>
                  <a:pt x="660" y="1"/>
                  <a:pt x="657" y="0"/>
                  <a:pt x="657" y="1"/>
                </a:cubicBezTo>
                <a:cubicBezTo>
                  <a:pt x="655" y="1"/>
                  <a:pt x="653" y="1"/>
                  <a:pt x="651" y="1"/>
                </a:cubicBezTo>
                <a:cubicBezTo>
                  <a:pt x="650" y="1"/>
                  <a:pt x="649" y="1"/>
                  <a:pt x="648" y="1"/>
                </a:cubicBezTo>
                <a:cubicBezTo>
                  <a:pt x="647" y="1"/>
                  <a:pt x="648" y="1"/>
                  <a:pt x="647" y="1"/>
                </a:cubicBezTo>
                <a:cubicBezTo>
                  <a:pt x="646" y="1"/>
                  <a:pt x="646" y="1"/>
                  <a:pt x="645" y="1"/>
                </a:cubicBezTo>
                <a:cubicBezTo>
                  <a:pt x="644" y="1"/>
                  <a:pt x="644" y="0"/>
                  <a:pt x="643" y="0"/>
                </a:cubicBezTo>
                <a:cubicBezTo>
                  <a:pt x="642" y="1"/>
                  <a:pt x="642" y="1"/>
                  <a:pt x="642" y="2"/>
                </a:cubicBezTo>
                <a:cubicBezTo>
                  <a:pt x="641" y="2"/>
                  <a:pt x="639" y="1"/>
                  <a:pt x="638" y="1"/>
                </a:cubicBezTo>
                <a:cubicBezTo>
                  <a:pt x="638" y="1"/>
                  <a:pt x="638" y="1"/>
                  <a:pt x="638" y="1"/>
                </a:cubicBezTo>
                <a:cubicBezTo>
                  <a:pt x="638" y="2"/>
                  <a:pt x="638" y="2"/>
                  <a:pt x="638" y="3"/>
                </a:cubicBezTo>
                <a:cubicBezTo>
                  <a:pt x="638" y="3"/>
                  <a:pt x="638" y="2"/>
                  <a:pt x="638" y="3"/>
                </a:cubicBezTo>
                <a:cubicBezTo>
                  <a:pt x="637" y="3"/>
                  <a:pt x="638" y="3"/>
                  <a:pt x="637" y="3"/>
                </a:cubicBezTo>
                <a:cubicBezTo>
                  <a:pt x="637" y="3"/>
                  <a:pt x="636" y="3"/>
                  <a:pt x="635" y="3"/>
                </a:cubicBezTo>
                <a:cubicBezTo>
                  <a:pt x="635" y="3"/>
                  <a:pt x="634" y="3"/>
                  <a:pt x="633" y="3"/>
                </a:cubicBezTo>
                <a:cubicBezTo>
                  <a:pt x="633" y="2"/>
                  <a:pt x="633" y="3"/>
                  <a:pt x="632" y="4"/>
                </a:cubicBezTo>
                <a:cubicBezTo>
                  <a:pt x="632" y="4"/>
                  <a:pt x="631" y="4"/>
                  <a:pt x="631" y="5"/>
                </a:cubicBezTo>
                <a:cubicBezTo>
                  <a:pt x="631" y="5"/>
                  <a:pt x="633" y="5"/>
                  <a:pt x="634" y="5"/>
                </a:cubicBezTo>
                <a:cubicBezTo>
                  <a:pt x="633" y="6"/>
                  <a:pt x="632" y="6"/>
                  <a:pt x="631" y="6"/>
                </a:cubicBezTo>
                <a:cubicBezTo>
                  <a:pt x="631" y="5"/>
                  <a:pt x="630" y="5"/>
                  <a:pt x="630" y="5"/>
                </a:cubicBezTo>
                <a:cubicBezTo>
                  <a:pt x="629" y="5"/>
                  <a:pt x="629" y="6"/>
                  <a:pt x="629" y="6"/>
                </a:cubicBezTo>
                <a:cubicBezTo>
                  <a:pt x="629" y="6"/>
                  <a:pt x="628" y="6"/>
                  <a:pt x="628" y="7"/>
                </a:cubicBezTo>
                <a:cubicBezTo>
                  <a:pt x="628" y="7"/>
                  <a:pt x="628" y="8"/>
                  <a:pt x="629" y="8"/>
                </a:cubicBezTo>
                <a:cubicBezTo>
                  <a:pt x="629" y="8"/>
                  <a:pt x="629" y="8"/>
                  <a:pt x="630" y="8"/>
                </a:cubicBezTo>
                <a:cubicBezTo>
                  <a:pt x="630" y="8"/>
                  <a:pt x="630" y="8"/>
                  <a:pt x="630" y="9"/>
                </a:cubicBezTo>
                <a:cubicBezTo>
                  <a:pt x="630" y="9"/>
                  <a:pt x="631" y="10"/>
                  <a:pt x="631" y="10"/>
                </a:cubicBezTo>
                <a:cubicBezTo>
                  <a:pt x="631" y="10"/>
                  <a:pt x="630" y="10"/>
                  <a:pt x="630" y="10"/>
                </a:cubicBezTo>
                <a:cubicBezTo>
                  <a:pt x="630" y="9"/>
                  <a:pt x="629" y="9"/>
                  <a:pt x="629" y="8"/>
                </a:cubicBezTo>
                <a:cubicBezTo>
                  <a:pt x="628" y="8"/>
                  <a:pt x="628" y="8"/>
                  <a:pt x="627" y="7"/>
                </a:cubicBezTo>
                <a:cubicBezTo>
                  <a:pt x="627" y="7"/>
                  <a:pt x="626" y="7"/>
                  <a:pt x="626" y="7"/>
                </a:cubicBezTo>
                <a:cubicBezTo>
                  <a:pt x="626" y="8"/>
                  <a:pt x="627" y="8"/>
                  <a:pt x="627" y="9"/>
                </a:cubicBezTo>
                <a:cubicBezTo>
                  <a:pt x="626" y="9"/>
                  <a:pt x="626" y="8"/>
                  <a:pt x="625" y="8"/>
                </a:cubicBezTo>
                <a:cubicBezTo>
                  <a:pt x="624" y="9"/>
                  <a:pt x="624" y="10"/>
                  <a:pt x="624" y="10"/>
                </a:cubicBezTo>
                <a:cubicBezTo>
                  <a:pt x="623" y="10"/>
                  <a:pt x="621" y="9"/>
                  <a:pt x="620" y="8"/>
                </a:cubicBezTo>
                <a:cubicBezTo>
                  <a:pt x="620" y="7"/>
                  <a:pt x="621" y="6"/>
                  <a:pt x="620" y="6"/>
                </a:cubicBezTo>
                <a:cubicBezTo>
                  <a:pt x="618" y="5"/>
                  <a:pt x="615" y="5"/>
                  <a:pt x="613" y="5"/>
                </a:cubicBezTo>
                <a:cubicBezTo>
                  <a:pt x="614" y="6"/>
                  <a:pt x="614" y="6"/>
                  <a:pt x="614" y="7"/>
                </a:cubicBezTo>
                <a:cubicBezTo>
                  <a:pt x="613" y="7"/>
                  <a:pt x="612" y="7"/>
                  <a:pt x="612" y="6"/>
                </a:cubicBezTo>
                <a:cubicBezTo>
                  <a:pt x="611" y="6"/>
                  <a:pt x="611" y="7"/>
                  <a:pt x="611" y="7"/>
                </a:cubicBezTo>
                <a:cubicBezTo>
                  <a:pt x="610" y="7"/>
                  <a:pt x="610" y="6"/>
                  <a:pt x="609" y="6"/>
                </a:cubicBezTo>
                <a:cubicBezTo>
                  <a:pt x="609" y="7"/>
                  <a:pt x="609" y="7"/>
                  <a:pt x="610" y="8"/>
                </a:cubicBezTo>
                <a:cubicBezTo>
                  <a:pt x="610" y="8"/>
                  <a:pt x="611" y="9"/>
                  <a:pt x="611" y="9"/>
                </a:cubicBezTo>
                <a:cubicBezTo>
                  <a:pt x="609" y="9"/>
                  <a:pt x="609" y="9"/>
                  <a:pt x="609" y="10"/>
                </a:cubicBezTo>
                <a:cubicBezTo>
                  <a:pt x="609" y="11"/>
                  <a:pt x="610" y="11"/>
                  <a:pt x="610" y="11"/>
                </a:cubicBezTo>
                <a:cubicBezTo>
                  <a:pt x="611" y="11"/>
                  <a:pt x="611" y="11"/>
                  <a:pt x="612" y="11"/>
                </a:cubicBezTo>
                <a:cubicBezTo>
                  <a:pt x="612" y="11"/>
                  <a:pt x="612" y="11"/>
                  <a:pt x="612" y="11"/>
                </a:cubicBezTo>
                <a:cubicBezTo>
                  <a:pt x="612" y="12"/>
                  <a:pt x="613" y="12"/>
                  <a:pt x="614" y="12"/>
                </a:cubicBezTo>
                <a:cubicBezTo>
                  <a:pt x="614" y="11"/>
                  <a:pt x="614" y="12"/>
                  <a:pt x="615" y="12"/>
                </a:cubicBezTo>
                <a:cubicBezTo>
                  <a:pt x="615" y="12"/>
                  <a:pt x="615" y="11"/>
                  <a:pt x="616" y="11"/>
                </a:cubicBezTo>
                <a:cubicBezTo>
                  <a:pt x="616" y="11"/>
                  <a:pt x="618" y="12"/>
                  <a:pt x="618" y="12"/>
                </a:cubicBezTo>
                <a:cubicBezTo>
                  <a:pt x="619" y="13"/>
                  <a:pt x="618" y="13"/>
                  <a:pt x="618" y="14"/>
                </a:cubicBezTo>
                <a:cubicBezTo>
                  <a:pt x="619" y="15"/>
                  <a:pt x="620" y="16"/>
                  <a:pt x="621" y="16"/>
                </a:cubicBezTo>
                <a:cubicBezTo>
                  <a:pt x="622" y="16"/>
                  <a:pt x="623" y="17"/>
                  <a:pt x="622" y="17"/>
                </a:cubicBezTo>
                <a:cubicBezTo>
                  <a:pt x="621" y="17"/>
                  <a:pt x="621" y="17"/>
                  <a:pt x="620" y="16"/>
                </a:cubicBezTo>
                <a:cubicBezTo>
                  <a:pt x="620" y="16"/>
                  <a:pt x="619" y="16"/>
                  <a:pt x="619" y="15"/>
                </a:cubicBezTo>
                <a:cubicBezTo>
                  <a:pt x="619" y="14"/>
                  <a:pt x="618" y="15"/>
                  <a:pt x="618" y="14"/>
                </a:cubicBezTo>
                <a:cubicBezTo>
                  <a:pt x="618" y="14"/>
                  <a:pt x="618" y="14"/>
                  <a:pt x="617" y="13"/>
                </a:cubicBezTo>
                <a:cubicBezTo>
                  <a:pt x="616" y="12"/>
                  <a:pt x="615" y="12"/>
                  <a:pt x="614" y="12"/>
                </a:cubicBezTo>
                <a:cubicBezTo>
                  <a:pt x="613" y="12"/>
                  <a:pt x="613" y="12"/>
                  <a:pt x="612" y="12"/>
                </a:cubicBezTo>
                <a:cubicBezTo>
                  <a:pt x="612" y="12"/>
                  <a:pt x="612" y="12"/>
                  <a:pt x="612" y="12"/>
                </a:cubicBezTo>
                <a:cubicBezTo>
                  <a:pt x="611" y="12"/>
                  <a:pt x="611" y="12"/>
                  <a:pt x="609" y="12"/>
                </a:cubicBezTo>
                <a:cubicBezTo>
                  <a:pt x="608" y="12"/>
                  <a:pt x="607" y="12"/>
                  <a:pt x="606" y="12"/>
                </a:cubicBezTo>
                <a:cubicBezTo>
                  <a:pt x="606" y="12"/>
                  <a:pt x="606" y="14"/>
                  <a:pt x="607" y="14"/>
                </a:cubicBezTo>
                <a:cubicBezTo>
                  <a:pt x="607" y="14"/>
                  <a:pt x="608" y="15"/>
                  <a:pt x="608" y="16"/>
                </a:cubicBezTo>
                <a:cubicBezTo>
                  <a:pt x="607" y="15"/>
                  <a:pt x="606" y="15"/>
                  <a:pt x="605" y="13"/>
                </a:cubicBezTo>
                <a:cubicBezTo>
                  <a:pt x="604" y="12"/>
                  <a:pt x="602" y="13"/>
                  <a:pt x="600" y="13"/>
                </a:cubicBezTo>
                <a:cubicBezTo>
                  <a:pt x="601" y="14"/>
                  <a:pt x="598" y="13"/>
                  <a:pt x="598" y="14"/>
                </a:cubicBezTo>
                <a:cubicBezTo>
                  <a:pt x="597" y="13"/>
                  <a:pt x="595" y="13"/>
                  <a:pt x="594" y="13"/>
                </a:cubicBezTo>
                <a:cubicBezTo>
                  <a:pt x="594" y="14"/>
                  <a:pt x="594" y="15"/>
                  <a:pt x="595" y="15"/>
                </a:cubicBezTo>
                <a:cubicBezTo>
                  <a:pt x="596" y="16"/>
                  <a:pt x="596" y="17"/>
                  <a:pt x="597" y="17"/>
                </a:cubicBezTo>
                <a:cubicBezTo>
                  <a:pt x="598" y="17"/>
                  <a:pt x="598" y="18"/>
                  <a:pt x="598" y="18"/>
                </a:cubicBezTo>
                <a:cubicBezTo>
                  <a:pt x="599" y="19"/>
                  <a:pt x="599" y="18"/>
                  <a:pt x="599" y="19"/>
                </a:cubicBezTo>
                <a:cubicBezTo>
                  <a:pt x="600" y="19"/>
                  <a:pt x="600" y="20"/>
                  <a:pt x="601" y="21"/>
                </a:cubicBezTo>
                <a:cubicBezTo>
                  <a:pt x="602" y="21"/>
                  <a:pt x="601" y="20"/>
                  <a:pt x="602" y="21"/>
                </a:cubicBezTo>
                <a:cubicBezTo>
                  <a:pt x="603" y="22"/>
                  <a:pt x="603" y="23"/>
                  <a:pt x="604" y="23"/>
                </a:cubicBezTo>
                <a:cubicBezTo>
                  <a:pt x="605" y="23"/>
                  <a:pt x="605" y="24"/>
                  <a:pt x="606" y="24"/>
                </a:cubicBezTo>
                <a:cubicBezTo>
                  <a:pt x="607" y="24"/>
                  <a:pt x="606" y="24"/>
                  <a:pt x="606" y="24"/>
                </a:cubicBezTo>
                <a:cubicBezTo>
                  <a:pt x="607" y="24"/>
                  <a:pt x="607" y="24"/>
                  <a:pt x="608" y="24"/>
                </a:cubicBezTo>
                <a:cubicBezTo>
                  <a:pt x="608" y="25"/>
                  <a:pt x="608" y="25"/>
                  <a:pt x="609" y="25"/>
                </a:cubicBezTo>
                <a:cubicBezTo>
                  <a:pt x="609" y="25"/>
                  <a:pt x="609" y="25"/>
                  <a:pt x="609" y="25"/>
                </a:cubicBezTo>
                <a:cubicBezTo>
                  <a:pt x="610" y="25"/>
                  <a:pt x="611" y="26"/>
                  <a:pt x="611" y="27"/>
                </a:cubicBezTo>
                <a:cubicBezTo>
                  <a:pt x="610" y="26"/>
                  <a:pt x="610" y="27"/>
                  <a:pt x="609" y="26"/>
                </a:cubicBezTo>
                <a:cubicBezTo>
                  <a:pt x="609" y="26"/>
                  <a:pt x="609" y="26"/>
                  <a:pt x="609" y="26"/>
                </a:cubicBezTo>
                <a:cubicBezTo>
                  <a:pt x="608" y="26"/>
                  <a:pt x="609" y="25"/>
                  <a:pt x="609" y="25"/>
                </a:cubicBezTo>
                <a:cubicBezTo>
                  <a:pt x="608" y="25"/>
                  <a:pt x="608" y="25"/>
                  <a:pt x="608" y="25"/>
                </a:cubicBezTo>
                <a:cubicBezTo>
                  <a:pt x="607" y="26"/>
                  <a:pt x="606" y="25"/>
                  <a:pt x="605" y="25"/>
                </a:cubicBezTo>
                <a:cubicBezTo>
                  <a:pt x="604" y="24"/>
                  <a:pt x="604" y="24"/>
                  <a:pt x="602" y="25"/>
                </a:cubicBezTo>
                <a:cubicBezTo>
                  <a:pt x="602" y="26"/>
                  <a:pt x="602" y="27"/>
                  <a:pt x="600" y="27"/>
                </a:cubicBezTo>
                <a:cubicBezTo>
                  <a:pt x="600" y="27"/>
                  <a:pt x="599" y="26"/>
                  <a:pt x="598" y="25"/>
                </a:cubicBezTo>
                <a:cubicBezTo>
                  <a:pt x="598" y="25"/>
                  <a:pt x="597" y="26"/>
                  <a:pt x="597" y="26"/>
                </a:cubicBezTo>
                <a:cubicBezTo>
                  <a:pt x="596" y="24"/>
                  <a:pt x="596" y="26"/>
                  <a:pt x="596" y="25"/>
                </a:cubicBezTo>
                <a:cubicBezTo>
                  <a:pt x="595" y="24"/>
                  <a:pt x="595" y="24"/>
                  <a:pt x="594" y="23"/>
                </a:cubicBezTo>
                <a:cubicBezTo>
                  <a:pt x="594" y="23"/>
                  <a:pt x="594" y="22"/>
                  <a:pt x="593" y="22"/>
                </a:cubicBezTo>
                <a:cubicBezTo>
                  <a:pt x="592" y="22"/>
                  <a:pt x="592" y="22"/>
                  <a:pt x="592" y="21"/>
                </a:cubicBezTo>
                <a:cubicBezTo>
                  <a:pt x="592" y="21"/>
                  <a:pt x="592" y="20"/>
                  <a:pt x="592" y="20"/>
                </a:cubicBezTo>
                <a:cubicBezTo>
                  <a:pt x="592" y="20"/>
                  <a:pt x="592" y="19"/>
                  <a:pt x="592" y="19"/>
                </a:cubicBezTo>
                <a:cubicBezTo>
                  <a:pt x="591" y="18"/>
                  <a:pt x="590" y="18"/>
                  <a:pt x="590" y="17"/>
                </a:cubicBezTo>
                <a:cubicBezTo>
                  <a:pt x="589" y="17"/>
                  <a:pt x="589" y="16"/>
                  <a:pt x="588" y="16"/>
                </a:cubicBezTo>
                <a:cubicBezTo>
                  <a:pt x="588" y="16"/>
                  <a:pt x="587" y="15"/>
                  <a:pt x="587" y="15"/>
                </a:cubicBezTo>
                <a:cubicBezTo>
                  <a:pt x="586" y="15"/>
                  <a:pt x="586" y="15"/>
                  <a:pt x="586" y="15"/>
                </a:cubicBezTo>
                <a:cubicBezTo>
                  <a:pt x="585" y="15"/>
                  <a:pt x="586" y="14"/>
                  <a:pt x="585" y="14"/>
                </a:cubicBezTo>
                <a:cubicBezTo>
                  <a:pt x="584" y="14"/>
                  <a:pt x="582" y="13"/>
                  <a:pt x="580" y="13"/>
                </a:cubicBezTo>
                <a:cubicBezTo>
                  <a:pt x="580" y="14"/>
                  <a:pt x="580" y="16"/>
                  <a:pt x="580" y="17"/>
                </a:cubicBezTo>
                <a:cubicBezTo>
                  <a:pt x="580" y="17"/>
                  <a:pt x="581" y="18"/>
                  <a:pt x="581" y="19"/>
                </a:cubicBezTo>
                <a:cubicBezTo>
                  <a:pt x="581" y="19"/>
                  <a:pt x="580" y="19"/>
                  <a:pt x="579" y="19"/>
                </a:cubicBezTo>
                <a:cubicBezTo>
                  <a:pt x="579" y="20"/>
                  <a:pt x="579" y="20"/>
                  <a:pt x="579" y="20"/>
                </a:cubicBezTo>
                <a:cubicBezTo>
                  <a:pt x="580" y="20"/>
                  <a:pt x="579" y="21"/>
                  <a:pt x="579" y="22"/>
                </a:cubicBezTo>
                <a:cubicBezTo>
                  <a:pt x="579" y="22"/>
                  <a:pt x="580" y="22"/>
                  <a:pt x="580" y="23"/>
                </a:cubicBezTo>
                <a:cubicBezTo>
                  <a:pt x="580" y="23"/>
                  <a:pt x="580" y="23"/>
                  <a:pt x="580" y="24"/>
                </a:cubicBezTo>
                <a:cubicBezTo>
                  <a:pt x="580" y="24"/>
                  <a:pt x="580" y="24"/>
                  <a:pt x="580" y="24"/>
                </a:cubicBezTo>
                <a:cubicBezTo>
                  <a:pt x="580" y="25"/>
                  <a:pt x="579" y="24"/>
                  <a:pt x="579" y="25"/>
                </a:cubicBezTo>
                <a:cubicBezTo>
                  <a:pt x="578" y="25"/>
                  <a:pt x="578" y="25"/>
                  <a:pt x="577" y="24"/>
                </a:cubicBezTo>
                <a:cubicBezTo>
                  <a:pt x="577" y="24"/>
                  <a:pt x="579" y="24"/>
                  <a:pt x="576" y="24"/>
                </a:cubicBezTo>
                <a:cubicBezTo>
                  <a:pt x="576" y="24"/>
                  <a:pt x="575" y="24"/>
                  <a:pt x="575" y="23"/>
                </a:cubicBezTo>
                <a:cubicBezTo>
                  <a:pt x="575" y="23"/>
                  <a:pt x="573" y="23"/>
                  <a:pt x="573" y="23"/>
                </a:cubicBezTo>
                <a:cubicBezTo>
                  <a:pt x="573" y="22"/>
                  <a:pt x="572" y="23"/>
                  <a:pt x="572" y="22"/>
                </a:cubicBezTo>
                <a:cubicBezTo>
                  <a:pt x="572" y="22"/>
                  <a:pt x="571" y="22"/>
                  <a:pt x="571" y="23"/>
                </a:cubicBezTo>
                <a:cubicBezTo>
                  <a:pt x="571" y="22"/>
                  <a:pt x="569" y="23"/>
                  <a:pt x="568" y="22"/>
                </a:cubicBezTo>
                <a:cubicBezTo>
                  <a:pt x="568" y="21"/>
                  <a:pt x="568" y="21"/>
                  <a:pt x="567" y="21"/>
                </a:cubicBezTo>
                <a:cubicBezTo>
                  <a:pt x="567" y="22"/>
                  <a:pt x="566" y="22"/>
                  <a:pt x="566" y="22"/>
                </a:cubicBezTo>
                <a:cubicBezTo>
                  <a:pt x="565" y="22"/>
                  <a:pt x="565" y="23"/>
                  <a:pt x="564" y="24"/>
                </a:cubicBezTo>
                <a:cubicBezTo>
                  <a:pt x="564" y="24"/>
                  <a:pt x="564" y="24"/>
                  <a:pt x="564" y="24"/>
                </a:cubicBezTo>
                <a:cubicBezTo>
                  <a:pt x="563" y="24"/>
                  <a:pt x="563" y="24"/>
                  <a:pt x="563" y="25"/>
                </a:cubicBezTo>
                <a:cubicBezTo>
                  <a:pt x="564" y="25"/>
                  <a:pt x="564" y="25"/>
                  <a:pt x="563" y="25"/>
                </a:cubicBezTo>
                <a:cubicBezTo>
                  <a:pt x="562" y="25"/>
                  <a:pt x="563" y="23"/>
                  <a:pt x="562" y="23"/>
                </a:cubicBezTo>
                <a:cubicBezTo>
                  <a:pt x="562" y="23"/>
                  <a:pt x="563" y="20"/>
                  <a:pt x="563" y="19"/>
                </a:cubicBezTo>
                <a:cubicBezTo>
                  <a:pt x="563" y="19"/>
                  <a:pt x="562" y="20"/>
                  <a:pt x="562" y="19"/>
                </a:cubicBezTo>
                <a:cubicBezTo>
                  <a:pt x="562" y="18"/>
                  <a:pt x="562" y="19"/>
                  <a:pt x="562" y="19"/>
                </a:cubicBezTo>
                <a:cubicBezTo>
                  <a:pt x="562" y="19"/>
                  <a:pt x="562" y="18"/>
                  <a:pt x="562" y="18"/>
                </a:cubicBezTo>
                <a:cubicBezTo>
                  <a:pt x="562" y="18"/>
                  <a:pt x="562" y="18"/>
                  <a:pt x="562" y="18"/>
                </a:cubicBezTo>
                <a:cubicBezTo>
                  <a:pt x="562" y="18"/>
                  <a:pt x="562" y="17"/>
                  <a:pt x="561" y="17"/>
                </a:cubicBezTo>
                <a:cubicBezTo>
                  <a:pt x="561" y="17"/>
                  <a:pt x="561" y="17"/>
                  <a:pt x="561" y="17"/>
                </a:cubicBezTo>
                <a:cubicBezTo>
                  <a:pt x="561" y="16"/>
                  <a:pt x="561" y="17"/>
                  <a:pt x="561" y="16"/>
                </a:cubicBezTo>
                <a:cubicBezTo>
                  <a:pt x="560" y="15"/>
                  <a:pt x="559" y="16"/>
                  <a:pt x="558" y="16"/>
                </a:cubicBezTo>
                <a:cubicBezTo>
                  <a:pt x="557" y="16"/>
                  <a:pt x="556" y="16"/>
                  <a:pt x="556" y="17"/>
                </a:cubicBezTo>
                <a:cubicBezTo>
                  <a:pt x="556" y="17"/>
                  <a:pt x="556" y="19"/>
                  <a:pt x="556" y="19"/>
                </a:cubicBezTo>
                <a:cubicBezTo>
                  <a:pt x="555" y="19"/>
                  <a:pt x="555" y="18"/>
                  <a:pt x="555" y="18"/>
                </a:cubicBezTo>
                <a:cubicBezTo>
                  <a:pt x="555" y="18"/>
                  <a:pt x="554" y="18"/>
                  <a:pt x="554" y="18"/>
                </a:cubicBezTo>
                <a:cubicBezTo>
                  <a:pt x="554" y="17"/>
                  <a:pt x="554" y="17"/>
                  <a:pt x="553" y="17"/>
                </a:cubicBezTo>
                <a:cubicBezTo>
                  <a:pt x="553" y="17"/>
                  <a:pt x="553" y="17"/>
                  <a:pt x="553" y="17"/>
                </a:cubicBezTo>
                <a:cubicBezTo>
                  <a:pt x="552" y="17"/>
                  <a:pt x="552" y="18"/>
                  <a:pt x="552" y="19"/>
                </a:cubicBezTo>
                <a:cubicBezTo>
                  <a:pt x="550" y="19"/>
                  <a:pt x="551" y="19"/>
                  <a:pt x="550" y="18"/>
                </a:cubicBezTo>
                <a:cubicBezTo>
                  <a:pt x="549" y="18"/>
                  <a:pt x="549" y="17"/>
                  <a:pt x="548" y="17"/>
                </a:cubicBezTo>
                <a:cubicBezTo>
                  <a:pt x="547" y="17"/>
                  <a:pt x="548" y="18"/>
                  <a:pt x="547" y="18"/>
                </a:cubicBezTo>
                <a:cubicBezTo>
                  <a:pt x="546" y="18"/>
                  <a:pt x="546" y="18"/>
                  <a:pt x="545" y="18"/>
                </a:cubicBezTo>
                <a:cubicBezTo>
                  <a:pt x="545" y="18"/>
                  <a:pt x="545" y="18"/>
                  <a:pt x="545" y="18"/>
                </a:cubicBezTo>
                <a:cubicBezTo>
                  <a:pt x="544" y="18"/>
                  <a:pt x="544" y="18"/>
                  <a:pt x="544" y="18"/>
                </a:cubicBezTo>
                <a:cubicBezTo>
                  <a:pt x="543" y="18"/>
                  <a:pt x="544" y="18"/>
                  <a:pt x="543" y="18"/>
                </a:cubicBezTo>
                <a:cubicBezTo>
                  <a:pt x="543" y="18"/>
                  <a:pt x="541" y="18"/>
                  <a:pt x="541" y="19"/>
                </a:cubicBezTo>
                <a:cubicBezTo>
                  <a:pt x="541" y="19"/>
                  <a:pt x="540" y="19"/>
                  <a:pt x="540" y="19"/>
                </a:cubicBezTo>
                <a:cubicBezTo>
                  <a:pt x="539" y="19"/>
                  <a:pt x="539" y="19"/>
                  <a:pt x="539" y="19"/>
                </a:cubicBezTo>
                <a:cubicBezTo>
                  <a:pt x="538" y="19"/>
                  <a:pt x="537" y="19"/>
                  <a:pt x="536" y="19"/>
                </a:cubicBezTo>
                <a:cubicBezTo>
                  <a:pt x="536" y="19"/>
                  <a:pt x="536" y="19"/>
                  <a:pt x="536" y="19"/>
                </a:cubicBezTo>
                <a:cubicBezTo>
                  <a:pt x="536" y="20"/>
                  <a:pt x="535" y="20"/>
                  <a:pt x="534" y="20"/>
                </a:cubicBezTo>
                <a:cubicBezTo>
                  <a:pt x="534" y="21"/>
                  <a:pt x="533" y="21"/>
                  <a:pt x="531" y="21"/>
                </a:cubicBezTo>
                <a:cubicBezTo>
                  <a:pt x="532" y="21"/>
                  <a:pt x="532" y="22"/>
                  <a:pt x="532" y="22"/>
                </a:cubicBezTo>
                <a:cubicBezTo>
                  <a:pt x="532" y="22"/>
                  <a:pt x="533" y="22"/>
                  <a:pt x="533" y="22"/>
                </a:cubicBezTo>
                <a:cubicBezTo>
                  <a:pt x="533" y="23"/>
                  <a:pt x="533" y="23"/>
                  <a:pt x="533" y="24"/>
                </a:cubicBezTo>
                <a:cubicBezTo>
                  <a:pt x="533" y="25"/>
                  <a:pt x="533" y="26"/>
                  <a:pt x="534" y="26"/>
                </a:cubicBezTo>
                <a:cubicBezTo>
                  <a:pt x="534" y="27"/>
                  <a:pt x="533" y="26"/>
                  <a:pt x="533" y="26"/>
                </a:cubicBezTo>
                <a:cubicBezTo>
                  <a:pt x="532" y="25"/>
                  <a:pt x="532" y="25"/>
                  <a:pt x="532" y="24"/>
                </a:cubicBezTo>
                <a:cubicBezTo>
                  <a:pt x="532" y="24"/>
                  <a:pt x="531" y="24"/>
                  <a:pt x="531" y="23"/>
                </a:cubicBezTo>
                <a:cubicBezTo>
                  <a:pt x="531" y="22"/>
                  <a:pt x="531" y="22"/>
                  <a:pt x="530" y="22"/>
                </a:cubicBezTo>
                <a:cubicBezTo>
                  <a:pt x="529" y="21"/>
                  <a:pt x="531" y="21"/>
                  <a:pt x="529" y="21"/>
                </a:cubicBezTo>
                <a:cubicBezTo>
                  <a:pt x="528" y="21"/>
                  <a:pt x="528" y="21"/>
                  <a:pt x="528" y="20"/>
                </a:cubicBezTo>
                <a:cubicBezTo>
                  <a:pt x="526" y="21"/>
                  <a:pt x="526" y="23"/>
                  <a:pt x="525" y="24"/>
                </a:cubicBezTo>
                <a:cubicBezTo>
                  <a:pt x="524" y="25"/>
                  <a:pt x="524" y="25"/>
                  <a:pt x="524" y="26"/>
                </a:cubicBezTo>
                <a:cubicBezTo>
                  <a:pt x="524" y="27"/>
                  <a:pt x="525" y="27"/>
                  <a:pt x="525" y="28"/>
                </a:cubicBezTo>
                <a:cubicBezTo>
                  <a:pt x="525" y="28"/>
                  <a:pt x="526" y="29"/>
                  <a:pt x="525" y="29"/>
                </a:cubicBezTo>
                <a:cubicBezTo>
                  <a:pt x="525" y="29"/>
                  <a:pt x="525" y="29"/>
                  <a:pt x="525" y="29"/>
                </a:cubicBezTo>
                <a:cubicBezTo>
                  <a:pt x="525" y="29"/>
                  <a:pt x="525" y="29"/>
                  <a:pt x="524" y="29"/>
                </a:cubicBezTo>
                <a:cubicBezTo>
                  <a:pt x="524" y="29"/>
                  <a:pt x="524" y="28"/>
                  <a:pt x="523" y="28"/>
                </a:cubicBezTo>
                <a:cubicBezTo>
                  <a:pt x="523" y="28"/>
                  <a:pt x="523" y="28"/>
                  <a:pt x="522" y="27"/>
                </a:cubicBezTo>
                <a:cubicBezTo>
                  <a:pt x="521" y="27"/>
                  <a:pt x="519" y="27"/>
                  <a:pt x="517" y="27"/>
                </a:cubicBezTo>
                <a:cubicBezTo>
                  <a:pt x="517" y="28"/>
                  <a:pt x="516" y="27"/>
                  <a:pt x="516" y="27"/>
                </a:cubicBezTo>
                <a:cubicBezTo>
                  <a:pt x="516" y="28"/>
                  <a:pt x="515" y="28"/>
                  <a:pt x="515" y="28"/>
                </a:cubicBezTo>
                <a:cubicBezTo>
                  <a:pt x="514" y="28"/>
                  <a:pt x="514" y="28"/>
                  <a:pt x="514" y="28"/>
                </a:cubicBezTo>
                <a:cubicBezTo>
                  <a:pt x="514" y="28"/>
                  <a:pt x="513" y="29"/>
                  <a:pt x="513" y="28"/>
                </a:cubicBezTo>
                <a:cubicBezTo>
                  <a:pt x="513" y="28"/>
                  <a:pt x="512" y="28"/>
                  <a:pt x="512" y="29"/>
                </a:cubicBezTo>
                <a:cubicBezTo>
                  <a:pt x="512" y="29"/>
                  <a:pt x="512" y="29"/>
                  <a:pt x="512" y="29"/>
                </a:cubicBezTo>
                <a:cubicBezTo>
                  <a:pt x="511" y="29"/>
                  <a:pt x="512" y="29"/>
                  <a:pt x="511" y="29"/>
                </a:cubicBezTo>
                <a:cubicBezTo>
                  <a:pt x="510" y="29"/>
                  <a:pt x="511" y="29"/>
                  <a:pt x="511" y="29"/>
                </a:cubicBezTo>
                <a:cubicBezTo>
                  <a:pt x="510" y="30"/>
                  <a:pt x="510" y="29"/>
                  <a:pt x="510" y="29"/>
                </a:cubicBezTo>
                <a:cubicBezTo>
                  <a:pt x="510" y="30"/>
                  <a:pt x="510" y="30"/>
                  <a:pt x="509" y="30"/>
                </a:cubicBezTo>
                <a:cubicBezTo>
                  <a:pt x="509" y="30"/>
                  <a:pt x="509" y="30"/>
                  <a:pt x="508" y="30"/>
                </a:cubicBezTo>
                <a:cubicBezTo>
                  <a:pt x="508" y="30"/>
                  <a:pt x="508" y="30"/>
                  <a:pt x="508" y="31"/>
                </a:cubicBezTo>
                <a:cubicBezTo>
                  <a:pt x="507" y="31"/>
                  <a:pt x="507" y="30"/>
                  <a:pt x="507" y="31"/>
                </a:cubicBezTo>
                <a:cubicBezTo>
                  <a:pt x="506" y="31"/>
                  <a:pt x="507" y="31"/>
                  <a:pt x="506" y="31"/>
                </a:cubicBezTo>
                <a:cubicBezTo>
                  <a:pt x="506" y="31"/>
                  <a:pt x="505" y="31"/>
                  <a:pt x="505" y="31"/>
                </a:cubicBezTo>
                <a:cubicBezTo>
                  <a:pt x="505" y="31"/>
                  <a:pt x="504" y="31"/>
                  <a:pt x="504" y="31"/>
                </a:cubicBezTo>
                <a:cubicBezTo>
                  <a:pt x="504" y="31"/>
                  <a:pt x="504" y="31"/>
                  <a:pt x="504" y="31"/>
                </a:cubicBezTo>
                <a:cubicBezTo>
                  <a:pt x="504" y="31"/>
                  <a:pt x="503" y="31"/>
                  <a:pt x="503" y="31"/>
                </a:cubicBezTo>
                <a:cubicBezTo>
                  <a:pt x="502" y="31"/>
                  <a:pt x="503" y="31"/>
                  <a:pt x="503" y="32"/>
                </a:cubicBezTo>
                <a:cubicBezTo>
                  <a:pt x="502" y="32"/>
                  <a:pt x="502" y="31"/>
                  <a:pt x="502" y="32"/>
                </a:cubicBezTo>
                <a:cubicBezTo>
                  <a:pt x="502" y="32"/>
                  <a:pt x="502" y="32"/>
                  <a:pt x="502" y="32"/>
                </a:cubicBezTo>
                <a:cubicBezTo>
                  <a:pt x="501" y="32"/>
                  <a:pt x="501" y="32"/>
                  <a:pt x="500" y="32"/>
                </a:cubicBezTo>
                <a:cubicBezTo>
                  <a:pt x="500" y="32"/>
                  <a:pt x="500" y="33"/>
                  <a:pt x="499" y="33"/>
                </a:cubicBezTo>
                <a:cubicBezTo>
                  <a:pt x="499" y="33"/>
                  <a:pt x="499" y="33"/>
                  <a:pt x="499" y="33"/>
                </a:cubicBezTo>
                <a:cubicBezTo>
                  <a:pt x="498" y="34"/>
                  <a:pt x="498" y="34"/>
                  <a:pt x="498" y="35"/>
                </a:cubicBezTo>
                <a:cubicBezTo>
                  <a:pt x="498" y="35"/>
                  <a:pt x="497" y="35"/>
                  <a:pt x="497" y="36"/>
                </a:cubicBezTo>
                <a:cubicBezTo>
                  <a:pt x="497" y="36"/>
                  <a:pt x="497" y="36"/>
                  <a:pt x="498" y="37"/>
                </a:cubicBezTo>
                <a:cubicBezTo>
                  <a:pt x="498" y="38"/>
                  <a:pt x="499" y="38"/>
                  <a:pt x="500" y="38"/>
                </a:cubicBezTo>
                <a:cubicBezTo>
                  <a:pt x="501" y="37"/>
                  <a:pt x="502" y="37"/>
                  <a:pt x="502" y="37"/>
                </a:cubicBezTo>
                <a:cubicBezTo>
                  <a:pt x="503" y="37"/>
                  <a:pt x="505" y="37"/>
                  <a:pt x="505" y="38"/>
                </a:cubicBezTo>
                <a:cubicBezTo>
                  <a:pt x="506" y="39"/>
                  <a:pt x="508" y="37"/>
                  <a:pt x="509" y="37"/>
                </a:cubicBezTo>
                <a:cubicBezTo>
                  <a:pt x="510" y="37"/>
                  <a:pt x="511" y="38"/>
                  <a:pt x="512" y="37"/>
                </a:cubicBezTo>
                <a:cubicBezTo>
                  <a:pt x="512" y="37"/>
                  <a:pt x="513" y="37"/>
                  <a:pt x="514" y="37"/>
                </a:cubicBezTo>
                <a:cubicBezTo>
                  <a:pt x="514" y="37"/>
                  <a:pt x="513" y="38"/>
                  <a:pt x="513" y="38"/>
                </a:cubicBezTo>
                <a:cubicBezTo>
                  <a:pt x="513" y="39"/>
                  <a:pt x="513" y="39"/>
                  <a:pt x="514" y="39"/>
                </a:cubicBezTo>
                <a:cubicBezTo>
                  <a:pt x="514" y="40"/>
                  <a:pt x="513" y="41"/>
                  <a:pt x="512" y="41"/>
                </a:cubicBezTo>
                <a:cubicBezTo>
                  <a:pt x="513" y="42"/>
                  <a:pt x="514" y="42"/>
                  <a:pt x="512" y="44"/>
                </a:cubicBezTo>
                <a:cubicBezTo>
                  <a:pt x="512" y="44"/>
                  <a:pt x="510" y="46"/>
                  <a:pt x="510" y="46"/>
                </a:cubicBezTo>
                <a:cubicBezTo>
                  <a:pt x="509" y="46"/>
                  <a:pt x="509" y="47"/>
                  <a:pt x="508" y="47"/>
                </a:cubicBezTo>
                <a:cubicBezTo>
                  <a:pt x="507" y="47"/>
                  <a:pt x="506" y="48"/>
                  <a:pt x="506" y="49"/>
                </a:cubicBezTo>
                <a:cubicBezTo>
                  <a:pt x="506" y="48"/>
                  <a:pt x="505" y="48"/>
                  <a:pt x="505" y="48"/>
                </a:cubicBezTo>
                <a:cubicBezTo>
                  <a:pt x="504" y="47"/>
                  <a:pt x="504" y="48"/>
                  <a:pt x="503" y="48"/>
                </a:cubicBezTo>
                <a:cubicBezTo>
                  <a:pt x="503" y="47"/>
                  <a:pt x="501" y="47"/>
                  <a:pt x="501" y="47"/>
                </a:cubicBezTo>
                <a:cubicBezTo>
                  <a:pt x="500" y="47"/>
                  <a:pt x="500" y="47"/>
                  <a:pt x="500" y="47"/>
                </a:cubicBezTo>
                <a:cubicBezTo>
                  <a:pt x="499" y="48"/>
                  <a:pt x="501" y="48"/>
                  <a:pt x="499" y="48"/>
                </a:cubicBezTo>
                <a:cubicBezTo>
                  <a:pt x="499" y="48"/>
                  <a:pt x="498" y="47"/>
                  <a:pt x="498" y="47"/>
                </a:cubicBezTo>
                <a:cubicBezTo>
                  <a:pt x="498" y="48"/>
                  <a:pt x="496" y="48"/>
                  <a:pt x="495" y="48"/>
                </a:cubicBezTo>
                <a:cubicBezTo>
                  <a:pt x="495" y="48"/>
                  <a:pt x="495" y="49"/>
                  <a:pt x="494" y="49"/>
                </a:cubicBezTo>
                <a:cubicBezTo>
                  <a:pt x="494" y="49"/>
                  <a:pt x="494" y="49"/>
                  <a:pt x="494" y="49"/>
                </a:cubicBezTo>
                <a:cubicBezTo>
                  <a:pt x="493" y="49"/>
                  <a:pt x="492" y="49"/>
                  <a:pt x="492" y="50"/>
                </a:cubicBezTo>
                <a:cubicBezTo>
                  <a:pt x="491" y="49"/>
                  <a:pt x="490" y="49"/>
                  <a:pt x="489" y="49"/>
                </a:cubicBezTo>
                <a:cubicBezTo>
                  <a:pt x="490" y="50"/>
                  <a:pt x="487" y="50"/>
                  <a:pt x="486" y="50"/>
                </a:cubicBezTo>
                <a:cubicBezTo>
                  <a:pt x="486" y="50"/>
                  <a:pt x="485" y="50"/>
                  <a:pt x="484" y="50"/>
                </a:cubicBezTo>
                <a:cubicBezTo>
                  <a:pt x="484" y="50"/>
                  <a:pt x="484" y="50"/>
                  <a:pt x="484" y="50"/>
                </a:cubicBezTo>
                <a:cubicBezTo>
                  <a:pt x="483" y="50"/>
                  <a:pt x="482" y="50"/>
                  <a:pt x="482" y="50"/>
                </a:cubicBezTo>
                <a:cubicBezTo>
                  <a:pt x="481" y="50"/>
                  <a:pt x="481" y="50"/>
                  <a:pt x="481" y="50"/>
                </a:cubicBezTo>
                <a:cubicBezTo>
                  <a:pt x="481" y="51"/>
                  <a:pt x="481" y="50"/>
                  <a:pt x="481" y="51"/>
                </a:cubicBezTo>
                <a:cubicBezTo>
                  <a:pt x="480" y="51"/>
                  <a:pt x="482" y="51"/>
                  <a:pt x="480" y="51"/>
                </a:cubicBezTo>
                <a:cubicBezTo>
                  <a:pt x="479" y="51"/>
                  <a:pt x="479" y="51"/>
                  <a:pt x="478" y="51"/>
                </a:cubicBezTo>
                <a:cubicBezTo>
                  <a:pt x="478" y="51"/>
                  <a:pt x="476" y="51"/>
                  <a:pt x="476" y="51"/>
                </a:cubicBezTo>
                <a:cubicBezTo>
                  <a:pt x="475" y="52"/>
                  <a:pt x="475" y="52"/>
                  <a:pt x="475" y="53"/>
                </a:cubicBezTo>
                <a:cubicBezTo>
                  <a:pt x="474" y="53"/>
                  <a:pt x="474" y="53"/>
                  <a:pt x="474" y="54"/>
                </a:cubicBezTo>
                <a:cubicBezTo>
                  <a:pt x="474" y="54"/>
                  <a:pt x="474" y="54"/>
                  <a:pt x="474" y="54"/>
                </a:cubicBezTo>
                <a:cubicBezTo>
                  <a:pt x="475" y="54"/>
                  <a:pt x="474" y="54"/>
                  <a:pt x="474" y="55"/>
                </a:cubicBezTo>
                <a:cubicBezTo>
                  <a:pt x="475" y="55"/>
                  <a:pt x="475" y="56"/>
                  <a:pt x="475" y="56"/>
                </a:cubicBezTo>
                <a:cubicBezTo>
                  <a:pt x="475" y="57"/>
                  <a:pt x="476" y="57"/>
                  <a:pt x="476" y="57"/>
                </a:cubicBezTo>
                <a:cubicBezTo>
                  <a:pt x="477" y="57"/>
                  <a:pt x="477" y="57"/>
                  <a:pt x="477" y="59"/>
                </a:cubicBezTo>
                <a:cubicBezTo>
                  <a:pt x="478" y="59"/>
                  <a:pt x="479" y="59"/>
                  <a:pt x="479" y="59"/>
                </a:cubicBezTo>
                <a:cubicBezTo>
                  <a:pt x="480" y="59"/>
                  <a:pt x="480" y="59"/>
                  <a:pt x="480" y="59"/>
                </a:cubicBezTo>
                <a:cubicBezTo>
                  <a:pt x="480" y="60"/>
                  <a:pt x="480" y="59"/>
                  <a:pt x="481" y="60"/>
                </a:cubicBezTo>
                <a:cubicBezTo>
                  <a:pt x="481" y="60"/>
                  <a:pt x="481" y="61"/>
                  <a:pt x="482" y="61"/>
                </a:cubicBezTo>
                <a:cubicBezTo>
                  <a:pt x="483" y="61"/>
                  <a:pt x="484" y="60"/>
                  <a:pt x="485" y="61"/>
                </a:cubicBezTo>
                <a:cubicBezTo>
                  <a:pt x="488" y="61"/>
                  <a:pt x="489" y="60"/>
                  <a:pt x="489" y="58"/>
                </a:cubicBezTo>
                <a:cubicBezTo>
                  <a:pt x="490" y="58"/>
                  <a:pt x="490" y="58"/>
                  <a:pt x="491" y="59"/>
                </a:cubicBezTo>
                <a:cubicBezTo>
                  <a:pt x="491" y="59"/>
                  <a:pt x="491" y="60"/>
                  <a:pt x="491" y="60"/>
                </a:cubicBezTo>
                <a:cubicBezTo>
                  <a:pt x="492" y="61"/>
                  <a:pt x="494" y="61"/>
                  <a:pt x="495" y="61"/>
                </a:cubicBezTo>
                <a:cubicBezTo>
                  <a:pt x="496" y="61"/>
                  <a:pt x="497" y="61"/>
                  <a:pt x="498" y="60"/>
                </a:cubicBezTo>
                <a:cubicBezTo>
                  <a:pt x="499" y="60"/>
                  <a:pt x="499" y="60"/>
                  <a:pt x="500" y="60"/>
                </a:cubicBezTo>
                <a:cubicBezTo>
                  <a:pt x="501" y="60"/>
                  <a:pt x="503" y="60"/>
                  <a:pt x="505" y="60"/>
                </a:cubicBezTo>
                <a:cubicBezTo>
                  <a:pt x="505" y="60"/>
                  <a:pt x="506" y="61"/>
                  <a:pt x="505" y="62"/>
                </a:cubicBezTo>
                <a:cubicBezTo>
                  <a:pt x="505" y="62"/>
                  <a:pt x="504" y="62"/>
                  <a:pt x="504" y="63"/>
                </a:cubicBezTo>
                <a:cubicBezTo>
                  <a:pt x="503" y="63"/>
                  <a:pt x="503" y="62"/>
                  <a:pt x="501" y="62"/>
                </a:cubicBezTo>
                <a:cubicBezTo>
                  <a:pt x="501" y="62"/>
                  <a:pt x="502" y="62"/>
                  <a:pt x="501" y="62"/>
                </a:cubicBezTo>
                <a:cubicBezTo>
                  <a:pt x="501" y="62"/>
                  <a:pt x="500" y="62"/>
                  <a:pt x="500" y="62"/>
                </a:cubicBezTo>
                <a:cubicBezTo>
                  <a:pt x="499" y="62"/>
                  <a:pt x="498" y="62"/>
                  <a:pt x="497" y="62"/>
                </a:cubicBezTo>
                <a:cubicBezTo>
                  <a:pt x="496" y="62"/>
                  <a:pt x="497" y="62"/>
                  <a:pt x="496" y="62"/>
                </a:cubicBezTo>
                <a:cubicBezTo>
                  <a:pt x="496" y="63"/>
                  <a:pt x="496" y="62"/>
                  <a:pt x="496" y="63"/>
                </a:cubicBezTo>
                <a:cubicBezTo>
                  <a:pt x="494" y="63"/>
                  <a:pt x="493" y="62"/>
                  <a:pt x="492" y="62"/>
                </a:cubicBezTo>
                <a:cubicBezTo>
                  <a:pt x="491" y="63"/>
                  <a:pt x="490" y="63"/>
                  <a:pt x="489" y="64"/>
                </a:cubicBezTo>
                <a:cubicBezTo>
                  <a:pt x="488" y="64"/>
                  <a:pt x="486" y="64"/>
                  <a:pt x="485" y="64"/>
                </a:cubicBezTo>
                <a:cubicBezTo>
                  <a:pt x="485" y="66"/>
                  <a:pt x="486" y="66"/>
                  <a:pt x="487" y="66"/>
                </a:cubicBezTo>
                <a:cubicBezTo>
                  <a:pt x="486" y="67"/>
                  <a:pt x="484" y="66"/>
                  <a:pt x="483" y="66"/>
                </a:cubicBezTo>
                <a:cubicBezTo>
                  <a:pt x="483" y="66"/>
                  <a:pt x="482" y="66"/>
                  <a:pt x="482" y="66"/>
                </a:cubicBezTo>
                <a:cubicBezTo>
                  <a:pt x="481" y="65"/>
                  <a:pt x="481" y="65"/>
                  <a:pt x="480" y="65"/>
                </a:cubicBezTo>
                <a:cubicBezTo>
                  <a:pt x="480" y="65"/>
                  <a:pt x="480" y="64"/>
                  <a:pt x="479" y="65"/>
                </a:cubicBezTo>
                <a:cubicBezTo>
                  <a:pt x="479" y="65"/>
                  <a:pt x="477" y="65"/>
                  <a:pt x="477" y="66"/>
                </a:cubicBezTo>
                <a:cubicBezTo>
                  <a:pt x="477" y="66"/>
                  <a:pt x="478" y="66"/>
                  <a:pt x="478" y="67"/>
                </a:cubicBezTo>
                <a:cubicBezTo>
                  <a:pt x="478" y="68"/>
                  <a:pt x="479" y="68"/>
                  <a:pt x="479" y="69"/>
                </a:cubicBezTo>
                <a:cubicBezTo>
                  <a:pt x="479" y="69"/>
                  <a:pt x="481" y="68"/>
                  <a:pt x="481" y="68"/>
                </a:cubicBezTo>
                <a:cubicBezTo>
                  <a:pt x="481" y="69"/>
                  <a:pt x="482" y="69"/>
                  <a:pt x="482" y="70"/>
                </a:cubicBezTo>
                <a:cubicBezTo>
                  <a:pt x="483" y="70"/>
                  <a:pt x="484" y="70"/>
                  <a:pt x="484" y="70"/>
                </a:cubicBezTo>
                <a:cubicBezTo>
                  <a:pt x="485" y="70"/>
                  <a:pt x="487" y="70"/>
                  <a:pt x="485" y="71"/>
                </a:cubicBezTo>
                <a:cubicBezTo>
                  <a:pt x="483" y="71"/>
                  <a:pt x="484" y="72"/>
                  <a:pt x="485" y="73"/>
                </a:cubicBezTo>
                <a:cubicBezTo>
                  <a:pt x="486" y="73"/>
                  <a:pt x="486" y="74"/>
                  <a:pt x="487" y="75"/>
                </a:cubicBezTo>
                <a:cubicBezTo>
                  <a:pt x="487" y="75"/>
                  <a:pt x="488" y="74"/>
                  <a:pt x="488" y="75"/>
                </a:cubicBezTo>
                <a:cubicBezTo>
                  <a:pt x="489" y="75"/>
                  <a:pt x="490" y="75"/>
                  <a:pt x="491" y="75"/>
                </a:cubicBezTo>
                <a:cubicBezTo>
                  <a:pt x="491" y="75"/>
                  <a:pt x="495" y="76"/>
                  <a:pt x="496" y="76"/>
                </a:cubicBezTo>
                <a:cubicBezTo>
                  <a:pt x="496" y="75"/>
                  <a:pt x="495" y="73"/>
                  <a:pt x="495" y="73"/>
                </a:cubicBezTo>
                <a:cubicBezTo>
                  <a:pt x="495" y="72"/>
                  <a:pt x="496" y="72"/>
                  <a:pt x="496" y="71"/>
                </a:cubicBezTo>
                <a:cubicBezTo>
                  <a:pt x="497" y="71"/>
                  <a:pt x="497" y="71"/>
                  <a:pt x="498" y="72"/>
                </a:cubicBezTo>
                <a:cubicBezTo>
                  <a:pt x="498" y="73"/>
                  <a:pt x="499" y="74"/>
                  <a:pt x="500" y="73"/>
                </a:cubicBezTo>
                <a:cubicBezTo>
                  <a:pt x="500" y="72"/>
                  <a:pt x="500" y="72"/>
                  <a:pt x="501" y="72"/>
                </a:cubicBezTo>
                <a:cubicBezTo>
                  <a:pt x="502" y="71"/>
                  <a:pt x="503" y="71"/>
                  <a:pt x="504" y="71"/>
                </a:cubicBezTo>
                <a:cubicBezTo>
                  <a:pt x="505" y="71"/>
                  <a:pt x="505" y="72"/>
                  <a:pt x="505" y="73"/>
                </a:cubicBezTo>
                <a:cubicBezTo>
                  <a:pt x="505" y="73"/>
                  <a:pt x="506" y="73"/>
                  <a:pt x="506" y="74"/>
                </a:cubicBezTo>
                <a:cubicBezTo>
                  <a:pt x="507" y="75"/>
                  <a:pt x="508" y="73"/>
                  <a:pt x="508" y="72"/>
                </a:cubicBezTo>
                <a:cubicBezTo>
                  <a:pt x="509" y="72"/>
                  <a:pt x="509" y="73"/>
                  <a:pt x="510" y="73"/>
                </a:cubicBezTo>
                <a:cubicBezTo>
                  <a:pt x="511" y="73"/>
                  <a:pt x="510" y="72"/>
                  <a:pt x="511" y="72"/>
                </a:cubicBezTo>
                <a:cubicBezTo>
                  <a:pt x="512" y="72"/>
                  <a:pt x="513" y="72"/>
                  <a:pt x="515" y="72"/>
                </a:cubicBezTo>
                <a:cubicBezTo>
                  <a:pt x="515" y="72"/>
                  <a:pt x="515" y="72"/>
                  <a:pt x="515" y="72"/>
                </a:cubicBezTo>
                <a:cubicBezTo>
                  <a:pt x="515" y="71"/>
                  <a:pt x="515" y="71"/>
                  <a:pt x="516" y="71"/>
                </a:cubicBezTo>
                <a:cubicBezTo>
                  <a:pt x="517" y="70"/>
                  <a:pt x="517" y="70"/>
                  <a:pt x="518" y="71"/>
                </a:cubicBezTo>
                <a:cubicBezTo>
                  <a:pt x="518" y="72"/>
                  <a:pt x="518" y="72"/>
                  <a:pt x="518" y="73"/>
                </a:cubicBezTo>
                <a:cubicBezTo>
                  <a:pt x="519" y="73"/>
                  <a:pt x="520" y="72"/>
                  <a:pt x="521" y="72"/>
                </a:cubicBezTo>
                <a:cubicBezTo>
                  <a:pt x="521" y="71"/>
                  <a:pt x="522" y="70"/>
                  <a:pt x="523" y="71"/>
                </a:cubicBezTo>
                <a:cubicBezTo>
                  <a:pt x="523" y="71"/>
                  <a:pt x="524" y="72"/>
                  <a:pt x="524" y="72"/>
                </a:cubicBezTo>
                <a:cubicBezTo>
                  <a:pt x="525" y="72"/>
                  <a:pt x="525" y="72"/>
                  <a:pt x="526" y="72"/>
                </a:cubicBezTo>
                <a:cubicBezTo>
                  <a:pt x="527" y="72"/>
                  <a:pt x="531" y="73"/>
                  <a:pt x="531" y="74"/>
                </a:cubicBezTo>
                <a:cubicBezTo>
                  <a:pt x="531" y="74"/>
                  <a:pt x="533" y="75"/>
                  <a:pt x="534" y="76"/>
                </a:cubicBezTo>
                <a:cubicBezTo>
                  <a:pt x="535" y="76"/>
                  <a:pt x="535" y="76"/>
                  <a:pt x="535" y="77"/>
                </a:cubicBezTo>
                <a:cubicBezTo>
                  <a:pt x="535" y="77"/>
                  <a:pt x="537" y="76"/>
                  <a:pt x="537" y="77"/>
                </a:cubicBezTo>
                <a:cubicBezTo>
                  <a:pt x="537" y="77"/>
                  <a:pt x="539" y="77"/>
                  <a:pt x="539" y="77"/>
                </a:cubicBezTo>
                <a:cubicBezTo>
                  <a:pt x="539" y="77"/>
                  <a:pt x="542" y="79"/>
                  <a:pt x="542" y="79"/>
                </a:cubicBezTo>
                <a:cubicBezTo>
                  <a:pt x="542" y="81"/>
                  <a:pt x="542" y="81"/>
                  <a:pt x="543" y="81"/>
                </a:cubicBezTo>
                <a:cubicBezTo>
                  <a:pt x="544" y="81"/>
                  <a:pt x="544" y="82"/>
                  <a:pt x="545" y="82"/>
                </a:cubicBezTo>
                <a:cubicBezTo>
                  <a:pt x="546" y="82"/>
                  <a:pt x="545" y="83"/>
                  <a:pt x="546" y="83"/>
                </a:cubicBezTo>
                <a:cubicBezTo>
                  <a:pt x="547" y="83"/>
                  <a:pt x="548" y="84"/>
                  <a:pt x="548" y="85"/>
                </a:cubicBezTo>
                <a:cubicBezTo>
                  <a:pt x="548" y="85"/>
                  <a:pt x="548" y="85"/>
                  <a:pt x="548" y="85"/>
                </a:cubicBezTo>
                <a:cubicBezTo>
                  <a:pt x="548" y="86"/>
                  <a:pt x="548" y="86"/>
                  <a:pt x="549" y="86"/>
                </a:cubicBezTo>
                <a:cubicBezTo>
                  <a:pt x="550" y="86"/>
                  <a:pt x="551" y="86"/>
                  <a:pt x="552" y="87"/>
                </a:cubicBezTo>
                <a:cubicBezTo>
                  <a:pt x="551" y="87"/>
                  <a:pt x="551" y="88"/>
                  <a:pt x="551" y="88"/>
                </a:cubicBezTo>
                <a:cubicBezTo>
                  <a:pt x="551" y="88"/>
                  <a:pt x="551" y="88"/>
                  <a:pt x="551" y="89"/>
                </a:cubicBezTo>
                <a:cubicBezTo>
                  <a:pt x="551" y="89"/>
                  <a:pt x="551" y="89"/>
                  <a:pt x="551" y="90"/>
                </a:cubicBezTo>
                <a:cubicBezTo>
                  <a:pt x="551" y="91"/>
                  <a:pt x="548" y="90"/>
                  <a:pt x="548" y="91"/>
                </a:cubicBezTo>
                <a:cubicBezTo>
                  <a:pt x="549" y="91"/>
                  <a:pt x="550" y="91"/>
                  <a:pt x="552" y="90"/>
                </a:cubicBezTo>
                <a:cubicBezTo>
                  <a:pt x="552" y="91"/>
                  <a:pt x="551" y="91"/>
                  <a:pt x="552" y="92"/>
                </a:cubicBezTo>
                <a:cubicBezTo>
                  <a:pt x="553" y="93"/>
                  <a:pt x="553" y="93"/>
                  <a:pt x="553" y="94"/>
                </a:cubicBezTo>
                <a:cubicBezTo>
                  <a:pt x="553" y="94"/>
                  <a:pt x="555" y="95"/>
                  <a:pt x="555" y="96"/>
                </a:cubicBezTo>
                <a:cubicBezTo>
                  <a:pt x="555" y="96"/>
                  <a:pt x="555" y="96"/>
                  <a:pt x="555" y="96"/>
                </a:cubicBezTo>
                <a:cubicBezTo>
                  <a:pt x="555" y="96"/>
                  <a:pt x="555" y="97"/>
                  <a:pt x="555" y="97"/>
                </a:cubicBezTo>
                <a:cubicBezTo>
                  <a:pt x="555" y="97"/>
                  <a:pt x="556" y="97"/>
                  <a:pt x="556" y="97"/>
                </a:cubicBezTo>
                <a:cubicBezTo>
                  <a:pt x="556" y="98"/>
                  <a:pt x="556" y="99"/>
                  <a:pt x="557" y="99"/>
                </a:cubicBezTo>
                <a:cubicBezTo>
                  <a:pt x="557" y="99"/>
                  <a:pt x="556" y="100"/>
                  <a:pt x="556" y="100"/>
                </a:cubicBezTo>
                <a:cubicBezTo>
                  <a:pt x="557" y="100"/>
                  <a:pt x="558" y="100"/>
                  <a:pt x="558" y="100"/>
                </a:cubicBezTo>
                <a:cubicBezTo>
                  <a:pt x="559" y="100"/>
                  <a:pt x="559" y="101"/>
                  <a:pt x="558" y="101"/>
                </a:cubicBezTo>
                <a:cubicBezTo>
                  <a:pt x="558" y="101"/>
                  <a:pt x="558" y="101"/>
                  <a:pt x="558" y="102"/>
                </a:cubicBezTo>
                <a:cubicBezTo>
                  <a:pt x="558" y="102"/>
                  <a:pt x="558" y="102"/>
                  <a:pt x="558" y="103"/>
                </a:cubicBezTo>
                <a:cubicBezTo>
                  <a:pt x="557" y="103"/>
                  <a:pt x="558" y="104"/>
                  <a:pt x="558" y="105"/>
                </a:cubicBezTo>
                <a:cubicBezTo>
                  <a:pt x="557" y="105"/>
                  <a:pt x="555" y="104"/>
                  <a:pt x="554" y="105"/>
                </a:cubicBezTo>
                <a:cubicBezTo>
                  <a:pt x="553" y="105"/>
                  <a:pt x="555" y="106"/>
                  <a:pt x="555" y="106"/>
                </a:cubicBezTo>
                <a:cubicBezTo>
                  <a:pt x="555" y="107"/>
                  <a:pt x="554" y="108"/>
                  <a:pt x="554" y="109"/>
                </a:cubicBezTo>
                <a:cubicBezTo>
                  <a:pt x="553" y="109"/>
                  <a:pt x="553" y="108"/>
                  <a:pt x="553" y="109"/>
                </a:cubicBezTo>
                <a:cubicBezTo>
                  <a:pt x="553" y="111"/>
                  <a:pt x="554" y="110"/>
                  <a:pt x="555" y="110"/>
                </a:cubicBezTo>
                <a:cubicBezTo>
                  <a:pt x="555" y="111"/>
                  <a:pt x="554" y="111"/>
                  <a:pt x="554" y="112"/>
                </a:cubicBezTo>
                <a:cubicBezTo>
                  <a:pt x="553" y="112"/>
                  <a:pt x="552" y="112"/>
                  <a:pt x="553" y="113"/>
                </a:cubicBezTo>
                <a:cubicBezTo>
                  <a:pt x="553" y="113"/>
                  <a:pt x="554" y="113"/>
                  <a:pt x="554" y="114"/>
                </a:cubicBezTo>
                <a:cubicBezTo>
                  <a:pt x="554" y="114"/>
                  <a:pt x="554" y="114"/>
                  <a:pt x="555" y="114"/>
                </a:cubicBezTo>
                <a:cubicBezTo>
                  <a:pt x="556" y="114"/>
                  <a:pt x="557" y="115"/>
                  <a:pt x="558" y="115"/>
                </a:cubicBezTo>
                <a:cubicBezTo>
                  <a:pt x="560" y="114"/>
                  <a:pt x="559" y="113"/>
                  <a:pt x="560" y="112"/>
                </a:cubicBezTo>
                <a:cubicBezTo>
                  <a:pt x="560" y="112"/>
                  <a:pt x="560" y="110"/>
                  <a:pt x="561" y="110"/>
                </a:cubicBezTo>
                <a:cubicBezTo>
                  <a:pt x="561" y="111"/>
                  <a:pt x="561" y="112"/>
                  <a:pt x="562" y="113"/>
                </a:cubicBezTo>
                <a:cubicBezTo>
                  <a:pt x="562" y="113"/>
                  <a:pt x="563" y="113"/>
                  <a:pt x="563" y="112"/>
                </a:cubicBezTo>
                <a:cubicBezTo>
                  <a:pt x="563" y="112"/>
                  <a:pt x="564" y="112"/>
                  <a:pt x="564" y="112"/>
                </a:cubicBezTo>
                <a:cubicBezTo>
                  <a:pt x="564" y="113"/>
                  <a:pt x="564" y="113"/>
                  <a:pt x="565" y="113"/>
                </a:cubicBezTo>
                <a:cubicBezTo>
                  <a:pt x="566" y="113"/>
                  <a:pt x="567" y="113"/>
                  <a:pt x="567" y="113"/>
                </a:cubicBezTo>
                <a:cubicBezTo>
                  <a:pt x="568" y="113"/>
                  <a:pt x="567" y="113"/>
                  <a:pt x="568" y="113"/>
                </a:cubicBezTo>
                <a:cubicBezTo>
                  <a:pt x="568" y="113"/>
                  <a:pt x="569" y="113"/>
                  <a:pt x="570" y="113"/>
                </a:cubicBezTo>
                <a:cubicBezTo>
                  <a:pt x="569" y="114"/>
                  <a:pt x="569" y="114"/>
                  <a:pt x="569" y="114"/>
                </a:cubicBezTo>
                <a:cubicBezTo>
                  <a:pt x="569" y="115"/>
                  <a:pt x="570" y="115"/>
                  <a:pt x="570" y="115"/>
                </a:cubicBezTo>
                <a:cubicBezTo>
                  <a:pt x="572" y="115"/>
                  <a:pt x="573" y="114"/>
                  <a:pt x="575" y="114"/>
                </a:cubicBezTo>
                <a:cubicBezTo>
                  <a:pt x="575" y="114"/>
                  <a:pt x="575" y="114"/>
                  <a:pt x="574" y="115"/>
                </a:cubicBezTo>
                <a:cubicBezTo>
                  <a:pt x="574" y="115"/>
                  <a:pt x="572" y="115"/>
                  <a:pt x="572" y="116"/>
                </a:cubicBezTo>
                <a:cubicBezTo>
                  <a:pt x="572" y="116"/>
                  <a:pt x="572" y="116"/>
                  <a:pt x="573" y="116"/>
                </a:cubicBezTo>
                <a:cubicBezTo>
                  <a:pt x="573" y="116"/>
                  <a:pt x="574" y="116"/>
                  <a:pt x="574" y="116"/>
                </a:cubicBezTo>
                <a:cubicBezTo>
                  <a:pt x="574" y="115"/>
                  <a:pt x="575" y="116"/>
                  <a:pt x="576" y="116"/>
                </a:cubicBezTo>
                <a:cubicBezTo>
                  <a:pt x="577" y="116"/>
                  <a:pt x="577" y="116"/>
                  <a:pt x="578" y="117"/>
                </a:cubicBezTo>
                <a:cubicBezTo>
                  <a:pt x="577" y="117"/>
                  <a:pt x="575" y="117"/>
                  <a:pt x="574" y="117"/>
                </a:cubicBezTo>
                <a:cubicBezTo>
                  <a:pt x="575" y="118"/>
                  <a:pt x="575" y="118"/>
                  <a:pt x="576" y="118"/>
                </a:cubicBezTo>
                <a:cubicBezTo>
                  <a:pt x="576" y="118"/>
                  <a:pt x="577" y="119"/>
                  <a:pt x="577" y="119"/>
                </a:cubicBezTo>
                <a:cubicBezTo>
                  <a:pt x="576" y="119"/>
                  <a:pt x="575" y="119"/>
                  <a:pt x="575" y="119"/>
                </a:cubicBezTo>
                <a:cubicBezTo>
                  <a:pt x="574" y="120"/>
                  <a:pt x="574" y="120"/>
                  <a:pt x="574" y="121"/>
                </a:cubicBezTo>
                <a:cubicBezTo>
                  <a:pt x="575" y="121"/>
                  <a:pt x="576" y="121"/>
                  <a:pt x="577" y="121"/>
                </a:cubicBezTo>
                <a:cubicBezTo>
                  <a:pt x="577" y="121"/>
                  <a:pt x="577" y="122"/>
                  <a:pt x="577" y="122"/>
                </a:cubicBezTo>
                <a:cubicBezTo>
                  <a:pt x="576" y="122"/>
                  <a:pt x="575" y="122"/>
                  <a:pt x="575" y="122"/>
                </a:cubicBezTo>
                <a:cubicBezTo>
                  <a:pt x="575" y="123"/>
                  <a:pt x="575" y="123"/>
                  <a:pt x="576" y="123"/>
                </a:cubicBezTo>
                <a:cubicBezTo>
                  <a:pt x="577" y="124"/>
                  <a:pt x="577" y="123"/>
                  <a:pt x="577" y="125"/>
                </a:cubicBezTo>
                <a:cubicBezTo>
                  <a:pt x="576" y="125"/>
                  <a:pt x="575" y="124"/>
                  <a:pt x="574" y="124"/>
                </a:cubicBezTo>
                <a:cubicBezTo>
                  <a:pt x="574" y="123"/>
                  <a:pt x="573" y="123"/>
                  <a:pt x="572" y="123"/>
                </a:cubicBezTo>
                <a:cubicBezTo>
                  <a:pt x="571" y="123"/>
                  <a:pt x="572" y="123"/>
                  <a:pt x="571" y="122"/>
                </a:cubicBezTo>
                <a:cubicBezTo>
                  <a:pt x="570" y="122"/>
                  <a:pt x="570" y="121"/>
                  <a:pt x="569" y="121"/>
                </a:cubicBezTo>
                <a:cubicBezTo>
                  <a:pt x="565" y="120"/>
                  <a:pt x="562" y="120"/>
                  <a:pt x="559" y="120"/>
                </a:cubicBezTo>
                <a:cubicBezTo>
                  <a:pt x="559" y="120"/>
                  <a:pt x="558" y="120"/>
                  <a:pt x="558" y="121"/>
                </a:cubicBezTo>
                <a:cubicBezTo>
                  <a:pt x="557" y="121"/>
                  <a:pt x="557" y="122"/>
                  <a:pt x="558" y="123"/>
                </a:cubicBezTo>
                <a:cubicBezTo>
                  <a:pt x="558" y="123"/>
                  <a:pt x="558" y="123"/>
                  <a:pt x="558" y="123"/>
                </a:cubicBezTo>
                <a:cubicBezTo>
                  <a:pt x="559" y="123"/>
                  <a:pt x="559" y="123"/>
                  <a:pt x="559" y="123"/>
                </a:cubicBezTo>
                <a:cubicBezTo>
                  <a:pt x="559" y="123"/>
                  <a:pt x="560" y="123"/>
                  <a:pt x="560" y="123"/>
                </a:cubicBezTo>
                <a:cubicBezTo>
                  <a:pt x="561" y="124"/>
                  <a:pt x="561" y="124"/>
                  <a:pt x="562" y="124"/>
                </a:cubicBezTo>
                <a:cubicBezTo>
                  <a:pt x="562" y="125"/>
                  <a:pt x="562" y="126"/>
                  <a:pt x="561" y="125"/>
                </a:cubicBezTo>
                <a:cubicBezTo>
                  <a:pt x="561" y="125"/>
                  <a:pt x="561" y="125"/>
                  <a:pt x="561" y="125"/>
                </a:cubicBezTo>
                <a:cubicBezTo>
                  <a:pt x="560" y="125"/>
                  <a:pt x="559" y="125"/>
                  <a:pt x="559" y="125"/>
                </a:cubicBezTo>
                <a:cubicBezTo>
                  <a:pt x="558" y="125"/>
                  <a:pt x="556" y="125"/>
                  <a:pt x="556" y="127"/>
                </a:cubicBezTo>
                <a:cubicBezTo>
                  <a:pt x="556" y="127"/>
                  <a:pt x="557" y="128"/>
                  <a:pt x="557" y="128"/>
                </a:cubicBezTo>
                <a:cubicBezTo>
                  <a:pt x="556" y="129"/>
                  <a:pt x="556" y="129"/>
                  <a:pt x="555" y="130"/>
                </a:cubicBezTo>
                <a:cubicBezTo>
                  <a:pt x="555" y="131"/>
                  <a:pt x="555" y="131"/>
                  <a:pt x="554" y="132"/>
                </a:cubicBezTo>
                <a:cubicBezTo>
                  <a:pt x="554" y="132"/>
                  <a:pt x="555" y="133"/>
                  <a:pt x="555" y="133"/>
                </a:cubicBezTo>
                <a:cubicBezTo>
                  <a:pt x="556" y="133"/>
                  <a:pt x="557" y="133"/>
                  <a:pt x="558" y="133"/>
                </a:cubicBezTo>
                <a:cubicBezTo>
                  <a:pt x="559" y="133"/>
                  <a:pt x="560" y="134"/>
                  <a:pt x="560" y="133"/>
                </a:cubicBezTo>
                <a:cubicBezTo>
                  <a:pt x="560" y="133"/>
                  <a:pt x="560" y="133"/>
                  <a:pt x="561" y="133"/>
                </a:cubicBezTo>
                <a:cubicBezTo>
                  <a:pt x="561" y="133"/>
                  <a:pt x="561" y="134"/>
                  <a:pt x="561" y="134"/>
                </a:cubicBezTo>
                <a:cubicBezTo>
                  <a:pt x="561" y="135"/>
                  <a:pt x="561" y="135"/>
                  <a:pt x="560" y="135"/>
                </a:cubicBezTo>
                <a:cubicBezTo>
                  <a:pt x="559" y="135"/>
                  <a:pt x="558" y="135"/>
                  <a:pt x="557" y="135"/>
                </a:cubicBezTo>
                <a:cubicBezTo>
                  <a:pt x="557" y="136"/>
                  <a:pt x="558" y="136"/>
                  <a:pt x="560" y="137"/>
                </a:cubicBezTo>
                <a:cubicBezTo>
                  <a:pt x="561" y="137"/>
                  <a:pt x="562" y="137"/>
                  <a:pt x="563" y="137"/>
                </a:cubicBezTo>
                <a:cubicBezTo>
                  <a:pt x="563" y="136"/>
                  <a:pt x="563" y="136"/>
                  <a:pt x="563" y="136"/>
                </a:cubicBezTo>
                <a:cubicBezTo>
                  <a:pt x="563" y="136"/>
                  <a:pt x="564" y="136"/>
                  <a:pt x="564" y="136"/>
                </a:cubicBezTo>
                <a:cubicBezTo>
                  <a:pt x="564" y="135"/>
                  <a:pt x="565" y="136"/>
                  <a:pt x="566" y="136"/>
                </a:cubicBezTo>
                <a:cubicBezTo>
                  <a:pt x="566" y="136"/>
                  <a:pt x="566" y="135"/>
                  <a:pt x="566" y="135"/>
                </a:cubicBezTo>
                <a:cubicBezTo>
                  <a:pt x="567" y="135"/>
                  <a:pt x="568" y="134"/>
                  <a:pt x="568" y="134"/>
                </a:cubicBezTo>
                <a:cubicBezTo>
                  <a:pt x="569" y="134"/>
                  <a:pt x="569" y="134"/>
                  <a:pt x="570" y="133"/>
                </a:cubicBezTo>
                <a:cubicBezTo>
                  <a:pt x="570" y="133"/>
                  <a:pt x="570" y="133"/>
                  <a:pt x="570" y="133"/>
                </a:cubicBezTo>
                <a:cubicBezTo>
                  <a:pt x="570" y="133"/>
                  <a:pt x="571" y="132"/>
                  <a:pt x="571" y="132"/>
                </a:cubicBezTo>
                <a:cubicBezTo>
                  <a:pt x="569" y="131"/>
                  <a:pt x="568" y="130"/>
                  <a:pt x="567" y="129"/>
                </a:cubicBezTo>
                <a:cubicBezTo>
                  <a:pt x="566" y="127"/>
                  <a:pt x="565" y="126"/>
                  <a:pt x="564" y="126"/>
                </a:cubicBezTo>
                <a:cubicBezTo>
                  <a:pt x="563" y="126"/>
                  <a:pt x="563" y="125"/>
                  <a:pt x="563" y="124"/>
                </a:cubicBezTo>
                <a:cubicBezTo>
                  <a:pt x="563" y="124"/>
                  <a:pt x="564" y="124"/>
                  <a:pt x="565" y="125"/>
                </a:cubicBezTo>
                <a:cubicBezTo>
                  <a:pt x="565" y="125"/>
                  <a:pt x="565" y="125"/>
                  <a:pt x="565" y="125"/>
                </a:cubicBezTo>
                <a:cubicBezTo>
                  <a:pt x="565" y="125"/>
                  <a:pt x="566" y="125"/>
                  <a:pt x="566" y="125"/>
                </a:cubicBezTo>
                <a:cubicBezTo>
                  <a:pt x="567" y="125"/>
                  <a:pt x="567" y="126"/>
                  <a:pt x="568" y="126"/>
                </a:cubicBezTo>
                <a:cubicBezTo>
                  <a:pt x="568" y="126"/>
                  <a:pt x="568" y="127"/>
                  <a:pt x="569" y="127"/>
                </a:cubicBezTo>
                <a:cubicBezTo>
                  <a:pt x="570" y="127"/>
                  <a:pt x="569" y="128"/>
                  <a:pt x="570" y="128"/>
                </a:cubicBezTo>
                <a:cubicBezTo>
                  <a:pt x="571" y="128"/>
                  <a:pt x="572" y="128"/>
                  <a:pt x="573" y="127"/>
                </a:cubicBezTo>
                <a:cubicBezTo>
                  <a:pt x="574" y="127"/>
                  <a:pt x="573" y="128"/>
                  <a:pt x="575" y="128"/>
                </a:cubicBezTo>
                <a:cubicBezTo>
                  <a:pt x="576" y="128"/>
                  <a:pt x="577" y="127"/>
                  <a:pt x="578" y="127"/>
                </a:cubicBezTo>
                <a:cubicBezTo>
                  <a:pt x="577" y="128"/>
                  <a:pt x="577" y="128"/>
                  <a:pt x="577" y="128"/>
                </a:cubicBezTo>
                <a:cubicBezTo>
                  <a:pt x="577" y="129"/>
                  <a:pt x="577" y="130"/>
                  <a:pt x="578" y="130"/>
                </a:cubicBezTo>
                <a:cubicBezTo>
                  <a:pt x="577" y="130"/>
                  <a:pt x="577" y="130"/>
                  <a:pt x="577" y="130"/>
                </a:cubicBezTo>
                <a:cubicBezTo>
                  <a:pt x="576" y="131"/>
                  <a:pt x="576" y="131"/>
                  <a:pt x="576" y="132"/>
                </a:cubicBezTo>
                <a:cubicBezTo>
                  <a:pt x="576" y="132"/>
                  <a:pt x="577" y="132"/>
                  <a:pt x="577" y="132"/>
                </a:cubicBezTo>
                <a:cubicBezTo>
                  <a:pt x="576" y="133"/>
                  <a:pt x="576" y="133"/>
                  <a:pt x="576" y="134"/>
                </a:cubicBezTo>
                <a:cubicBezTo>
                  <a:pt x="577" y="134"/>
                  <a:pt x="578" y="134"/>
                  <a:pt x="578" y="134"/>
                </a:cubicBezTo>
                <a:cubicBezTo>
                  <a:pt x="579" y="134"/>
                  <a:pt x="578" y="134"/>
                  <a:pt x="579" y="134"/>
                </a:cubicBezTo>
                <a:cubicBezTo>
                  <a:pt x="578" y="135"/>
                  <a:pt x="578" y="135"/>
                  <a:pt x="578" y="136"/>
                </a:cubicBezTo>
                <a:cubicBezTo>
                  <a:pt x="578" y="136"/>
                  <a:pt x="579" y="136"/>
                  <a:pt x="579" y="136"/>
                </a:cubicBezTo>
                <a:cubicBezTo>
                  <a:pt x="579" y="137"/>
                  <a:pt x="578" y="138"/>
                  <a:pt x="578" y="139"/>
                </a:cubicBezTo>
                <a:cubicBezTo>
                  <a:pt x="578" y="138"/>
                  <a:pt x="577" y="138"/>
                  <a:pt x="577" y="138"/>
                </a:cubicBezTo>
                <a:cubicBezTo>
                  <a:pt x="577" y="137"/>
                  <a:pt x="577" y="137"/>
                  <a:pt x="577" y="136"/>
                </a:cubicBezTo>
                <a:cubicBezTo>
                  <a:pt x="577" y="136"/>
                  <a:pt x="576" y="136"/>
                  <a:pt x="575" y="136"/>
                </a:cubicBezTo>
                <a:cubicBezTo>
                  <a:pt x="575" y="136"/>
                  <a:pt x="575" y="139"/>
                  <a:pt x="575" y="139"/>
                </a:cubicBezTo>
                <a:cubicBezTo>
                  <a:pt x="576" y="139"/>
                  <a:pt x="576" y="139"/>
                  <a:pt x="576" y="140"/>
                </a:cubicBezTo>
                <a:cubicBezTo>
                  <a:pt x="576" y="140"/>
                  <a:pt x="575" y="140"/>
                  <a:pt x="576" y="140"/>
                </a:cubicBezTo>
                <a:cubicBezTo>
                  <a:pt x="576" y="140"/>
                  <a:pt x="576" y="141"/>
                  <a:pt x="577" y="141"/>
                </a:cubicBezTo>
                <a:cubicBezTo>
                  <a:pt x="576" y="141"/>
                  <a:pt x="576" y="142"/>
                  <a:pt x="576" y="142"/>
                </a:cubicBezTo>
                <a:cubicBezTo>
                  <a:pt x="576" y="142"/>
                  <a:pt x="575" y="143"/>
                  <a:pt x="574" y="143"/>
                </a:cubicBezTo>
                <a:cubicBezTo>
                  <a:pt x="574" y="143"/>
                  <a:pt x="572" y="143"/>
                  <a:pt x="572" y="143"/>
                </a:cubicBezTo>
                <a:cubicBezTo>
                  <a:pt x="572" y="142"/>
                  <a:pt x="571" y="143"/>
                  <a:pt x="571" y="142"/>
                </a:cubicBezTo>
                <a:cubicBezTo>
                  <a:pt x="570" y="143"/>
                  <a:pt x="570" y="143"/>
                  <a:pt x="570" y="144"/>
                </a:cubicBezTo>
                <a:cubicBezTo>
                  <a:pt x="570" y="144"/>
                  <a:pt x="568" y="143"/>
                  <a:pt x="568" y="144"/>
                </a:cubicBezTo>
                <a:cubicBezTo>
                  <a:pt x="568" y="143"/>
                  <a:pt x="566" y="145"/>
                  <a:pt x="567" y="145"/>
                </a:cubicBezTo>
                <a:cubicBezTo>
                  <a:pt x="569" y="145"/>
                  <a:pt x="570" y="145"/>
                  <a:pt x="572" y="145"/>
                </a:cubicBezTo>
                <a:cubicBezTo>
                  <a:pt x="572" y="145"/>
                  <a:pt x="573" y="145"/>
                  <a:pt x="574" y="145"/>
                </a:cubicBezTo>
                <a:cubicBezTo>
                  <a:pt x="575" y="145"/>
                  <a:pt x="574" y="145"/>
                  <a:pt x="575" y="145"/>
                </a:cubicBezTo>
                <a:cubicBezTo>
                  <a:pt x="575" y="144"/>
                  <a:pt x="576" y="144"/>
                  <a:pt x="577" y="144"/>
                </a:cubicBezTo>
                <a:cubicBezTo>
                  <a:pt x="577" y="145"/>
                  <a:pt x="577" y="146"/>
                  <a:pt x="577" y="146"/>
                </a:cubicBezTo>
                <a:cubicBezTo>
                  <a:pt x="576" y="146"/>
                  <a:pt x="575" y="146"/>
                  <a:pt x="574" y="146"/>
                </a:cubicBezTo>
                <a:cubicBezTo>
                  <a:pt x="574" y="146"/>
                  <a:pt x="574" y="146"/>
                  <a:pt x="574" y="146"/>
                </a:cubicBezTo>
                <a:cubicBezTo>
                  <a:pt x="574" y="147"/>
                  <a:pt x="573" y="147"/>
                  <a:pt x="572" y="147"/>
                </a:cubicBezTo>
                <a:cubicBezTo>
                  <a:pt x="571" y="147"/>
                  <a:pt x="571" y="147"/>
                  <a:pt x="570" y="147"/>
                </a:cubicBezTo>
                <a:cubicBezTo>
                  <a:pt x="570" y="147"/>
                  <a:pt x="570" y="146"/>
                  <a:pt x="569" y="146"/>
                </a:cubicBezTo>
                <a:cubicBezTo>
                  <a:pt x="569" y="146"/>
                  <a:pt x="568" y="146"/>
                  <a:pt x="568" y="145"/>
                </a:cubicBezTo>
                <a:cubicBezTo>
                  <a:pt x="568" y="146"/>
                  <a:pt x="566" y="146"/>
                  <a:pt x="568" y="147"/>
                </a:cubicBezTo>
                <a:cubicBezTo>
                  <a:pt x="569" y="147"/>
                  <a:pt x="570" y="148"/>
                  <a:pt x="571" y="148"/>
                </a:cubicBezTo>
                <a:cubicBezTo>
                  <a:pt x="570" y="149"/>
                  <a:pt x="569" y="148"/>
                  <a:pt x="568" y="147"/>
                </a:cubicBezTo>
                <a:cubicBezTo>
                  <a:pt x="567" y="147"/>
                  <a:pt x="566" y="147"/>
                  <a:pt x="565" y="148"/>
                </a:cubicBezTo>
                <a:cubicBezTo>
                  <a:pt x="564" y="149"/>
                  <a:pt x="564" y="149"/>
                  <a:pt x="563" y="150"/>
                </a:cubicBezTo>
                <a:cubicBezTo>
                  <a:pt x="563" y="150"/>
                  <a:pt x="563" y="151"/>
                  <a:pt x="563" y="152"/>
                </a:cubicBezTo>
                <a:cubicBezTo>
                  <a:pt x="564" y="152"/>
                  <a:pt x="564" y="151"/>
                  <a:pt x="565" y="151"/>
                </a:cubicBezTo>
                <a:cubicBezTo>
                  <a:pt x="565" y="151"/>
                  <a:pt x="565" y="151"/>
                  <a:pt x="566" y="150"/>
                </a:cubicBezTo>
                <a:cubicBezTo>
                  <a:pt x="566" y="150"/>
                  <a:pt x="566" y="150"/>
                  <a:pt x="566" y="150"/>
                </a:cubicBezTo>
                <a:cubicBezTo>
                  <a:pt x="567" y="150"/>
                  <a:pt x="567" y="150"/>
                  <a:pt x="568" y="150"/>
                </a:cubicBezTo>
                <a:cubicBezTo>
                  <a:pt x="568" y="149"/>
                  <a:pt x="568" y="150"/>
                  <a:pt x="569" y="150"/>
                </a:cubicBezTo>
                <a:cubicBezTo>
                  <a:pt x="570" y="150"/>
                  <a:pt x="569" y="149"/>
                  <a:pt x="570" y="149"/>
                </a:cubicBezTo>
                <a:cubicBezTo>
                  <a:pt x="571" y="149"/>
                  <a:pt x="571" y="149"/>
                  <a:pt x="572" y="149"/>
                </a:cubicBezTo>
                <a:cubicBezTo>
                  <a:pt x="572" y="149"/>
                  <a:pt x="571" y="149"/>
                  <a:pt x="572" y="149"/>
                </a:cubicBezTo>
                <a:cubicBezTo>
                  <a:pt x="573" y="149"/>
                  <a:pt x="572" y="149"/>
                  <a:pt x="571" y="149"/>
                </a:cubicBezTo>
                <a:cubicBezTo>
                  <a:pt x="572" y="150"/>
                  <a:pt x="572" y="150"/>
                  <a:pt x="573" y="151"/>
                </a:cubicBezTo>
                <a:cubicBezTo>
                  <a:pt x="573" y="151"/>
                  <a:pt x="573" y="151"/>
                  <a:pt x="573" y="151"/>
                </a:cubicBezTo>
                <a:cubicBezTo>
                  <a:pt x="574" y="151"/>
                  <a:pt x="575" y="151"/>
                  <a:pt x="575" y="151"/>
                </a:cubicBezTo>
                <a:cubicBezTo>
                  <a:pt x="576" y="151"/>
                  <a:pt x="576" y="150"/>
                  <a:pt x="575" y="150"/>
                </a:cubicBezTo>
                <a:cubicBezTo>
                  <a:pt x="575" y="149"/>
                  <a:pt x="575" y="149"/>
                  <a:pt x="576" y="148"/>
                </a:cubicBezTo>
                <a:cubicBezTo>
                  <a:pt x="576" y="148"/>
                  <a:pt x="577" y="148"/>
                  <a:pt x="578" y="148"/>
                </a:cubicBezTo>
                <a:cubicBezTo>
                  <a:pt x="577" y="149"/>
                  <a:pt x="577" y="149"/>
                  <a:pt x="577" y="149"/>
                </a:cubicBezTo>
                <a:cubicBezTo>
                  <a:pt x="577" y="150"/>
                  <a:pt x="578" y="150"/>
                  <a:pt x="577" y="150"/>
                </a:cubicBezTo>
                <a:cubicBezTo>
                  <a:pt x="577" y="151"/>
                  <a:pt x="577" y="151"/>
                  <a:pt x="577" y="151"/>
                </a:cubicBezTo>
                <a:cubicBezTo>
                  <a:pt x="577" y="152"/>
                  <a:pt x="576" y="152"/>
                  <a:pt x="576" y="152"/>
                </a:cubicBezTo>
                <a:cubicBezTo>
                  <a:pt x="575" y="152"/>
                  <a:pt x="574" y="152"/>
                  <a:pt x="573" y="152"/>
                </a:cubicBezTo>
                <a:cubicBezTo>
                  <a:pt x="573" y="152"/>
                  <a:pt x="573" y="152"/>
                  <a:pt x="573" y="152"/>
                </a:cubicBezTo>
                <a:cubicBezTo>
                  <a:pt x="573" y="152"/>
                  <a:pt x="571" y="151"/>
                  <a:pt x="571" y="151"/>
                </a:cubicBezTo>
                <a:cubicBezTo>
                  <a:pt x="571" y="150"/>
                  <a:pt x="569" y="151"/>
                  <a:pt x="569" y="150"/>
                </a:cubicBezTo>
                <a:cubicBezTo>
                  <a:pt x="568" y="150"/>
                  <a:pt x="567" y="150"/>
                  <a:pt x="566" y="151"/>
                </a:cubicBezTo>
                <a:cubicBezTo>
                  <a:pt x="566" y="151"/>
                  <a:pt x="566" y="151"/>
                  <a:pt x="565" y="152"/>
                </a:cubicBezTo>
                <a:cubicBezTo>
                  <a:pt x="565" y="152"/>
                  <a:pt x="565" y="153"/>
                  <a:pt x="565" y="153"/>
                </a:cubicBezTo>
                <a:cubicBezTo>
                  <a:pt x="565" y="153"/>
                  <a:pt x="564" y="153"/>
                  <a:pt x="564" y="153"/>
                </a:cubicBezTo>
                <a:cubicBezTo>
                  <a:pt x="563" y="153"/>
                  <a:pt x="563" y="154"/>
                  <a:pt x="563" y="154"/>
                </a:cubicBezTo>
                <a:cubicBezTo>
                  <a:pt x="562" y="154"/>
                  <a:pt x="563" y="154"/>
                  <a:pt x="563" y="154"/>
                </a:cubicBezTo>
                <a:cubicBezTo>
                  <a:pt x="564" y="154"/>
                  <a:pt x="564" y="155"/>
                  <a:pt x="564" y="156"/>
                </a:cubicBezTo>
                <a:cubicBezTo>
                  <a:pt x="564" y="156"/>
                  <a:pt x="563" y="156"/>
                  <a:pt x="563" y="156"/>
                </a:cubicBezTo>
                <a:cubicBezTo>
                  <a:pt x="564" y="156"/>
                  <a:pt x="564" y="156"/>
                  <a:pt x="565" y="156"/>
                </a:cubicBezTo>
                <a:cubicBezTo>
                  <a:pt x="566" y="156"/>
                  <a:pt x="565" y="157"/>
                  <a:pt x="566" y="157"/>
                </a:cubicBezTo>
                <a:cubicBezTo>
                  <a:pt x="566" y="157"/>
                  <a:pt x="566" y="158"/>
                  <a:pt x="566" y="158"/>
                </a:cubicBezTo>
                <a:cubicBezTo>
                  <a:pt x="566" y="158"/>
                  <a:pt x="566" y="158"/>
                  <a:pt x="566" y="158"/>
                </a:cubicBezTo>
                <a:cubicBezTo>
                  <a:pt x="566" y="158"/>
                  <a:pt x="566" y="159"/>
                  <a:pt x="566" y="159"/>
                </a:cubicBezTo>
                <a:cubicBezTo>
                  <a:pt x="565" y="159"/>
                  <a:pt x="564" y="159"/>
                  <a:pt x="564" y="159"/>
                </a:cubicBezTo>
                <a:cubicBezTo>
                  <a:pt x="564" y="160"/>
                  <a:pt x="564" y="160"/>
                  <a:pt x="564" y="160"/>
                </a:cubicBezTo>
                <a:cubicBezTo>
                  <a:pt x="563" y="160"/>
                  <a:pt x="565" y="162"/>
                  <a:pt x="565" y="161"/>
                </a:cubicBezTo>
                <a:cubicBezTo>
                  <a:pt x="565" y="160"/>
                  <a:pt x="566" y="161"/>
                  <a:pt x="566" y="161"/>
                </a:cubicBezTo>
                <a:cubicBezTo>
                  <a:pt x="566" y="162"/>
                  <a:pt x="563" y="162"/>
                  <a:pt x="563" y="162"/>
                </a:cubicBezTo>
                <a:cubicBezTo>
                  <a:pt x="564" y="163"/>
                  <a:pt x="564" y="164"/>
                  <a:pt x="565" y="164"/>
                </a:cubicBezTo>
                <a:cubicBezTo>
                  <a:pt x="566" y="164"/>
                  <a:pt x="566" y="163"/>
                  <a:pt x="566" y="163"/>
                </a:cubicBezTo>
                <a:cubicBezTo>
                  <a:pt x="568" y="163"/>
                  <a:pt x="567" y="164"/>
                  <a:pt x="566" y="164"/>
                </a:cubicBezTo>
                <a:cubicBezTo>
                  <a:pt x="565" y="165"/>
                  <a:pt x="566" y="165"/>
                  <a:pt x="566" y="166"/>
                </a:cubicBezTo>
                <a:cubicBezTo>
                  <a:pt x="566" y="166"/>
                  <a:pt x="567" y="166"/>
                  <a:pt x="568" y="165"/>
                </a:cubicBezTo>
                <a:cubicBezTo>
                  <a:pt x="568" y="165"/>
                  <a:pt x="568" y="166"/>
                  <a:pt x="568" y="166"/>
                </a:cubicBezTo>
                <a:cubicBezTo>
                  <a:pt x="569" y="166"/>
                  <a:pt x="570" y="164"/>
                  <a:pt x="570" y="164"/>
                </a:cubicBezTo>
                <a:cubicBezTo>
                  <a:pt x="571" y="164"/>
                  <a:pt x="572" y="165"/>
                  <a:pt x="571" y="165"/>
                </a:cubicBezTo>
                <a:cubicBezTo>
                  <a:pt x="570" y="166"/>
                  <a:pt x="569" y="166"/>
                  <a:pt x="568" y="167"/>
                </a:cubicBezTo>
                <a:cubicBezTo>
                  <a:pt x="569" y="167"/>
                  <a:pt x="572" y="169"/>
                  <a:pt x="570" y="169"/>
                </a:cubicBezTo>
                <a:cubicBezTo>
                  <a:pt x="569" y="169"/>
                  <a:pt x="569" y="171"/>
                  <a:pt x="570" y="171"/>
                </a:cubicBezTo>
                <a:cubicBezTo>
                  <a:pt x="570" y="171"/>
                  <a:pt x="571" y="171"/>
                  <a:pt x="571" y="171"/>
                </a:cubicBezTo>
                <a:cubicBezTo>
                  <a:pt x="571" y="171"/>
                  <a:pt x="571" y="172"/>
                  <a:pt x="572" y="172"/>
                </a:cubicBezTo>
                <a:cubicBezTo>
                  <a:pt x="573" y="172"/>
                  <a:pt x="571" y="173"/>
                  <a:pt x="571" y="173"/>
                </a:cubicBezTo>
                <a:cubicBezTo>
                  <a:pt x="571" y="174"/>
                  <a:pt x="571" y="175"/>
                  <a:pt x="571" y="175"/>
                </a:cubicBezTo>
                <a:cubicBezTo>
                  <a:pt x="573" y="175"/>
                  <a:pt x="574" y="174"/>
                  <a:pt x="574" y="173"/>
                </a:cubicBezTo>
                <a:cubicBezTo>
                  <a:pt x="575" y="173"/>
                  <a:pt x="575" y="173"/>
                  <a:pt x="576" y="173"/>
                </a:cubicBezTo>
                <a:cubicBezTo>
                  <a:pt x="576" y="173"/>
                  <a:pt x="576" y="172"/>
                  <a:pt x="577" y="172"/>
                </a:cubicBezTo>
                <a:cubicBezTo>
                  <a:pt x="577" y="172"/>
                  <a:pt x="578" y="172"/>
                  <a:pt x="578" y="173"/>
                </a:cubicBezTo>
                <a:cubicBezTo>
                  <a:pt x="578" y="173"/>
                  <a:pt x="578" y="174"/>
                  <a:pt x="578" y="175"/>
                </a:cubicBezTo>
                <a:cubicBezTo>
                  <a:pt x="578" y="174"/>
                  <a:pt x="577" y="174"/>
                  <a:pt x="577" y="174"/>
                </a:cubicBezTo>
                <a:cubicBezTo>
                  <a:pt x="577" y="175"/>
                  <a:pt x="577" y="175"/>
                  <a:pt x="577" y="176"/>
                </a:cubicBezTo>
                <a:cubicBezTo>
                  <a:pt x="575" y="176"/>
                  <a:pt x="574" y="177"/>
                  <a:pt x="572" y="177"/>
                </a:cubicBezTo>
                <a:cubicBezTo>
                  <a:pt x="572" y="177"/>
                  <a:pt x="574" y="177"/>
                  <a:pt x="574" y="177"/>
                </a:cubicBezTo>
                <a:cubicBezTo>
                  <a:pt x="575" y="177"/>
                  <a:pt x="575" y="177"/>
                  <a:pt x="575" y="178"/>
                </a:cubicBezTo>
                <a:cubicBezTo>
                  <a:pt x="575" y="178"/>
                  <a:pt x="574" y="178"/>
                  <a:pt x="574" y="178"/>
                </a:cubicBezTo>
                <a:cubicBezTo>
                  <a:pt x="574" y="178"/>
                  <a:pt x="573" y="178"/>
                  <a:pt x="573" y="178"/>
                </a:cubicBezTo>
                <a:cubicBezTo>
                  <a:pt x="573" y="178"/>
                  <a:pt x="573" y="178"/>
                  <a:pt x="572" y="178"/>
                </a:cubicBezTo>
                <a:cubicBezTo>
                  <a:pt x="573" y="179"/>
                  <a:pt x="573" y="180"/>
                  <a:pt x="574" y="180"/>
                </a:cubicBezTo>
                <a:cubicBezTo>
                  <a:pt x="574" y="180"/>
                  <a:pt x="573" y="181"/>
                  <a:pt x="573" y="181"/>
                </a:cubicBezTo>
                <a:cubicBezTo>
                  <a:pt x="574" y="182"/>
                  <a:pt x="575" y="182"/>
                  <a:pt x="576" y="181"/>
                </a:cubicBezTo>
                <a:cubicBezTo>
                  <a:pt x="576" y="182"/>
                  <a:pt x="576" y="184"/>
                  <a:pt x="575" y="183"/>
                </a:cubicBezTo>
                <a:cubicBezTo>
                  <a:pt x="575" y="183"/>
                  <a:pt x="575" y="184"/>
                  <a:pt x="575" y="184"/>
                </a:cubicBezTo>
                <a:cubicBezTo>
                  <a:pt x="576" y="184"/>
                  <a:pt x="577" y="184"/>
                  <a:pt x="577" y="185"/>
                </a:cubicBezTo>
                <a:cubicBezTo>
                  <a:pt x="577" y="185"/>
                  <a:pt x="576" y="184"/>
                  <a:pt x="576" y="185"/>
                </a:cubicBezTo>
                <a:cubicBezTo>
                  <a:pt x="576" y="185"/>
                  <a:pt x="576" y="185"/>
                  <a:pt x="576" y="186"/>
                </a:cubicBezTo>
                <a:cubicBezTo>
                  <a:pt x="576" y="186"/>
                  <a:pt x="576" y="186"/>
                  <a:pt x="577" y="186"/>
                </a:cubicBezTo>
                <a:cubicBezTo>
                  <a:pt x="578" y="185"/>
                  <a:pt x="578" y="185"/>
                  <a:pt x="579" y="185"/>
                </a:cubicBezTo>
                <a:cubicBezTo>
                  <a:pt x="579" y="186"/>
                  <a:pt x="578" y="187"/>
                  <a:pt x="578" y="188"/>
                </a:cubicBezTo>
                <a:cubicBezTo>
                  <a:pt x="579" y="188"/>
                  <a:pt x="579" y="188"/>
                  <a:pt x="579" y="189"/>
                </a:cubicBezTo>
                <a:cubicBezTo>
                  <a:pt x="580" y="188"/>
                  <a:pt x="581" y="188"/>
                  <a:pt x="582" y="188"/>
                </a:cubicBezTo>
                <a:cubicBezTo>
                  <a:pt x="581" y="189"/>
                  <a:pt x="581" y="190"/>
                  <a:pt x="581" y="191"/>
                </a:cubicBezTo>
                <a:cubicBezTo>
                  <a:pt x="582" y="191"/>
                  <a:pt x="583" y="190"/>
                  <a:pt x="583" y="190"/>
                </a:cubicBezTo>
                <a:cubicBezTo>
                  <a:pt x="584" y="190"/>
                  <a:pt x="584" y="189"/>
                  <a:pt x="585" y="189"/>
                </a:cubicBezTo>
                <a:cubicBezTo>
                  <a:pt x="585" y="189"/>
                  <a:pt x="585" y="189"/>
                  <a:pt x="586" y="189"/>
                </a:cubicBezTo>
                <a:cubicBezTo>
                  <a:pt x="585" y="190"/>
                  <a:pt x="585" y="191"/>
                  <a:pt x="585" y="192"/>
                </a:cubicBezTo>
                <a:cubicBezTo>
                  <a:pt x="586" y="192"/>
                  <a:pt x="585" y="192"/>
                  <a:pt x="586" y="192"/>
                </a:cubicBezTo>
                <a:cubicBezTo>
                  <a:pt x="587" y="192"/>
                  <a:pt x="587" y="191"/>
                  <a:pt x="587" y="191"/>
                </a:cubicBezTo>
                <a:cubicBezTo>
                  <a:pt x="587" y="192"/>
                  <a:pt x="586" y="193"/>
                  <a:pt x="586" y="194"/>
                </a:cubicBezTo>
                <a:cubicBezTo>
                  <a:pt x="587" y="194"/>
                  <a:pt x="587" y="193"/>
                  <a:pt x="587" y="193"/>
                </a:cubicBezTo>
                <a:cubicBezTo>
                  <a:pt x="588" y="194"/>
                  <a:pt x="588" y="195"/>
                  <a:pt x="588" y="195"/>
                </a:cubicBezTo>
                <a:cubicBezTo>
                  <a:pt x="588" y="195"/>
                  <a:pt x="587" y="196"/>
                  <a:pt x="587" y="196"/>
                </a:cubicBezTo>
                <a:cubicBezTo>
                  <a:pt x="588" y="197"/>
                  <a:pt x="590" y="197"/>
                  <a:pt x="589" y="196"/>
                </a:cubicBezTo>
                <a:cubicBezTo>
                  <a:pt x="590" y="196"/>
                  <a:pt x="590" y="196"/>
                  <a:pt x="590" y="196"/>
                </a:cubicBezTo>
                <a:cubicBezTo>
                  <a:pt x="590" y="196"/>
                  <a:pt x="590" y="196"/>
                  <a:pt x="590" y="196"/>
                </a:cubicBezTo>
                <a:cubicBezTo>
                  <a:pt x="590" y="197"/>
                  <a:pt x="588" y="197"/>
                  <a:pt x="588" y="197"/>
                </a:cubicBezTo>
                <a:cubicBezTo>
                  <a:pt x="588" y="198"/>
                  <a:pt x="589" y="198"/>
                  <a:pt x="590" y="198"/>
                </a:cubicBezTo>
                <a:cubicBezTo>
                  <a:pt x="590" y="198"/>
                  <a:pt x="590" y="199"/>
                  <a:pt x="590" y="200"/>
                </a:cubicBezTo>
                <a:cubicBezTo>
                  <a:pt x="590" y="200"/>
                  <a:pt x="591" y="200"/>
                  <a:pt x="592" y="200"/>
                </a:cubicBezTo>
                <a:cubicBezTo>
                  <a:pt x="592" y="201"/>
                  <a:pt x="591" y="200"/>
                  <a:pt x="591" y="201"/>
                </a:cubicBezTo>
                <a:cubicBezTo>
                  <a:pt x="591" y="202"/>
                  <a:pt x="591" y="202"/>
                  <a:pt x="592" y="202"/>
                </a:cubicBezTo>
                <a:cubicBezTo>
                  <a:pt x="593" y="202"/>
                  <a:pt x="592" y="201"/>
                  <a:pt x="593" y="201"/>
                </a:cubicBezTo>
                <a:cubicBezTo>
                  <a:pt x="594" y="201"/>
                  <a:pt x="594" y="199"/>
                  <a:pt x="594" y="200"/>
                </a:cubicBezTo>
                <a:cubicBezTo>
                  <a:pt x="595" y="201"/>
                  <a:pt x="594" y="201"/>
                  <a:pt x="595" y="201"/>
                </a:cubicBezTo>
                <a:cubicBezTo>
                  <a:pt x="596" y="201"/>
                  <a:pt x="596" y="200"/>
                  <a:pt x="596" y="200"/>
                </a:cubicBezTo>
                <a:cubicBezTo>
                  <a:pt x="596" y="200"/>
                  <a:pt x="597" y="200"/>
                  <a:pt x="597" y="200"/>
                </a:cubicBezTo>
                <a:cubicBezTo>
                  <a:pt x="598" y="200"/>
                  <a:pt x="598" y="199"/>
                  <a:pt x="598" y="199"/>
                </a:cubicBezTo>
                <a:cubicBezTo>
                  <a:pt x="598" y="198"/>
                  <a:pt x="599" y="197"/>
                  <a:pt x="600" y="197"/>
                </a:cubicBezTo>
                <a:cubicBezTo>
                  <a:pt x="601" y="198"/>
                  <a:pt x="600" y="199"/>
                  <a:pt x="600" y="200"/>
                </a:cubicBezTo>
                <a:cubicBezTo>
                  <a:pt x="600" y="200"/>
                  <a:pt x="600" y="200"/>
                  <a:pt x="601" y="199"/>
                </a:cubicBezTo>
                <a:cubicBezTo>
                  <a:pt x="601" y="200"/>
                  <a:pt x="600" y="200"/>
                  <a:pt x="600" y="200"/>
                </a:cubicBezTo>
                <a:cubicBezTo>
                  <a:pt x="600" y="201"/>
                  <a:pt x="598" y="201"/>
                  <a:pt x="599" y="201"/>
                </a:cubicBezTo>
                <a:cubicBezTo>
                  <a:pt x="600" y="201"/>
                  <a:pt x="601" y="201"/>
                  <a:pt x="602" y="201"/>
                </a:cubicBezTo>
                <a:cubicBezTo>
                  <a:pt x="602" y="201"/>
                  <a:pt x="602" y="202"/>
                  <a:pt x="602" y="203"/>
                </a:cubicBezTo>
                <a:cubicBezTo>
                  <a:pt x="602" y="202"/>
                  <a:pt x="602" y="203"/>
                  <a:pt x="603" y="203"/>
                </a:cubicBezTo>
                <a:cubicBezTo>
                  <a:pt x="603" y="203"/>
                  <a:pt x="604" y="202"/>
                  <a:pt x="604" y="202"/>
                </a:cubicBezTo>
                <a:cubicBezTo>
                  <a:pt x="604" y="200"/>
                  <a:pt x="605" y="201"/>
                  <a:pt x="605" y="202"/>
                </a:cubicBezTo>
                <a:cubicBezTo>
                  <a:pt x="605" y="202"/>
                  <a:pt x="606" y="202"/>
                  <a:pt x="606" y="202"/>
                </a:cubicBezTo>
                <a:cubicBezTo>
                  <a:pt x="606" y="201"/>
                  <a:pt x="607" y="201"/>
                  <a:pt x="607" y="202"/>
                </a:cubicBezTo>
                <a:cubicBezTo>
                  <a:pt x="607" y="203"/>
                  <a:pt x="606" y="202"/>
                  <a:pt x="606" y="204"/>
                </a:cubicBezTo>
                <a:cubicBezTo>
                  <a:pt x="605" y="204"/>
                  <a:pt x="605" y="205"/>
                  <a:pt x="605" y="205"/>
                </a:cubicBezTo>
                <a:cubicBezTo>
                  <a:pt x="606" y="205"/>
                  <a:pt x="607" y="203"/>
                  <a:pt x="608" y="203"/>
                </a:cubicBezTo>
                <a:cubicBezTo>
                  <a:pt x="607" y="204"/>
                  <a:pt x="607" y="204"/>
                  <a:pt x="607" y="205"/>
                </a:cubicBezTo>
                <a:cubicBezTo>
                  <a:pt x="607" y="205"/>
                  <a:pt x="608" y="205"/>
                  <a:pt x="608" y="206"/>
                </a:cubicBezTo>
                <a:cubicBezTo>
                  <a:pt x="609" y="206"/>
                  <a:pt x="609" y="206"/>
                  <a:pt x="609" y="204"/>
                </a:cubicBezTo>
                <a:cubicBezTo>
                  <a:pt x="609" y="204"/>
                  <a:pt x="609" y="203"/>
                  <a:pt x="609" y="203"/>
                </a:cubicBezTo>
                <a:cubicBezTo>
                  <a:pt x="611" y="203"/>
                  <a:pt x="609" y="205"/>
                  <a:pt x="609" y="205"/>
                </a:cubicBezTo>
                <a:cubicBezTo>
                  <a:pt x="609" y="206"/>
                  <a:pt x="610" y="206"/>
                  <a:pt x="610" y="206"/>
                </a:cubicBezTo>
                <a:cubicBezTo>
                  <a:pt x="611" y="206"/>
                  <a:pt x="611" y="207"/>
                  <a:pt x="612" y="208"/>
                </a:cubicBezTo>
                <a:cubicBezTo>
                  <a:pt x="613" y="207"/>
                  <a:pt x="613" y="207"/>
                  <a:pt x="614" y="207"/>
                </a:cubicBezTo>
                <a:cubicBezTo>
                  <a:pt x="614" y="207"/>
                  <a:pt x="613" y="206"/>
                  <a:pt x="614" y="206"/>
                </a:cubicBezTo>
                <a:cubicBezTo>
                  <a:pt x="614" y="206"/>
                  <a:pt x="615" y="206"/>
                  <a:pt x="615" y="206"/>
                </a:cubicBezTo>
                <a:cubicBezTo>
                  <a:pt x="615" y="205"/>
                  <a:pt x="615" y="205"/>
                  <a:pt x="615" y="205"/>
                </a:cubicBezTo>
                <a:cubicBezTo>
                  <a:pt x="614" y="205"/>
                  <a:pt x="614" y="205"/>
                  <a:pt x="614" y="204"/>
                </a:cubicBezTo>
                <a:cubicBezTo>
                  <a:pt x="614" y="204"/>
                  <a:pt x="614" y="204"/>
                  <a:pt x="614" y="204"/>
                </a:cubicBezTo>
                <a:cubicBezTo>
                  <a:pt x="613" y="203"/>
                  <a:pt x="614" y="203"/>
                  <a:pt x="615" y="203"/>
                </a:cubicBezTo>
                <a:cubicBezTo>
                  <a:pt x="615" y="203"/>
                  <a:pt x="615" y="202"/>
                  <a:pt x="614" y="202"/>
                </a:cubicBezTo>
                <a:cubicBezTo>
                  <a:pt x="614" y="202"/>
                  <a:pt x="614" y="202"/>
                  <a:pt x="614" y="202"/>
                </a:cubicBezTo>
                <a:cubicBezTo>
                  <a:pt x="613" y="202"/>
                  <a:pt x="613" y="202"/>
                  <a:pt x="613" y="201"/>
                </a:cubicBezTo>
                <a:cubicBezTo>
                  <a:pt x="612" y="201"/>
                  <a:pt x="612" y="202"/>
                  <a:pt x="611" y="201"/>
                </a:cubicBezTo>
                <a:cubicBezTo>
                  <a:pt x="612" y="201"/>
                  <a:pt x="612" y="201"/>
                  <a:pt x="612" y="200"/>
                </a:cubicBezTo>
                <a:cubicBezTo>
                  <a:pt x="612" y="201"/>
                  <a:pt x="614" y="201"/>
                  <a:pt x="614" y="200"/>
                </a:cubicBezTo>
                <a:cubicBezTo>
                  <a:pt x="614" y="200"/>
                  <a:pt x="614" y="200"/>
                  <a:pt x="614" y="200"/>
                </a:cubicBezTo>
                <a:cubicBezTo>
                  <a:pt x="615" y="199"/>
                  <a:pt x="615" y="199"/>
                  <a:pt x="615" y="198"/>
                </a:cubicBezTo>
                <a:cubicBezTo>
                  <a:pt x="614" y="197"/>
                  <a:pt x="615" y="197"/>
                  <a:pt x="616" y="197"/>
                </a:cubicBezTo>
                <a:cubicBezTo>
                  <a:pt x="616" y="196"/>
                  <a:pt x="617" y="195"/>
                  <a:pt x="616" y="195"/>
                </a:cubicBezTo>
                <a:cubicBezTo>
                  <a:pt x="616" y="195"/>
                  <a:pt x="616" y="194"/>
                  <a:pt x="616" y="194"/>
                </a:cubicBezTo>
                <a:cubicBezTo>
                  <a:pt x="617" y="194"/>
                  <a:pt x="617" y="194"/>
                  <a:pt x="617" y="193"/>
                </a:cubicBezTo>
                <a:cubicBezTo>
                  <a:pt x="618" y="192"/>
                  <a:pt x="618" y="192"/>
                  <a:pt x="618" y="191"/>
                </a:cubicBezTo>
                <a:cubicBezTo>
                  <a:pt x="618" y="191"/>
                  <a:pt x="618" y="192"/>
                  <a:pt x="618" y="191"/>
                </a:cubicBezTo>
                <a:cubicBezTo>
                  <a:pt x="618" y="191"/>
                  <a:pt x="617" y="190"/>
                  <a:pt x="617" y="190"/>
                </a:cubicBezTo>
                <a:cubicBezTo>
                  <a:pt x="617" y="190"/>
                  <a:pt x="617" y="189"/>
                  <a:pt x="617" y="188"/>
                </a:cubicBezTo>
                <a:cubicBezTo>
                  <a:pt x="618" y="188"/>
                  <a:pt x="619" y="188"/>
                  <a:pt x="619" y="188"/>
                </a:cubicBezTo>
                <a:cubicBezTo>
                  <a:pt x="619" y="188"/>
                  <a:pt x="620" y="187"/>
                  <a:pt x="620" y="186"/>
                </a:cubicBezTo>
                <a:cubicBezTo>
                  <a:pt x="619" y="186"/>
                  <a:pt x="619" y="186"/>
                  <a:pt x="619" y="186"/>
                </a:cubicBezTo>
                <a:cubicBezTo>
                  <a:pt x="619" y="185"/>
                  <a:pt x="619" y="183"/>
                  <a:pt x="620" y="184"/>
                </a:cubicBezTo>
                <a:cubicBezTo>
                  <a:pt x="621" y="184"/>
                  <a:pt x="620" y="184"/>
                  <a:pt x="621" y="185"/>
                </a:cubicBezTo>
                <a:cubicBezTo>
                  <a:pt x="621" y="185"/>
                  <a:pt x="622" y="185"/>
                  <a:pt x="622" y="185"/>
                </a:cubicBezTo>
                <a:cubicBezTo>
                  <a:pt x="622" y="184"/>
                  <a:pt x="621" y="183"/>
                  <a:pt x="622" y="183"/>
                </a:cubicBezTo>
                <a:cubicBezTo>
                  <a:pt x="623" y="183"/>
                  <a:pt x="622" y="182"/>
                  <a:pt x="622" y="182"/>
                </a:cubicBezTo>
                <a:cubicBezTo>
                  <a:pt x="622" y="181"/>
                  <a:pt x="623" y="181"/>
                  <a:pt x="622" y="181"/>
                </a:cubicBezTo>
                <a:cubicBezTo>
                  <a:pt x="622" y="180"/>
                  <a:pt x="621" y="180"/>
                  <a:pt x="621" y="180"/>
                </a:cubicBezTo>
                <a:cubicBezTo>
                  <a:pt x="622" y="180"/>
                  <a:pt x="623" y="181"/>
                  <a:pt x="625" y="181"/>
                </a:cubicBezTo>
                <a:cubicBezTo>
                  <a:pt x="625" y="180"/>
                  <a:pt x="625" y="178"/>
                  <a:pt x="624" y="177"/>
                </a:cubicBezTo>
                <a:cubicBezTo>
                  <a:pt x="625" y="177"/>
                  <a:pt x="626" y="176"/>
                  <a:pt x="626" y="175"/>
                </a:cubicBezTo>
                <a:cubicBezTo>
                  <a:pt x="625" y="175"/>
                  <a:pt x="622" y="175"/>
                  <a:pt x="622" y="174"/>
                </a:cubicBezTo>
                <a:cubicBezTo>
                  <a:pt x="622" y="174"/>
                  <a:pt x="622" y="174"/>
                  <a:pt x="623" y="174"/>
                </a:cubicBezTo>
                <a:cubicBezTo>
                  <a:pt x="623" y="174"/>
                  <a:pt x="623" y="174"/>
                  <a:pt x="623" y="174"/>
                </a:cubicBezTo>
                <a:cubicBezTo>
                  <a:pt x="624" y="174"/>
                  <a:pt x="626" y="174"/>
                  <a:pt x="627" y="174"/>
                </a:cubicBezTo>
                <a:cubicBezTo>
                  <a:pt x="627" y="173"/>
                  <a:pt x="627" y="172"/>
                  <a:pt x="627" y="171"/>
                </a:cubicBezTo>
                <a:cubicBezTo>
                  <a:pt x="627" y="171"/>
                  <a:pt x="627" y="171"/>
                  <a:pt x="627" y="171"/>
                </a:cubicBezTo>
                <a:cubicBezTo>
                  <a:pt x="626" y="171"/>
                  <a:pt x="626" y="170"/>
                  <a:pt x="626" y="170"/>
                </a:cubicBezTo>
                <a:cubicBezTo>
                  <a:pt x="625" y="169"/>
                  <a:pt x="625" y="168"/>
                  <a:pt x="624" y="167"/>
                </a:cubicBezTo>
                <a:cubicBezTo>
                  <a:pt x="625" y="167"/>
                  <a:pt x="625" y="167"/>
                  <a:pt x="626" y="167"/>
                </a:cubicBezTo>
                <a:cubicBezTo>
                  <a:pt x="626" y="167"/>
                  <a:pt x="626" y="168"/>
                  <a:pt x="627" y="167"/>
                </a:cubicBezTo>
                <a:cubicBezTo>
                  <a:pt x="627" y="167"/>
                  <a:pt x="628" y="167"/>
                  <a:pt x="628" y="166"/>
                </a:cubicBezTo>
                <a:cubicBezTo>
                  <a:pt x="628" y="166"/>
                  <a:pt x="629" y="166"/>
                  <a:pt x="629" y="166"/>
                </a:cubicBezTo>
                <a:cubicBezTo>
                  <a:pt x="629" y="165"/>
                  <a:pt x="629" y="164"/>
                  <a:pt x="628" y="164"/>
                </a:cubicBezTo>
                <a:cubicBezTo>
                  <a:pt x="630" y="164"/>
                  <a:pt x="631" y="164"/>
                  <a:pt x="632" y="164"/>
                </a:cubicBezTo>
                <a:cubicBezTo>
                  <a:pt x="632" y="164"/>
                  <a:pt x="633" y="164"/>
                  <a:pt x="632" y="163"/>
                </a:cubicBezTo>
                <a:cubicBezTo>
                  <a:pt x="634" y="164"/>
                  <a:pt x="635" y="164"/>
                  <a:pt x="637" y="164"/>
                </a:cubicBezTo>
                <a:cubicBezTo>
                  <a:pt x="636" y="163"/>
                  <a:pt x="637" y="164"/>
                  <a:pt x="637" y="163"/>
                </a:cubicBezTo>
                <a:cubicBezTo>
                  <a:pt x="638" y="162"/>
                  <a:pt x="639" y="162"/>
                  <a:pt x="640" y="162"/>
                </a:cubicBezTo>
                <a:cubicBezTo>
                  <a:pt x="640" y="162"/>
                  <a:pt x="640" y="163"/>
                  <a:pt x="641" y="164"/>
                </a:cubicBezTo>
                <a:cubicBezTo>
                  <a:pt x="641" y="164"/>
                  <a:pt x="642" y="165"/>
                  <a:pt x="642" y="165"/>
                </a:cubicBezTo>
                <a:cubicBezTo>
                  <a:pt x="642" y="165"/>
                  <a:pt x="643" y="163"/>
                  <a:pt x="643" y="163"/>
                </a:cubicBezTo>
                <a:cubicBezTo>
                  <a:pt x="644" y="163"/>
                  <a:pt x="644" y="163"/>
                  <a:pt x="644" y="163"/>
                </a:cubicBezTo>
                <a:cubicBezTo>
                  <a:pt x="644" y="162"/>
                  <a:pt x="644" y="162"/>
                  <a:pt x="645" y="161"/>
                </a:cubicBezTo>
                <a:cubicBezTo>
                  <a:pt x="646" y="161"/>
                  <a:pt x="647" y="161"/>
                  <a:pt x="647" y="162"/>
                </a:cubicBezTo>
                <a:cubicBezTo>
                  <a:pt x="647" y="163"/>
                  <a:pt x="648" y="163"/>
                  <a:pt x="648" y="162"/>
                </a:cubicBezTo>
                <a:cubicBezTo>
                  <a:pt x="648" y="161"/>
                  <a:pt x="648" y="161"/>
                  <a:pt x="649" y="161"/>
                </a:cubicBezTo>
                <a:cubicBezTo>
                  <a:pt x="649" y="160"/>
                  <a:pt x="649" y="160"/>
                  <a:pt x="649" y="160"/>
                </a:cubicBezTo>
                <a:cubicBezTo>
                  <a:pt x="649" y="160"/>
                  <a:pt x="648" y="160"/>
                  <a:pt x="649" y="160"/>
                </a:cubicBezTo>
                <a:cubicBezTo>
                  <a:pt x="650" y="160"/>
                  <a:pt x="649" y="159"/>
                  <a:pt x="650" y="159"/>
                </a:cubicBezTo>
                <a:cubicBezTo>
                  <a:pt x="651" y="159"/>
                  <a:pt x="651" y="157"/>
                  <a:pt x="652" y="156"/>
                </a:cubicBezTo>
                <a:cubicBezTo>
                  <a:pt x="652" y="156"/>
                  <a:pt x="652" y="156"/>
                  <a:pt x="653" y="156"/>
                </a:cubicBezTo>
                <a:cubicBezTo>
                  <a:pt x="654" y="156"/>
                  <a:pt x="654" y="155"/>
                  <a:pt x="655" y="155"/>
                </a:cubicBezTo>
                <a:cubicBezTo>
                  <a:pt x="656" y="154"/>
                  <a:pt x="655" y="154"/>
                  <a:pt x="656" y="154"/>
                </a:cubicBezTo>
                <a:cubicBezTo>
                  <a:pt x="657" y="154"/>
                  <a:pt x="658" y="153"/>
                  <a:pt x="659" y="152"/>
                </a:cubicBezTo>
                <a:cubicBezTo>
                  <a:pt x="659" y="152"/>
                  <a:pt x="660" y="151"/>
                  <a:pt x="660" y="150"/>
                </a:cubicBezTo>
                <a:cubicBezTo>
                  <a:pt x="660" y="150"/>
                  <a:pt x="661" y="150"/>
                  <a:pt x="662" y="149"/>
                </a:cubicBezTo>
                <a:cubicBezTo>
                  <a:pt x="662" y="149"/>
                  <a:pt x="663" y="148"/>
                  <a:pt x="663" y="149"/>
                </a:cubicBezTo>
                <a:cubicBezTo>
                  <a:pt x="664" y="149"/>
                  <a:pt x="665" y="148"/>
                  <a:pt x="665" y="147"/>
                </a:cubicBezTo>
                <a:cubicBezTo>
                  <a:pt x="665" y="147"/>
                  <a:pt x="665" y="146"/>
                  <a:pt x="665" y="145"/>
                </a:cubicBezTo>
                <a:cubicBezTo>
                  <a:pt x="665" y="144"/>
                  <a:pt x="664" y="145"/>
                  <a:pt x="664" y="145"/>
                </a:cubicBezTo>
                <a:cubicBezTo>
                  <a:pt x="663" y="144"/>
                  <a:pt x="662" y="143"/>
                  <a:pt x="662" y="141"/>
                </a:cubicBezTo>
                <a:cubicBezTo>
                  <a:pt x="662" y="140"/>
                  <a:pt x="663" y="140"/>
                  <a:pt x="663" y="141"/>
                </a:cubicBezTo>
                <a:cubicBezTo>
                  <a:pt x="663" y="142"/>
                  <a:pt x="664" y="143"/>
                  <a:pt x="665" y="144"/>
                </a:cubicBezTo>
                <a:cubicBezTo>
                  <a:pt x="666" y="144"/>
                  <a:pt x="670" y="146"/>
                  <a:pt x="670" y="144"/>
                </a:cubicBezTo>
                <a:cubicBezTo>
                  <a:pt x="671" y="145"/>
                  <a:pt x="671" y="145"/>
                  <a:pt x="671" y="145"/>
                </a:cubicBezTo>
                <a:cubicBezTo>
                  <a:pt x="671" y="144"/>
                  <a:pt x="672" y="144"/>
                  <a:pt x="673" y="144"/>
                </a:cubicBezTo>
                <a:cubicBezTo>
                  <a:pt x="674" y="144"/>
                  <a:pt x="674" y="143"/>
                  <a:pt x="673" y="142"/>
                </a:cubicBezTo>
                <a:cubicBezTo>
                  <a:pt x="675" y="142"/>
                  <a:pt x="675" y="142"/>
                  <a:pt x="675" y="143"/>
                </a:cubicBezTo>
                <a:cubicBezTo>
                  <a:pt x="676" y="143"/>
                  <a:pt x="676" y="143"/>
                  <a:pt x="677" y="143"/>
                </a:cubicBezTo>
                <a:cubicBezTo>
                  <a:pt x="678" y="143"/>
                  <a:pt x="678" y="143"/>
                  <a:pt x="678" y="142"/>
                </a:cubicBezTo>
                <a:cubicBezTo>
                  <a:pt x="678" y="141"/>
                  <a:pt x="678" y="142"/>
                  <a:pt x="678" y="142"/>
                </a:cubicBezTo>
                <a:cubicBezTo>
                  <a:pt x="678" y="141"/>
                  <a:pt x="678" y="141"/>
                  <a:pt x="678" y="141"/>
                </a:cubicBezTo>
                <a:cubicBezTo>
                  <a:pt x="679" y="141"/>
                  <a:pt x="679" y="141"/>
                  <a:pt x="679" y="141"/>
                </a:cubicBezTo>
                <a:cubicBezTo>
                  <a:pt x="679" y="142"/>
                  <a:pt x="681" y="142"/>
                  <a:pt x="681" y="142"/>
                </a:cubicBezTo>
                <a:cubicBezTo>
                  <a:pt x="681" y="141"/>
                  <a:pt x="683" y="141"/>
                  <a:pt x="683" y="142"/>
                </a:cubicBezTo>
                <a:cubicBezTo>
                  <a:pt x="683" y="142"/>
                  <a:pt x="683" y="142"/>
                  <a:pt x="684" y="142"/>
                </a:cubicBezTo>
                <a:cubicBezTo>
                  <a:pt x="684" y="141"/>
                  <a:pt x="683" y="141"/>
                  <a:pt x="685" y="141"/>
                </a:cubicBezTo>
                <a:cubicBezTo>
                  <a:pt x="685" y="141"/>
                  <a:pt x="686" y="141"/>
                  <a:pt x="686" y="141"/>
                </a:cubicBezTo>
                <a:cubicBezTo>
                  <a:pt x="687" y="141"/>
                  <a:pt x="686" y="140"/>
                  <a:pt x="687" y="140"/>
                </a:cubicBezTo>
                <a:cubicBezTo>
                  <a:pt x="688" y="140"/>
                  <a:pt x="689" y="140"/>
                  <a:pt x="690" y="139"/>
                </a:cubicBezTo>
                <a:cubicBezTo>
                  <a:pt x="691" y="139"/>
                  <a:pt x="692" y="138"/>
                  <a:pt x="693" y="138"/>
                </a:cubicBezTo>
                <a:cubicBezTo>
                  <a:pt x="693" y="137"/>
                  <a:pt x="693" y="137"/>
                  <a:pt x="693" y="136"/>
                </a:cubicBezTo>
                <a:cubicBezTo>
                  <a:pt x="694" y="137"/>
                  <a:pt x="694" y="137"/>
                  <a:pt x="696" y="137"/>
                </a:cubicBezTo>
                <a:cubicBezTo>
                  <a:pt x="696" y="137"/>
                  <a:pt x="696" y="137"/>
                  <a:pt x="696" y="136"/>
                </a:cubicBezTo>
                <a:cubicBezTo>
                  <a:pt x="697" y="136"/>
                  <a:pt x="697" y="137"/>
                  <a:pt x="697" y="135"/>
                </a:cubicBezTo>
                <a:cubicBezTo>
                  <a:pt x="697" y="135"/>
                  <a:pt x="697" y="134"/>
                  <a:pt x="699" y="134"/>
                </a:cubicBezTo>
                <a:cubicBezTo>
                  <a:pt x="699" y="134"/>
                  <a:pt x="700" y="135"/>
                  <a:pt x="700" y="135"/>
                </a:cubicBezTo>
                <a:cubicBezTo>
                  <a:pt x="701" y="134"/>
                  <a:pt x="701" y="134"/>
                  <a:pt x="702" y="134"/>
                </a:cubicBezTo>
                <a:cubicBezTo>
                  <a:pt x="702" y="134"/>
                  <a:pt x="702" y="133"/>
                  <a:pt x="703" y="133"/>
                </a:cubicBezTo>
                <a:cubicBezTo>
                  <a:pt x="704" y="133"/>
                  <a:pt x="705" y="133"/>
                  <a:pt x="706" y="133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t" bIns="25700" lIns="51425" spcFirstLastPara="1" rIns="51425" wrap="square" tIns="2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1">
  <p:cSld name="CR1"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87"/>
          <p:cNvSpPr/>
          <p:nvPr>
            <p:ph idx="2" type="pic"/>
          </p:nvPr>
        </p:nvSpPr>
        <p:spPr>
          <a:xfrm>
            <a:off x="4777697" y="0"/>
            <a:ext cx="3771900" cy="49293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2">
  <p:cSld name="CR2"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8" name="Google Shape;888;p88"/>
          <p:cNvGrpSpPr/>
          <p:nvPr/>
        </p:nvGrpSpPr>
        <p:grpSpPr>
          <a:xfrm>
            <a:off x="4707388" y="34318"/>
            <a:ext cx="3030321" cy="5213288"/>
            <a:chOff x="5910762" y="45758"/>
            <a:chExt cx="4040427" cy="6951050"/>
          </a:xfrm>
        </p:grpSpPr>
        <p:sp>
          <p:nvSpPr>
            <p:cNvPr id="889" name="Google Shape;889;p88"/>
            <p:cNvSpPr/>
            <p:nvPr/>
          </p:nvSpPr>
          <p:spPr>
            <a:xfrm rot="1201188">
              <a:off x="8196760" y="5091022"/>
              <a:ext cx="365926" cy="1766007"/>
            </a:xfrm>
            <a:custGeom>
              <a:rect b="b" l="l" r="r" t="t"/>
              <a:pathLst>
                <a:path extrusionOk="0" h="1765207" w="365760">
                  <a:moveTo>
                    <a:pt x="365760" y="0"/>
                  </a:moveTo>
                  <a:lnTo>
                    <a:pt x="365760" y="1632082"/>
                  </a:lnTo>
                  <a:lnTo>
                    <a:pt x="0" y="1765207"/>
                  </a:lnTo>
                  <a:lnTo>
                    <a:pt x="0" y="133126"/>
                  </a:lnTo>
                  <a:close/>
                </a:path>
              </a:pathLst>
            </a:custGeom>
            <a:solidFill>
              <a:srgbClr val="61EBE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88"/>
            <p:cNvSpPr/>
            <p:nvPr/>
          </p:nvSpPr>
          <p:spPr>
            <a:xfrm rot="1201188">
              <a:off x="6742184" y="972361"/>
              <a:ext cx="365926" cy="4921806"/>
            </a:xfrm>
            <a:custGeom>
              <a:rect b="b" l="l" r="r" t="t"/>
              <a:pathLst>
                <a:path extrusionOk="0" h="4919577" w="365760">
                  <a:moveTo>
                    <a:pt x="365760" y="0"/>
                  </a:moveTo>
                  <a:lnTo>
                    <a:pt x="365760" y="4786451"/>
                  </a:lnTo>
                  <a:lnTo>
                    <a:pt x="0" y="4919577"/>
                  </a:lnTo>
                  <a:lnTo>
                    <a:pt x="0" y="1331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88"/>
            <p:cNvSpPr/>
            <p:nvPr/>
          </p:nvSpPr>
          <p:spPr>
            <a:xfrm rot="1201188">
              <a:off x="7093300" y="2161068"/>
              <a:ext cx="365926" cy="4921806"/>
            </a:xfrm>
            <a:custGeom>
              <a:rect b="b" l="l" r="r" t="t"/>
              <a:pathLst>
                <a:path extrusionOk="0" h="4919577" w="365760">
                  <a:moveTo>
                    <a:pt x="365760" y="0"/>
                  </a:moveTo>
                  <a:lnTo>
                    <a:pt x="365760" y="4786451"/>
                  </a:lnTo>
                  <a:lnTo>
                    <a:pt x="0" y="4919577"/>
                  </a:lnTo>
                  <a:lnTo>
                    <a:pt x="0" y="1331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88"/>
            <p:cNvSpPr/>
            <p:nvPr/>
          </p:nvSpPr>
          <p:spPr>
            <a:xfrm rot="1201188">
              <a:off x="8753842" y="-40307"/>
              <a:ext cx="365926" cy="4921806"/>
            </a:xfrm>
            <a:custGeom>
              <a:rect b="b" l="l" r="r" t="t"/>
              <a:pathLst>
                <a:path extrusionOk="0" h="4919577" w="365760">
                  <a:moveTo>
                    <a:pt x="365760" y="0"/>
                  </a:moveTo>
                  <a:lnTo>
                    <a:pt x="365760" y="4786451"/>
                  </a:lnTo>
                  <a:lnTo>
                    <a:pt x="0" y="4919577"/>
                  </a:lnTo>
                  <a:lnTo>
                    <a:pt x="0" y="1331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3" name="Google Shape;893;p88"/>
          <p:cNvSpPr/>
          <p:nvPr>
            <p:ph idx="2" type="pic"/>
          </p:nvPr>
        </p:nvSpPr>
        <p:spPr>
          <a:xfrm>
            <a:off x="4800205" y="128144"/>
            <a:ext cx="3475200" cy="48249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4">
  <p:cSld name="CR4"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89"/>
          <p:cNvSpPr/>
          <p:nvPr/>
        </p:nvSpPr>
        <p:spPr>
          <a:xfrm>
            <a:off x="2411951" y="9"/>
            <a:ext cx="3623090" cy="5179732"/>
          </a:xfrm>
          <a:custGeom>
            <a:rect b="b" l="l" r="r" t="t"/>
            <a:pathLst>
              <a:path extrusionOk="0" h="5517" w="3859">
                <a:moveTo>
                  <a:pt x="3084" y="0"/>
                </a:moveTo>
                <a:lnTo>
                  <a:pt x="3859" y="0"/>
                </a:lnTo>
                <a:lnTo>
                  <a:pt x="0" y="5517"/>
                </a:lnTo>
                <a:lnTo>
                  <a:pt x="3084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t" bIns="25700" lIns="51425" spcFirstLastPara="1" rIns="51425" wrap="square" tIns="2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89"/>
          <p:cNvSpPr/>
          <p:nvPr>
            <p:ph idx="2" type="pic"/>
          </p:nvPr>
        </p:nvSpPr>
        <p:spPr>
          <a:xfrm>
            <a:off x="1" y="9"/>
            <a:ext cx="5307300" cy="49461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5">
  <p:cSld name="CR5"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90"/>
          <p:cNvSpPr/>
          <p:nvPr/>
        </p:nvSpPr>
        <p:spPr>
          <a:xfrm>
            <a:off x="2411951" y="9"/>
            <a:ext cx="3623090" cy="5179732"/>
          </a:xfrm>
          <a:custGeom>
            <a:rect b="b" l="l" r="r" t="t"/>
            <a:pathLst>
              <a:path extrusionOk="0" h="5517" w="3859">
                <a:moveTo>
                  <a:pt x="3084" y="0"/>
                </a:moveTo>
                <a:lnTo>
                  <a:pt x="3859" y="0"/>
                </a:lnTo>
                <a:lnTo>
                  <a:pt x="0" y="5517"/>
                </a:lnTo>
                <a:lnTo>
                  <a:pt x="3084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t" bIns="25700" lIns="51425" spcFirstLastPara="1" rIns="51425" wrap="square" tIns="2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90"/>
          <p:cNvSpPr/>
          <p:nvPr>
            <p:ph idx="2" type="pic"/>
          </p:nvPr>
        </p:nvSpPr>
        <p:spPr>
          <a:xfrm>
            <a:off x="1" y="9"/>
            <a:ext cx="5307300" cy="49461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Image">
  <p:cSld name="Full Image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0"/>
          <p:cNvSpPr/>
          <p:nvPr>
            <p:ph idx="2" type="pic"/>
          </p:nvPr>
        </p:nvSpPr>
        <p:spPr>
          <a:xfrm>
            <a:off x="1" y="0"/>
            <a:ext cx="9144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6">
  <p:cSld name="CR6"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91"/>
          <p:cNvSpPr/>
          <p:nvPr/>
        </p:nvSpPr>
        <p:spPr>
          <a:xfrm>
            <a:off x="2944083" y="0"/>
            <a:ext cx="3625944" cy="5177792"/>
          </a:xfrm>
          <a:custGeom>
            <a:rect b="b" l="l" r="r" t="t"/>
            <a:pathLst>
              <a:path extrusionOk="0" h="1388" w="972">
                <a:moveTo>
                  <a:pt x="194" y="0"/>
                </a:moveTo>
                <a:lnTo>
                  <a:pt x="0" y="0"/>
                </a:lnTo>
                <a:lnTo>
                  <a:pt x="972" y="1388"/>
                </a:lnTo>
                <a:lnTo>
                  <a:pt x="19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t" bIns="25700" lIns="51425" spcFirstLastPara="1" rIns="51425" wrap="square" tIns="2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p91"/>
          <p:cNvSpPr/>
          <p:nvPr>
            <p:ph idx="2" type="pic"/>
          </p:nvPr>
        </p:nvSpPr>
        <p:spPr>
          <a:xfrm>
            <a:off x="3667780" y="0"/>
            <a:ext cx="5476200" cy="49539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7">
  <p:cSld name="CR7"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92"/>
          <p:cNvSpPr/>
          <p:nvPr/>
        </p:nvSpPr>
        <p:spPr>
          <a:xfrm>
            <a:off x="2944083" y="0"/>
            <a:ext cx="3625944" cy="5177792"/>
          </a:xfrm>
          <a:custGeom>
            <a:rect b="b" l="l" r="r" t="t"/>
            <a:pathLst>
              <a:path extrusionOk="0" h="1388" w="972">
                <a:moveTo>
                  <a:pt x="194" y="0"/>
                </a:moveTo>
                <a:lnTo>
                  <a:pt x="0" y="0"/>
                </a:lnTo>
                <a:lnTo>
                  <a:pt x="972" y="1388"/>
                </a:lnTo>
                <a:lnTo>
                  <a:pt x="194" y="0"/>
                </a:lnTo>
                <a:close/>
              </a:path>
            </a:pathLst>
          </a:custGeom>
          <a:gradFill>
            <a:gsLst>
              <a:gs pos="0">
                <a:srgbClr val="27A642"/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t" bIns="25700" lIns="51425" spcFirstLastPara="1" rIns="51425" wrap="square" tIns="2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92"/>
          <p:cNvSpPr/>
          <p:nvPr>
            <p:ph idx="2" type="pic"/>
          </p:nvPr>
        </p:nvSpPr>
        <p:spPr>
          <a:xfrm>
            <a:off x="3667780" y="0"/>
            <a:ext cx="5476200" cy="49539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8">
  <p:cSld name="CR8"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93"/>
          <p:cNvSpPr/>
          <p:nvPr/>
        </p:nvSpPr>
        <p:spPr>
          <a:xfrm>
            <a:off x="2944083" y="0"/>
            <a:ext cx="3625944" cy="5177792"/>
          </a:xfrm>
          <a:custGeom>
            <a:rect b="b" l="l" r="r" t="t"/>
            <a:pathLst>
              <a:path extrusionOk="0" h="1388" w="972">
                <a:moveTo>
                  <a:pt x="194" y="0"/>
                </a:moveTo>
                <a:lnTo>
                  <a:pt x="0" y="0"/>
                </a:lnTo>
                <a:lnTo>
                  <a:pt x="972" y="1388"/>
                </a:lnTo>
                <a:lnTo>
                  <a:pt x="194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t" bIns="25700" lIns="51425" spcFirstLastPara="1" rIns="51425" wrap="square" tIns="2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p93"/>
          <p:cNvSpPr/>
          <p:nvPr>
            <p:ph idx="2" type="pic"/>
          </p:nvPr>
        </p:nvSpPr>
        <p:spPr>
          <a:xfrm>
            <a:off x="3667780" y="0"/>
            <a:ext cx="5476200" cy="49539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dvisors">
  <p:cSld name="Advisors"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94"/>
          <p:cNvSpPr/>
          <p:nvPr>
            <p:ph idx="2" type="pic"/>
          </p:nvPr>
        </p:nvSpPr>
        <p:spPr>
          <a:xfrm>
            <a:off x="3543303" y="2503162"/>
            <a:ext cx="822900" cy="822900"/>
          </a:xfrm>
          <a:prstGeom prst="rect">
            <a:avLst/>
          </a:prstGeom>
          <a:solidFill>
            <a:srgbClr val="D8D8D8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1" name="Google Shape;911;p94"/>
          <p:cNvSpPr/>
          <p:nvPr>
            <p:ph idx="3" type="pic"/>
          </p:nvPr>
        </p:nvSpPr>
        <p:spPr>
          <a:xfrm>
            <a:off x="6423622" y="2503162"/>
            <a:ext cx="822900" cy="822900"/>
          </a:xfrm>
          <a:prstGeom prst="rect">
            <a:avLst/>
          </a:prstGeom>
          <a:solidFill>
            <a:srgbClr val="D8D8D8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2" name="Google Shape;912;p94"/>
          <p:cNvSpPr/>
          <p:nvPr>
            <p:ph idx="4" type="pic"/>
          </p:nvPr>
        </p:nvSpPr>
        <p:spPr>
          <a:xfrm>
            <a:off x="662983" y="2503162"/>
            <a:ext cx="822900" cy="822900"/>
          </a:xfrm>
          <a:prstGeom prst="rect">
            <a:avLst/>
          </a:prstGeom>
          <a:solidFill>
            <a:srgbClr val="D8D8D8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3" name="Google Shape;913;p94"/>
          <p:cNvSpPr/>
          <p:nvPr>
            <p:ph idx="5" type="pic"/>
          </p:nvPr>
        </p:nvSpPr>
        <p:spPr>
          <a:xfrm>
            <a:off x="3543303" y="3737579"/>
            <a:ext cx="822900" cy="822900"/>
          </a:xfrm>
          <a:prstGeom prst="rect">
            <a:avLst/>
          </a:prstGeom>
          <a:solidFill>
            <a:srgbClr val="D8D8D8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4" name="Google Shape;914;p94"/>
          <p:cNvSpPr/>
          <p:nvPr>
            <p:ph idx="6" type="pic"/>
          </p:nvPr>
        </p:nvSpPr>
        <p:spPr>
          <a:xfrm>
            <a:off x="6423622" y="3737579"/>
            <a:ext cx="822900" cy="822900"/>
          </a:xfrm>
          <a:prstGeom prst="rect">
            <a:avLst/>
          </a:prstGeom>
          <a:solidFill>
            <a:srgbClr val="D8D8D8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5" name="Google Shape;915;p94"/>
          <p:cNvSpPr/>
          <p:nvPr>
            <p:ph idx="7" type="pic"/>
          </p:nvPr>
        </p:nvSpPr>
        <p:spPr>
          <a:xfrm>
            <a:off x="662983" y="3737579"/>
            <a:ext cx="822900" cy="822900"/>
          </a:xfrm>
          <a:prstGeom prst="rect">
            <a:avLst/>
          </a:prstGeom>
          <a:solidFill>
            <a:srgbClr val="D8D8D8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6" name="Google Shape;916;p94"/>
          <p:cNvSpPr/>
          <p:nvPr>
            <p:ph idx="8" type="pic"/>
          </p:nvPr>
        </p:nvSpPr>
        <p:spPr>
          <a:xfrm>
            <a:off x="3543303" y="1268744"/>
            <a:ext cx="822900" cy="822900"/>
          </a:xfrm>
          <a:prstGeom prst="rect">
            <a:avLst/>
          </a:prstGeom>
          <a:solidFill>
            <a:srgbClr val="D8D8D8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7" name="Google Shape;917;p94"/>
          <p:cNvSpPr/>
          <p:nvPr>
            <p:ph idx="9" type="pic"/>
          </p:nvPr>
        </p:nvSpPr>
        <p:spPr>
          <a:xfrm>
            <a:off x="6423622" y="1268744"/>
            <a:ext cx="822900" cy="822900"/>
          </a:xfrm>
          <a:prstGeom prst="rect">
            <a:avLst/>
          </a:prstGeom>
          <a:solidFill>
            <a:srgbClr val="D8D8D8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8" name="Google Shape;918;p94"/>
          <p:cNvSpPr/>
          <p:nvPr>
            <p:ph idx="13" type="pic"/>
          </p:nvPr>
        </p:nvSpPr>
        <p:spPr>
          <a:xfrm>
            <a:off x="662983" y="1268744"/>
            <a:ext cx="822900" cy="822900"/>
          </a:xfrm>
          <a:prstGeom prst="rect">
            <a:avLst/>
          </a:prstGeom>
          <a:solidFill>
            <a:srgbClr val="D8D8D8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9" name="Google Shape;919;p94"/>
          <p:cNvSpPr txBox="1"/>
          <p:nvPr>
            <p:ph type="title"/>
          </p:nvPr>
        </p:nvSpPr>
        <p:spPr>
          <a:xfrm>
            <a:off x="594404" y="355439"/>
            <a:ext cx="6035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920" name="Google Shape;920;p94"/>
          <p:cNvGrpSpPr/>
          <p:nvPr/>
        </p:nvGrpSpPr>
        <p:grpSpPr>
          <a:xfrm>
            <a:off x="615835" y="695412"/>
            <a:ext cx="377231" cy="68625"/>
            <a:chOff x="792538" y="868707"/>
            <a:chExt cx="502974" cy="91500"/>
          </a:xfrm>
        </p:grpSpPr>
        <p:sp>
          <p:nvSpPr>
            <p:cNvPr id="921" name="Google Shape;921;p94"/>
            <p:cNvSpPr/>
            <p:nvPr/>
          </p:nvSpPr>
          <p:spPr>
            <a:xfrm>
              <a:off x="792538" y="868707"/>
              <a:ext cx="91500" cy="91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94"/>
            <p:cNvSpPr/>
            <p:nvPr/>
          </p:nvSpPr>
          <p:spPr>
            <a:xfrm>
              <a:off x="929696" y="868707"/>
              <a:ext cx="91500" cy="91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94"/>
            <p:cNvSpPr/>
            <p:nvPr/>
          </p:nvSpPr>
          <p:spPr>
            <a:xfrm>
              <a:off x="1066854" y="868707"/>
              <a:ext cx="91500" cy="91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94"/>
            <p:cNvSpPr/>
            <p:nvPr/>
          </p:nvSpPr>
          <p:spPr>
            <a:xfrm>
              <a:off x="1204012" y="868707"/>
              <a:ext cx="91500" cy="91500"/>
            </a:xfrm>
            <a:prstGeom prst="ellipse">
              <a:avLst/>
            </a:prstGeom>
            <a:solidFill>
              <a:srgbClr val="61EBE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">
  <p:cSld name="Contact"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95"/>
          <p:cNvSpPr/>
          <p:nvPr/>
        </p:nvSpPr>
        <p:spPr>
          <a:xfrm>
            <a:off x="4572000" y="0"/>
            <a:ext cx="548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Google Shape;927;p95"/>
          <p:cNvSpPr/>
          <p:nvPr>
            <p:ph idx="2" type="pic"/>
          </p:nvPr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96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0" name="Google Shape;930;p96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59596"/>
              </a:buClr>
              <a:buSzPts val="1500"/>
              <a:buNone/>
              <a:defRPr>
                <a:solidFill>
                  <a:srgbClr val="959596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59596"/>
              </a:buClr>
              <a:buSzPts val="1400"/>
              <a:buNone/>
              <a:defRPr>
                <a:solidFill>
                  <a:srgbClr val="959596"/>
                </a:solidFill>
              </a:defRPr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59596"/>
              </a:buClr>
              <a:buSzPts val="1100"/>
              <a:buNone/>
              <a:defRPr>
                <a:solidFill>
                  <a:srgbClr val="959596"/>
                </a:solidFill>
              </a:defRPr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59596"/>
              </a:buClr>
              <a:buSzPts val="700"/>
              <a:buNone/>
              <a:defRPr>
                <a:solidFill>
                  <a:srgbClr val="959596"/>
                </a:solidFill>
              </a:defRPr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59596"/>
              </a:buClr>
              <a:buSzPts val="700"/>
              <a:buNone/>
              <a:defRPr>
                <a:solidFill>
                  <a:srgbClr val="959596"/>
                </a:solidFill>
              </a:defRPr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59596"/>
              </a:buClr>
              <a:buSzPts val="1000"/>
              <a:buNone/>
              <a:defRPr>
                <a:solidFill>
                  <a:srgbClr val="959596"/>
                </a:solidFill>
              </a:defRPr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59596"/>
              </a:buClr>
              <a:buSzPts val="1000"/>
              <a:buNone/>
              <a:defRPr>
                <a:solidFill>
                  <a:srgbClr val="959596"/>
                </a:solidFill>
              </a:defRPr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59596"/>
              </a:buClr>
              <a:buSzPts val="1000"/>
              <a:buNone/>
              <a:defRPr>
                <a:solidFill>
                  <a:srgbClr val="959596"/>
                </a:solidFill>
              </a:defRPr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59596"/>
              </a:buClr>
              <a:buSzPts val="1000"/>
              <a:buNone/>
              <a:defRPr>
                <a:solidFill>
                  <a:srgbClr val="959596"/>
                </a:solidFill>
              </a:defRPr>
            </a:lvl9pPr>
          </a:lstStyle>
          <a:p/>
        </p:txBody>
      </p:sp>
      <p:sp>
        <p:nvSpPr>
          <p:cNvPr id="931" name="Google Shape;931;p96"/>
          <p:cNvSpPr txBox="1"/>
          <p:nvPr>
            <p:ph idx="10" type="dt"/>
          </p:nvPr>
        </p:nvSpPr>
        <p:spPr>
          <a:xfrm>
            <a:off x="594126" y="4767266"/>
            <a:ext cx="192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2" name="Google Shape;932;p96"/>
          <p:cNvSpPr txBox="1"/>
          <p:nvPr>
            <p:ph idx="11" type="ftr"/>
          </p:nvPr>
        </p:nvSpPr>
        <p:spPr>
          <a:xfrm>
            <a:off x="3028950" y="4767266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3" name="Google Shape;933;p96"/>
          <p:cNvSpPr txBox="1"/>
          <p:nvPr>
            <p:ph idx="12" type="sldNum"/>
          </p:nvPr>
        </p:nvSpPr>
        <p:spPr>
          <a:xfrm>
            <a:off x="6629379" y="476726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97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1" sz="3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6" name="Google Shape;936;p97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59596"/>
              </a:buClr>
              <a:buSzPts val="1500"/>
              <a:buNone/>
              <a:defRPr sz="1500">
                <a:solidFill>
                  <a:srgbClr val="95959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59596"/>
              </a:buClr>
              <a:buSzPts val="1400"/>
              <a:buNone/>
              <a:defRPr sz="1400">
                <a:solidFill>
                  <a:srgbClr val="959596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59596"/>
              </a:buClr>
              <a:buSzPts val="1200"/>
              <a:buNone/>
              <a:defRPr sz="1200">
                <a:solidFill>
                  <a:srgbClr val="959596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59596"/>
              </a:buClr>
              <a:buSzPts val="1100"/>
              <a:buNone/>
              <a:defRPr sz="1100">
                <a:solidFill>
                  <a:srgbClr val="959596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59596"/>
              </a:buClr>
              <a:buSzPts val="1100"/>
              <a:buNone/>
              <a:defRPr sz="1100">
                <a:solidFill>
                  <a:srgbClr val="959596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59596"/>
              </a:buClr>
              <a:buSzPts val="1100"/>
              <a:buNone/>
              <a:defRPr sz="1100">
                <a:solidFill>
                  <a:srgbClr val="959596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59596"/>
              </a:buClr>
              <a:buSzPts val="1100"/>
              <a:buNone/>
              <a:defRPr sz="1100">
                <a:solidFill>
                  <a:srgbClr val="959596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59596"/>
              </a:buClr>
              <a:buSzPts val="1100"/>
              <a:buNone/>
              <a:defRPr sz="1100">
                <a:solidFill>
                  <a:srgbClr val="959596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59596"/>
              </a:buClr>
              <a:buSzPts val="1100"/>
              <a:buNone/>
              <a:defRPr sz="1100">
                <a:solidFill>
                  <a:srgbClr val="959596"/>
                </a:solidFill>
              </a:defRPr>
            </a:lvl9pPr>
          </a:lstStyle>
          <a:p/>
        </p:txBody>
      </p:sp>
      <p:sp>
        <p:nvSpPr>
          <p:cNvPr id="937" name="Google Shape;937;p97"/>
          <p:cNvSpPr txBox="1"/>
          <p:nvPr>
            <p:ph idx="10" type="dt"/>
          </p:nvPr>
        </p:nvSpPr>
        <p:spPr>
          <a:xfrm>
            <a:off x="594126" y="4767266"/>
            <a:ext cx="192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8" name="Google Shape;938;p97"/>
          <p:cNvSpPr txBox="1"/>
          <p:nvPr>
            <p:ph idx="11" type="ftr"/>
          </p:nvPr>
        </p:nvSpPr>
        <p:spPr>
          <a:xfrm>
            <a:off x="3028950" y="4767266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9" name="Google Shape;939;p97"/>
          <p:cNvSpPr txBox="1"/>
          <p:nvPr>
            <p:ph idx="12" type="sldNum"/>
          </p:nvPr>
        </p:nvSpPr>
        <p:spPr>
          <a:xfrm>
            <a:off x="6629379" y="476726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98"/>
          <p:cNvSpPr txBox="1"/>
          <p:nvPr>
            <p:ph type="title"/>
          </p:nvPr>
        </p:nvSpPr>
        <p:spPr>
          <a:xfrm>
            <a:off x="594404" y="355439"/>
            <a:ext cx="6035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2" name="Google Shape;942;p98"/>
          <p:cNvSpPr txBox="1"/>
          <p:nvPr>
            <p:ph idx="1" type="body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 sz="2100"/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943" name="Google Shape;943;p98"/>
          <p:cNvSpPr txBox="1"/>
          <p:nvPr>
            <p:ph idx="2" type="body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 sz="2100"/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944" name="Google Shape;944;p98"/>
          <p:cNvSpPr txBox="1"/>
          <p:nvPr>
            <p:ph idx="10" type="dt"/>
          </p:nvPr>
        </p:nvSpPr>
        <p:spPr>
          <a:xfrm>
            <a:off x="594126" y="4767266"/>
            <a:ext cx="192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5" name="Google Shape;945;p98"/>
          <p:cNvSpPr txBox="1"/>
          <p:nvPr>
            <p:ph idx="11" type="ftr"/>
          </p:nvPr>
        </p:nvSpPr>
        <p:spPr>
          <a:xfrm>
            <a:off x="3028950" y="4767266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6" name="Google Shape;946;p98"/>
          <p:cNvSpPr txBox="1"/>
          <p:nvPr>
            <p:ph idx="12" type="sldNum"/>
          </p:nvPr>
        </p:nvSpPr>
        <p:spPr>
          <a:xfrm>
            <a:off x="6629379" y="476726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bg>
      <p:bgPr>
        <a:solidFill>
          <a:srgbClr val="FEFEFE"/>
        </a:solidFill>
      </p:bgPr>
    </p:bg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99"/>
          <p:cNvSpPr txBox="1"/>
          <p:nvPr>
            <p:ph type="title"/>
          </p:nvPr>
        </p:nvSpPr>
        <p:spPr>
          <a:xfrm>
            <a:off x="594404" y="355439"/>
            <a:ext cx="6035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949" name="Google Shape;949;p99"/>
          <p:cNvGrpSpPr/>
          <p:nvPr/>
        </p:nvGrpSpPr>
        <p:grpSpPr>
          <a:xfrm>
            <a:off x="615835" y="695412"/>
            <a:ext cx="377231" cy="68625"/>
            <a:chOff x="792538" y="868707"/>
            <a:chExt cx="502974" cy="91500"/>
          </a:xfrm>
        </p:grpSpPr>
        <p:sp>
          <p:nvSpPr>
            <p:cNvPr id="950" name="Google Shape;950;p99"/>
            <p:cNvSpPr/>
            <p:nvPr/>
          </p:nvSpPr>
          <p:spPr>
            <a:xfrm>
              <a:off x="792538" y="868707"/>
              <a:ext cx="91500" cy="91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99"/>
            <p:cNvSpPr/>
            <p:nvPr/>
          </p:nvSpPr>
          <p:spPr>
            <a:xfrm>
              <a:off x="929696" y="868707"/>
              <a:ext cx="91500" cy="91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99"/>
            <p:cNvSpPr/>
            <p:nvPr/>
          </p:nvSpPr>
          <p:spPr>
            <a:xfrm>
              <a:off x="1066854" y="868707"/>
              <a:ext cx="91500" cy="91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99"/>
            <p:cNvSpPr/>
            <p:nvPr/>
          </p:nvSpPr>
          <p:spPr>
            <a:xfrm>
              <a:off x="1204012" y="868707"/>
              <a:ext cx="91500" cy="91500"/>
            </a:xfrm>
            <a:prstGeom prst="ellipse">
              <a:avLst/>
            </a:prstGeom>
            <a:solidFill>
              <a:srgbClr val="14A12F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4" name="Google Shape;954;p99"/>
          <p:cNvSpPr txBox="1"/>
          <p:nvPr>
            <p:ph idx="1" type="body"/>
          </p:nvPr>
        </p:nvSpPr>
        <p:spPr>
          <a:xfrm>
            <a:off x="615553" y="931069"/>
            <a:ext cx="8097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55" name="Google Shape;955;p99"/>
          <p:cNvSpPr txBox="1"/>
          <p:nvPr>
            <p:ph idx="10" type="dt"/>
          </p:nvPr>
        </p:nvSpPr>
        <p:spPr>
          <a:xfrm>
            <a:off x="594125" y="4767265"/>
            <a:ext cx="192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6" name="Google Shape;956;p99"/>
          <p:cNvSpPr txBox="1"/>
          <p:nvPr>
            <p:ph idx="11" type="ftr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7" name="Google Shape;957;p99"/>
          <p:cNvSpPr txBox="1"/>
          <p:nvPr>
            <p:ph idx="12" type="sldNum"/>
          </p:nvPr>
        </p:nvSpPr>
        <p:spPr>
          <a:xfrm>
            <a:off x="6629379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58" name="Google Shape;958;p9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9900" y="4663576"/>
            <a:ext cx="791925" cy="377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95" Type="http://schemas.openxmlformats.org/officeDocument/2006/relationships/slideLayout" Target="../slideLayouts/slideLayout95.xml"/><Relationship Id="rId94" Type="http://schemas.openxmlformats.org/officeDocument/2006/relationships/slideLayout" Target="../slideLayouts/slideLayout94.xml"/><Relationship Id="rId97" Type="http://schemas.openxmlformats.org/officeDocument/2006/relationships/slideLayout" Target="../slideLayouts/slideLayout97.xml"/><Relationship Id="rId96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11.xml"/><Relationship Id="rId9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8" Type="http://schemas.openxmlformats.org/officeDocument/2006/relationships/slideLayout" Target="../slideLayouts/slideLayout98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91" Type="http://schemas.openxmlformats.org/officeDocument/2006/relationships/slideLayout" Target="../slideLayouts/slideLayout91.xml"/><Relationship Id="rId90" Type="http://schemas.openxmlformats.org/officeDocument/2006/relationships/slideLayout" Target="../slideLayouts/slideLayout90.xml"/><Relationship Id="rId93" Type="http://schemas.openxmlformats.org/officeDocument/2006/relationships/slideLayout" Target="../slideLayouts/slideLayout93.xml"/><Relationship Id="rId92" Type="http://schemas.openxmlformats.org/officeDocument/2006/relationships/slideLayout" Target="../slideLayouts/slideLayout9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84" Type="http://schemas.openxmlformats.org/officeDocument/2006/relationships/slideLayout" Target="../slideLayouts/slideLayout84.xml"/><Relationship Id="rId83" Type="http://schemas.openxmlformats.org/officeDocument/2006/relationships/slideLayout" Target="../slideLayouts/slideLayout83.xml"/><Relationship Id="rId86" Type="http://schemas.openxmlformats.org/officeDocument/2006/relationships/slideLayout" Target="../slideLayouts/slideLayout86.xml"/><Relationship Id="rId85" Type="http://schemas.openxmlformats.org/officeDocument/2006/relationships/slideLayout" Target="../slideLayouts/slideLayout85.xml"/><Relationship Id="rId88" Type="http://schemas.openxmlformats.org/officeDocument/2006/relationships/slideLayout" Target="../slideLayouts/slideLayout88.xml"/><Relationship Id="rId87" Type="http://schemas.openxmlformats.org/officeDocument/2006/relationships/slideLayout" Target="../slideLayouts/slideLayout87.xml"/><Relationship Id="rId89" Type="http://schemas.openxmlformats.org/officeDocument/2006/relationships/slideLayout" Target="../slideLayouts/slideLayout89.xml"/><Relationship Id="rId80" Type="http://schemas.openxmlformats.org/officeDocument/2006/relationships/slideLayout" Target="../slideLayouts/slideLayout80.xml"/><Relationship Id="rId82" Type="http://schemas.openxmlformats.org/officeDocument/2006/relationships/slideLayout" Target="../slideLayouts/slideLayout82.xml"/><Relationship Id="rId81" Type="http://schemas.openxmlformats.org/officeDocument/2006/relationships/slideLayout" Target="../slideLayouts/slideLayout8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73" Type="http://schemas.openxmlformats.org/officeDocument/2006/relationships/slideLayout" Target="../slideLayouts/slideLayout73.xml"/><Relationship Id="rId72" Type="http://schemas.openxmlformats.org/officeDocument/2006/relationships/slideLayout" Target="../slideLayouts/slideLayout72.xml"/><Relationship Id="rId75" Type="http://schemas.openxmlformats.org/officeDocument/2006/relationships/slideLayout" Target="../slideLayouts/slideLayout75.xml"/><Relationship Id="rId74" Type="http://schemas.openxmlformats.org/officeDocument/2006/relationships/slideLayout" Target="../slideLayouts/slideLayout74.xml"/><Relationship Id="rId77" Type="http://schemas.openxmlformats.org/officeDocument/2006/relationships/slideLayout" Target="../slideLayouts/slideLayout77.xml"/><Relationship Id="rId76" Type="http://schemas.openxmlformats.org/officeDocument/2006/relationships/slideLayout" Target="../slideLayouts/slideLayout76.xml"/><Relationship Id="rId79" Type="http://schemas.openxmlformats.org/officeDocument/2006/relationships/slideLayout" Target="../slideLayouts/slideLayout79.xml"/><Relationship Id="rId78" Type="http://schemas.openxmlformats.org/officeDocument/2006/relationships/slideLayout" Target="../slideLayouts/slideLayout78.xml"/><Relationship Id="rId71" Type="http://schemas.openxmlformats.org/officeDocument/2006/relationships/slideLayout" Target="../slideLayouts/slideLayout71.xml"/><Relationship Id="rId70" Type="http://schemas.openxmlformats.org/officeDocument/2006/relationships/slideLayout" Target="../slideLayouts/slideLayout70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64" Type="http://schemas.openxmlformats.org/officeDocument/2006/relationships/slideLayout" Target="../slideLayouts/slideLayout64.xml"/><Relationship Id="rId63" Type="http://schemas.openxmlformats.org/officeDocument/2006/relationships/slideLayout" Target="../slideLayouts/slideLayout63.xml"/><Relationship Id="rId66" Type="http://schemas.openxmlformats.org/officeDocument/2006/relationships/slideLayout" Target="../slideLayouts/slideLayout66.xml"/><Relationship Id="rId65" Type="http://schemas.openxmlformats.org/officeDocument/2006/relationships/slideLayout" Target="../slideLayouts/slideLayout65.xml"/><Relationship Id="rId68" Type="http://schemas.openxmlformats.org/officeDocument/2006/relationships/slideLayout" Target="../slideLayouts/slideLayout68.xml"/><Relationship Id="rId67" Type="http://schemas.openxmlformats.org/officeDocument/2006/relationships/slideLayout" Target="../slideLayouts/slideLayout67.xml"/><Relationship Id="rId60" Type="http://schemas.openxmlformats.org/officeDocument/2006/relationships/slideLayout" Target="../slideLayouts/slideLayout60.xml"/><Relationship Id="rId69" Type="http://schemas.openxmlformats.org/officeDocument/2006/relationships/slideLayout" Target="../slideLayouts/slideLayout6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55" Type="http://schemas.openxmlformats.org/officeDocument/2006/relationships/slideLayout" Target="../slideLayouts/slideLayout55.xml"/><Relationship Id="rId54" Type="http://schemas.openxmlformats.org/officeDocument/2006/relationships/slideLayout" Target="../slideLayouts/slideLayout54.xml"/><Relationship Id="rId57" Type="http://schemas.openxmlformats.org/officeDocument/2006/relationships/slideLayout" Target="../slideLayouts/slideLayout57.xml"/><Relationship Id="rId56" Type="http://schemas.openxmlformats.org/officeDocument/2006/relationships/slideLayout" Target="../slideLayouts/slideLayout56.xml"/><Relationship Id="rId59" Type="http://schemas.openxmlformats.org/officeDocument/2006/relationships/slideLayout" Target="../slideLayouts/slideLayout59.xml"/><Relationship Id="rId58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EFE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94404" y="355439"/>
            <a:ext cx="6035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94125" y="918713"/>
            <a:ext cx="8092500" cy="37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2385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8" name="Google Shape;8;p1"/>
          <p:cNvGrpSpPr/>
          <p:nvPr/>
        </p:nvGrpSpPr>
        <p:grpSpPr>
          <a:xfrm>
            <a:off x="615835" y="695412"/>
            <a:ext cx="377231" cy="68625"/>
            <a:chOff x="792538" y="868707"/>
            <a:chExt cx="502974" cy="91500"/>
          </a:xfrm>
        </p:grpSpPr>
        <p:sp>
          <p:nvSpPr>
            <p:cNvPr id="9" name="Google Shape;9;p1"/>
            <p:cNvSpPr/>
            <p:nvPr/>
          </p:nvSpPr>
          <p:spPr>
            <a:xfrm>
              <a:off x="792538" y="868707"/>
              <a:ext cx="91500" cy="91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929696" y="868707"/>
              <a:ext cx="91500" cy="91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1066854" y="868707"/>
              <a:ext cx="91500" cy="91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1204012" y="868707"/>
              <a:ext cx="91500" cy="91500"/>
            </a:xfrm>
            <a:prstGeom prst="ellipse">
              <a:avLst/>
            </a:prstGeom>
            <a:solidFill>
              <a:srgbClr val="61EBE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Google Shape;13;p1"/>
          <p:cNvSpPr txBox="1"/>
          <p:nvPr/>
        </p:nvSpPr>
        <p:spPr>
          <a:xfrm>
            <a:off x="0" y="4861995"/>
            <a:ext cx="1122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Confidential &amp; Proprietary</a:t>
            </a:r>
            <a:endParaRPr sz="1100"/>
          </a:p>
        </p:txBody>
      </p:sp>
      <p:sp>
        <p:nvSpPr>
          <p:cNvPr id="14" name="Google Shape;14;p1"/>
          <p:cNvSpPr txBox="1"/>
          <p:nvPr/>
        </p:nvSpPr>
        <p:spPr>
          <a:xfrm>
            <a:off x="1193470" y="4861995"/>
            <a:ext cx="374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" sz="500" u="none" cap="none" strike="noStrike">
                <a:solidFill>
                  <a:srgbClr val="0F0F0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‹#›</a:t>
            </a:fld>
            <a:endParaRPr b="1" i="0" sz="500" u="none" cap="none" strike="noStrike">
              <a:solidFill>
                <a:srgbClr val="0F0F0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0" r:id="rId63"/>
    <p:sldLayoutId id="2147483711" r:id="rId64"/>
    <p:sldLayoutId id="2147483712" r:id="rId65"/>
    <p:sldLayoutId id="2147483713" r:id="rId66"/>
    <p:sldLayoutId id="2147483714" r:id="rId67"/>
    <p:sldLayoutId id="2147483715" r:id="rId68"/>
    <p:sldLayoutId id="2147483716" r:id="rId69"/>
    <p:sldLayoutId id="2147483717" r:id="rId70"/>
    <p:sldLayoutId id="2147483718" r:id="rId71"/>
    <p:sldLayoutId id="2147483719" r:id="rId72"/>
    <p:sldLayoutId id="2147483720" r:id="rId73"/>
    <p:sldLayoutId id="2147483721" r:id="rId74"/>
    <p:sldLayoutId id="2147483722" r:id="rId75"/>
    <p:sldLayoutId id="2147483723" r:id="rId76"/>
    <p:sldLayoutId id="2147483724" r:id="rId77"/>
    <p:sldLayoutId id="2147483725" r:id="rId78"/>
    <p:sldLayoutId id="2147483726" r:id="rId79"/>
    <p:sldLayoutId id="2147483727" r:id="rId80"/>
    <p:sldLayoutId id="2147483728" r:id="rId81"/>
    <p:sldLayoutId id="2147483729" r:id="rId82"/>
    <p:sldLayoutId id="2147483730" r:id="rId83"/>
    <p:sldLayoutId id="2147483731" r:id="rId84"/>
    <p:sldLayoutId id="2147483732" r:id="rId85"/>
    <p:sldLayoutId id="2147483733" r:id="rId86"/>
    <p:sldLayoutId id="2147483734" r:id="rId87"/>
    <p:sldLayoutId id="2147483735" r:id="rId88"/>
    <p:sldLayoutId id="2147483736" r:id="rId89"/>
    <p:sldLayoutId id="2147483737" r:id="rId90"/>
    <p:sldLayoutId id="2147483738" r:id="rId91"/>
    <p:sldLayoutId id="2147483739" r:id="rId92"/>
    <p:sldLayoutId id="2147483740" r:id="rId93"/>
    <p:sldLayoutId id="2147483741" r:id="rId94"/>
    <p:sldLayoutId id="2147483742" r:id="rId95"/>
    <p:sldLayoutId id="2147483743" r:id="rId96"/>
    <p:sldLayoutId id="2147483744" r:id="rId97"/>
    <p:sldLayoutId id="2147483745" r:id="rId9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7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3" name="Google Shape;963;p10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0367" r="20373" t="0"/>
          <a:stretch/>
        </p:blipFill>
        <p:spPr>
          <a:xfrm>
            <a:off x="0" y="0"/>
            <a:ext cx="4572000" cy="5143501"/>
          </a:xfrm>
          <a:prstGeom prst="rect">
            <a:avLst/>
          </a:prstGeom>
        </p:spPr>
      </p:pic>
      <p:sp>
        <p:nvSpPr>
          <p:cNvPr id="964" name="Google Shape;964;p100"/>
          <p:cNvSpPr txBox="1"/>
          <p:nvPr/>
        </p:nvSpPr>
        <p:spPr>
          <a:xfrm>
            <a:off x="5312800" y="290250"/>
            <a:ext cx="3047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Group 8</a:t>
            </a:r>
            <a:endParaRPr sz="1500"/>
          </a:p>
        </p:txBody>
      </p:sp>
      <p:sp>
        <p:nvSpPr>
          <p:cNvPr id="965" name="Google Shape;965;p100"/>
          <p:cNvSpPr txBox="1"/>
          <p:nvPr/>
        </p:nvSpPr>
        <p:spPr>
          <a:xfrm>
            <a:off x="5376525" y="837675"/>
            <a:ext cx="30474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Group Members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นายกวิน สิงหเขตต์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นายพีรณัฐ เชื้อสวย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นายศุภณัฐ ไทยประสิทธิ์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นายธนัตถ์กรณ์ ชื่นบรรลือสุข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นายภานุ ภานุภาพ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ปณพัฒน์ ประสานบุญเลิศ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101"/>
          <p:cNvSpPr txBox="1"/>
          <p:nvPr>
            <p:ph type="title"/>
          </p:nvPr>
        </p:nvSpPr>
        <p:spPr>
          <a:xfrm>
            <a:off x="594404" y="355439"/>
            <a:ext cx="6035100" cy="342900"/>
          </a:xfrm>
          <a:prstGeom prst="rect">
            <a:avLst/>
          </a:prstGeom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Customer Behaviors</a:t>
            </a:r>
            <a:endParaRPr/>
          </a:p>
        </p:txBody>
      </p:sp>
      <p:sp>
        <p:nvSpPr>
          <p:cNvPr id="971" name="Google Shape;971;p101"/>
          <p:cNvSpPr txBox="1"/>
          <p:nvPr>
            <p:ph idx="1" type="body"/>
          </p:nvPr>
        </p:nvSpPr>
        <p:spPr>
          <a:xfrm>
            <a:off x="457200" y="1515650"/>
            <a:ext cx="3839700" cy="30789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CLV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Basket size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RFM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Recency: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Frequency: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Monetary: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Time to purchase</a:t>
            </a:r>
            <a:endParaRPr sz="1700"/>
          </a:p>
        </p:txBody>
      </p:sp>
      <p:sp>
        <p:nvSpPr>
          <p:cNvPr id="972" name="Google Shape;972;p101"/>
          <p:cNvSpPr txBox="1"/>
          <p:nvPr>
            <p:ph idx="1" type="body"/>
          </p:nvPr>
        </p:nvSpPr>
        <p:spPr>
          <a:xfrm>
            <a:off x="457200" y="1087575"/>
            <a:ext cx="2719200" cy="3879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Key Behaviors</a:t>
            </a:r>
            <a:endParaRPr b="1"/>
          </a:p>
        </p:txBody>
      </p:sp>
      <p:sp>
        <p:nvSpPr>
          <p:cNvPr id="973" name="Google Shape;973;p101"/>
          <p:cNvSpPr txBox="1"/>
          <p:nvPr>
            <p:ph idx="1" type="body"/>
          </p:nvPr>
        </p:nvSpPr>
        <p:spPr>
          <a:xfrm>
            <a:off x="4676855" y="1515650"/>
            <a:ext cx="3839700" cy="30789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Shop Time (Week, Date, etc.)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Product (Product code)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Customer (Price Sensitivity, Lifestage)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Basket (size, price sensitivity, type, dominant mission)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Store (code, format, region)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location</a:t>
            </a:r>
            <a:endParaRPr sz="1700"/>
          </a:p>
        </p:txBody>
      </p:sp>
      <p:sp>
        <p:nvSpPr>
          <p:cNvPr id="974" name="Google Shape;974;p101"/>
          <p:cNvSpPr txBox="1"/>
          <p:nvPr>
            <p:ph idx="1" type="body"/>
          </p:nvPr>
        </p:nvSpPr>
        <p:spPr>
          <a:xfrm>
            <a:off x="4676838" y="1087575"/>
            <a:ext cx="2719200" cy="3879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Dimensions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102"/>
          <p:cNvSpPr txBox="1"/>
          <p:nvPr>
            <p:ph type="title"/>
          </p:nvPr>
        </p:nvSpPr>
        <p:spPr>
          <a:xfrm>
            <a:off x="594404" y="355439"/>
            <a:ext cx="6035100" cy="342900"/>
          </a:xfrm>
          <a:prstGeom prst="rect">
            <a:avLst/>
          </a:prstGeom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- Reason - Action</a:t>
            </a:r>
            <a:endParaRPr/>
          </a:p>
        </p:txBody>
      </p:sp>
      <p:sp>
        <p:nvSpPr>
          <p:cNvPr id="980" name="Google Shape;980;p102"/>
          <p:cNvSpPr txBox="1"/>
          <p:nvPr>
            <p:ph idx="1" type="body"/>
          </p:nvPr>
        </p:nvSpPr>
        <p:spPr>
          <a:xfrm>
            <a:off x="457200" y="1515650"/>
            <a:ext cx="2719200" cy="30789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Sales decrease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Customers c</a:t>
            </a:r>
            <a:r>
              <a:rPr lang="en" sz="1700"/>
              <a:t>hurn </a:t>
            </a:r>
            <a:endParaRPr sz="1700"/>
          </a:p>
        </p:txBody>
      </p:sp>
      <p:sp>
        <p:nvSpPr>
          <p:cNvPr id="981" name="Google Shape;981;p102"/>
          <p:cNvSpPr txBox="1"/>
          <p:nvPr>
            <p:ph idx="1" type="body"/>
          </p:nvPr>
        </p:nvSpPr>
        <p:spPr>
          <a:xfrm>
            <a:off x="457200" y="1087575"/>
            <a:ext cx="2719200" cy="3879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Problem</a:t>
            </a:r>
            <a:endParaRPr b="1"/>
          </a:p>
        </p:txBody>
      </p:sp>
      <p:sp>
        <p:nvSpPr>
          <p:cNvPr id="982" name="Google Shape;982;p102"/>
          <p:cNvSpPr txBox="1"/>
          <p:nvPr>
            <p:ph idx="1" type="body"/>
          </p:nvPr>
        </p:nvSpPr>
        <p:spPr>
          <a:xfrm>
            <a:off x="3354688" y="1482150"/>
            <a:ext cx="2719200" cy="30789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By Period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By Store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By Product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By Customer Type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" sz="1700"/>
              <a:t>Price sen.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" sz="1700"/>
              <a:t>Age</a:t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983" name="Google Shape;983;p102"/>
          <p:cNvSpPr txBox="1"/>
          <p:nvPr>
            <p:ph idx="1" type="body"/>
          </p:nvPr>
        </p:nvSpPr>
        <p:spPr>
          <a:xfrm>
            <a:off x="3354688" y="1087575"/>
            <a:ext cx="2719200" cy="3879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Reason</a:t>
            </a:r>
            <a:endParaRPr b="1"/>
          </a:p>
        </p:txBody>
      </p:sp>
      <p:sp>
        <p:nvSpPr>
          <p:cNvPr id="984" name="Google Shape;984;p102"/>
          <p:cNvSpPr txBox="1"/>
          <p:nvPr>
            <p:ph idx="1" type="body"/>
          </p:nvPr>
        </p:nvSpPr>
        <p:spPr>
          <a:xfrm>
            <a:off x="6252200" y="1515650"/>
            <a:ext cx="2719200" cy="30789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Promotion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" sz="1700"/>
              <a:t>B</a:t>
            </a:r>
            <a:r>
              <a:rPr lang="en" sz="1700"/>
              <a:t>y SKU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" sz="1700"/>
              <a:t>By Customer</a:t>
            </a:r>
            <a:endParaRPr sz="1700"/>
          </a:p>
        </p:txBody>
      </p:sp>
      <p:sp>
        <p:nvSpPr>
          <p:cNvPr id="985" name="Google Shape;985;p102"/>
          <p:cNvSpPr txBox="1"/>
          <p:nvPr>
            <p:ph idx="1" type="body"/>
          </p:nvPr>
        </p:nvSpPr>
        <p:spPr>
          <a:xfrm>
            <a:off x="6252175" y="1087575"/>
            <a:ext cx="2719200" cy="3879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Action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leanSleek">
  <a:themeElements>
    <a:clrScheme name="Creative Light">
      <a:dk1>
        <a:srgbClr val="4F4F52"/>
      </a:dk1>
      <a:lt1>
        <a:srgbClr val="1F1F1F"/>
      </a:lt1>
      <a:dk2>
        <a:srgbClr val="FFFFFF"/>
      </a:dk2>
      <a:lt2>
        <a:srgbClr val="161616"/>
      </a:lt2>
      <a:accent1>
        <a:srgbClr val="FC395B"/>
      </a:accent1>
      <a:accent2>
        <a:srgbClr val="FB7545"/>
      </a:accent2>
      <a:accent3>
        <a:srgbClr val="E9C944"/>
      </a:accent3>
      <a:accent4>
        <a:srgbClr val="19C0B4"/>
      </a:accent4>
      <a:accent5>
        <a:srgbClr val="18B96E"/>
      </a:accent5>
      <a:accent6>
        <a:srgbClr val="90D049"/>
      </a:accent6>
      <a:hlink>
        <a:srgbClr val="F23990"/>
      </a:hlink>
      <a:folHlink>
        <a:srgbClr val="14A0D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