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58" r:id="rId4"/>
    <p:sldId id="266" r:id="rId5"/>
    <p:sldId id="264" r:id="rId6"/>
    <p:sldId id="261" r:id="rId7"/>
    <p:sldId id="267" r:id="rId8"/>
    <p:sldId id="269" r:id="rId9"/>
    <p:sldId id="260" r:id="rId10"/>
    <p:sldId id="262" r:id="rId11"/>
    <p:sldId id="256" r:id="rId12"/>
    <p:sldId id="257" r:id="rId13"/>
    <p:sldId id="25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351"/>
    <a:srgbClr val="063742"/>
    <a:srgbClr val="ABBAC1"/>
    <a:srgbClr val="0C6C82"/>
    <a:srgbClr val="04262E"/>
    <a:srgbClr val="0C293C"/>
    <a:srgbClr val="1632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9D4FA-9A55-41B3-8313-E19860F4BF82}" v="3" dt="2021-09-25T02:32:30.780"/>
    <p1510:client id="{170A4D1D-69D7-46BD-97A8-8435349D36AA}" v="1182" dt="2021-09-25T02:47:55.559"/>
    <p1510:client id="{B2951BA3-2254-4CE7-AF32-6AC72C4AFABB}" v="12" dt="2021-09-24T17:56:33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ATTAYA ROJANARACHNEEKORN" userId="4a2d9fdd-96b1-484e-bc7b-2033fbda49fb" providerId="ADAL" clId="{170A4D1D-69D7-46BD-97A8-8435349D36AA}"/>
    <pc:docChg chg="undo custSel addSld delSld modSld sldOrd modMainMaster">
      <pc:chgData name="VARATTAYA ROJANARACHNEEKORN" userId="4a2d9fdd-96b1-484e-bc7b-2033fbda49fb" providerId="ADAL" clId="{170A4D1D-69D7-46BD-97A8-8435349D36AA}" dt="2021-09-25T02:47:55.558" v="1913" actId="164"/>
      <pc:docMkLst>
        <pc:docMk/>
      </pc:docMkLst>
      <pc:sldChg chg="addSp modSp mod ord modShow">
        <pc:chgData name="VARATTAYA ROJANARACHNEEKORN" userId="4a2d9fdd-96b1-484e-bc7b-2033fbda49fb" providerId="ADAL" clId="{170A4D1D-69D7-46BD-97A8-8435349D36AA}" dt="2021-09-24T15:55:14.759" v="1231" actId="729"/>
        <pc:sldMkLst>
          <pc:docMk/>
          <pc:sldMk cId="3037649656" sldId="256"/>
        </pc:sldMkLst>
        <pc:spChg chg="mod">
          <ac:chgData name="VARATTAYA ROJANARACHNEEKORN" userId="4a2d9fdd-96b1-484e-bc7b-2033fbda49fb" providerId="ADAL" clId="{170A4D1D-69D7-46BD-97A8-8435349D36AA}" dt="2021-09-24T14:39:43.486" v="639" actId="1076"/>
          <ac:spMkLst>
            <pc:docMk/>
            <pc:sldMk cId="3037649656" sldId="256"/>
            <ac:spMk id="2" creationId="{8D725A43-4D0C-4DFA-8020-ADF92A767E19}"/>
          </ac:spMkLst>
        </pc:spChg>
        <pc:spChg chg="mod">
          <ac:chgData name="VARATTAYA ROJANARACHNEEKORN" userId="4a2d9fdd-96b1-484e-bc7b-2033fbda49fb" providerId="ADAL" clId="{170A4D1D-69D7-46BD-97A8-8435349D36AA}" dt="2021-09-24T14:26:00.349" v="365" actId="1076"/>
          <ac:spMkLst>
            <pc:docMk/>
            <pc:sldMk cId="3037649656" sldId="256"/>
            <ac:spMk id="3" creationId="{498CC7CE-D51F-43BB-B195-09A77DFC2AB4}"/>
          </ac:spMkLst>
        </pc:spChg>
        <pc:spChg chg="add mod">
          <ac:chgData name="VARATTAYA ROJANARACHNEEKORN" userId="4a2d9fdd-96b1-484e-bc7b-2033fbda49fb" providerId="ADAL" clId="{170A4D1D-69D7-46BD-97A8-8435349D36AA}" dt="2021-09-24T14:39:28.904" v="637" actId="207"/>
          <ac:spMkLst>
            <pc:docMk/>
            <pc:sldMk cId="3037649656" sldId="256"/>
            <ac:spMk id="4" creationId="{6813F8B3-F414-4E11-82F5-BF75C4FBE696}"/>
          </ac:spMkLst>
        </pc:spChg>
      </pc:sldChg>
      <pc:sldChg chg="mod ord modShow">
        <pc:chgData name="VARATTAYA ROJANARACHNEEKORN" userId="4a2d9fdd-96b1-484e-bc7b-2033fbda49fb" providerId="ADAL" clId="{170A4D1D-69D7-46BD-97A8-8435349D36AA}" dt="2021-09-24T14:35:55.063" v="601" actId="729"/>
        <pc:sldMkLst>
          <pc:docMk/>
          <pc:sldMk cId="918706211" sldId="257"/>
        </pc:sldMkLst>
      </pc:sldChg>
      <pc:sldChg chg="addSp delSp modSp mod">
        <pc:chgData name="VARATTAYA ROJANARACHNEEKORN" userId="4a2d9fdd-96b1-484e-bc7b-2033fbda49fb" providerId="ADAL" clId="{170A4D1D-69D7-46BD-97A8-8435349D36AA}" dt="2021-09-25T02:32:46.139" v="1912" actId="14100"/>
        <pc:sldMkLst>
          <pc:docMk/>
          <pc:sldMk cId="2712230929" sldId="258"/>
        </pc:sldMkLst>
        <pc:spChg chg="add mo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2" creationId="{6C5C1674-A437-404D-95B8-F79FCE1266CF}"/>
          </ac:spMkLst>
        </pc:spChg>
        <pc:spChg chg="mo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4" creationId="{5D369A40-CC85-4C7B-B87B-01375EB6759F}"/>
          </ac:spMkLst>
        </pc:spChg>
        <pc:spChg chg="mod or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8" creationId="{18B6E4FA-150F-488D-BD1C-FF8CE70FABE1}"/>
          </ac:spMkLst>
        </pc:spChg>
        <pc:spChg chg="mo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9" creationId="{D3F3DBEC-884B-4BFF-A8BC-68F5BD9466A6}"/>
          </ac:spMkLst>
        </pc:spChg>
        <pc:spChg chg="mo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10" creationId="{1CCB839A-EBBC-485E-920B-EBCA8041FDD2}"/>
          </ac:spMkLst>
        </pc:spChg>
        <pc:spChg chg="mo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11" creationId="{6EA6E143-3997-4622-AFE4-B28698E9F634}"/>
          </ac:spMkLst>
        </pc:spChg>
        <pc:spChg chg="mo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12" creationId="{7D2A8478-ACFD-4F30-99C4-8E3BD58F6562}"/>
          </ac:spMkLst>
        </pc:spChg>
        <pc:spChg chg="mo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13" creationId="{D2284E20-D073-46CF-BC93-87FA58BAF2DE}"/>
          </ac:spMkLst>
        </pc:spChg>
        <pc:spChg chg="mo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14" creationId="{6D8ABA28-C64E-4DB4-BA97-226DE4FE05B9}"/>
          </ac:spMkLst>
        </pc:spChg>
        <pc:spChg chg="mo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16" creationId="{359713F3-AFF2-4284-85F7-74E246B62C8D}"/>
          </ac:spMkLst>
        </pc:spChg>
        <pc:spChg chg="mod">
          <ac:chgData name="VARATTAYA ROJANARACHNEEKORN" userId="4a2d9fdd-96b1-484e-bc7b-2033fbda49fb" providerId="ADAL" clId="{170A4D1D-69D7-46BD-97A8-8435349D36AA}" dt="2021-09-24T14:57:45.092" v="814" actId="1036"/>
          <ac:spMkLst>
            <pc:docMk/>
            <pc:sldMk cId="2712230929" sldId="258"/>
            <ac:spMk id="17" creationId="{B52FA934-61B6-4FB0-9049-54C90701771A}"/>
          </ac:spMkLst>
        </pc:spChg>
        <pc:spChg chg="add mod">
          <ac:chgData name="VARATTAYA ROJANARACHNEEKORN" userId="4a2d9fdd-96b1-484e-bc7b-2033fbda49fb" providerId="ADAL" clId="{170A4D1D-69D7-46BD-97A8-8435349D36AA}" dt="2021-09-24T16:11:40.756" v="1422" actId="1035"/>
          <ac:spMkLst>
            <pc:docMk/>
            <pc:sldMk cId="2712230929" sldId="258"/>
            <ac:spMk id="31" creationId="{A96E57DE-59E1-43BA-BF51-93B65A8EB3AD}"/>
          </ac:spMkLst>
        </pc:spChg>
        <pc:picChg chg="del">
          <ac:chgData name="VARATTAYA ROJANARACHNEEKORN" userId="4a2d9fdd-96b1-484e-bc7b-2033fbda49fb" providerId="ADAL" clId="{170A4D1D-69D7-46BD-97A8-8435349D36AA}" dt="2021-09-10T15:27:27.524" v="113" actId="478"/>
          <ac:picMkLst>
            <pc:docMk/>
            <pc:sldMk cId="2712230929" sldId="258"/>
            <ac:picMk id="5" creationId="{E9B8B539-6A6F-404B-95D4-A6F51906263B}"/>
          </ac:picMkLst>
        </pc:picChg>
        <pc:picChg chg="mod">
          <ac:chgData name="VARATTAYA ROJANARACHNEEKORN" userId="4a2d9fdd-96b1-484e-bc7b-2033fbda49fb" providerId="ADAL" clId="{170A4D1D-69D7-46BD-97A8-8435349D36AA}" dt="2021-09-24T15:58:48.029" v="1296" actId="1076"/>
          <ac:picMkLst>
            <pc:docMk/>
            <pc:sldMk cId="2712230929" sldId="258"/>
            <ac:picMk id="2052" creationId="{FF2F0EE5-53D5-4978-B688-740DAB864A50}"/>
          </ac:picMkLst>
        </pc:picChg>
        <pc:cxnChg chg="add mod">
          <ac:chgData name="VARATTAYA ROJANARACHNEEKORN" userId="4a2d9fdd-96b1-484e-bc7b-2033fbda49fb" providerId="ADAL" clId="{170A4D1D-69D7-46BD-97A8-8435349D36AA}" dt="2021-09-24T14:57:45.092" v="814" actId="1036"/>
          <ac:cxnSpMkLst>
            <pc:docMk/>
            <pc:sldMk cId="2712230929" sldId="258"/>
            <ac:cxnSpMk id="6" creationId="{8951F726-EDF1-492C-9AC7-D3B95ED8CDFE}"/>
          </ac:cxnSpMkLst>
        </pc:cxnChg>
        <pc:cxnChg chg="add mod">
          <ac:chgData name="VARATTAYA ROJANARACHNEEKORN" userId="4a2d9fdd-96b1-484e-bc7b-2033fbda49fb" providerId="ADAL" clId="{170A4D1D-69D7-46BD-97A8-8435349D36AA}" dt="2021-09-24T14:57:45.092" v="814" actId="1036"/>
          <ac:cxnSpMkLst>
            <pc:docMk/>
            <pc:sldMk cId="2712230929" sldId="258"/>
            <ac:cxnSpMk id="15" creationId="{993F4FCB-6C80-4C70-9E5D-3977ADA61950}"/>
          </ac:cxnSpMkLst>
        </pc:cxnChg>
        <pc:cxnChg chg="add mod">
          <ac:chgData name="VARATTAYA ROJANARACHNEEKORN" userId="4a2d9fdd-96b1-484e-bc7b-2033fbda49fb" providerId="ADAL" clId="{170A4D1D-69D7-46BD-97A8-8435349D36AA}" dt="2021-09-24T14:57:45.092" v="814" actId="1036"/>
          <ac:cxnSpMkLst>
            <pc:docMk/>
            <pc:sldMk cId="2712230929" sldId="258"/>
            <ac:cxnSpMk id="18" creationId="{1369200F-840F-4A55-AC12-CB83B4C5FBAE}"/>
          </ac:cxnSpMkLst>
        </pc:cxnChg>
        <pc:cxnChg chg="mod">
          <ac:chgData name="VARATTAYA ROJANARACHNEEKORN" userId="4a2d9fdd-96b1-484e-bc7b-2033fbda49fb" providerId="ADAL" clId="{170A4D1D-69D7-46BD-97A8-8435349D36AA}" dt="2021-09-24T14:57:45.092" v="814" actId="1036"/>
          <ac:cxnSpMkLst>
            <pc:docMk/>
            <pc:sldMk cId="2712230929" sldId="258"/>
            <ac:cxnSpMk id="19" creationId="{25E774F5-2342-4163-AC08-ADD07A6BE920}"/>
          </ac:cxnSpMkLst>
        </pc:cxnChg>
        <pc:cxnChg chg="del mod">
          <ac:chgData name="VARATTAYA ROJANARACHNEEKORN" userId="4a2d9fdd-96b1-484e-bc7b-2033fbda49fb" providerId="ADAL" clId="{170A4D1D-69D7-46BD-97A8-8435349D36AA}" dt="2021-09-25T02:32:43.357" v="1911" actId="478"/>
          <ac:cxnSpMkLst>
            <pc:docMk/>
            <pc:sldMk cId="2712230929" sldId="258"/>
            <ac:cxnSpMk id="20" creationId="{D66E740B-947C-452D-904E-634C996068EF}"/>
          </ac:cxnSpMkLst>
        </pc:cxnChg>
        <pc:cxnChg chg="add mod">
          <ac:chgData name="VARATTAYA ROJANARACHNEEKORN" userId="4a2d9fdd-96b1-484e-bc7b-2033fbda49fb" providerId="ADAL" clId="{170A4D1D-69D7-46BD-97A8-8435349D36AA}" dt="2021-09-25T02:32:46.139" v="1912" actId="14100"/>
          <ac:cxnSpMkLst>
            <pc:docMk/>
            <pc:sldMk cId="2712230929" sldId="258"/>
            <ac:cxnSpMk id="21" creationId="{C6B0EA30-69F9-405E-A004-3BC3CC9D9C14}"/>
          </ac:cxnSpMkLst>
        </pc:cxnChg>
      </pc:sldChg>
      <pc:sldChg chg="addSp delSp modSp mod ord modShow">
        <pc:chgData name="VARATTAYA ROJANARACHNEEKORN" userId="4a2d9fdd-96b1-484e-bc7b-2033fbda49fb" providerId="ADAL" clId="{170A4D1D-69D7-46BD-97A8-8435349D36AA}" dt="2021-09-24T14:35:31.250" v="594" actId="729"/>
        <pc:sldMkLst>
          <pc:docMk/>
          <pc:sldMk cId="2745195791" sldId="259"/>
        </pc:sldMkLst>
        <pc:spChg chg="del">
          <ac:chgData name="VARATTAYA ROJANARACHNEEKORN" userId="4a2d9fdd-96b1-484e-bc7b-2033fbda49fb" providerId="ADAL" clId="{170A4D1D-69D7-46BD-97A8-8435349D36AA}" dt="2021-09-10T15:29:07.594" v="116" actId="478"/>
          <ac:spMkLst>
            <pc:docMk/>
            <pc:sldMk cId="2745195791" sldId="259"/>
            <ac:spMk id="2" creationId="{8D725A43-4D0C-4DFA-8020-ADF92A767E19}"/>
          </ac:spMkLst>
        </pc:spChg>
        <pc:spChg chg="del">
          <ac:chgData name="VARATTAYA ROJANARACHNEEKORN" userId="4a2d9fdd-96b1-484e-bc7b-2033fbda49fb" providerId="ADAL" clId="{170A4D1D-69D7-46BD-97A8-8435349D36AA}" dt="2021-09-10T15:29:08.277" v="117" actId="478"/>
          <ac:spMkLst>
            <pc:docMk/>
            <pc:sldMk cId="2745195791" sldId="259"/>
            <ac:spMk id="3" creationId="{498CC7CE-D51F-43BB-B195-09A77DFC2AB4}"/>
          </ac:spMkLst>
        </pc:spChg>
        <pc:spChg chg="add mod">
          <ac:chgData name="VARATTAYA ROJANARACHNEEKORN" userId="4a2d9fdd-96b1-484e-bc7b-2033fbda49fb" providerId="ADAL" clId="{170A4D1D-69D7-46BD-97A8-8435349D36AA}" dt="2021-09-10T15:29:51.995" v="128" actId="1076"/>
          <ac:spMkLst>
            <pc:docMk/>
            <pc:sldMk cId="2745195791" sldId="259"/>
            <ac:spMk id="4" creationId="{2967F92A-D18E-4BDB-AF3B-3AC66B0291BB}"/>
          </ac:spMkLst>
        </pc:spChg>
        <pc:spChg chg="add mod">
          <ac:chgData name="VARATTAYA ROJANARACHNEEKORN" userId="4a2d9fdd-96b1-484e-bc7b-2033fbda49fb" providerId="ADAL" clId="{170A4D1D-69D7-46BD-97A8-8435349D36AA}" dt="2021-09-10T15:30:07.966" v="129"/>
          <ac:spMkLst>
            <pc:docMk/>
            <pc:sldMk cId="2745195791" sldId="259"/>
            <ac:spMk id="5" creationId="{4D5CC616-427C-4BEF-9DFE-8A26AAE46059}"/>
          </ac:spMkLst>
        </pc:spChg>
        <pc:spChg chg="add mod">
          <ac:chgData name="VARATTAYA ROJANARACHNEEKORN" userId="4a2d9fdd-96b1-484e-bc7b-2033fbda49fb" providerId="ADAL" clId="{170A4D1D-69D7-46BD-97A8-8435349D36AA}" dt="2021-09-10T15:30:07.966" v="129"/>
          <ac:spMkLst>
            <pc:docMk/>
            <pc:sldMk cId="2745195791" sldId="259"/>
            <ac:spMk id="6" creationId="{1199CC25-5B27-41B1-B538-840BB050190C}"/>
          </ac:spMkLst>
        </pc:spChg>
        <pc:spChg chg="add mod">
          <ac:chgData name="VARATTAYA ROJANARACHNEEKORN" userId="4a2d9fdd-96b1-484e-bc7b-2033fbda49fb" providerId="ADAL" clId="{170A4D1D-69D7-46BD-97A8-8435349D36AA}" dt="2021-09-10T15:30:07.966" v="129"/>
          <ac:spMkLst>
            <pc:docMk/>
            <pc:sldMk cId="2745195791" sldId="259"/>
            <ac:spMk id="7" creationId="{B171D531-1A12-4847-B20A-6BCA03310FBA}"/>
          </ac:spMkLst>
        </pc:spChg>
        <pc:spChg chg="add mod">
          <ac:chgData name="VARATTAYA ROJANARACHNEEKORN" userId="4a2d9fdd-96b1-484e-bc7b-2033fbda49fb" providerId="ADAL" clId="{170A4D1D-69D7-46BD-97A8-8435349D36AA}" dt="2021-09-10T15:30:07.966" v="129"/>
          <ac:spMkLst>
            <pc:docMk/>
            <pc:sldMk cId="2745195791" sldId="259"/>
            <ac:spMk id="8" creationId="{47480170-2D86-4A71-99A6-DDC2B0531CD4}"/>
          </ac:spMkLst>
        </pc:spChg>
        <pc:spChg chg="add mod">
          <ac:chgData name="VARATTAYA ROJANARACHNEEKORN" userId="4a2d9fdd-96b1-484e-bc7b-2033fbda49fb" providerId="ADAL" clId="{170A4D1D-69D7-46BD-97A8-8435349D36AA}" dt="2021-09-10T15:35:13.155" v="181" actId="20577"/>
          <ac:spMkLst>
            <pc:docMk/>
            <pc:sldMk cId="2745195791" sldId="259"/>
            <ac:spMk id="9" creationId="{4C5D7F11-2421-46B0-91F8-16E4A362B2B9}"/>
          </ac:spMkLst>
        </pc:spChg>
        <pc:spChg chg="add mod">
          <ac:chgData name="VARATTAYA ROJANARACHNEEKORN" userId="4a2d9fdd-96b1-484e-bc7b-2033fbda49fb" providerId="ADAL" clId="{170A4D1D-69D7-46BD-97A8-8435349D36AA}" dt="2021-09-10T15:30:07.966" v="129"/>
          <ac:spMkLst>
            <pc:docMk/>
            <pc:sldMk cId="2745195791" sldId="259"/>
            <ac:spMk id="10" creationId="{88EF52D3-51D8-41B4-86FE-FF62DD08F395}"/>
          </ac:spMkLst>
        </pc:spChg>
        <pc:spChg chg="add mod">
          <ac:chgData name="VARATTAYA ROJANARACHNEEKORN" userId="4a2d9fdd-96b1-484e-bc7b-2033fbda49fb" providerId="ADAL" clId="{170A4D1D-69D7-46BD-97A8-8435349D36AA}" dt="2021-09-10T15:30:07.966" v="129"/>
          <ac:spMkLst>
            <pc:docMk/>
            <pc:sldMk cId="2745195791" sldId="259"/>
            <ac:spMk id="11" creationId="{F4FC573B-AA7E-4471-B504-D7085F711E9F}"/>
          </ac:spMkLst>
        </pc:spChg>
        <pc:spChg chg="add mod">
          <ac:chgData name="VARATTAYA ROJANARACHNEEKORN" userId="4a2d9fdd-96b1-484e-bc7b-2033fbda49fb" providerId="ADAL" clId="{170A4D1D-69D7-46BD-97A8-8435349D36AA}" dt="2021-09-10T15:30:07.966" v="129"/>
          <ac:spMkLst>
            <pc:docMk/>
            <pc:sldMk cId="2745195791" sldId="259"/>
            <ac:spMk id="13" creationId="{8194111D-4D4E-4AD1-8340-0F52084A364C}"/>
          </ac:spMkLst>
        </pc:spChg>
        <pc:spChg chg="add mod">
          <ac:chgData name="VARATTAYA ROJANARACHNEEKORN" userId="4a2d9fdd-96b1-484e-bc7b-2033fbda49fb" providerId="ADAL" clId="{170A4D1D-69D7-46BD-97A8-8435349D36AA}" dt="2021-09-10T15:30:07.966" v="129"/>
          <ac:spMkLst>
            <pc:docMk/>
            <pc:sldMk cId="2745195791" sldId="259"/>
            <ac:spMk id="15" creationId="{F85433C3-BA2E-4884-9FB9-F37960AC30EF}"/>
          </ac:spMkLst>
        </pc:spChg>
        <pc:spChg chg="add mod">
          <ac:chgData name="VARATTAYA ROJANARACHNEEKORN" userId="4a2d9fdd-96b1-484e-bc7b-2033fbda49fb" providerId="ADAL" clId="{170A4D1D-69D7-46BD-97A8-8435349D36AA}" dt="2021-09-10T15:30:07.966" v="129"/>
          <ac:spMkLst>
            <pc:docMk/>
            <pc:sldMk cId="2745195791" sldId="259"/>
            <ac:spMk id="16" creationId="{169B8CCD-EF42-488E-BCC0-B6BD907361AD}"/>
          </ac:spMkLst>
        </pc:spChg>
        <pc:spChg chg="add mod">
          <ac:chgData name="VARATTAYA ROJANARACHNEEKORN" userId="4a2d9fdd-96b1-484e-bc7b-2033fbda49fb" providerId="ADAL" clId="{170A4D1D-69D7-46BD-97A8-8435349D36AA}" dt="2021-09-10T15:30:07.966" v="129"/>
          <ac:spMkLst>
            <pc:docMk/>
            <pc:sldMk cId="2745195791" sldId="259"/>
            <ac:spMk id="19" creationId="{357D93FB-0088-4F80-82EC-9BC000A35A81}"/>
          </ac:spMkLst>
        </pc:spChg>
        <pc:spChg chg="add mod">
          <ac:chgData name="VARATTAYA ROJANARACHNEEKORN" userId="4a2d9fdd-96b1-484e-bc7b-2033fbda49fb" providerId="ADAL" clId="{170A4D1D-69D7-46BD-97A8-8435349D36AA}" dt="2021-09-10T15:35:01.197" v="161" actId="1076"/>
          <ac:spMkLst>
            <pc:docMk/>
            <pc:sldMk cId="2745195791" sldId="259"/>
            <ac:spMk id="21" creationId="{7DAA8F31-54C9-4CE2-9ACA-D6B80F352C66}"/>
          </ac:spMkLst>
        </pc:spChg>
        <pc:cxnChg chg="add mod">
          <ac:chgData name="VARATTAYA ROJANARACHNEEKORN" userId="4a2d9fdd-96b1-484e-bc7b-2033fbda49fb" providerId="ADAL" clId="{170A4D1D-69D7-46BD-97A8-8435349D36AA}" dt="2021-09-10T15:30:07.966" v="129"/>
          <ac:cxnSpMkLst>
            <pc:docMk/>
            <pc:sldMk cId="2745195791" sldId="259"/>
            <ac:cxnSpMk id="12" creationId="{A83638A5-B093-4EF6-BC17-421F5A8AA2F1}"/>
          </ac:cxnSpMkLst>
        </pc:cxnChg>
        <pc:cxnChg chg="add mod">
          <ac:chgData name="VARATTAYA ROJANARACHNEEKORN" userId="4a2d9fdd-96b1-484e-bc7b-2033fbda49fb" providerId="ADAL" clId="{170A4D1D-69D7-46BD-97A8-8435349D36AA}" dt="2021-09-10T15:35:21.134" v="182" actId="14100"/>
          <ac:cxnSpMkLst>
            <pc:docMk/>
            <pc:sldMk cId="2745195791" sldId="259"/>
            <ac:cxnSpMk id="14" creationId="{9BF5626C-21CC-4501-8A42-0832A9DF206B}"/>
          </ac:cxnSpMkLst>
        </pc:cxnChg>
        <pc:cxnChg chg="add mod">
          <ac:chgData name="VARATTAYA ROJANARACHNEEKORN" userId="4a2d9fdd-96b1-484e-bc7b-2033fbda49fb" providerId="ADAL" clId="{170A4D1D-69D7-46BD-97A8-8435349D36AA}" dt="2021-09-10T15:30:07.966" v="129"/>
          <ac:cxnSpMkLst>
            <pc:docMk/>
            <pc:sldMk cId="2745195791" sldId="259"/>
            <ac:cxnSpMk id="17" creationId="{DDCFCCC3-F189-40E5-941B-41CE0AD1997B}"/>
          </ac:cxnSpMkLst>
        </pc:cxnChg>
        <pc:cxnChg chg="add mod">
          <ac:chgData name="VARATTAYA ROJANARACHNEEKORN" userId="4a2d9fdd-96b1-484e-bc7b-2033fbda49fb" providerId="ADAL" clId="{170A4D1D-69D7-46BD-97A8-8435349D36AA}" dt="2021-09-10T15:30:07.966" v="129"/>
          <ac:cxnSpMkLst>
            <pc:docMk/>
            <pc:sldMk cId="2745195791" sldId="259"/>
            <ac:cxnSpMk id="18" creationId="{0E3CB419-4DE0-4AF2-9923-2399D4904FE5}"/>
          </ac:cxnSpMkLst>
        </pc:cxnChg>
        <pc:cxnChg chg="add mod">
          <ac:chgData name="VARATTAYA ROJANARACHNEEKORN" userId="4a2d9fdd-96b1-484e-bc7b-2033fbda49fb" providerId="ADAL" clId="{170A4D1D-69D7-46BD-97A8-8435349D36AA}" dt="2021-09-10T15:30:07.966" v="129"/>
          <ac:cxnSpMkLst>
            <pc:docMk/>
            <pc:sldMk cId="2745195791" sldId="259"/>
            <ac:cxnSpMk id="20" creationId="{3ACC0936-9DE1-4FE3-A3F9-CC2397ED72CF}"/>
          </ac:cxnSpMkLst>
        </pc:cxnChg>
      </pc:sldChg>
      <pc:sldChg chg="addSp delSp modSp mod ord setBg">
        <pc:chgData name="VARATTAYA ROJANARACHNEEKORN" userId="4a2d9fdd-96b1-484e-bc7b-2033fbda49fb" providerId="ADAL" clId="{170A4D1D-69D7-46BD-97A8-8435349D36AA}" dt="2021-09-25T02:47:55.558" v="1913" actId="164"/>
        <pc:sldMkLst>
          <pc:docMk/>
          <pc:sldMk cId="2026125005" sldId="260"/>
        </pc:sldMkLst>
        <pc:spChg chg="add del">
          <ac:chgData name="VARATTAYA ROJANARACHNEEKORN" userId="4a2d9fdd-96b1-484e-bc7b-2033fbda49fb" providerId="ADAL" clId="{170A4D1D-69D7-46BD-97A8-8435349D36AA}" dt="2021-09-24T14:02:36.617" v="234" actId="22"/>
          <ac:spMkLst>
            <pc:docMk/>
            <pc:sldMk cId="2026125005" sldId="260"/>
            <ac:spMk id="5" creationId="{5B8D98A1-8E37-4B38-8DB2-3FB34E70EF65}"/>
          </ac:spMkLst>
        </pc:spChg>
        <pc:spChg chg="add del mod">
          <ac:chgData name="VARATTAYA ROJANARACHNEEKORN" userId="4a2d9fdd-96b1-484e-bc7b-2033fbda49fb" providerId="ADAL" clId="{170A4D1D-69D7-46BD-97A8-8435349D36AA}" dt="2021-09-24T16:32:40.604" v="1678" actId="21"/>
          <ac:spMkLst>
            <pc:docMk/>
            <pc:sldMk cId="2026125005" sldId="260"/>
            <ac:spMk id="6" creationId="{6DC38D06-303A-4E95-814C-7C66C9100596}"/>
          </ac:spMkLst>
        </pc:spChg>
        <pc:spChg chg="add del mod">
          <ac:chgData name="VARATTAYA ROJANARACHNEEKORN" userId="4a2d9fdd-96b1-484e-bc7b-2033fbda49fb" providerId="ADAL" clId="{170A4D1D-69D7-46BD-97A8-8435349D36AA}" dt="2021-09-24T16:18:22.174" v="1474" actId="478"/>
          <ac:spMkLst>
            <pc:docMk/>
            <pc:sldMk cId="2026125005" sldId="260"/>
            <ac:spMk id="7" creationId="{A21C881E-CC5A-4AEC-BF37-63E920D93E89}"/>
          </ac:spMkLst>
        </pc:spChg>
        <pc:spChg chg="add mod">
          <ac:chgData name="VARATTAYA ROJANARACHNEEKORN" userId="4a2d9fdd-96b1-484e-bc7b-2033fbda49fb" providerId="ADAL" clId="{170A4D1D-69D7-46BD-97A8-8435349D36AA}" dt="2021-09-25T02:47:55.558" v="1913" actId="164"/>
          <ac:spMkLst>
            <pc:docMk/>
            <pc:sldMk cId="2026125005" sldId="260"/>
            <ac:spMk id="8" creationId="{6503EC6B-4022-410B-AB71-730661CCB682}"/>
          </ac:spMkLst>
        </pc:spChg>
        <pc:spChg chg="add">
          <ac:chgData name="VARATTAYA ROJANARACHNEEKORN" userId="4a2d9fdd-96b1-484e-bc7b-2033fbda49fb" providerId="ADAL" clId="{170A4D1D-69D7-46BD-97A8-8435349D36AA}" dt="2021-09-24T15:53:34.473" v="1192" actId="26606"/>
          <ac:spMkLst>
            <pc:docMk/>
            <pc:sldMk cId="2026125005" sldId="260"/>
            <ac:spMk id="73" creationId="{42A4FC2C-047E-45A5-965D-8E1E3BF09BC6}"/>
          </ac:spMkLst>
        </pc:spChg>
        <pc:grpChg chg="add mod">
          <ac:chgData name="VARATTAYA ROJANARACHNEEKORN" userId="4a2d9fdd-96b1-484e-bc7b-2033fbda49fb" providerId="ADAL" clId="{170A4D1D-69D7-46BD-97A8-8435349D36AA}" dt="2021-09-25T02:47:55.558" v="1913" actId="164"/>
          <ac:grpSpMkLst>
            <pc:docMk/>
            <pc:sldMk cId="2026125005" sldId="260"/>
            <ac:grpSpMk id="2" creationId="{7146832C-5478-46F5-88D8-213C09CF91FD}"/>
          </ac:grpSpMkLst>
        </pc:grpChg>
        <pc:picChg chg="add del mod">
          <ac:chgData name="VARATTAYA ROJANARACHNEEKORN" userId="4a2d9fdd-96b1-484e-bc7b-2033fbda49fb" providerId="ADAL" clId="{170A4D1D-69D7-46BD-97A8-8435349D36AA}" dt="2021-09-24T13:58:58.486" v="216" actId="478"/>
          <ac:picMkLst>
            <pc:docMk/>
            <pc:sldMk cId="2026125005" sldId="260"/>
            <ac:picMk id="3" creationId="{A658A84E-ABCF-4991-A58B-2BE2DD0FDF8F}"/>
          </ac:picMkLst>
        </pc:picChg>
        <pc:picChg chg="del">
          <ac:chgData name="VARATTAYA ROJANARACHNEEKORN" userId="4a2d9fdd-96b1-484e-bc7b-2033fbda49fb" providerId="ADAL" clId="{170A4D1D-69D7-46BD-97A8-8435349D36AA}" dt="2021-09-24T13:58:59.910" v="217" actId="478"/>
          <ac:picMkLst>
            <pc:docMk/>
            <pc:sldMk cId="2026125005" sldId="260"/>
            <ac:picMk id="4" creationId="{8E8C962B-4D5D-4123-AFD7-EC109B402C18}"/>
          </ac:picMkLst>
        </pc:picChg>
        <pc:picChg chg="add del mod">
          <ac:chgData name="VARATTAYA ROJANARACHNEEKORN" userId="4a2d9fdd-96b1-484e-bc7b-2033fbda49fb" providerId="ADAL" clId="{170A4D1D-69D7-46BD-97A8-8435349D36AA}" dt="2021-09-24T15:45:46.839" v="1085" actId="478"/>
          <ac:picMkLst>
            <pc:docMk/>
            <pc:sldMk cId="2026125005" sldId="260"/>
            <ac:picMk id="6146" creationId="{D07C79A9-E365-4694-8CC5-9B6CD3C4751F}"/>
          </ac:picMkLst>
        </pc:picChg>
        <pc:picChg chg="add mod">
          <ac:chgData name="VARATTAYA ROJANARACHNEEKORN" userId="4a2d9fdd-96b1-484e-bc7b-2033fbda49fb" providerId="ADAL" clId="{170A4D1D-69D7-46BD-97A8-8435349D36AA}" dt="2021-09-25T02:47:55.558" v="1913" actId="164"/>
          <ac:picMkLst>
            <pc:docMk/>
            <pc:sldMk cId="2026125005" sldId="260"/>
            <ac:picMk id="6148" creationId="{643E2857-B014-43B9-ADEA-8F779B2AAAAC}"/>
          </ac:picMkLst>
        </pc:picChg>
      </pc:sldChg>
      <pc:sldChg chg="addSp delSp modSp add mod">
        <pc:chgData name="VARATTAYA ROJANARACHNEEKORN" userId="4a2d9fdd-96b1-484e-bc7b-2033fbda49fb" providerId="ADAL" clId="{170A4D1D-69D7-46BD-97A8-8435349D36AA}" dt="2021-09-25T02:30:12" v="1910" actId="14100"/>
        <pc:sldMkLst>
          <pc:docMk/>
          <pc:sldMk cId="3931234408" sldId="261"/>
        </pc:sldMkLst>
        <pc:spChg chg="mod">
          <ac:chgData name="VARATTAYA ROJANARACHNEEKORN" userId="4a2d9fdd-96b1-484e-bc7b-2033fbda49fb" providerId="ADAL" clId="{170A4D1D-69D7-46BD-97A8-8435349D36AA}" dt="2021-09-24T16:44:06.612" v="1730" actId="1076"/>
          <ac:spMkLst>
            <pc:docMk/>
            <pc:sldMk cId="3931234408" sldId="261"/>
            <ac:spMk id="4" creationId="{2967F92A-D18E-4BDB-AF3B-3AC66B0291BB}"/>
          </ac:spMkLst>
        </pc:spChg>
        <pc:spChg chg="mod">
          <ac:chgData name="VARATTAYA ROJANARACHNEEKORN" userId="4a2d9fdd-96b1-484e-bc7b-2033fbda49fb" providerId="ADAL" clId="{170A4D1D-69D7-46BD-97A8-8435349D36AA}" dt="2021-09-24T16:43:48.752" v="1727" actId="1036"/>
          <ac:spMkLst>
            <pc:docMk/>
            <pc:sldMk cId="3931234408" sldId="261"/>
            <ac:spMk id="5" creationId="{4D5CC616-427C-4BEF-9DFE-8A26AAE46059}"/>
          </ac:spMkLst>
        </pc:spChg>
        <pc:spChg chg="mod">
          <ac:chgData name="VARATTAYA ROJANARACHNEEKORN" userId="4a2d9fdd-96b1-484e-bc7b-2033fbda49fb" providerId="ADAL" clId="{170A4D1D-69D7-46BD-97A8-8435349D36AA}" dt="2021-09-25T02:30:12" v="1910" actId="14100"/>
          <ac:spMkLst>
            <pc:docMk/>
            <pc:sldMk cId="3931234408" sldId="261"/>
            <ac:spMk id="6" creationId="{1199CC25-5B27-41B1-B538-840BB050190C}"/>
          </ac:spMkLst>
        </pc:spChg>
        <pc:spChg chg="mod">
          <ac:chgData name="VARATTAYA ROJANARACHNEEKORN" userId="4a2d9fdd-96b1-484e-bc7b-2033fbda49fb" providerId="ADAL" clId="{170A4D1D-69D7-46BD-97A8-8435349D36AA}" dt="2021-09-24T16:43:48.752" v="1727" actId="1036"/>
          <ac:spMkLst>
            <pc:docMk/>
            <pc:sldMk cId="3931234408" sldId="261"/>
            <ac:spMk id="7" creationId="{B171D531-1A12-4847-B20A-6BCA03310FBA}"/>
          </ac:spMkLst>
        </pc:spChg>
        <pc:spChg chg="del mod">
          <ac:chgData name="VARATTAYA ROJANARACHNEEKORN" userId="4a2d9fdd-96b1-484e-bc7b-2033fbda49fb" providerId="ADAL" clId="{170A4D1D-69D7-46BD-97A8-8435349D36AA}" dt="2021-09-24T15:46:30.835" v="1093" actId="478"/>
          <ac:spMkLst>
            <pc:docMk/>
            <pc:sldMk cId="3931234408" sldId="261"/>
            <ac:spMk id="8" creationId="{47480170-2D86-4A71-99A6-DDC2B0531CD4}"/>
          </ac:spMkLst>
        </pc:spChg>
        <pc:spChg chg="mod">
          <ac:chgData name="VARATTAYA ROJANARACHNEEKORN" userId="4a2d9fdd-96b1-484e-bc7b-2033fbda49fb" providerId="ADAL" clId="{170A4D1D-69D7-46BD-97A8-8435349D36AA}" dt="2021-09-24T16:43:48.752" v="1727" actId="1036"/>
          <ac:spMkLst>
            <pc:docMk/>
            <pc:sldMk cId="3931234408" sldId="261"/>
            <ac:spMk id="9" creationId="{4C5D7F11-2421-46B0-91F8-16E4A362B2B9}"/>
          </ac:spMkLst>
        </pc:spChg>
        <pc:spChg chg="del">
          <ac:chgData name="VARATTAYA ROJANARACHNEEKORN" userId="4a2d9fdd-96b1-484e-bc7b-2033fbda49fb" providerId="ADAL" clId="{170A4D1D-69D7-46BD-97A8-8435349D36AA}" dt="2021-09-24T15:38:58.250" v="995" actId="478"/>
          <ac:spMkLst>
            <pc:docMk/>
            <pc:sldMk cId="3931234408" sldId="261"/>
            <ac:spMk id="10" creationId="{88EF52D3-51D8-41B4-86FE-FF62DD08F395}"/>
          </ac:spMkLst>
        </pc:spChg>
        <pc:spChg chg="mod">
          <ac:chgData name="VARATTAYA ROJANARACHNEEKORN" userId="4a2d9fdd-96b1-484e-bc7b-2033fbda49fb" providerId="ADAL" clId="{170A4D1D-69D7-46BD-97A8-8435349D36AA}" dt="2021-09-24T16:43:48.752" v="1727" actId="1036"/>
          <ac:spMkLst>
            <pc:docMk/>
            <pc:sldMk cId="3931234408" sldId="261"/>
            <ac:spMk id="11" creationId="{F4FC573B-AA7E-4471-B504-D7085F711E9F}"/>
          </ac:spMkLst>
        </pc:spChg>
        <pc:spChg chg="mod">
          <ac:chgData name="VARATTAYA ROJANARACHNEEKORN" userId="4a2d9fdd-96b1-484e-bc7b-2033fbda49fb" providerId="ADAL" clId="{170A4D1D-69D7-46BD-97A8-8435349D36AA}" dt="2021-09-24T16:43:48.752" v="1727" actId="1036"/>
          <ac:spMkLst>
            <pc:docMk/>
            <pc:sldMk cId="3931234408" sldId="261"/>
            <ac:spMk id="13" creationId="{8194111D-4D4E-4AD1-8340-0F52084A364C}"/>
          </ac:spMkLst>
        </pc:spChg>
        <pc:spChg chg="add del mod">
          <ac:chgData name="VARATTAYA ROJANARACHNEEKORN" userId="4a2d9fdd-96b1-484e-bc7b-2033fbda49fb" providerId="ADAL" clId="{170A4D1D-69D7-46BD-97A8-8435349D36AA}" dt="2021-09-24T15:56:37.360" v="1261" actId="478"/>
          <ac:spMkLst>
            <pc:docMk/>
            <pc:sldMk cId="3931234408" sldId="261"/>
            <ac:spMk id="15" creationId="{F85433C3-BA2E-4884-9FB9-F37960AC30EF}"/>
          </ac:spMkLst>
        </pc:spChg>
        <pc:spChg chg="del mod">
          <ac:chgData name="VARATTAYA ROJANARACHNEEKORN" userId="4a2d9fdd-96b1-484e-bc7b-2033fbda49fb" providerId="ADAL" clId="{170A4D1D-69D7-46BD-97A8-8435349D36AA}" dt="2021-09-24T15:55:26.650" v="1233" actId="478"/>
          <ac:spMkLst>
            <pc:docMk/>
            <pc:sldMk cId="3931234408" sldId="261"/>
            <ac:spMk id="16" creationId="{169B8CCD-EF42-488E-BCC0-B6BD907361AD}"/>
          </ac:spMkLst>
        </pc:spChg>
        <pc:spChg chg="mod">
          <ac:chgData name="VARATTAYA ROJANARACHNEEKORN" userId="4a2d9fdd-96b1-484e-bc7b-2033fbda49fb" providerId="ADAL" clId="{170A4D1D-69D7-46BD-97A8-8435349D36AA}" dt="2021-09-24T16:43:48.752" v="1727" actId="1036"/>
          <ac:spMkLst>
            <pc:docMk/>
            <pc:sldMk cId="3931234408" sldId="261"/>
            <ac:spMk id="19" creationId="{357D93FB-0088-4F80-82EC-9BC000A35A81}"/>
          </ac:spMkLst>
        </pc:spChg>
        <pc:spChg chg="add del mod">
          <ac:chgData name="VARATTAYA ROJANARACHNEEKORN" userId="4a2d9fdd-96b1-484e-bc7b-2033fbda49fb" providerId="ADAL" clId="{170A4D1D-69D7-46BD-97A8-8435349D36AA}" dt="2021-09-25T02:28:52.516" v="1905" actId="478"/>
          <ac:spMkLst>
            <pc:docMk/>
            <pc:sldMk cId="3931234408" sldId="261"/>
            <ac:spMk id="20" creationId="{4D1A77D9-E471-4D12-B269-2CC9B69DA2C6}"/>
          </ac:spMkLst>
        </pc:spChg>
        <pc:spChg chg="mod">
          <ac:chgData name="VARATTAYA ROJANARACHNEEKORN" userId="4a2d9fdd-96b1-484e-bc7b-2033fbda49fb" providerId="ADAL" clId="{170A4D1D-69D7-46BD-97A8-8435349D36AA}" dt="2021-09-25T02:28:56.519" v="1906" actId="1076"/>
          <ac:spMkLst>
            <pc:docMk/>
            <pc:sldMk cId="3931234408" sldId="261"/>
            <ac:spMk id="21" creationId="{7DAA8F31-54C9-4CE2-9ACA-D6B80F352C66}"/>
          </ac:spMkLst>
        </pc:spChg>
        <pc:spChg chg="add mod">
          <ac:chgData name="VARATTAYA ROJANARACHNEEKORN" userId="4a2d9fdd-96b1-484e-bc7b-2033fbda49fb" providerId="ADAL" clId="{170A4D1D-69D7-46BD-97A8-8435349D36AA}" dt="2021-09-24T16:43:48.752" v="1727" actId="1036"/>
          <ac:spMkLst>
            <pc:docMk/>
            <pc:sldMk cId="3931234408" sldId="261"/>
            <ac:spMk id="25" creationId="{262E3165-0B4C-4139-B554-E0311A65D19F}"/>
          </ac:spMkLst>
        </pc:spChg>
        <pc:spChg chg="add del mod">
          <ac:chgData name="VARATTAYA ROJANARACHNEEKORN" userId="4a2d9fdd-96b1-484e-bc7b-2033fbda49fb" providerId="ADAL" clId="{170A4D1D-69D7-46BD-97A8-8435349D36AA}" dt="2021-09-25T02:08:26.551" v="1790" actId="478"/>
          <ac:spMkLst>
            <pc:docMk/>
            <pc:sldMk cId="3931234408" sldId="261"/>
            <ac:spMk id="26" creationId="{4A9FA9D1-1CA9-418D-863A-ED3C3B7F5420}"/>
          </ac:spMkLst>
        </pc:spChg>
        <pc:picChg chg="add mod">
          <ac:chgData name="VARATTAYA ROJANARACHNEEKORN" userId="4a2d9fdd-96b1-484e-bc7b-2033fbda49fb" providerId="ADAL" clId="{170A4D1D-69D7-46BD-97A8-8435349D36AA}" dt="2021-09-25T02:29:44.962" v="1908" actId="1076"/>
          <ac:picMkLst>
            <pc:docMk/>
            <pc:sldMk cId="3931234408" sldId="261"/>
            <ac:picMk id="22" creationId="{C1189999-2FF9-4D3F-8620-1E436D4999B5}"/>
          </ac:picMkLst>
        </pc:picChg>
        <pc:picChg chg="add del">
          <ac:chgData name="VARATTAYA ROJANARACHNEEKORN" userId="4a2d9fdd-96b1-484e-bc7b-2033fbda49fb" providerId="ADAL" clId="{170A4D1D-69D7-46BD-97A8-8435349D36AA}" dt="2021-09-24T15:37:55.400" v="990" actId="478"/>
          <ac:picMkLst>
            <pc:docMk/>
            <pc:sldMk cId="3931234408" sldId="261"/>
            <ac:picMk id="3074" creationId="{C3780AB7-4889-4A56-8197-882DCDF27EA6}"/>
          </ac:picMkLst>
        </pc:picChg>
        <pc:picChg chg="add mod">
          <ac:chgData name="VARATTAYA ROJANARACHNEEKORN" userId="4a2d9fdd-96b1-484e-bc7b-2033fbda49fb" providerId="ADAL" clId="{170A4D1D-69D7-46BD-97A8-8435349D36AA}" dt="2021-09-25T02:29:51.265" v="1909" actId="1076"/>
          <ac:picMkLst>
            <pc:docMk/>
            <pc:sldMk cId="3931234408" sldId="261"/>
            <ac:picMk id="3076" creationId="{979B8026-F250-4102-A64E-4287A983C65B}"/>
          </ac:picMkLst>
        </pc:picChg>
        <pc:picChg chg="add del mod">
          <ac:chgData name="VARATTAYA ROJANARACHNEEKORN" userId="4a2d9fdd-96b1-484e-bc7b-2033fbda49fb" providerId="ADAL" clId="{170A4D1D-69D7-46BD-97A8-8435349D36AA}" dt="2021-09-24T16:43:48.752" v="1727" actId="1036"/>
          <ac:picMkLst>
            <pc:docMk/>
            <pc:sldMk cId="3931234408" sldId="261"/>
            <ac:picMk id="3078" creationId="{A945A45E-9730-45B3-A831-9303E761542F}"/>
          </ac:picMkLst>
        </pc:picChg>
        <pc:cxnChg chg="mod">
          <ac:chgData name="VARATTAYA ROJANARACHNEEKORN" userId="4a2d9fdd-96b1-484e-bc7b-2033fbda49fb" providerId="ADAL" clId="{170A4D1D-69D7-46BD-97A8-8435349D36AA}" dt="2021-09-24T16:43:48.752" v="1727" actId="1036"/>
          <ac:cxnSpMkLst>
            <pc:docMk/>
            <pc:sldMk cId="3931234408" sldId="261"/>
            <ac:cxnSpMk id="12" creationId="{A83638A5-B093-4EF6-BC17-421F5A8AA2F1}"/>
          </ac:cxnSpMkLst>
        </pc:cxnChg>
        <pc:cxnChg chg="add del mod ord">
          <ac:chgData name="VARATTAYA ROJANARACHNEEKORN" userId="4a2d9fdd-96b1-484e-bc7b-2033fbda49fb" providerId="ADAL" clId="{170A4D1D-69D7-46BD-97A8-8435349D36AA}" dt="2021-09-24T16:43:48.752" v="1727" actId="1036"/>
          <ac:cxnSpMkLst>
            <pc:docMk/>
            <pc:sldMk cId="3931234408" sldId="261"/>
            <ac:cxnSpMk id="14" creationId="{9BF5626C-21CC-4501-8A42-0832A9DF206B}"/>
          </ac:cxnSpMkLst>
        </pc:cxnChg>
        <pc:cxnChg chg="mod">
          <ac:chgData name="VARATTAYA ROJANARACHNEEKORN" userId="4a2d9fdd-96b1-484e-bc7b-2033fbda49fb" providerId="ADAL" clId="{170A4D1D-69D7-46BD-97A8-8435349D36AA}" dt="2021-09-24T16:43:48.752" v="1727" actId="1036"/>
          <ac:cxnSpMkLst>
            <pc:docMk/>
            <pc:sldMk cId="3931234408" sldId="261"/>
            <ac:cxnSpMk id="17" creationId="{DDCFCCC3-F189-40E5-941B-41CE0AD1997B}"/>
          </ac:cxnSpMkLst>
        </pc:cxnChg>
        <pc:cxnChg chg="mod">
          <ac:chgData name="VARATTAYA ROJANARACHNEEKORN" userId="4a2d9fdd-96b1-484e-bc7b-2033fbda49fb" providerId="ADAL" clId="{170A4D1D-69D7-46BD-97A8-8435349D36AA}" dt="2021-09-24T16:43:48.752" v="1727" actId="1036"/>
          <ac:cxnSpMkLst>
            <pc:docMk/>
            <pc:sldMk cId="3931234408" sldId="261"/>
            <ac:cxnSpMk id="18" creationId="{0E3CB419-4DE0-4AF2-9923-2399D4904FE5}"/>
          </ac:cxnSpMkLst>
        </pc:cxnChg>
        <pc:cxnChg chg="del mod">
          <ac:chgData name="VARATTAYA ROJANARACHNEEKORN" userId="4a2d9fdd-96b1-484e-bc7b-2033fbda49fb" providerId="ADAL" clId="{170A4D1D-69D7-46BD-97A8-8435349D36AA}" dt="2021-09-24T15:46:38.317" v="1097" actId="478"/>
          <ac:cxnSpMkLst>
            <pc:docMk/>
            <pc:sldMk cId="3931234408" sldId="261"/>
            <ac:cxnSpMk id="20" creationId="{3ACC0936-9DE1-4FE3-A3F9-CC2397ED72CF}"/>
          </ac:cxnSpMkLst>
        </pc:cxnChg>
      </pc:sldChg>
      <pc:sldChg chg="addSp delSp modSp new mod">
        <pc:chgData name="VARATTAYA ROJANARACHNEEKORN" userId="4a2d9fdd-96b1-484e-bc7b-2033fbda49fb" providerId="ADAL" clId="{170A4D1D-69D7-46BD-97A8-8435349D36AA}" dt="2021-09-24T16:27:44.201" v="1609" actId="1036"/>
        <pc:sldMkLst>
          <pc:docMk/>
          <pc:sldMk cId="1158854507" sldId="262"/>
        </pc:sldMkLst>
        <pc:spChg chg="del">
          <ac:chgData name="VARATTAYA ROJANARACHNEEKORN" userId="4a2d9fdd-96b1-484e-bc7b-2033fbda49fb" providerId="ADAL" clId="{170A4D1D-69D7-46BD-97A8-8435349D36AA}" dt="2021-09-24T13:57:49.698" v="206" actId="478"/>
          <ac:spMkLst>
            <pc:docMk/>
            <pc:sldMk cId="1158854507" sldId="262"/>
            <ac:spMk id="2" creationId="{D225AC80-186F-4376-8149-566A6E33EAFD}"/>
          </ac:spMkLst>
        </pc:spChg>
        <pc:spChg chg="del">
          <ac:chgData name="VARATTAYA ROJANARACHNEEKORN" userId="4a2d9fdd-96b1-484e-bc7b-2033fbda49fb" providerId="ADAL" clId="{170A4D1D-69D7-46BD-97A8-8435349D36AA}" dt="2021-09-24T13:57:50.798" v="207" actId="478"/>
          <ac:spMkLst>
            <pc:docMk/>
            <pc:sldMk cId="1158854507" sldId="262"/>
            <ac:spMk id="3" creationId="{BCFCB608-6674-4C07-A2E5-32902BF9019D}"/>
          </ac:spMkLst>
        </pc:spChg>
        <pc:spChg chg="add mod">
          <ac:chgData name="VARATTAYA ROJANARACHNEEKORN" userId="4a2d9fdd-96b1-484e-bc7b-2033fbda49fb" providerId="ADAL" clId="{170A4D1D-69D7-46BD-97A8-8435349D36AA}" dt="2021-09-24T16:25:51.991" v="1601" actId="1036"/>
          <ac:spMkLst>
            <pc:docMk/>
            <pc:sldMk cId="1158854507" sldId="262"/>
            <ac:spMk id="4" creationId="{5A818B9E-777C-49FE-BF5D-977CE0050BD9}"/>
          </ac:spMkLst>
        </pc:spChg>
        <pc:picChg chg="add mod">
          <ac:chgData name="VARATTAYA ROJANARACHNEEKORN" userId="4a2d9fdd-96b1-484e-bc7b-2033fbda49fb" providerId="ADAL" clId="{170A4D1D-69D7-46BD-97A8-8435349D36AA}" dt="2021-09-24T16:27:44.201" v="1609" actId="1036"/>
          <ac:picMkLst>
            <pc:docMk/>
            <pc:sldMk cId="1158854507" sldId="262"/>
            <ac:picMk id="1026" creationId="{21EF84B8-CB0E-41C0-9C1D-4F9EECFA8083}"/>
          </ac:picMkLst>
        </pc:picChg>
      </pc:sldChg>
      <pc:sldChg chg="addSp delSp modSp add mod setBg modAnim">
        <pc:chgData name="VARATTAYA ROJANARACHNEEKORN" userId="4a2d9fdd-96b1-484e-bc7b-2033fbda49fb" providerId="ADAL" clId="{170A4D1D-69D7-46BD-97A8-8435349D36AA}" dt="2021-09-24T16:18:36.493" v="1476" actId="1076"/>
        <pc:sldMkLst>
          <pc:docMk/>
          <pc:sldMk cId="2179564703" sldId="263"/>
        </pc:sldMkLst>
        <pc:spChg chg="del">
          <ac:chgData name="VARATTAYA ROJANARACHNEEKORN" userId="4a2d9fdd-96b1-484e-bc7b-2033fbda49fb" providerId="ADAL" clId="{170A4D1D-69D7-46BD-97A8-8435349D36AA}" dt="2021-09-24T14:10:55.857" v="273" actId="478"/>
          <ac:spMkLst>
            <pc:docMk/>
            <pc:sldMk cId="2179564703" sldId="263"/>
            <ac:spMk id="2" creationId="{8D725A43-4D0C-4DFA-8020-ADF92A767E19}"/>
          </ac:spMkLst>
        </pc:spChg>
        <pc:spChg chg="del">
          <ac:chgData name="VARATTAYA ROJANARACHNEEKORN" userId="4a2d9fdd-96b1-484e-bc7b-2033fbda49fb" providerId="ADAL" clId="{170A4D1D-69D7-46BD-97A8-8435349D36AA}" dt="2021-09-24T14:10:57.444" v="274" actId="478"/>
          <ac:spMkLst>
            <pc:docMk/>
            <pc:sldMk cId="2179564703" sldId="263"/>
            <ac:spMk id="3" creationId="{498CC7CE-D51F-43BB-B195-09A77DFC2AB4}"/>
          </ac:spMkLst>
        </pc:spChg>
        <pc:spChg chg="add del mod">
          <ac:chgData name="VARATTAYA ROJANARACHNEEKORN" userId="4a2d9fdd-96b1-484e-bc7b-2033fbda49fb" providerId="ADAL" clId="{170A4D1D-69D7-46BD-97A8-8435349D36AA}" dt="2021-09-24T14:10:58.742" v="276" actId="478"/>
          <ac:spMkLst>
            <pc:docMk/>
            <pc:sldMk cId="2179564703" sldId="263"/>
            <ac:spMk id="5" creationId="{16CEAE05-15A7-4876-9E19-6068BFD5B871}"/>
          </ac:spMkLst>
        </pc:spChg>
        <pc:spChg chg="add del mod">
          <ac:chgData name="VARATTAYA ROJANARACHNEEKORN" userId="4a2d9fdd-96b1-484e-bc7b-2033fbda49fb" providerId="ADAL" clId="{170A4D1D-69D7-46BD-97A8-8435349D36AA}" dt="2021-09-24T14:10:58.180" v="275" actId="478"/>
          <ac:spMkLst>
            <pc:docMk/>
            <pc:sldMk cId="2179564703" sldId="263"/>
            <ac:spMk id="7" creationId="{8D7EF7E9-4AA1-4CC2-AB80-3639E55772DA}"/>
          </ac:spMkLst>
        </pc:spChg>
        <pc:spChg chg="add mod">
          <ac:chgData name="VARATTAYA ROJANARACHNEEKORN" userId="4a2d9fdd-96b1-484e-bc7b-2033fbda49fb" providerId="ADAL" clId="{170A4D1D-69D7-46BD-97A8-8435349D36AA}" dt="2021-09-24T14:17:43.297" v="291" actId="14100"/>
          <ac:spMkLst>
            <pc:docMk/>
            <pc:sldMk cId="2179564703" sldId="263"/>
            <ac:spMk id="8" creationId="{C713DF8D-C3AF-44E6-9581-830DDF8BEE47}"/>
          </ac:spMkLst>
        </pc:spChg>
        <pc:spChg chg="add mod">
          <ac:chgData name="VARATTAYA ROJANARACHNEEKORN" userId="4a2d9fdd-96b1-484e-bc7b-2033fbda49fb" providerId="ADAL" clId="{170A4D1D-69D7-46BD-97A8-8435349D36AA}" dt="2021-09-24T14:22:58.104" v="347" actId="1076"/>
          <ac:spMkLst>
            <pc:docMk/>
            <pc:sldMk cId="2179564703" sldId="263"/>
            <ac:spMk id="9" creationId="{F9004CB8-75B3-425B-86B8-5965E554F15B}"/>
          </ac:spMkLst>
        </pc:spChg>
        <pc:spChg chg="add del mod">
          <ac:chgData name="VARATTAYA ROJANARACHNEEKORN" userId="4a2d9fdd-96b1-484e-bc7b-2033fbda49fb" providerId="ADAL" clId="{170A4D1D-69D7-46BD-97A8-8435349D36AA}" dt="2021-09-24T14:24:10.790" v="350"/>
          <ac:spMkLst>
            <pc:docMk/>
            <pc:sldMk cId="2179564703" sldId="263"/>
            <ac:spMk id="10" creationId="{4E870F86-43A9-4858-B29A-A77C0ACD1C2C}"/>
          </ac:spMkLst>
        </pc:spChg>
        <pc:spChg chg="add del mod">
          <ac:chgData name="VARATTAYA ROJANARACHNEEKORN" userId="4a2d9fdd-96b1-484e-bc7b-2033fbda49fb" providerId="ADAL" clId="{170A4D1D-69D7-46BD-97A8-8435349D36AA}" dt="2021-09-24T14:25:36.315" v="355"/>
          <ac:spMkLst>
            <pc:docMk/>
            <pc:sldMk cId="2179564703" sldId="263"/>
            <ac:spMk id="11" creationId="{98ED9E8B-EE82-422C-92A2-22A91244C289}"/>
          </ac:spMkLst>
        </pc:spChg>
        <pc:spChg chg="add mod">
          <ac:chgData name="VARATTAYA ROJANARACHNEEKORN" userId="4a2d9fdd-96b1-484e-bc7b-2033fbda49fb" providerId="ADAL" clId="{170A4D1D-69D7-46BD-97A8-8435349D36AA}" dt="2021-09-24T14:28:32.367" v="405" actId="1076"/>
          <ac:spMkLst>
            <pc:docMk/>
            <pc:sldMk cId="2179564703" sldId="263"/>
            <ac:spMk id="12" creationId="{13B62551-55BD-4772-AA4C-99AF3980F689}"/>
          </ac:spMkLst>
        </pc:spChg>
        <pc:spChg chg="add mod">
          <ac:chgData name="VARATTAYA ROJANARACHNEEKORN" userId="4a2d9fdd-96b1-484e-bc7b-2033fbda49fb" providerId="ADAL" clId="{170A4D1D-69D7-46BD-97A8-8435349D36AA}" dt="2021-09-24T14:29:57.524" v="477" actId="20577"/>
          <ac:spMkLst>
            <pc:docMk/>
            <pc:sldMk cId="2179564703" sldId="263"/>
            <ac:spMk id="13" creationId="{6A033B90-6CF0-4B47-92DB-CC8974409290}"/>
          </ac:spMkLst>
        </pc:spChg>
        <pc:spChg chg="add del mod topLvl">
          <ac:chgData name="VARATTAYA ROJANARACHNEEKORN" userId="4a2d9fdd-96b1-484e-bc7b-2033fbda49fb" providerId="ADAL" clId="{170A4D1D-69D7-46BD-97A8-8435349D36AA}" dt="2021-09-24T16:06:25.369" v="1357" actId="478"/>
          <ac:spMkLst>
            <pc:docMk/>
            <pc:sldMk cId="2179564703" sldId="263"/>
            <ac:spMk id="14" creationId="{6C8DAD1A-918E-473F-91A0-461DD82495D6}"/>
          </ac:spMkLst>
        </pc:spChg>
        <pc:spChg chg="add del">
          <ac:chgData name="VARATTAYA ROJANARACHNEEKORN" userId="4a2d9fdd-96b1-484e-bc7b-2033fbda49fb" providerId="ADAL" clId="{170A4D1D-69D7-46BD-97A8-8435349D36AA}" dt="2021-09-24T16:04:47.245" v="1335" actId="478"/>
          <ac:spMkLst>
            <pc:docMk/>
            <pc:sldMk cId="2179564703" sldId="263"/>
            <ac:spMk id="16" creationId="{480400B4-116F-4729-A87F-C254AD5E2600}"/>
          </ac:spMkLst>
        </pc:spChg>
        <pc:spChg chg="add del mod topLvl">
          <ac:chgData name="VARATTAYA ROJANARACHNEEKORN" userId="4a2d9fdd-96b1-484e-bc7b-2033fbda49fb" providerId="ADAL" clId="{170A4D1D-69D7-46BD-97A8-8435349D36AA}" dt="2021-09-24T16:05:55.574" v="1350" actId="478"/>
          <ac:spMkLst>
            <pc:docMk/>
            <pc:sldMk cId="2179564703" sldId="263"/>
            <ac:spMk id="17" creationId="{43BD7FE1-599B-4D06-B325-0AA80B214EB5}"/>
          </ac:spMkLst>
        </pc:spChg>
        <pc:spChg chg="add mod">
          <ac:chgData name="VARATTAYA ROJANARACHNEEKORN" userId="4a2d9fdd-96b1-484e-bc7b-2033fbda49fb" providerId="ADAL" clId="{170A4D1D-69D7-46BD-97A8-8435349D36AA}" dt="2021-09-24T16:18:36.493" v="1476" actId="1076"/>
          <ac:spMkLst>
            <pc:docMk/>
            <pc:sldMk cId="2179564703" sldId="263"/>
            <ac:spMk id="19" creationId="{D36A3DFA-18C6-4E4C-8741-4C862C57FB55}"/>
          </ac:spMkLst>
        </pc:spChg>
        <pc:grpChg chg="add del mod topLvl">
          <ac:chgData name="VARATTAYA ROJANARACHNEEKORN" userId="4a2d9fdd-96b1-484e-bc7b-2033fbda49fb" providerId="ADAL" clId="{170A4D1D-69D7-46BD-97A8-8435349D36AA}" dt="2021-09-24T16:06:04.897" v="1354" actId="165"/>
          <ac:grpSpMkLst>
            <pc:docMk/>
            <pc:sldMk cId="2179564703" sldId="263"/>
            <ac:grpSpMk id="15" creationId="{A733D1B8-F04B-4101-97E5-3EEFEC3D0665}"/>
          </ac:grpSpMkLst>
        </pc:grpChg>
        <pc:grpChg chg="add del mod">
          <ac:chgData name="VARATTAYA ROJANARACHNEEKORN" userId="4a2d9fdd-96b1-484e-bc7b-2033fbda49fb" providerId="ADAL" clId="{170A4D1D-69D7-46BD-97A8-8435349D36AA}" dt="2021-09-24T16:05:53.448" v="1349" actId="165"/>
          <ac:grpSpMkLst>
            <pc:docMk/>
            <pc:sldMk cId="2179564703" sldId="263"/>
            <ac:grpSpMk id="18" creationId="{BB05C9A3-00CE-433E-A0C9-7842520D5017}"/>
          </ac:grpSpMkLst>
        </pc:grpChg>
        <pc:grpChg chg="add mod">
          <ac:chgData name="VARATTAYA ROJANARACHNEEKORN" userId="4a2d9fdd-96b1-484e-bc7b-2033fbda49fb" providerId="ADAL" clId="{170A4D1D-69D7-46BD-97A8-8435349D36AA}" dt="2021-09-24T16:18:36.493" v="1476" actId="1076"/>
          <ac:grpSpMkLst>
            <pc:docMk/>
            <pc:sldMk cId="2179564703" sldId="263"/>
            <ac:grpSpMk id="20" creationId="{E5B45A49-7ABF-41CC-A76D-251341320A09}"/>
          </ac:grpSpMkLst>
        </pc:grpChg>
        <pc:picChg chg="add mod topLvl">
          <ac:chgData name="VARATTAYA ROJANARACHNEEKORN" userId="4a2d9fdd-96b1-484e-bc7b-2033fbda49fb" providerId="ADAL" clId="{170A4D1D-69D7-46BD-97A8-8435349D36AA}" dt="2021-09-24T16:18:36.493" v="1476" actId="1076"/>
          <ac:picMkLst>
            <pc:docMk/>
            <pc:sldMk cId="2179564703" sldId="263"/>
            <ac:picMk id="7170" creationId="{50E01A53-7C48-4D31-B788-94AD5CF54F31}"/>
          </ac:picMkLst>
        </pc:picChg>
      </pc:sldChg>
      <pc:sldChg chg="modSp add mod ord setBg">
        <pc:chgData name="VARATTAYA ROJANARACHNEEKORN" userId="4a2d9fdd-96b1-484e-bc7b-2033fbda49fb" providerId="ADAL" clId="{170A4D1D-69D7-46BD-97A8-8435349D36AA}" dt="2021-09-24T14:35:09.787" v="589" actId="20577"/>
        <pc:sldMkLst>
          <pc:docMk/>
          <pc:sldMk cId="782413169" sldId="264"/>
        </pc:sldMkLst>
        <pc:spChg chg="mod">
          <ac:chgData name="VARATTAYA ROJANARACHNEEKORN" userId="4a2d9fdd-96b1-484e-bc7b-2033fbda49fb" providerId="ADAL" clId="{170A4D1D-69D7-46BD-97A8-8435349D36AA}" dt="2021-09-24T14:30:38.283" v="484" actId="20577"/>
          <ac:spMkLst>
            <pc:docMk/>
            <pc:sldMk cId="782413169" sldId="264"/>
            <ac:spMk id="9" creationId="{F9004CB8-75B3-425B-86B8-5965E554F15B}"/>
          </ac:spMkLst>
        </pc:spChg>
        <pc:spChg chg="mod">
          <ac:chgData name="VARATTAYA ROJANARACHNEEKORN" userId="4a2d9fdd-96b1-484e-bc7b-2033fbda49fb" providerId="ADAL" clId="{170A4D1D-69D7-46BD-97A8-8435349D36AA}" dt="2021-09-24T14:31:58.521" v="517" actId="14100"/>
          <ac:spMkLst>
            <pc:docMk/>
            <pc:sldMk cId="782413169" sldId="264"/>
            <ac:spMk id="12" creationId="{13B62551-55BD-4772-AA4C-99AF3980F689}"/>
          </ac:spMkLst>
        </pc:spChg>
        <pc:spChg chg="mod">
          <ac:chgData name="VARATTAYA ROJANARACHNEEKORN" userId="4a2d9fdd-96b1-484e-bc7b-2033fbda49fb" providerId="ADAL" clId="{170A4D1D-69D7-46BD-97A8-8435349D36AA}" dt="2021-09-24T14:35:09.787" v="589" actId="20577"/>
          <ac:spMkLst>
            <pc:docMk/>
            <pc:sldMk cId="782413169" sldId="264"/>
            <ac:spMk id="13" creationId="{6A033B90-6CF0-4B47-92DB-CC8974409290}"/>
          </ac:spMkLst>
        </pc:spChg>
      </pc:sldChg>
      <pc:sldChg chg="add del">
        <pc:chgData name="VARATTAYA ROJANARACHNEEKORN" userId="4a2d9fdd-96b1-484e-bc7b-2033fbda49fb" providerId="ADAL" clId="{170A4D1D-69D7-46BD-97A8-8435349D36AA}" dt="2021-09-24T14:12:44.047" v="278" actId="47"/>
        <pc:sldMkLst>
          <pc:docMk/>
          <pc:sldMk cId="3122820179" sldId="264"/>
        </pc:sldMkLst>
      </pc:sldChg>
      <pc:sldChg chg="new del">
        <pc:chgData name="VARATTAYA ROJANARACHNEEKORN" userId="4a2d9fdd-96b1-484e-bc7b-2033fbda49fb" providerId="ADAL" clId="{170A4D1D-69D7-46BD-97A8-8435349D36AA}" dt="2021-09-24T14:35:44.888" v="600" actId="47"/>
        <pc:sldMkLst>
          <pc:docMk/>
          <pc:sldMk cId="2219575625" sldId="265"/>
        </pc:sldMkLst>
      </pc:sldChg>
      <pc:sldChg chg="addSp modSp add mod">
        <pc:chgData name="VARATTAYA ROJANARACHNEEKORN" userId="4a2d9fdd-96b1-484e-bc7b-2033fbda49fb" providerId="ADAL" clId="{170A4D1D-69D7-46BD-97A8-8435349D36AA}" dt="2021-09-24T16:42:00.942" v="1717" actId="1038"/>
        <pc:sldMkLst>
          <pc:docMk/>
          <pc:sldMk cId="3806348456" sldId="265"/>
        </pc:sldMkLst>
        <pc:spChg chg="mod">
          <ac:chgData name="VARATTAYA ROJANARACHNEEKORN" userId="4a2d9fdd-96b1-484e-bc7b-2033fbda49fb" providerId="ADAL" clId="{170A4D1D-69D7-46BD-97A8-8435349D36AA}" dt="2021-09-24T16:42:00.942" v="1717" actId="1038"/>
          <ac:spMkLst>
            <pc:docMk/>
            <pc:sldMk cId="3806348456" sldId="265"/>
            <ac:spMk id="2" creationId="{8D725A43-4D0C-4DFA-8020-ADF92A767E19}"/>
          </ac:spMkLst>
        </pc:spChg>
        <pc:spChg chg="mod">
          <ac:chgData name="VARATTAYA ROJANARACHNEEKORN" userId="4a2d9fdd-96b1-484e-bc7b-2033fbda49fb" providerId="ADAL" clId="{170A4D1D-69D7-46BD-97A8-8435349D36AA}" dt="2021-09-24T16:37:13.123" v="1703" actId="1076"/>
          <ac:spMkLst>
            <pc:docMk/>
            <pc:sldMk cId="3806348456" sldId="265"/>
            <ac:spMk id="3" creationId="{498CC7CE-D51F-43BB-B195-09A77DFC2AB4}"/>
          </ac:spMkLst>
        </pc:spChg>
        <pc:spChg chg="mod">
          <ac:chgData name="VARATTAYA ROJANARACHNEEKORN" userId="4a2d9fdd-96b1-484e-bc7b-2033fbda49fb" providerId="ADAL" clId="{170A4D1D-69D7-46BD-97A8-8435349D36AA}" dt="2021-09-24T16:29:41.148" v="1622" actId="1037"/>
          <ac:spMkLst>
            <pc:docMk/>
            <pc:sldMk cId="3806348456" sldId="265"/>
            <ac:spMk id="4" creationId="{6813F8B3-F414-4E11-82F5-BF75C4FBE696}"/>
          </ac:spMkLst>
        </pc:spChg>
        <pc:spChg chg="add mod ord">
          <ac:chgData name="VARATTAYA ROJANARACHNEEKORN" userId="4a2d9fdd-96b1-484e-bc7b-2033fbda49fb" providerId="ADAL" clId="{170A4D1D-69D7-46BD-97A8-8435349D36AA}" dt="2021-09-24T16:24:28.449" v="1587" actId="1036"/>
          <ac:spMkLst>
            <pc:docMk/>
            <pc:sldMk cId="3806348456" sldId="265"/>
            <ac:spMk id="5" creationId="{05DAFF5D-FE8C-4022-B34A-B42BA3B0F84A}"/>
          </ac:spMkLst>
        </pc:spChg>
        <pc:spChg chg="add mod">
          <ac:chgData name="VARATTAYA ROJANARACHNEEKORN" userId="4a2d9fdd-96b1-484e-bc7b-2033fbda49fb" providerId="ADAL" clId="{170A4D1D-69D7-46BD-97A8-8435349D36AA}" dt="2021-09-24T14:50:26.544" v="771" actId="1076"/>
          <ac:spMkLst>
            <pc:docMk/>
            <pc:sldMk cId="3806348456" sldId="265"/>
            <ac:spMk id="6" creationId="{DAA2CCAB-ED23-4AE9-9853-D70D96758AE6}"/>
          </ac:spMkLst>
        </pc:spChg>
        <pc:picChg chg="add mod">
          <ac:chgData name="VARATTAYA ROJANARACHNEEKORN" userId="4a2d9fdd-96b1-484e-bc7b-2033fbda49fb" providerId="ADAL" clId="{170A4D1D-69D7-46BD-97A8-8435349D36AA}" dt="2021-09-24T16:20:30.827" v="1520" actId="1038"/>
          <ac:picMkLst>
            <pc:docMk/>
            <pc:sldMk cId="3806348456" sldId="265"/>
            <ac:picMk id="2050" creationId="{05174A0F-B532-4BA8-9BF3-6E8D20B085DD}"/>
          </ac:picMkLst>
        </pc:picChg>
      </pc:sldChg>
      <pc:sldChg chg="addSp delSp modSp add mod">
        <pc:chgData name="VARATTAYA ROJANARACHNEEKORN" userId="4a2d9fdd-96b1-484e-bc7b-2033fbda49fb" providerId="ADAL" clId="{170A4D1D-69D7-46BD-97A8-8435349D36AA}" dt="2021-09-24T16:12:26.189" v="1423" actId="207"/>
        <pc:sldMkLst>
          <pc:docMk/>
          <pc:sldMk cId="4124349752" sldId="266"/>
        </pc:sldMkLst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2" creationId="{6C5C1674-A437-404D-95B8-F79FCE1266CF}"/>
          </ac:spMkLst>
        </pc:spChg>
        <pc:spChg chg="add del mod">
          <ac:chgData name="VARATTAYA ROJANARACHNEEKORN" userId="4a2d9fdd-96b1-484e-bc7b-2033fbda49fb" providerId="ADAL" clId="{170A4D1D-69D7-46BD-97A8-8435349D36AA}" dt="2021-09-24T14:59:38.936" v="859" actId="478"/>
          <ac:spMkLst>
            <pc:docMk/>
            <pc:sldMk cId="4124349752" sldId="266"/>
            <ac:spMk id="3" creationId="{26D62487-2ECE-4EA3-B615-3AA16E9EF6ED}"/>
          </ac:spMkLst>
        </pc:spChg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4" creationId="{5D369A40-CC85-4C7B-B87B-01375EB6759F}"/>
          </ac:spMkLst>
        </pc:spChg>
        <pc:spChg chg="add mod">
          <ac:chgData name="VARATTAYA ROJANARACHNEEKORN" userId="4a2d9fdd-96b1-484e-bc7b-2033fbda49fb" providerId="ADAL" clId="{170A4D1D-69D7-46BD-97A8-8435349D36AA}" dt="2021-09-24T16:12:26.189" v="1423" actId="207"/>
          <ac:spMkLst>
            <pc:docMk/>
            <pc:sldMk cId="4124349752" sldId="266"/>
            <ac:spMk id="5" creationId="{105A71D5-2129-4B56-AB79-9680ACE2346B}"/>
          </ac:spMkLst>
        </pc:spChg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8" creationId="{18B6E4FA-150F-488D-BD1C-FF8CE70FABE1}"/>
          </ac:spMkLst>
        </pc:spChg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9" creationId="{D3F3DBEC-884B-4BFF-A8BC-68F5BD9466A6}"/>
          </ac:spMkLst>
        </pc:spChg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10" creationId="{1CCB839A-EBBC-485E-920B-EBCA8041FDD2}"/>
          </ac:spMkLst>
        </pc:spChg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11" creationId="{6EA6E143-3997-4622-AFE4-B28698E9F634}"/>
          </ac:spMkLst>
        </pc:spChg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12" creationId="{7D2A8478-ACFD-4F30-99C4-8E3BD58F6562}"/>
          </ac:spMkLst>
        </pc:spChg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13" creationId="{D2284E20-D073-46CF-BC93-87FA58BAF2DE}"/>
          </ac:spMkLst>
        </pc:spChg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14" creationId="{6D8ABA28-C64E-4DB4-BA97-226DE4FE05B9}"/>
          </ac:spMkLst>
        </pc:spChg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16" creationId="{359713F3-AFF2-4284-85F7-74E246B62C8D}"/>
          </ac:spMkLst>
        </pc:spChg>
        <pc:spChg chg="del">
          <ac:chgData name="VARATTAYA ROJANARACHNEEKORN" userId="4a2d9fdd-96b1-484e-bc7b-2033fbda49fb" providerId="ADAL" clId="{170A4D1D-69D7-46BD-97A8-8435349D36AA}" dt="2021-09-24T14:58:48.807" v="832" actId="478"/>
          <ac:spMkLst>
            <pc:docMk/>
            <pc:sldMk cId="4124349752" sldId="266"/>
            <ac:spMk id="17" creationId="{B52FA934-61B6-4FB0-9049-54C90701771A}"/>
          </ac:spMkLst>
        </pc:spChg>
        <pc:spChg chg="add mod">
          <ac:chgData name="VARATTAYA ROJANARACHNEEKORN" userId="4a2d9fdd-96b1-484e-bc7b-2033fbda49fb" providerId="ADAL" clId="{170A4D1D-69D7-46BD-97A8-8435349D36AA}" dt="2021-09-24T14:59:10.122" v="843" actId="1076"/>
          <ac:spMkLst>
            <pc:docMk/>
            <pc:sldMk cId="4124349752" sldId="266"/>
            <ac:spMk id="20" creationId="{BCF23EC8-EBFF-445F-8202-4D5E3B3566D0}"/>
          </ac:spMkLst>
        </pc:spChg>
        <pc:spChg chg="del mod">
          <ac:chgData name="VARATTAYA ROJANARACHNEEKORN" userId="4a2d9fdd-96b1-484e-bc7b-2033fbda49fb" providerId="ADAL" clId="{170A4D1D-69D7-46BD-97A8-8435349D36AA}" dt="2021-09-24T14:58:53.586" v="835" actId="478"/>
          <ac:spMkLst>
            <pc:docMk/>
            <pc:sldMk cId="4124349752" sldId="266"/>
            <ac:spMk id="31" creationId="{A96E57DE-59E1-43BA-BF51-93B65A8EB3AD}"/>
          </ac:spMkLst>
        </pc:spChg>
        <pc:picChg chg="del">
          <ac:chgData name="VARATTAYA ROJANARACHNEEKORN" userId="4a2d9fdd-96b1-484e-bc7b-2033fbda49fb" providerId="ADAL" clId="{170A4D1D-69D7-46BD-97A8-8435349D36AA}" dt="2021-09-24T14:58:48.807" v="832" actId="478"/>
          <ac:picMkLst>
            <pc:docMk/>
            <pc:sldMk cId="4124349752" sldId="266"/>
            <ac:picMk id="2052" creationId="{FF2F0EE5-53D5-4978-B688-740DAB864A50}"/>
          </ac:picMkLst>
        </pc:picChg>
        <pc:cxnChg chg="del">
          <ac:chgData name="VARATTAYA ROJANARACHNEEKORN" userId="4a2d9fdd-96b1-484e-bc7b-2033fbda49fb" providerId="ADAL" clId="{170A4D1D-69D7-46BD-97A8-8435349D36AA}" dt="2021-09-24T14:58:48.807" v="832" actId="478"/>
          <ac:cxnSpMkLst>
            <pc:docMk/>
            <pc:sldMk cId="4124349752" sldId="266"/>
            <ac:cxnSpMk id="6" creationId="{8951F726-EDF1-492C-9AC7-D3B95ED8CDFE}"/>
          </ac:cxnSpMkLst>
        </pc:cxnChg>
        <pc:cxnChg chg="del">
          <ac:chgData name="VARATTAYA ROJANARACHNEEKORN" userId="4a2d9fdd-96b1-484e-bc7b-2033fbda49fb" providerId="ADAL" clId="{170A4D1D-69D7-46BD-97A8-8435349D36AA}" dt="2021-09-24T14:58:48.807" v="832" actId="478"/>
          <ac:cxnSpMkLst>
            <pc:docMk/>
            <pc:sldMk cId="4124349752" sldId="266"/>
            <ac:cxnSpMk id="15" creationId="{993F4FCB-6C80-4C70-9E5D-3977ADA61950}"/>
          </ac:cxnSpMkLst>
        </pc:cxnChg>
        <pc:cxnChg chg="del">
          <ac:chgData name="VARATTAYA ROJANARACHNEEKORN" userId="4a2d9fdd-96b1-484e-bc7b-2033fbda49fb" providerId="ADAL" clId="{170A4D1D-69D7-46BD-97A8-8435349D36AA}" dt="2021-09-24T14:58:48.807" v="832" actId="478"/>
          <ac:cxnSpMkLst>
            <pc:docMk/>
            <pc:sldMk cId="4124349752" sldId="266"/>
            <ac:cxnSpMk id="18" creationId="{1369200F-840F-4A55-AC12-CB83B4C5FBAE}"/>
          </ac:cxnSpMkLst>
        </pc:cxnChg>
        <pc:cxnChg chg="del">
          <ac:chgData name="VARATTAYA ROJANARACHNEEKORN" userId="4a2d9fdd-96b1-484e-bc7b-2033fbda49fb" providerId="ADAL" clId="{170A4D1D-69D7-46BD-97A8-8435349D36AA}" dt="2021-09-24T14:58:48.807" v="832" actId="478"/>
          <ac:cxnSpMkLst>
            <pc:docMk/>
            <pc:sldMk cId="4124349752" sldId="266"/>
            <ac:cxnSpMk id="19" creationId="{25E774F5-2342-4163-AC08-ADD07A6BE920}"/>
          </ac:cxnSpMkLst>
        </pc:cxnChg>
        <pc:cxnChg chg="del">
          <ac:chgData name="VARATTAYA ROJANARACHNEEKORN" userId="4a2d9fdd-96b1-484e-bc7b-2033fbda49fb" providerId="ADAL" clId="{170A4D1D-69D7-46BD-97A8-8435349D36AA}" dt="2021-09-24T14:58:48.807" v="832" actId="478"/>
          <ac:cxnSpMkLst>
            <pc:docMk/>
            <pc:sldMk cId="4124349752" sldId="266"/>
            <ac:cxnSpMk id="21" creationId="{C6B0EA30-69F9-405E-A004-3BC3CC9D9C14}"/>
          </ac:cxnSpMkLst>
        </pc:cxnChg>
      </pc:sldChg>
      <pc:sldChg chg="addSp delSp modSp add mod ord">
        <pc:chgData name="VARATTAYA ROJANARACHNEEKORN" userId="4a2d9fdd-96b1-484e-bc7b-2033fbda49fb" providerId="ADAL" clId="{170A4D1D-69D7-46BD-97A8-8435349D36AA}" dt="2021-09-24T17:57:17.636" v="1789" actId="1076"/>
        <pc:sldMkLst>
          <pc:docMk/>
          <pc:sldMk cId="1023629014" sldId="267"/>
        </pc:sldMkLst>
        <pc:spChg chg="mod">
          <ac:chgData name="VARATTAYA ROJANARACHNEEKORN" userId="4a2d9fdd-96b1-484e-bc7b-2033fbda49fb" providerId="ADAL" clId="{170A4D1D-69D7-46BD-97A8-8435349D36AA}" dt="2021-09-24T16:48:45.549" v="1737" actId="1076"/>
          <ac:spMkLst>
            <pc:docMk/>
            <pc:sldMk cId="1023629014" sldId="267"/>
            <ac:spMk id="5" creationId="{105A71D5-2129-4B56-AB79-9680ACE2346B}"/>
          </ac:spMkLst>
        </pc:spChg>
        <pc:spChg chg="mod">
          <ac:chgData name="VARATTAYA ROJANARACHNEEKORN" userId="4a2d9fdd-96b1-484e-bc7b-2033fbda49fb" providerId="ADAL" clId="{170A4D1D-69D7-46BD-97A8-8435349D36AA}" dt="2021-09-24T16:13:32.177" v="1428" actId="1038"/>
          <ac:spMkLst>
            <pc:docMk/>
            <pc:sldMk cId="1023629014" sldId="267"/>
            <ac:spMk id="20" creationId="{BCF23EC8-EBFF-445F-8202-4D5E3B3566D0}"/>
          </ac:spMkLst>
        </pc:spChg>
        <pc:picChg chg="add del mod ord modCrop">
          <ac:chgData name="VARATTAYA ROJANARACHNEEKORN" userId="4a2d9fdd-96b1-484e-bc7b-2033fbda49fb" providerId="ADAL" clId="{170A4D1D-69D7-46BD-97A8-8435349D36AA}" dt="2021-09-24T17:57:09.224" v="1785" actId="478"/>
          <ac:picMkLst>
            <pc:docMk/>
            <pc:sldMk cId="1023629014" sldId="267"/>
            <ac:picMk id="3" creationId="{7655109D-9592-43F0-A775-4B6CEA6E0F73}"/>
          </ac:picMkLst>
        </pc:picChg>
        <pc:picChg chg="add del mod">
          <ac:chgData name="VARATTAYA ROJANARACHNEEKORN" userId="4a2d9fdd-96b1-484e-bc7b-2033fbda49fb" providerId="ADAL" clId="{170A4D1D-69D7-46BD-97A8-8435349D36AA}" dt="2021-09-24T17:57:08.590" v="1784" actId="478"/>
          <ac:picMkLst>
            <pc:docMk/>
            <pc:sldMk cId="1023629014" sldId="267"/>
            <ac:picMk id="6" creationId="{1AB58592-597D-486F-A80C-378D75F7A61C}"/>
          </ac:picMkLst>
        </pc:picChg>
        <pc:picChg chg="add mod">
          <ac:chgData name="VARATTAYA ROJANARACHNEEKORN" userId="4a2d9fdd-96b1-484e-bc7b-2033fbda49fb" providerId="ADAL" clId="{170A4D1D-69D7-46BD-97A8-8435349D36AA}" dt="2021-09-24T17:57:17.636" v="1789" actId="1076"/>
          <ac:picMkLst>
            <pc:docMk/>
            <pc:sldMk cId="1023629014" sldId="267"/>
            <ac:picMk id="1026" creationId="{75B68F87-FB82-4347-86FB-460A3D8606C6}"/>
          </ac:picMkLst>
        </pc:picChg>
      </pc:sldChg>
      <pc:sldChg chg="add mod ord modShow">
        <pc:chgData name="VARATTAYA ROJANARACHNEEKORN" userId="4a2d9fdd-96b1-484e-bc7b-2033fbda49fb" providerId="ADAL" clId="{170A4D1D-69D7-46BD-97A8-8435349D36AA}" dt="2021-09-24T15:01:10.677" v="888" actId="729"/>
        <pc:sldMkLst>
          <pc:docMk/>
          <pc:sldMk cId="3796735929" sldId="268"/>
        </pc:sldMkLst>
      </pc:sldChg>
      <pc:sldChg chg="delSp modSp add mod ord setBg">
        <pc:chgData name="VARATTAYA ROJANARACHNEEKORN" userId="4a2d9fdd-96b1-484e-bc7b-2033fbda49fb" providerId="ADAL" clId="{170A4D1D-69D7-46BD-97A8-8435349D36AA}" dt="2021-09-24T15:11:42.975" v="961" actId="1076"/>
        <pc:sldMkLst>
          <pc:docMk/>
          <pc:sldMk cId="3457226634" sldId="269"/>
        </pc:sldMkLst>
        <pc:spChg chg="del">
          <ac:chgData name="VARATTAYA ROJANARACHNEEKORN" userId="4a2d9fdd-96b1-484e-bc7b-2033fbda49fb" providerId="ADAL" clId="{170A4D1D-69D7-46BD-97A8-8435349D36AA}" dt="2021-09-24T15:10:25.207" v="913" actId="478"/>
          <ac:spMkLst>
            <pc:docMk/>
            <pc:sldMk cId="3457226634" sldId="269"/>
            <ac:spMk id="8" creationId="{C713DF8D-C3AF-44E6-9581-830DDF8BEE47}"/>
          </ac:spMkLst>
        </pc:spChg>
        <pc:spChg chg="del mod">
          <ac:chgData name="VARATTAYA ROJANARACHNEEKORN" userId="4a2d9fdd-96b1-484e-bc7b-2033fbda49fb" providerId="ADAL" clId="{170A4D1D-69D7-46BD-97A8-8435349D36AA}" dt="2021-09-24T15:10:24.677" v="912" actId="478"/>
          <ac:spMkLst>
            <pc:docMk/>
            <pc:sldMk cId="3457226634" sldId="269"/>
            <ac:spMk id="9" creationId="{F9004CB8-75B3-425B-86B8-5965E554F15B}"/>
          </ac:spMkLst>
        </pc:spChg>
        <pc:spChg chg="mod">
          <ac:chgData name="VARATTAYA ROJANARACHNEEKORN" userId="4a2d9fdd-96b1-484e-bc7b-2033fbda49fb" providerId="ADAL" clId="{170A4D1D-69D7-46BD-97A8-8435349D36AA}" dt="2021-09-24T15:11:42.975" v="961" actId="1076"/>
          <ac:spMkLst>
            <pc:docMk/>
            <pc:sldMk cId="3457226634" sldId="269"/>
            <ac:spMk id="12" creationId="{13B62551-55BD-4772-AA4C-99AF3980F689}"/>
          </ac:spMkLst>
        </pc:spChg>
        <pc:spChg chg="del">
          <ac:chgData name="VARATTAYA ROJANARACHNEEKORN" userId="4a2d9fdd-96b1-484e-bc7b-2033fbda49fb" providerId="ADAL" clId="{170A4D1D-69D7-46BD-97A8-8435349D36AA}" dt="2021-09-24T15:10:27.129" v="914" actId="478"/>
          <ac:spMkLst>
            <pc:docMk/>
            <pc:sldMk cId="3457226634" sldId="269"/>
            <ac:spMk id="13" creationId="{6A033B90-6CF0-4B47-92DB-CC8974409290}"/>
          </ac:spMkLst>
        </pc:spChg>
      </pc:sldChg>
      <pc:sldMasterChg chg="setBg">
        <pc:chgData name="VARATTAYA ROJANARACHNEEKORN" userId="4a2d9fdd-96b1-484e-bc7b-2033fbda49fb" providerId="ADAL" clId="{170A4D1D-69D7-46BD-97A8-8435349D36AA}" dt="2021-09-24T14:14:14.775" v="280"/>
        <pc:sldMasterMkLst>
          <pc:docMk/>
          <pc:sldMasterMk cId="678981672" sldId="2147483648"/>
        </pc:sldMasterMkLst>
      </pc:sldMasterChg>
    </pc:docChg>
  </pc:docChgLst>
  <pc:docChgLst>
    <pc:chgData name="อนุวัติ มาลินี" userId="S::anuwat.mal@stu.nida.ac.th::7554567e-a155-455a-9dc9-b1ec2e3cfc1b" providerId="AD" clId="Web-{B2951BA3-2254-4CE7-AF32-6AC72C4AFABB}"/>
    <pc:docChg chg="modSld">
      <pc:chgData name="อนุวัติ มาลินี" userId="S::anuwat.mal@stu.nida.ac.th::7554567e-a155-455a-9dc9-b1ec2e3cfc1b" providerId="AD" clId="Web-{B2951BA3-2254-4CE7-AF32-6AC72C4AFABB}" dt="2021-09-24T17:56:33.552" v="10" actId="1076"/>
      <pc:docMkLst>
        <pc:docMk/>
      </pc:docMkLst>
      <pc:sldChg chg="addSp modSp">
        <pc:chgData name="อนุวัติ มาลินี" userId="S::anuwat.mal@stu.nida.ac.th::7554567e-a155-455a-9dc9-b1ec2e3cfc1b" providerId="AD" clId="Web-{B2951BA3-2254-4CE7-AF32-6AC72C4AFABB}" dt="2021-09-24T17:56:33.552" v="10" actId="1076"/>
        <pc:sldMkLst>
          <pc:docMk/>
          <pc:sldMk cId="4124349752" sldId="266"/>
        </pc:sldMkLst>
        <pc:picChg chg="add mod modCrop">
          <ac:chgData name="อนุวัติ มาลินี" userId="S::anuwat.mal@stu.nida.ac.th::7554567e-a155-455a-9dc9-b1ec2e3cfc1b" providerId="AD" clId="Web-{B2951BA3-2254-4CE7-AF32-6AC72C4AFABB}" dt="2021-09-24T17:56:33.552" v="10" actId="1076"/>
          <ac:picMkLst>
            <pc:docMk/>
            <pc:sldMk cId="4124349752" sldId="266"/>
            <ac:picMk id="2" creationId="{19B8947F-855C-46CE-8AD0-160E52AFFA34}"/>
          </ac:picMkLst>
        </pc:picChg>
      </pc:sldChg>
    </pc:docChg>
  </pc:docChgLst>
  <pc:docChgLst>
    <pc:chgData name="อนุวัติ มาลินี" userId="S::anuwat.mal@stu.nida.ac.th::7554567e-a155-455a-9dc9-b1ec2e3cfc1b" providerId="AD" clId="Web-{E2369C94-3DBC-4B68-B106-D350BEA9C567}"/>
    <pc:docChg chg="modSld">
      <pc:chgData name="อนุวัติ มาลินี" userId="S::anuwat.mal@stu.nida.ac.th::7554567e-a155-455a-9dc9-b1ec2e3cfc1b" providerId="AD" clId="Web-{E2369C94-3DBC-4B68-B106-D350BEA9C567}" dt="2021-09-10T15:00:43.708" v="9"/>
      <pc:docMkLst>
        <pc:docMk/>
      </pc:docMkLst>
      <pc:sldChg chg="modSp">
        <pc:chgData name="อนุวัติ มาลินี" userId="S::anuwat.mal@stu.nida.ac.th::7554567e-a155-455a-9dc9-b1ec2e3cfc1b" providerId="AD" clId="Web-{E2369C94-3DBC-4B68-B106-D350BEA9C567}" dt="2021-09-10T14:35:09.012" v="3" actId="20577"/>
        <pc:sldMkLst>
          <pc:docMk/>
          <pc:sldMk cId="3037649656" sldId="256"/>
        </pc:sldMkLst>
        <pc:spChg chg="mod">
          <ac:chgData name="อนุวัติ มาลินี" userId="S::anuwat.mal@stu.nida.ac.th::7554567e-a155-455a-9dc9-b1ec2e3cfc1b" providerId="AD" clId="Web-{E2369C94-3DBC-4B68-B106-D350BEA9C567}" dt="2021-09-10T14:35:09.012" v="3" actId="20577"/>
          <ac:spMkLst>
            <pc:docMk/>
            <pc:sldMk cId="3037649656" sldId="256"/>
            <ac:spMk id="2" creationId="{8D725A43-4D0C-4DFA-8020-ADF92A767E19}"/>
          </ac:spMkLst>
        </pc:spChg>
      </pc:sldChg>
      <pc:sldChg chg="addSp delSp modSp">
        <pc:chgData name="อนุวัติ มาลินี" userId="S::anuwat.mal@stu.nida.ac.th::7554567e-a155-455a-9dc9-b1ec2e3cfc1b" providerId="AD" clId="Web-{E2369C94-3DBC-4B68-B106-D350BEA9C567}" dt="2021-09-10T15:00:43.708" v="9"/>
        <pc:sldMkLst>
          <pc:docMk/>
          <pc:sldMk cId="2712230929" sldId="258"/>
        </pc:sldMkLst>
        <pc:picChg chg="add del mod">
          <ac:chgData name="อนุวัติ มาลินี" userId="S::anuwat.mal@stu.nida.ac.th::7554567e-a155-455a-9dc9-b1ec2e3cfc1b" providerId="AD" clId="Web-{E2369C94-3DBC-4B68-B106-D350BEA9C567}" dt="2021-09-10T15:00:43.708" v="9"/>
          <ac:picMkLst>
            <pc:docMk/>
            <pc:sldMk cId="2712230929" sldId="258"/>
            <ac:picMk id="2" creationId="{7B655CA2-38EA-4F5C-B80A-BCC71F410B6A}"/>
          </ac:picMkLst>
        </pc:picChg>
      </pc:sldChg>
    </pc:docChg>
  </pc:docChgLst>
  <pc:docChgLst>
    <pc:chgData name="พีรณัฐ เชื้อสวย" userId="5a47f129-b76d-4e18-9241-65607233af6d" providerId="ADAL" clId="{07B9D4FA-9A55-41B3-8313-E19860F4BF82}"/>
    <pc:docChg chg="undo custSel addSld delSld modSld">
      <pc:chgData name="พีรณัฐ เชื้อสวย" userId="5a47f129-b76d-4e18-9241-65607233af6d" providerId="ADAL" clId="{07B9D4FA-9A55-41B3-8313-E19860F4BF82}" dt="2021-09-25T02:32:30.780" v="267" actId="14100"/>
      <pc:docMkLst>
        <pc:docMk/>
      </pc:docMkLst>
      <pc:sldChg chg="addSp delSp mod">
        <pc:chgData name="พีรณัฐ เชื้อสวย" userId="5a47f129-b76d-4e18-9241-65607233af6d" providerId="ADAL" clId="{07B9D4FA-9A55-41B3-8313-E19860F4BF82}" dt="2021-09-10T14:34:42.247" v="5" actId="478"/>
        <pc:sldMkLst>
          <pc:docMk/>
          <pc:sldMk cId="3037649656" sldId="256"/>
        </pc:sldMkLst>
        <pc:spChg chg="add del">
          <ac:chgData name="พีรณัฐ เชื้อสวย" userId="5a47f129-b76d-4e18-9241-65607233af6d" providerId="ADAL" clId="{07B9D4FA-9A55-41B3-8313-E19860F4BF82}" dt="2021-09-10T14:34:42.247" v="5" actId="478"/>
          <ac:spMkLst>
            <pc:docMk/>
            <pc:sldMk cId="3037649656" sldId="256"/>
            <ac:spMk id="2" creationId="{8D725A43-4D0C-4DFA-8020-ADF92A767E19}"/>
          </ac:spMkLst>
        </pc:spChg>
        <pc:spChg chg="add del">
          <ac:chgData name="พีรณัฐ เชื้อสวย" userId="5a47f129-b76d-4e18-9241-65607233af6d" providerId="ADAL" clId="{07B9D4FA-9A55-41B3-8313-E19860F4BF82}" dt="2021-09-10T14:34:41.993" v="4" actId="478"/>
          <ac:spMkLst>
            <pc:docMk/>
            <pc:sldMk cId="3037649656" sldId="256"/>
            <ac:spMk id="3" creationId="{498CC7CE-D51F-43BB-B195-09A77DFC2AB4}"/>
          </ac:spMkLst>
        </pc:spChg>
      </pc:sldChg>
      <pc:sldChg chg="addSp delSp modSp add mod">
        <pc:chgData name="พีรณัฐ เชื้อสวย" userId="5a47f129-b76d-4e18-9241-65607233af6d" providerId="ADAL" clId="{07B9D4FA-9A55-41B3-8313-E19860F4BF82}" dt="2021-09-10T14:41:44.285" v="22" actId="1076"/>
        <pc:sldMkLst>
          <pc:docMk/>
          <pc:sldMk cId="918706211" sldId="257"/>
        </pc:sldMkLst>
        <pc:spChg chg="del">
          <ac:chgData name="พีรณัฐ เชื้อสวย" userId="5a47f129-b76d-4e18-9241-65607233af6d" providerId="ADAL" clId="{07B9D4FA-9A55-41B3-8313-E19860F4BF82}" dt="2021-09-10T14:35:49.801" v="10" actId="478"/>
          <ac:spMkLst>
            <pc:docMk/>
            <pc:sldMk cId="918706211" sldId="257"/>
            <ac:spMk id="2" creationId="{8D725A43-4D0C-4DFA-8020-ADF92A767E19}"/>
          </ac:spMkLst>
        </pc:spChg>
        <pc:spChg chg="del">
          <ac:chgData name="พีรณัฐ เชื้อสวย" userId="5a47f129-b76d-4e18-9241-65607233af6d" providerId="ADAL" clId="{07B9D4FA-9A55-41B3-8313-E19860F4BF82}" dt="2021-09-10T14:36:00.467" v="15" actId="478"/>
          <ac:spMkLst>
            <pc:docMk/>
            <pc:sldMk cId="918706211" sldId="257"/>
            <ac:spMk id="3" creationId="{498CC7CE-D51F-43BB-B195-09A77DFC2AB4}"/>
          </ac:spMkLst>
        </pc:spChg>
        <pc:picChg chg="add mod">
          <ac:chgData name="พีรณัฐ เชื้อสวย" userId="5a47f129-b76d-4e18-9241-65607233af6d" providerId="ADAL" clId="{07B9D4FA-9A55-41B3-8313-E19860F4BF82}" dt="2021-09-10T14:36:06.190" v="16" actId="1076"/>
          <ac:picMkLst>
            <pc:docMk/>
            <pc:sldMk cId="918706211" sldId="257"/>
            <ac:picMk id="1026" creationId="{4FCC789C-D40E-4BF7-8426-D545ADDB357C}"/>
          </ac:picMkLst>
        </pc:picChg>
        <pc:picChg chg="add mod">
          <ac:chgData name="พีรณัฐ เชื้อสวย" userId="5a47f129-b76d-4e18-9241-65607233af6d" providerId="ADAL" clId="{07B9D4FA-9A55-41B3-8313-E19860F4BF82}" dt="2021-09-10T14:41:44.285" v="22" actId="1076"/>
          <ac:picMkLst>
            <pc:docMk/>
            <pc:sldMk cId="918706211" sldId="257"/>
            <ac:picMk id="1028" creationId="{C2829E6E-229F-4472-B752-B08B53965F14}"/>
          </ac:picMkLst>
        </pc:picChg>
      </pc:sldChg>
      <pc:sldChg chg="add del">
        <pc:chgData name="พีรณัฐ เชื้อสวย" userId="5a47f129-b76d-4e18-9241-65607233af6d" providerId="ADAL" clId="{07B9D4FA-9A55-41B3-8313-E19860F4BF82}" dt="2021-09-10T14:34:41.759" v="3"/>
        <pc:sldMkLst>
          <pc:docMk/>
          <pc:sldMk cId="1959536487" sldId="257"/>
        </pc:sldMkLst>
      </pc:sldChg>
      <pc:sldChg chg="addSp delSp modSp add mod">
        <pc:chgData name="พีรณัฐ เชื้อสวย" userId="5a47f129-b76d-4e18-9241-65607233af6d" providerId="ADAL" clId="{07B9D4FA-9A55-41B3-8313-E19860F4BF82}" dt="2021-09-25T02:32:30.780" v="267" actId="14100"/>
        <pc:sldMkLst>
          <pc:docMk/>
          <pc:sldMk cId="2712230929" sldId="258"/>
        </pc:sldMkLst>
        <pc:spChg chg="mod">
          <ac:chgData name="พีรณัฐ เชื้อสวย" userId="5a47f129-b76d-4e18-9241-65607233af6d" providerId="ADAL" clId="{07B9D4FA-9A55-41B3-8313-E19860F4BF82}" dt="2021-09-10T15:06:39.299" v="232" actId="207"/>
          <ac:spMkLst>
            <pc:docMk/>
            <pc:sldMk cId="2712230929" sldId="258"/>
            <ac:spMk id="2" creationId="{6C5C1674-A437-404D-95B8-F79FCE1266CF}"/>
          </ac:spMkLst>
        </pc:spChg>
        <pc:spChg chg="del">
          <ac:chgData name="พีรณัฐ เชื้อสวย" userId="5a47f129-b76d-4e18-9241-65607233af6d" providerId="ADAL" clId="{07B9D4FA-9A55-41B3-8313-E19860F4BF82}" dt="2021-09-10T14:44:20.042" v="25" actId="478"/>
          <ac:spMkLst>
            <pc:docMk/>
            <pc:sldMk cId="2712230929" sldId="258"/>
            <ac:spMk id="2" creationId="{8D725A43-4D0C-4DFA-8020-ADF92A767E19}"/>
          </ac:spMkLst>
        </pc:spChg>
        <pc:spChg chg="del">
          <ac:chgData name="พีรณัฐ เชื้อสวย" userId="5a47f129-b76d-4e18-9241-65607233af6d" providerId="ADAL" clId="{07B9D4FA-9A55-41B3-8313-E19860F4BF82}" dt="2021-09-10T14:44:20.877" v="26" actId="478"/>
          <ac:spMkLst>
            <pc:docMk/>
            <pc:sldMk cId="2712230929" sldId="258"/>
            <ac:spMk id="3" creationId="{498CC7CE-D51F-43BB-B195-09A77DFC2AB4}"/>
          </ac:spMkLst>
        </pc:spChg>
        <pc:spChg chg="add mod">
          <ac:chgData name="พีรณัฐ เชื้อสวย" userId="5a47f129-b76d-4e18-9241-65607233af6d" providerId="ADAL" clId="{07B9D4FA-9A55-41B3-8313-E19860F4BF82}" dt="2021-09-10T14:57:25.783" v="75" actId="1076"/>
          <ac:spMkLst>
            <pc:docMk/>
            <pc:sldMk cId="2712230929" sldId="258"/>
            <ac:spMk id="4" creationId="{5D369A40-CC85-4C7B-B87B-01375EB6759F}"/>
          </ac:spMkLst>
        </pc:spChg>
        <pc:spChg chg="add del mod">
          <ac:chgData name="พีรณัฐ เชื้อสวย" userId="5a47f129-b76d-4e18-9241-65607233af6d" providerId="ADAL" clId="{07B9D4FA-9A55-41B3-8313-E19860F4BF82}" dt="2021-09-10T14:57:17.310" v="71" actId="478"/>
          <ac:spMkLst>
            <pc:docMk/>
            <pc:sldMk cId="2712230929" sldId="258"/>
            <ac:spMk id="6" creationId="{D5701934-80B4-4055-9C8A-CBF7AAB11015}"/>
          </ac:spMkLst>
        </pc:spChg>
        <pc:spChg chg="add del mod">
          <ac:chgData name="พีรณัฐ เชื้อสวย" userId="5a47f129-b76d-4e18-9241-65607233af6d" providerId="ADAL" clId="{07B9D4FA-9A55-41B3-8313-E19860F4BF82}" dt="2021-09-10T14:57:16.902" v="70" actId="478"/>
          <ac:spMkLst>
            <pc:docMk/>
            <pc:sldMk cId="2712230929" sldId="258"/>
            <ac:spMk id="7" creationId="{40180210-F5B9-451C-B511-22CBC844B54B}"/>
          </ac:spMkLst>
        </pc:spChg>
        <pc:spChg chg="add mod">
          <ac:chgData name="พีรณัฐ เชื้อสวย" userId="5a47f129-b76d-4e18-9241-65607233af6d" providerId="ADAL" clId="{07B9D4FA-9A55-41B3-8313-E19860F4BF82}" dt="2021-09-10T15:01:10.686" v="105" actId="1076"/>
          <ac:spMkLst>
            <pc:docMk/>
            <pc:sldMk cId="2712230929" sldId="258"/>
            <ac:spMk id="8" creationId="{18B6E4FA-150F-488D-BD1C-FF8CE70FABE1}"/>
          </ac:spMkLst>
        </pc:spChg>
        <pc:spChg chg="add mod">
          <ac:chgData name="พีรณัฐ เชื้อสวย" userId="5a47f129-b76d-4e18-9241-65607233af6d" providerId="ADAL" clId="{07B9D4FA-9A55-41B3-8313-E19860F4BF82}" dt="2021-09-10T15:01:08.689" v="104" actId="1076"/>
          <ac:spMkLst>
            <pc:docMk/>
            <pc:sldMk cId="2712230929" sldId="258"/>
            <ac:spMk id="9" creationId="{D3F3DBEC-884B-4BFF-A8BC-68F5BD9466A6}"/>
          </ac:spMkLst>
        </pc:spChg>
        <pc:spChg chg="add mod">
          <ac:chgData name="พีรณัฐ เชื้อสวย" userId="5a47f129-b76d-4e18-9241-65607233af6d" providerId="ADAL" clId="{07B9D4FA-9A55-41B3-8313-E19860F4BF82}" dt="2021-09-10T15:01:45.772" v="132" actId="1076"/>
          <ac:spMkLst>
            <pc:docMk/>
            <pc:sldMk cId="2712230929" sldId="258"/>
            <ac:spMk id="10" creationId="{1CCB839A-EBBC-485E-920B-EBCA8041FDD2}"/>
          </ac:spMkLst>
        </pc:spChg>
        <pc:spChg chg="add mod">
          <ac:chgData name="พีรณัฐ เชื้อสวย" userId="5a47f129-b76d-4e18-9241-65607233af6d" providerId="ADAL" clId="{07B9D4FA-9A55-41B3-8313-E19860F4BF82}" dt="2021-09-10T15:02:18.750" v="158" actId="1076"/>
          <ac:spMkLst>
            <pc:docMk/>
            <pc:sldMk cId="2712230929" sldId="258"/>
            <ac:spMk id="11" creationId="{6EA6E143-3997-4622-AFE4-B28698E9F634}"/>
          </ac:spMkLst>
        </pc:spChg>
        <pc:spChg chg="add mod">
          <ac:chgData name="พีรณัฐ เชื้อสวย" userId="5a47f129-b76d-4e18-9241-65607233af6d" providerId="ADAL" clId="{07B9D4FA-9A55-41B3-8313-E19860F4BF82}" dt="2021-09-10T15:09:22.400" v="251" actId="12788"/>
          <ac:spMkLst>
            <pc:docMk/>
            <pc:sldMk cId="2712230929" sldId="258"/>
            <ac:spMk id="12" creationId="{7D2A8478-ACFD-4F30-99C4-8E3BD58F6562}"/>
          </ac:spMkLst>
        </pc:spChg>
        <pc:spChg chg="add mod">
          <ac:chgData name="พีรณัฐ เชื้อสวย" userId="5a47f129-b76d-4e18-9241-65607233af6d" providerId="ADAL" clId="{07B9D4FA-9A55-41B3-8313-E19860F4BF82}" dt="2021-09-10T15:05:27.491" v="208" actId="1076"/>
          <ac:spMkLst>
            <pc:docMk/>
            <pc:sldMk cId="2712230929" sldId="258"/>
            <ac:spMk id="13" creationId="{D2284E20-D073-46CF-BC93-87FA58BAF2DE}"/>
          </ac:spMkLst>
        </pc:spChg>
        <pc:spChg chg="add mod">
          <ac:chgData name="พีรณัฐ เชื้อสวย" userId="5a47f129-b76d-4e18-9241-65607233af6d" providerId="ADAL" clId="{07B9D4FA-9A55-41B3-8313-E19860F4BF82}" dt="2021-09-10T15:09:22.400" v="251" actId="12788"/>
          <ac:spMkLst>
            <pc:docMk/>
            <pc:sldMk cId="2712230929" sldId="258"/>
            <ac:spMk id="14" creationId="{6D8ABA28-C64E-4DB4-BA97-226DE4FE05B9}"/>
          </ac:spMkLst>
        </pc:spChg>
        <pc:spChg chg="add mod">
          <ac:chgData name="พีรณัฐ เชื้อสวย" userId="5a47f129-b76d-4e18-9241-65607233af6d" providerId="ADAL" clId="{07B9D4FA-9A55-41B3-8313-E19860F4BF82}" dt="2021-09-10T15:09:41.578" v="253" actId="12788"/>
          <ac:spMkLst>
            <pc:docMk/>
            <pc:sldMk cId="2712230929" sldId="258"/>
            <ac:spMk id="16" creationId="{359713F3-AFF2-4284-85F7-74E246B62C8D}"/>
          </ac:spMkLst>
        </pc:spChg>
        <pc:spChg chg="add mod">
          <ac:chgData name="พีรณัฐ เชื้อสวย" userId="5a47f129-b76d-4e18-9241-65607233af6d" providerId="ADAL" clId="{07B9D4FA-9A55-41B3-8313-E19860F4BF82}" dt="2021-09-10T15:09:41.578" v="253" actId="12788"/>
          <ac:spMkLst>
            <pc:docMk/>
            <pc:sldMk cId="2712230929" sldId="258"/>
            <ac:spMk id="17" creationId="{B52FA934-61B6-4FB0-9049-54C90701771A}"/>
          </ac:spMkLst>
        </pc:spChg>
        <pc:picChg chg="add mod">
          <ac:chgData name="พีรณัฐ เชื้อสวย" userId="5a47f129-b76d-4e18-9241-65607233af6d" providerId="ADAL" clId="{07B9D4FA-9A55-41B3-8313-E19860F4BF82}" dt="2021-09-10T15:03:14.464" v="175" actId="1076"/>
          <ac:picMkLst>
            <pc:docMk/>
            <pc:sldMk cId="2712230929" sldId="258"/>
            <ac:picMk id="5" creationId="{E9B8B539-6A6F-404B-95D4-A6F51906263B}"/>
          </ac:picMkLst>
        </pc:picChg>
        <pc:picChg chg="add del mod">
          <ac:chgData name="พีรณัฐ เชื้อสวย" userId="5a47f129-b76d-4e18-9241-65607233af6d" providerId="ADAL" clId="{07B9D4FA-9A55-41B3-8313-E19860F4BF82}" dt="2021-09-10T15:24:59.281" v="259" actId="478"/>
          <ac:picMkLst>
            <pc:docMk/>
            <pc:sldMk cId="2712230929" sldId="258"/>
            <ac:picMk id="2050" creationId="{253731BA-EBF1-47FA-9BD9-6991A84E90D4}"/>
          </ac:picMkLst>
        </pc:picChg>
        <pc:picChg chg="add mod">
          <ac:chgData name="พีรณัฐ เชื้อสวย" userId="5a47f129-b76d-4e18-9241-65607233af6d" providerId="ADAL" clId="{07B9D4FA-9A55-41B3-8313-E19860F4BF82}" dt="2021-09-10T15:36:03.800" v="264" actId="1076"/>
          <ac:picMkLst>
            <pc:docMk/>
            <pc:sldMk cId="2712230929" sldId="258"/>
            <ac:picMk id="2052" creationId="{FF2F0EE5-53D5-4978-B688-740DAB864A50}"/>
          </ac:picMkLst>
        </pc:picChg>
        <pc:cxnChg chg="mod">
          <ac:chgData name="พีรณัฐ เชื้อสวย" userId="5a47f129-b76d-4e18-9241-65607233af6d" providerId="ADAL" clId="{07B9D4FA-9A55-41B3-8313-E19860F4BF82}" dt="2021-09-10T15:09:22.400" v="251" actId="12788"/>
          <ac:cxnSpMkLst>
            <pc:docMk/>
            <pc:sldMk cId="2712230929" sldId="258"/>
            <ac:cxnSpMk id="6" creationId="{8951F726-EDF1-492C-9AC7-D3B95ED8CDFE}"/>
          </ac:cxnSpMkLst>
        </pc:cxnChg>
        <pc:cxnChg chg="mod">
          <ac:chgData name="พีรณัฐ เชื้อสวย" userId="5a47f129-b76d-4e18-9241-65607233af6d" providerId="ADAL" clId="{07B9D4FA-9A55-41B3-8313-E19860F4BF82}" dt="2021-09-10T15:09:22.400" v="251" actId="12788"/>
          <ac:cxnSpMkLst>
            <pc:docMk/>
            <pc:sldMk cId="2712230929" sldId="258"/>
            <ac:cxnSpMk id="15" creationId="{993F4FCB-6C80-4C70-9E5D-3977ADA61950}"/>
          </ac:cxnSpMkLst>
        </pc:cxnChg>
        <pc:cxnChg chg="add mod">
          <ac:chgData name="พีรณัฐ เชื้อสวย" userId="5a47f129-b76d-4e18-9241-65607233af6d" providerId="ADAL" clId="{07B9D4FA-9A55-41B3-8313-E19860F4BF82}" dt="2021-09-10T15:11:33.634" v="256" actId="14100"/>
          <ac:cxnSpMkLst>
            <pc:docMk/>
            <pc:sldMk cId="2712230929" sldId="258"/>
            <ac:cxnSpMk id="19" creationId="{25E774F5-2342-4163-AC08-ADD07A6BE920}"/>
          </ac:cxnSpMkLst>
        </pc:cxnChg>
        <pc:cxnChg chg="add mod">
          <ac:chgData name="พีรณัฐ เชื้อสวย" userId="5a47f129-b76d-4e18-9241-65607233af6d" providerId="ADAL" clId="{07B9D4FA-9A55-41B3-8313-E19860F4BF82}" dt="2021-09-25T02:32:30.780" v="267" actId="14100"/>
          <ac:cxnSpMkLst>
            <pc:docMk/>
            <pc:sldMk cId="2712230929" sldId="258"/>
            <ac:cxnSpMk id="20" creationId="{D66E740B-947C-452D-904E-634C996068EF}"/>
          </ac:cxnSpMkLst>
        </pc:cxnChg>
      </pc:sldChg>
      <pc:sldChg chg="add">
        <pc:chgData name="พีรณัฐ เชื้อสวย" userId="5a47f129-b76d-4e18-9241-65607233af6d" providerId="ADAL" clId="{07B9D4FA-9A55-41B3-8313-E19860F4BF82}" dt="2021-09-10T14:34:45.992" v="8"/>
        <pc:sldMkLst>
          <pc:docMk/>
          <pc:sldMk cId="2745195791" sldId="259"/>
        </pc:sldMkLst>
      </pc:sldChg>
      <pc:sldChg chg="add">
        <pc:chgData name="พีรณัฐ เชื้อสวย" userId="5a47f129-b76d-4e18-9241-65607233af6d" providerId="ADAL" clId="{07B9D4FA-9A55-41B3-8313-E19860F4BF82}" dt="2021-09-10T14:34:46.227" v="9"/>
        <pc:sldMkLst>
          <pc:docMk/>
          <pc:sldMk cId="2026125005" sldId="260"/>
        </pc:sldMkLst>
      </pc:sldChg>
    </pc:docChg>
  </pc:docChgLst>
  <pc:docChgLst>
    <pc:chgData name="พีรณัฐ เชื้อสวย" userId="S::peeranut.chu@stu.nida.ac.th::5a47f129-b76d-4e18-9241-65607233af6d" providerId="AD" clId="Web-{C4A8F7D2-13AF-4C40-A999-93D5BA3A5A74}"/>
    <pc:docChg chg="modSld">
      <pc:chgData name="พีรณัฐ เชื้อสวย" userId="S::peeranut.chu@stu.nida.ac.th::5a47f129-b76d-4e18-9241-65607233af6d" providerId="AD" clId="Web-{C4A8F7D2-13AF-4C40-A999-93D5BA3A5A74}" dt="2021-09-12T15:26:06.487" v="4"/>
      <pc:docMkLst>
        <pc:docMk/>
      </pc:docMkLst>
      <pc:sldChg chg="addSp delSp modSp">
        <pc:chgData name="พีรณัฐ เชื้อสวย" userId="S::peeranut.chu@stu.nida.ac.th::5a47f129-b76d-4e18-9241-65607233af6d" providerId="AD" clId="Web-{C4A8F7D2-13AF-4C40-A999-93D5BA3A5A74}" dt="2021-09-12T15:26:06.487" v="4"/>
        <pc:sldMkLst>
          <pc:docMk/>
          <pc:sldMk cId="2026125005" sldId="260"/>
        </pc:sldMkLst>
        <pc:spChg chg="del">
          <ac:chgData name="พีรณัฐ เชื้อสวย" userId="S::peeranut.chu@stu.nida.ac.th::5a47f129-b76d-4e18-9241-65607233af6d" providerId="AD" clId="Web-{C4A8F7D2-13AF-4C40-A999-93D5BA3A5A74}" dt="2021-09-12T15:26:05.423" v="3"/>
          <ac:spMkLst>
            <pc:docMk/>
            <pc:sldMk cId="2026125005" sldId="260"/>
            <ac:spMk id="2" creationId="{8D725A43-4D0C-4DFA-8020-ADF92A767E19}"/>
          </ac:spMkLst>
        </pc:spChg>
        <pc:spChg chg="del">
          <ac:chgData name="พีรณัฐ เชื้อสวย" userId="S::peeranut.chu@stu.nida.ac.th::5a47f129-b76d-4e18-9241-65607233af6d" providerId="AD" clId="Web-{C4A8F7D2-13AF-4C40-A999-93D5BA3A5A74}" dt="2021-09-12T15:26:06.487" v="4"/>
          <ac:spMkLst>
            <pc:docMk/>
            <pc:sldMk cId="2026125005" sldId="260"/>
            <ac:spMk id="3" creationId="{498CC7CE-D51F-43BB-B195-09A77DFC2AB4}"/>
          </ac:spMkLst>
        </pc:spChg>
        <pc:picChg chg="add mod">
          <ac:chgData name="พีรณัฐ เชื้อสวย" userId="S::peeranut.chu@stu.nida.ac.th::5a47f129-b76d-4e18-9241-65607233af6d" providerId="AD" clId="Web-{C4A8F7D2-13AF-4C40-A999-93D5BA3A5A74}" dt="2021-09-12T15:26:03.611" v="2" actId="14100"/>
          <ac:picMkLst>
            <pc:docMk/>
            <pc:sldMk cId="2026125005" sldId="260"/>
            <ac:picMk id="4" creationId="{8E8C962B-4D5D-4123-AFD7-EC109B402C18}"/>
          </ac:picMkLst>
        </pc:picChg>
      </pc:sldChg>
    </pc:docChg>
  </pc:docChgLst>
  <pc:docChgLst>
    <pc:chgData name="กวิน สิงหเขตต์" userId="S::kavin.sin@stu.nida.ac.th::e4889c6c-b340-4924-ab2b-5718117288c9" providerId="AD" clId="Web-{FD4E5A81-483C-4C79-967D-9A31BD13C5C1}"/>
    <pc:docChg chg="modSld">
      <pc:chgData name="กวิน สิงหเขตต์" userId="S::kavin.sin@stu.nida.ac.th::e4889c6c-b340-4924-ab2b-5718117288c9" providerId="AD" clId="Web-{FD4E5A81-483C-4C79-967D-9A31BD13C5C1}" dt="2021-09-10T15:00:34.909" v="5"/>
      <pc:docMkLst>
        <pc:docMk/>
      </pc:docMkLst>
      <pc:sldChg chg="addSp delSp modSp">
        <pc:chgData name="กวิน สิงหเขตต์" userId="S::kavin.sin@stu.nida.ac.th::e4889c6c-b340-4924-ab2b-5718117288c9" providerId="AD" clId="Web-{FD4E5A81-483C-4C79-967D-9A31BD13C5C1}" dt="2021-09-10T15:00:34.909" v="5"/>
        <pc:sldMkLst>
          <pc:docMk/>
          <pc:sldMk cId="2712230929" sldId="258"/>
        </pc:sldMkLst>
        <pc:picChg chg="add del mod">
          <ac:chgData name="กวิน สิงหเขตต์" userId="S::kavin.sin@stu.nida.ac.th::e4889c6c-b340-4924-ab2b-5718117288c9" providerId="AD" clId="Web-{FD4E5A81-483C-4C79-967D-9A31BD13C5C1}" dt="2021-09-10T15:00:34.315" v="4"/>
          <ac:picMkLst>
            <pc:docMk/>
            <pc:sldMk cId="2712230929" sldId="258"/>
            <ac:picMk id="3" creationId="{BDD8119D-19F2-4B43-9B64-BE7B71F0D092}"/>
          </ac:picMkLst>
        </pc:picChg>
        <pc:picChg chg="add del mod">
          <ac:chgData name="กวิน สิงหเขตต์" userId="S::kavin.sin@stu.nida.ac.th::e4889c6c-b340-4924-ab2b-5718117288c9" providerId="AD" clId="Web-{FD4E5A81-483C-4C79-967D-9A31BD13C5C1}" dt="2021-09-10T15:00:34.909" v="5"/>
          <ac:picMkLst>
            <pc:docMk/>
            <pc:sldMk cId="2712230929" sldId="258"/>
            <ac:picMk id="6" creationId="{B2CE5901-7B55-46FD-93A9-8D868897DF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1464-7B6B-46B2-8669-8C13761EA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5A7A8-700D-488B-A9B7-BF87C9264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B699F-4B44-4E9E-8EBD-A6F60755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2B4B-DB24-44A4-BB88-173614A6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C769-7E71-4722-BD5C-EB652335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7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6E2E-2810-417C-A5A6-67312313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231A9-3A7B-4017-B340-959BE91B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A6BA-87D0-4D77-B6A3-2E222AF5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F73A-19EA-4E37-8EE4-C3FA225E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393C-0D3B-420B-84E5-553E8AA6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D8985-9C4E-4378-A106-E1F0872F4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DB6AE-177F-44AC-9A8B-6DC9284BF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CD74-AF21-4E54-8CE1-110FF813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F3DC-BF3E-4F22-8161-BEDCC671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524B-CA6D-43A3-A4EA-4D4CB630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E28E-1456-4056-AFEE-2634BAAB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B36F-9822-43E8-828D-1E814E33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7493-E877-447E-8904-1622F08D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624B-1988-499A-B8D4-B2F19946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235A-3971-4E46-9E4A-E48A6E6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5AD3-C513-4057-9925-D40295E4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FA772-20AB-4247-B2DF-4D81DC67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9A7E2-3089-4B74-8694-61813E18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8BFC-0620-4B85-899D-B74EE2E4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1FD3-1C82-4C16-8A85-7E52A080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2DD5-887C-41F6-88D4-1145944E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510E-62BE-4AEE-9E3A-B9B52EB49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F4FE7-A316-4EED-9A66-CC919407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7DA6A-6A99-493D-A51D-88C1E56B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CC6B-2FC3-4EFB-A380-456AE7F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F74E8-B5D6-40DD-8D0B-E98764FC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5D4-689C-4F06-AA3F-982CDAA9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F7E2-42C1-44B7-BEA2-58AB11F4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A8964-6E8F-4988-8E3D-4D8EDFD2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09EF6-57D1-4BD9-AC44-4B41F759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D64F5-8BB0-4E83-A0BC-5A79A1BFA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7FB35-6B11-4D1B-B74F-8A7A87BF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736B2-D281-4131-A3FC-5766DD0C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E4424-E023-41BD-B089-F27E2C44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A4F8-91E9-432E-A30B-F2D85874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924E9-EC69-4278-A6E3-DC535DFB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DA6E7-8D55-4BDF-9066-1F00B111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7E9EA-7702-4FF2-B670-C520060C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2D34B-58D3-4707-8239-EBA5B268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31F1A-CB10-4546-8237-DE0C3092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81CF-A2D8-4663-8169-7643CF53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88B4-C575-4332-8A67-8E6573A2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C4CF-65C2-4DA3-8B98-EB22EFDC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0F3C7-2BC6-46D6-BC3B-BD4EC12CA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5C94-B411-4DFA-8D2D-892EAFC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E0CD-7662-4C0B-855C-944C8F0B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085FA-0DAB-466F-BD51-1F147BBD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6532-4BC9-486A-955B-2892527C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07931-1D5D-47A3-8873-FAEE9479D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E8232-2F21-4F38-AF9A-348142955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6AA72-447B-48FD-A09F-B3BEAE54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71A6-266A-427C-BC76-688F80B6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34A62-524A-4ADC-9551-78C21847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5A79D-5E51-4033-807D-58C2D38F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B622-66CE-4B08-BD58-0CA273D9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4A74-2964-468C-AA36-D34ECE0D9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F2CF-2BD8-49B2-BAED-FF35B1F510DC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2AA0-1325-418E-8D9B-72AFB0BA4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425A-5354-455C-BA64-F4FB4228F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5A67-9C45-4471-A473-B49B58D4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04 Error | Top forex broker | LeoPrime">
            <a:extLst>
              <a:ext uri="{FF2B5EF4-FFF2-40B4-BE49-F238E27FC236}">
                <a16:creationId xmlns:a16="http://schemas.microsoft.com/office/drawing/2014/main" id="{05174A0F-B532-4BA8-9BF3-6E8D20B08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6"/>
          <a:stretch/>
        </p:blipFill>
        <p:spPr bwMode="auto">
          <a:xfrm>
            <a:off x="917778" y="4134458"/>
            <a:ext cx="4782766" cy="274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5DAFF5D-FE8C-4022-B34A-B42BA3B0F84A}"/>
              </a:ext>
            </a:extLst>
          </p:cNvPr>
          <p:cNvSpPr/>
          <p:nvPr/>
        </p:nvSpPr>
        <p:spPr>
          <a:xfrm>
            <a:off x="5671225" y="-1945531"/>
            <a:ext cx="6520773" cy="8813260"/>
          </a:xfrm>
          <a:prstGeom prst="triangle">
            <a:avLst>
              <a:gd name="adj" fmla="val 99887"/>
            </a:avLst>
          </a:prstGeom>
          <a:solidFill>
            <a:srgbClr val="074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25A43-4D0C-4DFA-8020-ADF92A767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6542" y="1587141"/>
            <a:ext cx="9144000" cy="1054645"/>
          </a:xfrm>
        </p:spPr>
        <p:txBody>
          <a:bodyPr>
            <a:normAutofit fontScale="90000"/>
          </a:bodyPr>
          <a:lstStyle/>
          <a:p>
            <a:r>
              <a:rPr lang="en-US" sz="7200">
                <a:latin typeface="+mn-lt"/>
                <a:cs typeface="Calibri Light"/>
              </a:rPr>
              <a:t> </a:t>
            </a:r>
            <a:br>
              <a:rPr lang="en-US">
                <a:latin typeface="+mn-lt"/>
                <a:cs typeface="Calibri Light"/>
              </a:rPr>
            </a:br>
            <a:r>
              <a:rPr lang="en-US">
                <a:solidFill>
                  <a:srgbClr val="063742"/>
                </a:solidFill>
                <a:latin typeface="+mn-lt"/>
                <a:cs typeface="Calibri Light"/>
              </a:rPr>
              <a:t>Real-time Text Analytics</a:t>
            </a:r>
            <a:endParaRPr lang="th-TH">
              <a:solidFill>
                <a:srgbClr val="063742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CC7CE-D51F-43BB-B195-09A77DFC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902" y="4259783"/>
            <a:ext cx="3970960" cy="2041005"/>
          </a:xfrm>
        </p:spPr>
        <p:txBody>
          <a:bodyPr>
            <a:normAutofit lnSpcReduction="10000"/>
          </a:bodyPr>
          <a:lstStyle/>
          <a:p>
            <a:r>
              <a:rPr lang="en-US" sz="3200">
                <a:solidFill>
                  <a:schemeClr val="bg1"/>
                </a:solidFill>
              </a:rPr>
              <a:t>By Group: </a:t>
            </a:r>
          </a:p>
          <a:p>
            <a:r>
              <a:rPr lang="en-US" sz="5800" b="1">
                <a:solidFill>
                  <a:schemeClr val="bg1"/>
                </a:solidFill>
              </a:rPr>
              <a:t>404</a:t>
            </a:r>
            <a:r>
              <a:rPr lang="en-US" sz="3900">
                <a:solidFill>
                  <a:schemeClr val="bg1"/>
                </a:solidFill>
              </a:rPr>
              <a:t> </a:t>
            </a:r>
          </a:p>
          <a:p>
            <a:r>
              <a:rPr lang="en-US" sz="3500" b="1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3F8B3-F414-4E11-82F5-BF75C4FBE696}"/>
              </a:ext>
            </a:extLst>
          </p:cNvPr>
          <p:cNvSpPr txBox="1"/>
          <p:nvPr/>
        </p:nvSpPr>
        <p:spPr>
          <a:xfrm>
            <a:off x="2523380" y="512281"/>
            <a:ext cx="2848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rgbClr val="063742"/>
                </a:solidFill>
                <a:latin typeface="+mn-lt"/>
                <a:cs typeface="Calibri Light"/>
              </a:rPr>
              <a:t>Quiz 1</a:t>
            </a:r>
            <a:endParaRPr lang="en-US" sz="8000" b="1">
              <a:solidFill>
                <a:srgbClr val="06374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2CCAB-ED23-4AE9-9853-D70D96758AE6}"/>
              </a:ext>
            </a:extLst>
          </p:cNvPr>
          <p:cNvSpPr/>
          <p:nvPr/>
        </p:nvSpPr>
        <p:spPr>
          <a:xfrm>
            <a:off x="2752928" y="3754207"/>
            <a:ext cx="1527242" cy="647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4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rry Potter: 10 Hilarious Voldemort Memes Only True Fans Will Understand">
            <a:extLst>
              <a:ext uri="{FF2B5EF4-FFF2-40B4-BE49-F238E27FC236}">
                <a16:creationId xmlns:a16="http://schemas.microsoft.com/office/drawing/2014/main" id="{21EF84B8-CB0E-41C0-9C1D-4F9EECFA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45" y="203674"/>
            <a:ext cx="9157508" cy="51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818B9E-777C-49FE-BF5D-977CE0050BD9}"/>
              </a:ext>
            </a:extLst>
          </p:cNvPr>
          <p:cNvSpPr txBox="1"/>
          <p:nvPr/>
        </p:nvSpPr>
        <p:spPr>
          <a:xfrm>
            <a:off x="2941834" y="5325588"/>
            <a:ext cx="6308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rgbClr val="06374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885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5A43-4D0C-4DFA-8020-ADF92A767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3071"/>
            <a:ext cx="9144000" cy="1054645"/>
          </a:xfrm>
        </p:spPr>
        <p:txBody>
          <a:bodyPr>
            <a:normAutofit fontScale="90000"/>
          </a:bodyPr>
          <a:lstStyle/>
          <a:p>
            <a:r>
              <a:rPr lang="en-US" sz="7200">
                <a:latin typeface="+mn-lt"/>
                <a:cs typeface="Calibri Light"/>
              </a:rPr>
              <a:t> </a:t>
            </a:r>
            <a:br>
              <a:rPr lang="en-US">
                <a:latin typeface="+mn-lt"/>
                <a:cs typeface="Calibri Light"/>
              </a:rPr>
            </a:br>
            <a:r>
              <a:rPr lang="en-US">
                <a:solidFill>
                  <a:srgbClr val="063742"/>
                </a:solidFill>
                <a:latin typeface="+mn-lt"/>
                <a:cs typeface="Calibri Light"/>
              </a:rPr>
              <a:t>Real-time Text Analytics</a:t>
            </a:r>
            <a:endParaRPr lang="th-TH">
              <a:solidFill>
                <a:srgbClr val="063742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CC7CE-D51F-43BB-B195-09A77DFC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35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/>
              <a:t>By Group: 404 Not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3F8B3-F414-4E11-82F5-BF75C4FBE696}"/>
              </a:ext>
            </a:extLst>
          </p:cNvPr>
          <p:cNvSpPr txBox="1"/>
          <p:nvPr/>
        </p:nvSpPr>
        <p:spPr>
          <a:xfrm>
            <a:off x="4671571" y="1108475"/>
            <a:ext cx="2848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rgbClr val="063742"/>
                </a:solidFill>
                <a:latin typeface="+mn-lt"/>
                <a:cs typeface="Calibri Light"/>
              </a:rPr>
              <a:t>Quiz 1</a:t>
            </a:r>
            <a:endParaRPr lang="en-US" sz="8000" b="1">
              <a:solidFill>
                <a:srgbClr val="0637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4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FCC789C-D40E-4BF7-8426-D545ADDB3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2" y="359207"/>
            <a:ext cx="6031344" cy="206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1">
            <a:extLst>
              <a:ext uri="{FF2B5EF4-FFF2-40B4-BE49-F238E27FC236}">
                <a16:creationId xmlns:a16="http://schemas.microsoft.com/office/drawing/2014/main" id="{C2829E6E-229F-4472-B752-B08B5396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66" y="1761775"/>
            <a:ext cx="5056909" cy="35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0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7F92A-D18E-4BDB-AF3B-3AC66B0291BB}"/>
              </a:ext>
            </a:extLst>
          </p:cNvPr>
          <p:cNvSpPr txBox="1"/>
          <p:nvPr/>
        </p:nvSpPr>
        <p:spPr>
          <a:xfrm>
            <a:off x="4846299" y="424206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Quiz 2 :TF-IDF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CC616-427C-4BEF-9DFE-8A26AAE46059}"/>
              </a:ext>
            </a:extLst>
          </p:cNvPr>
          <p:cNvSpPr/>
          <p:nvPr/>
        </p:nvSpPr>
        <p:spPr>
          <a:xfrm>
            <a:off x="337634" y="3156703"/>
            <a:ext cx="175511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Harry-Potter.txt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CC25-5B27-41B1-B538-840BB050190C}"/>
              </a:ext>
            </a:extLst>
          </p:cNvPr>
          <p:cNvSpPr/>
          <p:nvPr/>
        </p:nvSpPr>
        <p:spPr>
          <a:xfrm>
            <a:off x="4905363" y="2528684"/>
            <a:ext cx="3396629" cy="21184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1D531-1A12-4847-B20A-6BCA03310FBA}"/>
              </a:ext>
            </a:extLst>
          </p:cNvPr>
          <p:cNvSpPr/>
          <p:nvPr/>
        </p:nvSpPr>
        <p:spPr>
          <a:xfrm>
            <a:off x="5418034" y="2875203"/>
            <a:ext cx="2371286" cy="640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Topic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80170-2D86-4A71-99A6-DDC2B0531CD4}"/>
              </a:ext>
            </a:extLst>
          </p:cNvPr>
          <p:cNvSpPr/>
          <p:nvPr/>
        </p:nvSpPr>
        <p:spPr>
          <a:xfrm>
            <a:off x="5418034" y="3665538"/>
            <a:ext cx="2371286" cy="640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 Topic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D7F11-2421-46B0-91F8-16E4A362B2B9}"/>
              </a:ext>
            </a:extLst>
          </p:cNvPr>
          <p:cNvSpPr/>
          <p:nvPr/>
        </p:nvSpPr>
        <p:spPr>
          <a:xfrm>
            <a:off x="9405574" y="2875203"/>
            <a:ext cx="1530524" cy="763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TF-IDF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F52D3-51D8-41B4-86FE-FF62DD08F395}"/>
              </a:ext>
            </a:extLst>
          </p:cNvPr>
          <p:cNvSpPr txBox="1"/>
          <p:nvPr/>
        </p:nvSpPr>
        <p:spPr>
          <a:xfrm>
            <a:off x="5903709" y="2096564"/>
            <a:ext cx="139993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Kafka Cluster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C573B-AA7E-4471-B504-D7085F711E9F}"/>
              </a:ext>
            </a:extLst>
          </p:cNvPr>
          <p:cNvSpPr/>
          <p:nvPr/>
        </p:nvSpPr>
        <p:spPr>
          <a:xfrm>
            <a:off x="2786426" y="2677997"/>
            <a:ext cx="1739368" cy="394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3638A5-B093-4EF6-BC17-421F5A8AA2F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789320" y="3195630"/>
            <a:ext cx="1616254" cy="613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4111D-4D4E-4AD1-8340-0F52084A364C}"/>
              </a:ext>
            </a:extLst>
          </p:cNvPr>
          <p:cNvSpPr/>
          <p:nvPr/>
        </p:nvSpPr>
        <p:spPr>
          <a:xfrm>
            <a:off x="9301152" y="2428316"/>
            <a:ext cx="1739368" cy="394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KafKa</a:t>
            </a:r>
            <a:r>
              <a:rPr lang="en-US">
                <a:solidFill>
                  <a:schemeClr val="bg1"/>
                </a:solidFill>
              </a:rPr>
              <a:t> Stream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F5626C-21CC-4501-8A42-0832A9DF206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789320" y="3399493"/>
            <a:ext cx="1616254" cy="5864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433C3-BA2E-4884-9FB9-F37960AC30EF}"/>
              </a:ext>
            </a:extLst>
          </p:cNvPr>
          <p:cNvSpPr/>
          <p:nvPr/>
        </p:nvSpPr>
        <p:spPr>
          <a:xfrm>
            <a:off x="9419026" y="5041451"/>
            <a:ext cx="1530524" cy="763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B8CCD-EF42-488E-BCC0-B6BD907361AD}"/>
              </a:ext>
            </a:extLst>
          </p:cNvPr>
          <p:cNvSpPr/>
          <p:nvPr/>
        </p:nvSpPr>
        <p:spPr>
          <a:xfrm>
            <a:off x="9353363" y="4523818"/>
            <a:ext cx="1634946" cy="394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Subscriber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FCCC3-F189-40E5-941B-41CE0AD1997B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092751" y="3613903"/>
            <a:ext cx="8389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3CB419-4DE0-4AF2-9923-2399D4904FE5}"/>
              </a:ext>
            </a:extLst>
          </p:cNvPr>
          <p:cNvCxnSpPr>
            <a:cxnSpLocks/>
          </p:cNvCxnSpPr>
          <p:nvPr/>
        </p:nvCxnSpPr>
        <p:spPr>
          <a:xfrm>
            <a:off x="4379997" y="3642823"/>
            <a:ext cx="51593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D93FB-0088-4F80-82EC-9BC000A35A81}"/>
              </a:ext>
            </a:extLst>
          </p:cNvPr>
          <p:cNvSpPr/>
          <p:nvPr/>
        </p:nvSpPr>
        <p:spPr>
          <a:xfrm>
            <a:off x="2931735" y="3156703"/>
            <a:ext cx="1448751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C0936-9DE1-4FE3-A3F9-CC2397ED72CF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>
            <a:off x="6603677" y="4306392"/>
            <a:ext cx="2815349" cy="11168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AA8F31-54C9-4CE2-9ACA-D6B80F352C66}"/>
              </a:ext>
            </a:extLst>
          </p:cNvPr>
          <p:cNvSpPr txBox="1"/>
          <p:nvPr/>
        </p:nvSpPr>
        <p:spPr>
          <a:xfrm>
            <a:off x="2772974" y="407110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(Send whole doc)</a:t>
            </a:r>
          </a:p>
        </p:txBody>
      </p:sp>
    </p:spTree>
    <p:extLst>
      <p:ext uri="{BB962C8B-B14F-4D97-AF65-F5344CB8AC3E}">
        <p14:creationId xmlns:p14="http://schemas.microsoft.com/office/powerpoint/2010/main" val="274519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7F92A-D18E-4BDB-AF3B-3AC66B0291BB}"/>
              </a:ext>
            </a:extLst>
          </p:cNvPr>
          <p:cNvSpPr txBox="1"/>
          <p:nvPr/>
        </p:nvSpPr>
        <p:spPr>
          <a:xfrm>
            <a:off x="4846299" y="424206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Quiz 2 :TF-IDF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CC616-427C-4BEF-9DFE-8A26AAE46059}"/>
              </a:ext>
            </a:extLst>
          </p:cNvPr>
          <p:cNvSpPr/>
          <p:nvPr/>
        </p:nvSpPr>
        <p:spPr>
          <a:xfrm>
            <a:off x="337634" y="3156703"/>
            <a:ext cx="175511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Harry-Potter.txt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CC25-5B27-41B1-B538-840BB050190C}"/>
              </a:ext>
            </a:extLst>
          </p:cNvPr>
          <p:cNvSpPr/>
          <p:nvPr/>
        </p:nvSpPr>
        <p:spPr>
          <a:xfrm>
            <a:off x="4905363" y="2528684"/>
            <a:ext cx="3396629" cy="21184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1D531-1A12-4847-B20A-6BCA03310FBA}"/>
              </a:ext>
            </a:extLst>
          </p:cNvPr>
          <p:cNvSpPr/>
          <p:nvPr/>
        </p:nvSpPr>
        <p:spPr>
          <a:xfrm>
            <a:off x="5418034" y="2875203"/>
            <a:ext cx="2371286" cy="640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Topic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80170-2D86-4A71-99A6-DDC2B0531CD4}"/>
              </a:ext>
            </a:extLst>
          </p:cNvPr>
          <p:cNvSpPr/>
          <p:nvPr/>
        </p:nvSpPr>
        <p:spPr>
          <a:xfrm>
            <a:off x="5418034" y="3665538"/>
            <a:ext cx="2371286" cy="640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 Topic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D7F11-2421-46B0-91F8-16E4A362B2B9}"/>
              </a:ext>
            </a:extLst>
          </p:cNvPr>
          <p:cNvSpPr/>
          <p:nvPr/>
        </p:nvSpPr>
        <p:spPr>
          <a:xfrm>
            <a:off x="9405574" y="2875203"/>
            <a:ext cx="1530524" cy="763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TF-IDF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F52D3-51D8-41B4-86FE-FF62DD08F395}"/>
              </a:ext>
            </a:extLst>
          </p:cNvPr>
          <p:cNvSpPr txBox="1"/>
          <p:nvPr/>
        </p:nvSpPr>
        <p:spPr>
          <a:xfrm>
            <a:off x="5903709" y="2096564"/>
            <a:ext cx="139993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Kafka Cluster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C573B-AA7E-4471-B504-D7085F711E9F}"/>
              </a:ext>
            </a:extLst>
          </p:cNvPr>
          <p:cNvSpPr/>
          <p:nvPr/>
        </p:nvSpPr>
        <p:spPr>
          <a:xfrm>
            <a:off x="2786426" y="2677997"/>
            <a:ext cx="1739368" cy="394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3638A5-B093-4EF6-BC17-421F5A8AA2F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789320" y="3195630"/>
            <a:ext cx="1616254" cy="613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4111D-4D4E-4AD1-8340-0F52084A364C}"/>
              </a:ext>
            </a:extLst>
          </p:cNvPr>
          <p:cNvSpPr/>
          <p:nvPr/>
        </p:nvSpPr>
        <p:spPr>
          <a:xfrm>
            <a:off x="9301152" y="2428316"/>
            <a:ext cx="1739368" cy="394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PySpark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F5626C-21CC-4501-8A42-0832A9DF206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789320" y="3399493"/>
            <a:ext cx="1616254" cy="5864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433C3-BA2E-4884-9FB9-F37960AC30EF}"/>
              </a:ext>
            </a:extLst>
          </p:cNvPr>
          <p:cNvSpPr/>
          <p:nvPr/>
        </p:nvSpPr>
        <p:spPr>
          <a:xfrm>
            <a:off x="9419026" y="5041451"/>
            <a:ext cx="1530524" cy="763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B8CCD-EF42-488E-BCC0-B6BD907361AD}"/>
              </a:ext>
            </a:extLst>
          </p:cNvPr>
          <p:cNvSpPr/>
          <p:nvPr/>
        </p:nvSpPr>
        <p:spPr>
          <a:xfrm>
            <a:off x="9353363" y="4523818"/>
            <a:ext cx="1634946" cy="394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Subscriber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FCCC3-F189-40E5-941B-41CE0AD1997B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092751" y="3613903"/>
            <a:ext cx="8389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3CB419-4DE0-4AF2-9923-2399D4904FE5}"/>
              </a:ext>
            </a:extLst>
          </p:cNvPr>
          <p:cNvCxnSpPr>
            <a:cxnSpLocks/>
          </p:cNvCxnSpPr>
          <p:nvPr/>
        </p:nvCxnSpPr>
        <p:spPr>
          <a:xfrm>
            <a:off x="4379997" y="3642823"/>
            <a:ext cx="515939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D93FB-0088-4F80-82EC-9BC000A35A81}"/>
              </a:ext>
            </a:extLst>
          </p:cNvPr>
          <p:cNvSpPr/>
          <p:nvPr/>
        </p:nvSpPr>
        <p:spPr>
          <a:xfrm>
            <a:off x="2931735" y="3156703"/>
            <a:ext cx="1448751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C0936-9DE1-4FE3-A3F9-CC2397ED72CF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>
            <a:off x="6603677" y="4306392"/>
            <a:ext cx="2815349" cy="11168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AA8F31-54C9-4CE2-9ACA-D6B80F352C66}"/>
              </a:ext>
            </a:extLst>
          </p:cNvPr>
          <p:cNvSpPr txBox="1"/>
          <p:nvPr/>
        </p:nvSpPr>
        <p:spPr>
          <a:xfrm>
            <a:off x="2772974" y="407110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(Send whole doc)</a:t>
            </a:r>
          </a:p>
        </p:txBody>
      </p:sp>
    </p:spTree>
    <p:extLst>
      <p:ext uri="{BB962C8B-B14F-4D97-AF65-F5344CB8AC3E}">
        <p14:creationId xmlns:p14="http://schemas.microsoft.com/office/powerpoint/2010/main" val="379673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3742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713DF8D-C3AF-44E6-9581-830DDF8BEE47}"/>
              </a:ext>
            </a:extLst>
          </p:cNvPr>
          <p:cNvSpPr/>
          <p:nvPr/>
        </p:nvSpPr>
        <p:spPr>
          <a:xfrm>
            <a:off x="5376153" y="1215958"/>
            <a:ext cx="1478604" cy="14786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04CB8-75B3-425B-86B8-5965E554F15B}"/>
              </a:ext>
            </a:extLst>
          </p:cNvPr>
          <p:cNvSpPr txBox="1"/>
          <p:nvPr/>
        </p:nvSpPr>
        <p:spPr>
          <a:xfrm>
            <a:off x="5546255" y="1447428"/>
            <a:ext cx="1478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>
                    <a:lumMod val="65000"/>
                  </a:schemeClr>
                </a:solidFill>
              </a:rPr>
              <a:t>Q1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62551-55BD-4772-AA4C-99AF3980F689}"/>
              </a:ext>
            </a:extLst>
          </p:cNvPr>
          <p:cNvSpPr txBox="1"/>
          <p:nvPr/>
        </p:nvSpPr>
        <p:spPr>
          <a:xfrm>
            <a:off x="3053860" y="2967335"/>
            <a:ext cx="608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>
                    <a:lumMod val="95000"/>
                  </a:schemeClr>
                </a:solidFill>
              </a:rPr>
              <a:t>Count “Harry” word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33B90-6CF0-4B47-92DB-CC8974409290}"/>
              </a:ext>
            </a:extLst>
          </p:cNvPr>
          <p:cNvSpPr txBox="1"/>
          <p:nvPr/>
        </p:nvSpPr>
        <p:spPr>
          <a:xfrm>
            <a:off x="1986063" y="3890665"/>
            <a:ext cx="825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95000"/>
                  </a:schemeClr>
                </a:solidFill>
              </a:rPr>
              <a:t>then print “Harry” word count every 5 seconds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B45A49-7ABF-41CC-A76D-251341320A09}"/>
              </a:ext>
            </a:extLst>
          </p:cNvPr>
          <p:cNvGrpSpPr/>
          <p:nvPr/>
        </p:nvGrpSpPr>
        <p:grpSpPr>
          <a:xfrm>
            <a:off x="8913983" y="4018608"/>
            <a:ext cx="3481082" cy="3481082"/>
            <a:chOff x="9125229" y="4159721"/>
            <a:chExt cx="3219923" cy="3219923"/>
          </a:xfrm>
        </p:grpSpPr>
        <p:pic>
          <p:nvPicPr>
            <p:cNvPr id="7170" name="Picture 2" descr="Harry James Potter (@H_Potter7) | Twitter">
              <a:extLst>
                <a:ext uri="{FF2B5EF4-FFF2-40B4-BE49-F238E27FC236}">
                  <a16:creationId xmlns:a16="http://schemas.microsoft.com/office/drawing/2014/main" id="{50E01A53-7C48-4D31-B788-94AD5CF54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750" b="90000" l="10000" r="90000">
                          <a14:foregroundMark x1="40250" y1="21250" x2="40250" y2="21250"/>
                          <a14:foregroundMark x1="34750" y1="49500" x2="33881" y2="47305"/>
                          <a14:foregroundMark x1="30156" y1="36375" x2="32250" y2="21250"/>
                          <a14:foregroundMark x1="32250" y1="21250" x2="41000" y2="8750"/>
                          <a14:foregroundMark x1="41000" y1="8750" x2="57000" y2="5750"/>
                          <a14:foregroundMark x1="57000" y1="5750" x2="70250" y2="11750"/>
                          <a14:foregroundMark x1="70250" y1="11750" x2="78463" y2="25069"/>
                          <a14:foregroundMark x1="78722" y1="32585" x2="77500" y2="41750"/>
                          <a14:foregroundMark x1="77500" y1="41750" x2="64250" y2="37750"/>
                          <a14:foregroundMark x1="64250" y1="37750" x2="44000" y2="38750"/>
                          <a14:foregroundMark x1="37425" y1="46214" x2="34750" y2="49250"/>
                          <a14:foregroundMark x1="44000" y1="38750" x2="38154" y2="45386"/>
                          <a14:foregroundMark x1="64250" y1="61000" x2="61921" y2="65367"/>
                          <a14:foregroundMark x1="61500" y1="66250" x2="66000" y2="64750"/>
                          <a14:foregroundMark x1="62000" y1="67000" x2="63750" y2="67250"/>
                          <a14:foregroundMark x1="61500" y1="68000" x2="59500" y2="68750"/>
                          <a14:foregroundMark x1="61000" y1="67750" x2="54850" y2="71194"/>
                          <a14:foregroundMark x1="57080" y1="71937" x2="63750" y2="69750"/>
                          <a14:foregroundMark x1="63750" y1="69750" x2="62000" y2="68250"/>
                          <a14:backgroundMark x1="29750" y1="36500" x2="33250" y2="47500"/>
                          <a14:backgroundMark x1="79500" y1="25000" x2="80000" y2="32500"/>
                          <a14:backgroundMark x1="65510" y1="69925" x2="72250" y2="61500"/>
                          <a14:backgroundMark x1="72250" y1="61500" x2="67250" y2="74250"/>
                          <a14:backgroundMark x1="67250" y1="74250" x2="57250" y2="84500"/>
                          <a14:backgroundMark x1="57250" y1="84500" x2="43750" y2="88750"/>
                          <a14:backgroundMark x1="43750" y1="88750" x2="45000" y2="76000"/>
                          <a14:backgroundMark x1="45000" y1="76000" x2="48070" y2="75562"/>
                          <a14:backgroundMark x1="72500" y1="60750" x2="73000" y2="61000"/>
                          <a14:backgroundMark x1="65034" y1="72677" x2="67750" y2="72250"/>
                          <a14:backgroundMark x1="61865" y1="73175" x2="64012" y2="72837"/>
                          <a14:backgroundMark x1="67750" y1="72250" x2="73250" y2="60000"/>
                          <a14:backgroundMark x1="73250" y1="60000" x2="64750" y2="70250"/>
                          <a14:backgroundMark x1="64750" y1="70250" x2="64077" y2="70496"/>
                          <a14:backgroundMark x1="48250" y1="74250" x2="60250" y2="78250"/>
                          <a14:backgroundMark x1="60250" y1="78250" x2="49000" y2="74500"/>
                          <a14:backgroundMark x1="73000" y1="55250" x2="74750" y2="55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1040">
              <a:off x="9125229" y="4159721"/>
              <a:ext cx="3219923" cy="3219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6A3DFA-18C6-4E4C-8741-4C862C57FB55}"/>
                </a:ext>
              </a:extLst>
            </p:cNvPr>
            <p:cNvSpPr txBox="1"/>
            <p:nvPr/>
          </p:nvSpPr>
          <p:spPr>
            <a:xfrm rot="307920">
              <a:off x="9455540" y="5426177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err="1">
                  <a:solidFill>
                    <a:schemeClr val="bg1"/>
                  </a:solidFill>
                </a:rPr>
                <a:t>eiei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5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369A40-CC85-4C7B-B87B-01375EB6759F}"/>
              </a:ext>
            </a:extLst>
          </p:cNvPr>
          <p:cNvSpPr/>
          <p:nvPr/>
        </p:nvSpPr>
        <p:spPr>
          <a:xfrm>
            <a:off x="580827" y="3312348"/>
            <a:ext cx="1755117" cy="914400"/>
          </a:xfrm>
          <a:prstGeom prst="rect">
            <a:avLst/>
          </a:prstGeom>
          <a:solidFill>
            <a:srgbClr val="0C6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Harry-Potter.txt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3DBEC-884B-4BFF-A8BC-68F5BD9466A6}"/>
              </a:ext>
            </a:extLst>
          </p:cNvPr>
          <p:cNvSpPr/>
          <p:nvPr/>
        </p:nvSpPr>
        <p:spPr>
          <a:xfrm>
            <a:off x="5148556" y="2442641"/>
            <a:ext cx="3396629" cy="236009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B839A-EBBC-485E-920B-EBCA8041FDD2}"/>
              </a:ext>
            </a:extLst>
          </p:cNvPr>
          <p:cNvSpPr/>
          <p:nvPr/>
        </p:nvSpPr>
        <p:spPr>
          <a:xfrm>
            <a:off x="5661227" y="3030848"/>
            <a:ext cx="2371286" cy="640854"/>
          </a:xfrm>
          <a:prstGeom prst="rect">
            <a:avLst/>
          </a:prstGeom>
          <a:solidFill>
            <a:srgbClr val="0C6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Topic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6E143-3997-4622-AFE4-B28698E9F634}"/>
              </a:ext>
            </a:extLst>
          </p:cNvPr>
          <p:cNvSpPr/>
          <p:nvPr/>
        </p:nvSpPr>
        <p:spPr>
          <a:xfrm>
            <a:off x="5661227" y="3821183"/>
            <a:ext cx="2371286" cy="640854"/>
          </a:xfrm>
          <a:prstGeom prst="rect">
            <a:avLst/>
          </a:prstGeom>
          <a:solidFill>
            <a:srgbClr val="0C6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 Topic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8478-ACFD-4F30-99C4-8E3BD58F6562}"/>
              </a:ext>
            </a:extLst>
          </p:cNvPr>
          <p:cNvSpPr/>
          <p:nvPr/>
        </p:nvSpPr>
        <p:spPr>
          <a:xfrm>
            <a:off x="9648767" y="3030848"/>
            <a:ext cx="1530524" cy="763628"/>
          </a:xfrm>
          <a:prstGeom prst="rect">
            <a:avLst/>
          </a:prstGeom>
          <a:solidFill>
            <a:srgbClr val="0C6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WordCount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C1674-A437-404D-95B8-F79FCE1266CF}"/>
              </a:ext>
            </a:extLst>
          </p:cNvPr>
          <p:cNvSpPr txBox="1"/>
          <p:nvPr/>
        </p:nvSpPr>
        <p:spPr>
          <a:xfrm>
            <a:off x="6146902" y="2252209"/>
            <a:ext cx="139993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Kafka Cluster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284E20-D073-46CF-BC93-87FA58BAF2DE}"/>
              </a:ext>
            </a:extLst>
          </p:cNvPr>
          <p:cNvSpPr/>
          <p:nvPr/>
        </p:nvSpPr>
        <p:spPr>
          <a:xfrm>
            <a:off x="3029619" y="2833642"/>
            <a:ext cx="1739368" cy="394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51F726-EDF1-492C-9AC7-D3B95ED8CDFE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032513" y="3351275"/>
            <a:ext cx="1616254" cy="61387"/>
          </a:xfrm>
          <a:prstGeom prst="straightConnector1">
            <a:avLst/>
          </a:prstGeom>
          <a:ln w="38100">
            <a:solidFill>
              <a:srgbClr val="0637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8ABA28-C64E-4DB4-BA97-226DE4FE05B9}"/>
              </a:ext>
            </a:extLst>
          </p:cNvPr>
          <p:cNvSpPr/>
          <p:nvPr/>
        </p:nvSpPr>
        <p:spPr>
          <a:xfrm>
            <a:off x="9544345" y="2583961"/>
            <a:ext cx="1739368" cy="394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KafKa</a:t>
            </a:r>
            <a:r>
              <a:rPr lang="en-US">
                <a:solidFill>
                  <a:schemeClr val="bg1"/>
                </a:solidFill>
              </a:rPr>
              <a:t> Stream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3F4FCB-6C80-4C70-9E5D-3977ADA61950}"/>
              </a:ext>
            </a:extLst>
          </p:cNvPr>
          <p:cNvCxnSpPr>
            <a:cxnSpLocks/>
          </p:cNvCxnSpPr>
          <p:nvPr/>
        </p:nvCxnSpPr>
        <p:spPr>
          <a:xfrm flipH="1">
            <a:off x="8032513" y="3516910"/>
            <a:ext cx="1570366" cy="686087"/>
          </a:xfrm>
          <a:prstGeom prst="straightConnector1">
            <a:avLst/>
          </a:prstGeom>
          <a:ln w="38100">
            <a:solidFill>
              <a:srgbClr val="0637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713F3-AFF2-4284-85F7-74E246B62C8D}"/>
              </a:ext>
            </a:extLst>
          </p:cNvPr>
          <p:cNvSpPr/>
          <p:nvPr/>
        </p:nvSpPr>
        <p:spPr>
          <a:xfrm>
            <a:off x="9662219" y="5197096"/>
            <a:ext cx="1530524" cy="763628"/>
          </a:xfrm>
          <a:prstGeom prst="rect">
            <a:avLst/>
          </a:prstGeom>
          <a:solidFill>
            <a:srgbClr val="0C6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2FA934-61B6-4FB0-9049-54C90701771A}"/>
              </a:ext>
            </a:extLst>
          </p:cNvPr>
          <p:cNvSpPr/>
          <p:nvPr/>
        </p:nvSpPr>
        <p:spPr>
          <a:xfrm>
            <a:off x="9596556" y="4679463"/>
            <a:ext cx="1634946" cy="394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Subscriber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69200F-840F-4A55-AC12-CB83B4C5FBA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335944" y="3769548"/>
            <a:ext cx="838984" cy="0"/>
          </a:xfrm>
          <a:prstGeom prst="straightConnector1">
            <a:avLst/>
          </a:prstGeom>
          <a:ln w="38100">
            <a:solidFill>
              <a:srgbClr val="0637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B0EA30-69F9-405E-A004-3BC3CC9D9C1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623190" y="3351275"/>
            <a:ext cx="1038037" cy="447194"/>
          </a:xfrm>
          <a:prstGeom prst="straightConnector1">
            <a:avLst/>
          </a:prstGeom>
          <a:ln w="38100">
            <a:solidFill>
              <a:srgbClr val="0637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8B6E4FA-150F-488D-BD1C-FF8CE70FABE1}"/>
              </a:ext>
            </a:extLst>
          </p:cNvPr>
          <p:cNvSpPr/>
          <p:nvPr/>
        </p:nvSpPr>
        <p:spPr>
          <a:xfrm>
            <a:off x="3174928" y="3312348"/>
            <a:ext cx="1448751" cy="914400"/>
          </a:xfrm>
          <a:prstGeom prst="rect">
            <a:avLst/>
          </a:prstGeom>
          <a:solidFill>
            <a:srgbClr val="0C6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E774F5-2342-4163-AC08-ADD07A6BE920}"/>
              </a:ext>
            </a:extLst>
          </p:cNvPr>
          <p:cNvCxnSpPr>
            <a:cxnSpLocks/>
            <a:stCxn id="11" idx="2"/>
            <a:endCxn id="16" idx="1"/>
          </p:cNvCxnSpPr>
          <p:nvPr/>
        </p:nvCxnSpPr>
        <p:spPr>
          <a:xfrm>
            <a:off x="6846870" y="4462037"/>
            <a:ext cx="2815349" cy="1116873"/>
          </a:xfrm>
          <a:prstGeom prst="straightConnector1">
            <a:avLst/>
          </a:prstGeom>
          <a:ln w="38100">
            <a:solidFill>
              <a:srgbClr val="0637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6E57DE-59E1-43BA-BF51-93B65A8EB3AD}"/>
              </a:ext>
            </a:extLst>
          </p:cNvPr>
          <p:cNvSpPr txBox="1"/>
          <p:nvPr/>
        </p:nvSpPr>
        <p:spPr>
          <a:xfrm>
            <a:off x="2317882" y="463865"/>
            <a:ext cx="755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4262E"/>
                </a:solidFill>
              </a:rPr>
              <a:t>Real-time Harry Word Count System Design</a:t>
            </a:r>
          </a:p>
        </p:txBody>
      </p:sp>
      <p:pic>
        <p:nvPicPr>
          <p:cNvPr id="2052" name="Picture 4" descr="Apache Kafka — Understanding how to produce and consume messages? | by Syed  Sirajul Islam Anik | Medium">
            <a:extLst>
              <a:ext uri="{FF2B5EF4-FFF2-40B4-BE49-F238E27FC236}">
                <a16:creationId xmlns:a16="http://schemas.microsoft.com/office/drawing/2014/main" id="{FF2F0EE5-53D5-4978-B688-740DAB86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35" y="1712516"/>
            <a:ext cx="1303453" cy="7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3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CF23EC8-EBFF-445F-8202-4D5E3B3566D0}"/>
              </a:ext>
            </a:extLst>
          </p:cNvPr>
          <p:cNvSpPr txBox="1"/>
          <p:nvPr/>
        </p:nvSpPr>
        <p:spPr>
          <a:xfrm>
            <a:off x="607030" y="2767280"/>
            <a:ext cx="37818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rgbClr val="063742"/>
                </a:solidFill>
                <a:latin typeface="+mn-lt"/>
                <a:cs typeface="Calibri Light"/>
              </a:rPr>
              <a:t>OUTPUT</a:t>
            </a:r>
            <a:endParaRPr lang="en-US" sz="8000" b="1">
              <a:solidFill>
                <a:srgbClr val="06374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A71D5-2129-4B56-AB79-9680ACE2346B}"/>
              </a:ext>
            </a:extLst>
          </p:cNvPr>
          <p:cNvSpPr/>
          <p:nvPr/>
        </p:nvSpPr>
        <p:spPr>
          <a:xfrm>
            <a:off x="5301574" y="1"/>
            <a:ext cx="6890426" cy="6858000"/>
          </a:xfrm>
          <a:prstGeom prst="rect">
            <a:avLst/>
          </a:prstGeom>
          <a:solidFill>
            <a:srgbClr val="ABB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PICTURE HERE</a:t>
            </a:r>
          </a:p>
        </p:txBody>
      </p:sp>
      <p:pic>
        <p:nvPicPr>
          <p:cNvPr id="2" name="รูปภาพ 2" descr="รูปภาพประกอบด้วย ข้อความ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19B8947F-855C-46CE-8AD0-160E52AFF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" b="6016"/>
          <a:stretch/>
        </p:blipFill>
        <p:spPr>
          <a:xfrm>
            <a:off x="7438536" y="143933"/>
            <a:ext cx="2627793" cy="65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4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713DF8D-C3AF-44E6-9581-830DDF8BEE47}"/>
              </a:ext>
            </a:extLst>
          </p:cNvPr>
          <p:cNvSpPr/>
          <p:nvPr/>
        </p:nvSpPr>
        <p:spPr>
          <a:xfrm>
            <a:off x="5376153" y="1215958"/>
            <a:ext cx="1478604" cy="14786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04CB8-75B3-425B-86B8-5965E554F15B}"/>
              </a:ext>
            </a:extLst>
          </p:cNvPr>
          <p:cNvSpPr txBox="1"/>
          <p:nvPr/>
        </p:nvSpPr>
        <p:spPr>
          <a:xfrm>
            <a:off x="5546255" y="1447428"/>
            <a:ext cx="1478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>
                    <a:lumMod val="65000"/>
                  </a:schemeClr>
                </a:solidFill>
              </a:rPr>
              <a:t>Q2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62551-55BD-4772-AA4C-99AF3980F689}"/>
              </a:ext>
            </a:extLst>
          </p:cNvPr>
          <p:cNvSpPr txBox="1"/>
          <p:nvPr/>
        </p:nvSpPr>
        <p:spPr>
          <a:xfrm>
            <a:off x="5084012" y="2977461"/>
            <a:ext cx="2140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>
                    <a:lumMod val="95000"/>
                  </a:schemeClr>
                </a:solidFill>
              </a:rPr>
              <a:t>TF-IDF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33B90-6CF0-4B47-92DB-CC8974409290}"/>
              </a:ext>
            </a:extLst>
          </p:cNvPr>
          <p:cNvSpPr txBox="1"/>
          <p:nvPr/>
        </p:nvSpPr>
        <p:spPr>
          <a:xfrm>
            <a:off x="1986063" y="3890665"/>
            <a:ext cx="8258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>
                    <a:lumMod val="95000"/>
                  </a:schemeClr>
                </a:solidFill>
              </a:rPr>
              <a:t>find important words in each page using TF-IDF technique. </a:t>
            </a:r>
          </a:p>
        </p:txBody>
      </p:sp>
    </p:spTree>
    <p:extLst>
      <p:ext uri="{BB962C8B-B14F-4D97-AF65-F5344CB8AC3E}">
        <p14:creationId xmlns:p14="http://schemas.microsoft.com/office/powerpoint/2010/main" val="7824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F5626C-21CC-4501-8A42-0832A9DF206B}"/>
              </a:ext>
            </a:extLst>
          </p:cNvPr>
          <p:cNvCxnSpPr>
            <a:cxnSpLocks/>
          </p:cNvCxnSpPr>
          <p:nvPr/>
        </p:nvCxnSpPr>
        <p:spPr>
          <a:xfrm>
            <a:off x="10503505" y="3924494"/>
            <a:ext cx="921" cy="970134"/>
          </a:xfrm>
          <a:prstGeom prst="straightConnector1">
            <a:avLst/>
          </a:prstGeom>
          <a:ln w="38100">
            <a:solidFill>
              <a:srgbClr val="0637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67F92A-D18E-4BDB-AF3B-3AC66B0291BB}"/>
              </a:ext>
            </a:extLst>
          </p:cNvPr>
          <p:cNvSpPr txBox="1"/>
          <p:nvPr/>
        </p:nvSpPr>
        <p:spPr>
          <a:xfrm>
            <a:off x="3206278" y="416406"/>
            <a:ext cx="543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Real-time TF-IDF System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CC616-427C-4BEF-9DFE-8A26AAE46059}"/>
              </a:ext>
            </a:extLst>
          </p:cNvPr>
          <p:cNvSpPr/>
          <p:nvPr/>
        </p:nvSpPr>
        <p:spPr>
          <a:xfrm>
            <a:off x="676998" y="3153631"/>
            <a:ext cx="1755117" cy="914400"/>
          </a:xfrm>
          <a:prstGeom prst="rect">
            <a:avLst/>
          </a:prstGeom>
          <a:solidFill>
            <a:srgbClr val="0C6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Harry-Potter.txt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CC25-5B27-41B1-B538-840BB050190C}"/>
              </a:ext>
            </a:extLst>
          </p:cNvPr>
          <p:cNvSpPr/>
          <p:nvPr/>
        </p:nvSpPr>
        <p:spPr>
          <a:xfrm>
            <a:off x="5206479" y="2332834"/>
            <a:ext cx="3434877" cy="237081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1D531-1A12-4847-B20A-6BCA03310FBA}"/>
              </a:ext>
            </a:extLst>
          </p:cNvPr>
          <p:cNvSpPr/>
          <p:nvPr/>
        </p:nvSpPr>
        <p:spPr>
          <a:xfrm>
            <a:off x="5745139" y="3283640"/>
            <a:ext cx="2371286" cy="640854"/>
          </a:xfrm>
          <a:prstGeom prst="rect">
            <a:avLst/>
          </a:prstGeom>
          <a:solidFill>
            <a:srgbClr val="0C6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Topic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D7F11-2421-46B0-91F8-16E4A362B2B9}"/>
              </a:ext>
            </a:extLst>
          </p:cNvPr>
          <p:cNvSpPr/>
          <p:nvPr/>
        </p:nvSpPr>
        <p:spPr>
          <a:xfrm>
            <a:off x="9754877" y="3220000"/>
            <a:ext cx="1530524" cy="763628"/>
          </a:xfrm>
          <a:prstGeom prst="rect">
            <a:avLst/>
          </a:prstGeom>
          <a:solidFill>
            <a:srgbClr val="0C6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TF-IDF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C573B-AA7E-4471-B504-D7085F711E9F}"/>
              </a:ext>
            </a:extLst>
          </p:cNvPr>
          <p:cNvSpPr/>
          <p:nvPr/>
        </p:nvSpPr>
        <p:spPr>
          <a:xfrm>
            <a:off x="3112338" y="2756065"/>
            <a:ext cx="1711477" cy="372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3638A5-B093-4EF6-BC17-421F5A8AA2F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8116425" y="3601814"/>
            <a:ext cx="1638452" cy="2253"/>
          </a:xfrm>
          <a:prstGeom prst="straightConnector1">
            <a:avLst/>
          </a:prstGeom>
          <a:ln w="38100">
            <a:solidFill>
              <a:srgbClr val="0637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4111D-4D4E-4AD1-8340-0F52084A364C}"/>
              </a:ext>
            </a:extLst>
          </p:cNvPr>
          <p:cNvSpPr/>
          <p:nvPr/>
        </p:nvSpPr>
        <p:spPr>
          <a:xfrm>
            <a:off x="9558565" y="2640980"/>
            <a:ext cx="1950051" cy="394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PySpark</a:t>
            </a:r>
            <a:r>
              <a:rPr lang="en-US">
                <a:solidFill>
                  <a:schemeClr val="bg1"/>
                </a:solidFill>
              </a:rPr>
              <a:t> on </a:t>
            </a:r>
            <a:r>
              <a:rPr lang="en-US" err="1">
                <a:solidFill>
                  <a:schemeClr val="bg1"/>
                </a:solidFill>
              </a:rPr>
              <a:t>Colab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FCCC3-F189-40E5-941B-41CE0AD1997B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432115" y="3610831"/>
            <a:ext cx="838984" cy="9939"/>
          </a:xfrm>
          <a:prstGeom prst="straightConnector1">
            <a:avLst/>
          </a:prstGeom>
          <a:ln w="38100">
            <a:solidFill>
              <a:srgbClr val="0637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3CB419-4DE0-4AF2-9923-2399D4904FE5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4719850" y="3604067"/>
            <a:ext cx="1025289" cy="16703"/>
          </a:xfrm>
          <a:prstGeom prst="straightConnector1">
            <a:avLst/>
          </a:prstGeom>
          <a:ln w="38100">
            <a:solidFill>
              <a:srgbClr val="0637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D93FB-0088-4F80-82EC-9BC000A35A81}"/>
              </a:ext>
            </a:extLst>
          </p:cNvPr>
          <p:cNvSpPr/>
          <p:nvPr/>
        </p:nvSpPr>
        <p:spPr>
          <a:xfrm>
            <a:off x="3271099" y="3163570"/>
            <a:ext cx="1448751" cy="914400"/>
          </a:xfrm>
          <a:prstGeom prst="rect">
            <a:avLst/>
          </a:prstGeom>
          <a:solidFill>
            <a:srgbClr val="0C6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AA8F31-54C9-4CE2-9ACA-D6B80F352C66}"/>
              </a:ext>
            </a:extLst>
          </p:cNvPr>
          <p:cNvSpPr txBox="1"/>
          <p:nvPr/>
        </p:nvSpPr>
        <p:spPr>
          <a:xfrm>
            <a:off x="2638275" y="4112570"/>
            <a:ext cx="2568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Send items:</a:t>
            </a:r>
          </a:p>
          <a:p>
            <a:r>
              <a:rPr lang="en-US"/>
              <a:t>[(Page Num, Page</a:t>
            </a:r>
            <a:r>
              <a:rPr lang="th-TH"/>
              <a:t> </a:t>
            </a:r>
            <a:r>
              <a:rPr lang="en-US"/>
              <a:t>Detail)]</a:t>
            </a:r>
          </a:p>
        </p:txBody>
      </p:sp>
      <p:pic>
        <p:nvPicPr>
          <p:cNvPr id="3076" name="Picture 4" descr="Amazon Web Services part 20 - Kinesis - Cộng Đồng Linux">
            <a:extLst>
              <a:ext uri="{FF2B5EF4-FFF2-40B4-BE49-F238E27FC236}">
                <a16:creationId xmlns:a16="http://schemas.microsoft.com/office/drawing/2014/main" id="{979B8026-F250-4102-A64E-4287A983C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42" y="1315769"/>
            <a:ext cx="1591919" cy="9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พัฒนา Model บน Google colab. Google Colab หรือ ชื่อเต็มคือ… | by Natratanon  Kanraweekultana | Medium">
            <a:extLst>
              <a:ext uri="{FF2B5EF4-FFF2-40B4-BE49-F238E27FC236}">
                <a16:creationId xmlns:a16="http://schemas.microsoft.com/office/drawing/2014/main" id="{A945A45E-9730-45B3-A831-9303E761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057" y="1926735"/>
            <a:ext cx="980163" cy="56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2E3165-0B4C-4139-B554-E0311A65D19F}"/>
              </a:ext>
            </a:extLst>
          </p:cNvPr>
          <p:cNvSpPr txBox="1"/>
          <p:nvPr/>
        </p:nvSpPr>
        <p:spPr>
          <a:xfrm>
            <a:off x="9795057" y="4996208"/>
            <a:ext cx="1490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Print Output</a:t>
            </a:r>
          </a:p>
        </p:txBody>
      </p:sp>
      <p:pic>
        <p:nvPicPr>
          <p:cNvPr id="22" name="Picture 4" descr="Apache Kafka — Understanding how to produce and consume messages? | by Syed  Sirajul Islam Anik | Medium">
            <a:extLst>
              <a:ext uri="{FF2B5EF4-FFF2-40B4-BE49-F238E27FC236}">
                <a16:creationId xmlns:a16="http://schemas.microsoft.com/office/drawing/2014/main" id="{C1189999-2FF9-4D3F-8620-1E436D49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86" y="1697526"/>
            <a:ext cx="1303453" cy="7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3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CF23EC8-EBFF-445F-8202-4D5E3B3566D0}"/>
              </a:ext>
            </a:extLst>
          </p:cNvPr>
          <p:cNvSpPr txBox="1"/>
          <p:nvPr/>
        </p:nvSpPr>
        <p:spPr>
          <a:xfrm>
            <a:off x="7679640" y="2767280"/>
            <a:ext cx="37818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rgbClr val="063742"/>
                </a:solidFill>
                <a:latin typeface="+mn-lt"/>
                <a:cs typeface="Calibri Light"/>
              </a:rPr>
              <a:t>OUTPUT</a:t>
            </a:r>
            <a:endParaRPr lang="en-US" sz="8000" b="1">
              <a:solidFill>
                <a:srgbClr val="06374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A71D5-2129-4B56-AB79-9680ACE2346B}"/>
              </a:ext>
            </a:extLst>
          </p:cNvPr>
          <p:cNvSpPr/>
          <p:nvPr/>
        </p:nvSpPr>
        <p:spPr>
          <a:xfrm>
            <a:off x="0" y="0"/>
            <a:ext cx="6890426" cy="6858000"/>
          </a:xfrm>
          <a:prstGeom prst="rect">
            <a:avLst/>
          </a:prstGeom>
          <a:solidFill>
            <a:srgbClr val="ABB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B68F87-FB82-4347-86FB-460A3D860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2" y="296943"/>
            <a:ext cx="5675401" cy="62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2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3B62551-55BD-4772-AA4C-99AF3980F689}"/>
              </a:ext>
            </a:extLst>
          </p:cNvPr>
          <p:cNvSpPr txBox="1"/>
          <p:nvPr/>
        </p:nvSpPr>
        <p:spPr>
          <a:xfrm>
            <a:off x="4646134" y="2828835"/>
            <a:ext cx="289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solidFill>
                  <a:schemeClr val="bg1">
                    <a:lumMod val="95000"/>
                  </a:schemeClr>
                </a:solidFill>
              </a:rPr>
              <a:t>LASTLY</a:t>
            </a:r>
            <a:r>
              <a:rPr lang="en-US" sz="5400" b="1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22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46832C-5478-46F5-88D8-213C09CF91FD}"/>
              </a:ext>
            </a:extLst>
          </p:cNvPr>
          <p:cNvGrpSpPr/>
          <p:nvPr/>
        </p:nvGrpSpPr>
        <p:grpSpPr>
          <a:xfrm>
            <a:off x="20" y="1282"/>
            <a:ext cx="12191980" cy="6856718"/>
            <a:chOff x="20" y="1282"/>
            <a:chExt cx="12191980" cy="6856718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643E2857-B014-43B9-ADEA-8F779B2AAA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89" b="41618"/>
            <a:stretch/>
          </p:blipFill>
          <p:spPr bwMode="auto">
            <a:xfrm>
              <a:off x="20" y="1282"/>
              <a:ext cx="12191980" cy="685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03EC6B-4022-410B-AB71-730661CCB682}"/>
                </a:ext>
              </a:extLst>
            </p:cNvPr>
            <p:cNvSpPr/>
            <p:nvPr/>
          </p:nvSpPr>
          <p:spPr>
            <a:xfrm>
              <a:off x="632651" y="4708690"/>
              <a:ext cx="11121251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0" b="1" cap="none" spc="50">
                  <a:ln w="9525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Avada </a:t>
              </a:r>
              <a:r>
                <a:rPr lang="en-US" sz="12000" b="1" cap="none" spc="50" err="1">
                  <a:ln w="9525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kedavra</a:t>
              </a:r>
              <a:r>
                <a:rPr lang="en-US" sz="12000" b="1" cap="none" spc="50">
                  <a:ln w="9525" cmpd="sng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12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Real-time Text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Real-time Text Analytics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พีรณัฐ เชื้อสวย</dc:creator>
  <cp:revision>1</cp:revision>
  <dcterms:created xsi:type="dcterms:W3CDTF">2021-09-10T14:31:58Z</dcterms:created>
  <dcterms:modified xsi:type="dcterms:W3CDTF">2021-09-25T02:48:34Z</dcterms:modified>
</cp:coreProperties>
</file>