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49" r:id="rId2"/>
    <p:sldId id="550" r:id="rId3"/>
    <p:sldId id="551" r:id="rId4"/>
    <p:sldId id="55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00"/>
    <a:srgbClr val="99FF99"/>
    <a:srgbClr val="99FFCC"/>
    <a:srgbClr val="FF5050"/>
    <a:srgbClr val="FF99CC"/>
    <a:srgbClr val="0033CC"/>
    <a:srgbClr val="FFFF00"/>
    <a:srgbClr val="9900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14890" autoAdjust="0"/>
    <p:restoredTop sz="46498" autoAdjust="0"/>
  </p:normalViewPr>
  <p:slideViewPr>
    <p:cSldViewPr snapToGrid="0" snapToObjects="1">
      <p:cViewPr>
        <p:scale>
          <a:sx n="66" d="100"/>
          <a:sy n="66" d="100"/>
        </p:scale>
        <p:origin x="-1974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161C5D-9291-4741-AF1B-73A0C2AB5B9E}" type="datetime7">
              <a:rPr lang="pt-BR"/>
              <a:pPr>
                <a:defRPr/>
              </a:pPr>
              <a:t>abr-17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4094BD-24AB-433B-91DB-D56B747E4B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19099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BDC04D-24DE-4A41-8155-FEB5D2A80B64}" type="datetime7">
              <a:rPr lang="pt-BR"/>
              <a:pPr>
                <a:defRPr/>
              </a:pPr>
              <a:t>abr-17</a:t>
            </a:fld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05E22B-6035-4A68-B438-01A592443D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88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92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19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2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2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24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7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3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22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9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17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4"/>
          <p:cNvSpPr txBox="1">
            <a:spLocks noChangeArrowheads="1"/>
          </p:cNvSpPr>
          <p:nvPr userDrawn="1"/>
        </p:nvSpPr>
        <p:spPr bwMode="auto">
          <a:xfrm>
            <a:off x="0" y="6521450"/>
            <a:ext cx="55753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600" dirty="0" smtClean="0"/>
              <a:t>Sistemas </a:t>
            </a:r>
            <a:r>
              <a:rPr lang="pt-BR" sz="1600" dirty="0" err="1" smtClean="0"/>
              <a:t>Microprocessados</a:t>
            </a:r>
            <a:r>
              <a:rPr lang="pt-BR" sz="1600" dirty="0" smtClean="0"/>
              <a:t> / Ricardo </a:t>
            </a:r>
            <a:r>
              <a:rPr lang="pt-BR" sz="1600" dirty="0" err="1" smtClean="0"/>
              <a:t>Zelenovsky</a:t>
            </a:r>
            <a:endParaRPr lang="pt-BR" sz="1600" dirty="0" smtClean="0"/>
          </a:p>
        </p:txBody>
      </p:sp>
      <p:sp>
        <p:nvSpPr>
          <p:cNvPr id="1027" name="Rectangle 12"/>
          <p:cNvSpPr>
            <a:spLocks noChangeArrowheads="1"/>
          </p:cNvSpPr>
          <p:nvPr userDrawn="1"/>
        </p:nvSpPr>
        <p:spPr bwMode="auto">
          <a:xfrm>
            <a:off x="7010400" y="652145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400" dirty="0" smtClean="0"/>
              <a:t>MSP430-</a:t>
            </a:r>
            <a:fld id="{F3FECF31-87FC-4EC5-8F5E-3188EDAD10E2}" type="slidenum">
              <a:rPr lang="pt-BR" altLang="pt-BR" sz="1400" smtClean="0"/>
              <a:pPr algn="r" eaLnBrk="1" hangingPunct="1">
                <a:defRPr/>
              </a:pPr>
              <a:t>‹nº›</a:t>
            </a:fld>
            <a:endParaRPr lang="pt-BR" altLang="pt-BR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-1"/>
            <a:ext cx="914400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4000" b="1" dirty="0" smtClean="0"/>
              <a:t>MSP430 – LCD – </a:t>
            </a:r>
            <a:r>
              <a:rPr lang="pt-BR" altLang="pt-BR" sz="4000" b="1" dirty="0" err="1" smtClean="0"/>
              <a:t>Pinagem</a:t>
            </a:r>
            <a:endParaRPr lang="pt-BR" altLang="pt-BR" sz="4000" dirty="0"/>
          </a:p>
        </p:txBody>
      </p:sp>
      <p:sp>
        <p:nvSpPr>
          <p:cNvPr id="5" name="AutoShape 8" descr="http://static.usinainfo.com.br/8109-thickbox_default/display-lcd-16x2-com-fundo-verd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2" descr="Resultado de imagem para display LCD"/>
          <p:cNvSpPr>
            <a:spLocks noChangeAspect="1" noChangeArrowheads="1"/>
          </p:cNvSpPr>
          <p:nvPr/>
        </p:nvSpPr>
        <p:spPr bwMode="auto">
          <a:xfrm>
            <a:off x="155575" y="-1790700"/>
            <a:ext cx="4962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73412"/>
              </p:ext>
            </p:extLst>
          </p:nvPr>
        </p:nvGraphicFramePr>
        <p:xfrm>
          <a:off x="0" y="153981"/>
          <a:ext cx="4607573" cy="669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591"/>
                <a:gridCol w="1053919"/>
                <a:gridCol w="2659063"/>
              </a:tblGrid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Pino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Nome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Função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r>
                        <a:rPr lang="en-US" sz="2000" baseline="-25000">
                          <a:effectLst/>
                        </a:rPr>
                        <a:t>SS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Terra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r>
                        <a:rPr lang="en-US" sz="2000" baseline="-25000">
                          <a:effectLst/>
                        </a:rPr>
                        <a:t>DD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Alimentação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r>
                        <a:rPr lang="pt-BR" sz="2000" baseline="-25000">
                          <a:effectLst/>
                        </a:rPr>
                        <a:t>EE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Contraste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427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RS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Seleciona Registrador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R/#W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Leitura/Escrita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Habilitação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D0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Dado, Bit 0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D1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Dado, Bit 1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D2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Dado, Bit 2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D3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Dado, Bit 3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D4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Dado, Bit 4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D5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Dado, Bit 5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D6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Dado, Bit 6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D7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Dado, Bit 7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15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Anodo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16</a:t>
                      </a:r>
                      <a:endParaRPr lang="pt-BR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K</a:t>
                      </a:r>
                      <a:endParaRPr lang="pt-BR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Catodo</a:t>
                      </a:r>
                      <a:endParaRPr lang="pt-BR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4629"/>
            <a:ext cx="4572000" cy="2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9770"/>
            <a:ext cx="4572000" cy="22308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5287735" y="707885"/>
            <a:ext cx="3140529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Não há disposição padrão. Cuidado!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-1"/>
            <a:ext cx="914400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4000" b="1" dirty="0" smtClean="0"/>
              <a:t>MSP430 – LCD – </a:t>
            </a:r>
            <a:r>
              <a:rPr lang="pt-BR" altLang="pt-BR" sz="4000" b="1" dirty="0" err="1" smtClean="0"/>
              <a:t>Pinagem</a:t>
            </a:r>
            <a:endParaRPr lang="pt-BR" altLang="pt-BR" sz="4000" dirty="0"/>
          </a:p>
        </p:txBody>
      </p:sp>
      <p:sp>
        <p:nvSpPr>
          <p:cNvPr id="5" name="AutoShape 8" descr="http://static.usinainfo.com.br/8109-thickbox_default/display-lcd-16x2-com-fundo-verd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2" descr="Resultado de imagem para display LCD"/>
          <p:cNvSpPr>
            <a:spLocks noChangeAspect="1" noChangeArrowheads="1"/>
          </p:cNvSpPr>
          <p:nvPr/>
        </p:nvSpPr>
        <p:spPr bwMode="auto">
          <a:xfrm>
            <a:off x="155575" y="-1790700"/>
            <a:ext cx="4962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63" y="-1"/>
            <a:ext cx="4744737" cy="692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984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-1"/>
            <a:ext cx="914400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4000" b="1" dirty="0" smtClean="0"/>
              <a:t>MSP430 – LCD – </a:t>
            </a:r>
            <a:r>
              <a:rPr lang="pt-BR" altLang="pt-BR" sz="4000" b="1" dirty="0" err="1" smtClean="0"/>
              <a:t>Pinagem</a:t>
            </a:r>
            <a:endParaRPr lang="pt-BR" altLang="pt-BR" sz="4000" dirty="0"/>
          </a:p>
        </p:txBody>
      </p:sp>
      <p:sp>
        <p:nvSpPr>
          <p:cNvPr id="5" name="AutoShape 8" descr="http://static.usinainfo.com.br/8109-thickbox_default/display-lcd-16x2-com-fundo-verd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2" descr="Resultado de imagem para display LCD"/>
          <p:cNvSpPr>
            <a:spLocks noChangeAspect="1" noChangeArrowheads="1"/>
          </p:cNvSpPr>
          <p:nvPr/>
        </p:nvSpPr>
        <p:spPr bwMode="auto">
          <a:xfrm>
            <a:off x="155575" y="-1790700"/>
            <a:ext cx="4962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8" name="Picture 2" descr="F:\Users\Zele\Documents\Meus Documentos\Zele - A205-S4617\Meus Documentos\Fotos e Negativos\Fotos\F 028 2017\Temp\DSC040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" y="857249"/>
            <a:ext cx="9132713" cy="51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-1"/>
            <a:ext cx="914400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4000" b="1" dirty="0" smtClean="0"/>
              <a:t>MSP430 – LCD – </a:t>
            </a:r>
            <a:r>
              <a:rPr lang="pt-BR" altLang="pt-BR" sz="4000" b="1" dirty="0" err="1" smtClean="0"/>
              <a:t>Pinagem</a:t>
            </a:r>
            <a:endParaRPr lang="pt-BR" altLang="pt-BR" sz="4000" dirty="0"/>
          </a:p>
        </p:txBody>
      </p:sp>
      <p:sp>
        <p:nvSpPr>
          <p:cNvPr id="5" name="AutoShape 8" descr="http://static.usinainfo.com.br/8109-thickbox_default/display-lcd-16x2-com-fundo-verd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2" descr="Resultado de imagem para display LCD"/>
          <p:cNvSpPr>
            <a:spLocks noChangeAspect="1" noChangeArrowheads="1"/>
          </p:cNvSpPr>
          <p:nvPr/>
        </p:nvSpPr>
        <p:spPr bwMode="auto">
          <a:xfrm>
            <a:off x="155575" y="-1790700"/>
            <a:ext cx="4962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2" name="Picture 2" descr="F:\Users\Zele\Documents\Meus Documentos\Zele - A205-S4617\Meus Documentos\Fotos e Negativos\Fotos\F 028 2017\Temp\DSC040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1868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6510</TotalTime>
  <Words>105</Words>
  <Application>Microsoft Office PowerPoint</Application>
  <PresentationFormat>Apresentação na tela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Default Design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Abertura Mestrado Profissional UnB-DPF</dc:title>
  <dc:creator>Flávio Elias Gomes de Deus / Rafael Timóteo de Sousa Júnior</dc:creator>
  <cp:lastModifiedBy>Ricardo</cp:lastModifiedBy>
  <cp:revision>499</cp:revision>
  <dcterms:created xsi:type="dcterms:W3CDTF">2005-09-21T20:02:47Z</dcterms:created>
  <dcterms:modified xsi:type="dcterms:W3CDTF">2017-04-16T21:35:40Z</dcterms:modified>
</cp:coreProperties>
</file>