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C835E6A-490F-4B35-AC3A-47AE4CE23A9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5B5651-38D6-48BE-AF25-43D7D926213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rgbClr val="595959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2ED8AE-D7EE-4B21-AC98-3EC03831F19C}" type="slidenum">
              <a:rPr b="0" lang="en-US" sz="1000" strike="noStrike" u="none">
                <a:solidFill>
                  <a:srgbClr val="595959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000" strike="noStrike" u="none">
                <a:solidFill>
                  <a:srgbClr val="595959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8EC94A-E7EA-440F-B60C-127A42CBE684}" type="slidenum">
              <a:rPr b="0" lang="en-US" sz="1000" strike="noStrike" u="none">
                <a:solidFill>
                  <a:srgbClr val="595959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59;p1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07000" y="1258920"/>
            <a:ext cx="5642640" cy="186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4600" strike="noStrike" u="none">
                <a:solidFill>
                  <a:srgbClr val="ffffff"/>
                </a:solidFill>
                <a:effectLst/>
                <a:uFillTx/>
                <a:latin typeface="Mulish Black"/>
                <a:ea typeface="Mulish Black"/>
              </a:rPr>
              <a:t>Учет книг в домашней библиотеке</a:t>
            </a:r>
            <a:endParaRPr b="0" lang="en-US" sz="4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" name="Google Shape;61;p1" descr=""/>
          <p:cNvPicPr/>
          <p:nvPr/>
        </p:nvPicPr>
        <p:blipFill>
          <a:blip r:embed="rId2"/>
          <a:srcRect l="0" t="1751" r="0" b="1751"/>
          <a:stretch/>
        </p:blipFill>
        <p:spPr>
          <a:xfrm>
            <a:off x="544680" y="552240"/>
            <a:ext cx="2443320" cy="208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" name="Google Shape;62;p1"/>
          <p:cNvSpPr/>
          <p:nvPr/>
        </p:nvSpPr>
        <p:spPr>
          <a:xfrm>
            <a:off x="454320" y="3512520"/>
            <a:ext cx="3270600" cy="130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124;p 7"/>
          <p:cNvSpPr/>
          <p:nvPr/>
        </p:nvSpPr>
        <p:spPr>
          <a:xfrm>
            <a:off x="278640" y="504360"/>
            <a:ext cx="68317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7f61dd"/>
                </a:solidFill>
                <a:effectLst/>
                <a:uFillTx/>
                <a:latin typeface="Mulish Black"/>
                <a:ea typeface="Mulish Black"/>
              </a:rPr>
              <a:t>Описание проекта: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Mulish Black"/>
                <a:ea typeface="Mulish Black"/>
              </a:rPr>
              <a:t> </a:t>
            </a:r>
            <a:r>
              <a:rPr b="0" lang="en-US" sz="3200" strike="noStrike" u="none">
                <a:solidFill>
                  <a:srgbClr val="a8eb66"/>
                </a:solidFill>
                <a:effectLst/>
                <a:uFillTx/>
                <a:latin typeface="Mulish Black"/>
                <a:ea typeface="Mulish Black"/>
              </a:rPr>
              <a:t>Backend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Google Shape;125;p 10"/>
          <p:cNvSpPr/>
          <p:nvPr/>
        </p:nvSpPr>
        <p:spPr>
          <a:xfrm>
            <a:off x="275040" y="1175400"/>
            <a:ext cx="566856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Схема серверной части приложения: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9" name="Google Shape;126;p 8" descr=""/>
          <p:cNvPicPr/>
          <p:nvPr/>
        </p:nvPicPr>
        <p:blipFill>
          <a:blip r:embed="rId1"/>
          <a:stretch/>
        </p:blipFill>
        <p:spPr>
          <a:xfrm>
            <a:off x="409320" y="314280"/>
            <a:ext cx="1999800" cy="208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0" name="Google Shape;127;p 8" descr=""/>
          <p:cNvPicPr/>
          <p:nvPr/>
        </p:nvPicPr>
        <p:blipFill>
          <a:blip r:embed="rId2"/>
          <a:stretch/>
        </p:blipFill>
        <p:spPr>
          <a:xfrm>
            <a:off x="7110360" y="0"/>
            <a:ext cx="2033280" cy="514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1143000" y="1600200"/>
            <a:ext cx="363852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" name="Google Shape;125;p 1"/>
          <p:cNvSpPr/>
          <p:nvPr/>
        </p:nvSpPr>
        <p:spPr>
          <a:xfrm>
            <a:off x="4045320" y="2057400"/>
            <a:ext cx="3727080" cy="70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BookModel: выполняет запросы к БД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BookService: валидация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BookController: обработка запросов к серверу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124;p 8"/>
          <p:cNvSpPr/>
          <p:nvPr/>
        </p:nvSpPr>
        <p:spPr>
          <a:xfrm>
            <a:off x="278640" y="504360"/>
            <a:ext cx="68317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7f61dd"/>
                </a:solidFill>
                <a:effectLst/>
                <a:uFillTx/>
                <a:latin typeface="Mulish Black"/>
                <a:ea typeface="Mulish Black"/>
              </a:rPr>
              <a:t>Описание проекта: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Mulish Black"/>
                <a:ea typeface="Mulish Black"/>
              </a:rPr>
              <a:t> </a:t>
            </a:r>
            <a:r>
              <a:rPr b="0" lang="en-US" sz="3200" strike="noStrike" u="none">
                <a:solidFill>
                  <a:srgbClr val="a8eb66"/>
                </a:solidFill>
                <a:effectLst/>
                <a:uFillTx/>
                <a:latin typeface="Mulish Black"/>
                <a:ea typeface="Mulish Black"/>
              </a:rPr>
              <a:t>Frontend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Google Shape;125;p 12"/>
          <p:cNvSpPr/>
          <p:nvPr/>
        </p:nvSpPr>
        <p:spPr>
          <a:xfrm>
            <a:off x="275040" y="1175400"/>
            <a:ext cx="5668560" cy="242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Клиентская часть приложения реализована в виде SPA (Single Page Application), предоставляет интерфейс для взаимодействия с серверной частью и включает: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Задание стилей отображаемых элементов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Логику отображения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Формы для добавления и изменения книг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Логику взаимодействия с серверной частью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5" name="Google Shape;126;p 9" descr=""/>
          <p:cNvPicPr/>
          <p:nvPr/>
        </p:nvPicPr>
        <p:blipFill>
          <a:blip r:embed="rId1"/>
          <a:stretch/>
        </p:blipFill>
        <p:spPr>
          <a:xfrm>
            <a:off x="409320" y="314280"/>
            <a:ext cx="1999800" cy="208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6" name="Google Shape;127;p 9" descr=""/>
          <p:cNvPicPr/>
          <p:nvPr/>
        </p:nvPicPr>
        <p:blipFill>
          <a:blip r:embed="rId2"/>
          <a:stretch/>
        </p:blipFill>
        <p:spPr>
          <a:xfrm>
            <a:off x="7110360" y="0"/>
            <a:ext cx="203328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124;p 5"/>
          <p:cNvSpPr/>
          <p:nvPr/>
        </p:nvSpPr>
        <p:spPr>
          <a:xfrm>
            <a:off x="278640" y="504360"/>
            <a:ext cx="68317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7f61dd"/>
                </a:solidFill>
                <a:effectLst/>
                <a:uFillTx/>
                <a:latin typeface="Mulish Black"/>
                <a:ea typeface="Mulish Black"/>
              </a:rPr>
              <a:t>Описание проекта: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Mulish Black"/>
                <a:ea typeface="Mulish Black"/>
              </a:rPr>
              <a:t> </a:t>
            </a:r>
            <a:r>
              <a:rPr b="0" lang="en-US" sz="3200" strike="noStrike" u="none">
                <a:solidFill>
                  <a:srgbClr val="a8eb66"/>
                </a:solidFill>
                <a:effectLst/>
                <a:uFillTx/>
                <a:latin typeface="Mulish Black"/>
                <a:ea typeface="Mulish Black"/>
              </a:rPr>
              <a:t>Тесты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8" name="Google Shape;126;p 6" descr=""/>
          <p:cNvPicPr/>
          <p:nvPr/>
        </p:nvPicPr>
        <p:blipFill>
          <a:blip r:embed="rId1"/>
          <a:stretch/>
        </p:blipFill>
        <p:spPr>
          <a:xfrm>
            <a:off x="409320" y="314280"/>
            <a:ext cx="1999800" cy="208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9" name="Google Shape;127;p 6" descr=""/>
          <p:cNvPicPr/>
          <p:nvPr/>
        </p:nvPicPr>
        <p:blipFill>
          <a:blip r:embed="rId2"/>
          <a:stretch/>
        </p:blipFill>
        <p:spPr>
          <a:xfrm>
            <a:off x="7110360" y="0"/>
            <a:ext cx="2033280" cy="514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890640" y="1483200"/>
            <a:ext cx="4595760" cy="2860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7;p2"/>
          <p:cNvSpPr/>
          <p:nvPr/>
        </p:nvSpPr>
        <p:spPr>
          <a:xfrm>
            <a:off x="278640" y="580680"/>
            <a:ext cx="534024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7f61dd"/>
                </a:solidFill>
                <a:effectLst/>
                <a:uFillTx/>
                <a:latin typeface="Mulish Black"/>
                <a:ea typeface="Mulish Black"/>
              </a:rPr>
              <a:t>Состав команды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Google Shape;68;p2"/>
          <p:cNvSpPr/>
          <p:nvPr/>
        </p:nvSpPr>
        <p:spPr>
          <a:xfrm>
            <a:off x="286920" y="1307520"/>
            <a:ext cx="5895360" cy="164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Team lead: Еременко Денис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Frontend: Гапченко Дмитрий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Backend, DB: Брылев Даниил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Backend, DB: Устинов Антон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" name="Google Shape;69;p2" descr=""/>
          <p:cNvPicPr/>
          <p:nvPr/>
        </p:nvPicPr>
        <p:blipFill>
          <a:blip r:embed="rId1"/>
          <a:stretch/>
        </p:blipFill>
        <p:spPr>
          <a:xfrm>
            <a:off x="400680" y="314280"/>
            <a:ext cx="1999800" cy="208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" name="Google Shape;70;p2" descr=""/>
          <p:cNvPicPr/>
          <p:nvPr/>
        </p:nvPicPr>
        <p:blipFill>
          <a:blip r:embed="rId2"/>
          <a:stretch/>
        </p:blipFill>
        <p:spPr>
          <a:xfrm>
            <a:off x="7110360" y="0"/>
            <a:ext cx="203328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75;p3"/>
          <p:cNvSpPr/>
          <p:nvPr/>
        </p:nvSpPr>
        <p:spPr>
          <a:xfrm>
            <a:off x="278640" y="504360"/>
            <a:ext cx="6831720" cy="65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100" strike="noStrike" u="none">
                <a:solidFill>
                  <a:srgbClr val="7f61dd"/>
                </a:solidFill>
                <a:effectLst/>
                <a:uFillTx/>
                <a:latin typeface="Mulish Black"/>
                <a:ea typeface="Mulish Black"/>
              </a:rPr>
              <a:t>Описание процесса разработки</a:t>
            </a:r>
            <a:endParaRPr b="0" lang="en-US" sz="3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Google Shape;76;p3"/>
          <p:cNvSpPr/>
          <p:nvPr/>
        </p:nvSpPr>
        <p:spPr>
          <a:xfrm>
            <a:off x="278640" y="1371600"/>
            <a:ext cx="6362640" cy="201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При написании приложения использовались следующие инструменты: 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GitHub Issues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Git ветки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Чат в Telegram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8" name="Google Shape;77;p3" descr=""/>
          <p:cNvPicPr/>
          <p:nvPr/>
        </p:nvPicPr>
        <p:blipFill>
          <a:blip r:embed="rId1"/>
          <a:stretch/>
        </p:blipFill>
        <p:spPr>
          <a:xfrm>
            <a:off x="409320" y="314280"/>
            <a:ext cx="1999800" cy="208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" name="Google Shape;78;p3" descr=""/>
          <p:cNvPicPr/>
          <p:nvPr/>
        </p:nvPicPr>
        <p:blipFill>
          <a:blip r:embed="rId2"/>
          <a:stretch/>
        </p:blipFill>
        <p:spPr>
          <a:xfrm>
            <a:off x="7110360" y="0"/>
            <a:ext cx="203328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24;p5"/>
          <p:cNvSpPr/>
          <p:nvPr/>
        </p:nvSpPr>
        <p:spPr>
          <a:xfrm>
            <a:off x="278640" y="504360"/>
            <a:ext cx="68317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7f61dd"/>
                </a:solidFill>
                <a:effectLst/>
                <a:uFillTx/>
                <a:latin typeface="Mulish Black"/>
                <a:ea typeface="Mulish Black"/>
              </a:rPr>
              <a:t>Описание проекта: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Google Shape;125;p5"/>
          <p:cNvSpPr/>
          <p:nvPr/>
        </p:nvSpPr>
        <p:spPr>
          <a:xfrm>
            <a:off x="275040" y="1371600"/>
            <a:ext cx="8640360" cy="193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Общая информация: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Язык программирования: JS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База данных: PostgreSQL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Backend: express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Frontend: electron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Linter, formatter: eslint (airbnb-config), prettier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Тесты: Jest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2" name="Google Shape;126;p5" descr=""/>
          <p:cNvPicPr/>
          <p:nvPr/>
        </p:nvPicPr>
        <p:blipFill>
          <a:blip r:embed="rId1"/>
          <a:stretch/>
        </p:blipFill>
        <p:spPr>
          <a:xfrm>
            <a:off x="409320" y="314280"/>
            <a:ext cx="1999800" cy="208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" name="Google Shape;127;p5" descr=""/>
          <p:cNvPicPr/>
          <p:nvPr/>
        </p:nvPicPr>
        <p:blipFill>
          <a:blip r:embed="rId2"/>
          <a:stretch/>
        </p:blipFill>
        <p:spPr>
          <a:xfrm>
            <a:off x="7110360" y="0"/>
            <a:ext cx="203328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24;p 1"/>
          <p:cNvSpPr/>
          <p:nvPr/>
        </p:nvSpPr>
        <p:spPr>
          <a:xfrm>
            <a:off x="278640" y="504360"/>
            <a:ext cx="68317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7f61dd"/>
                </a:solidFill>
                <a:effectLst/>
                <a:uFillTx/>
                <a:latin typeface="Mulish Black"/>
                <a:ea typeface="Mulish Black"/>
              </a:rPr>
              <a:t>Описание проекта: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Mulish Black"/>
                <a:ea typeface="Mulish Black"/>
              </a:rPr>
              <a:t> </a:t>
            </a:r>
            <a:r>
              <a:rPr b="0" lang="en-US" sz="3200" strike="noStrike" u="none">
                <a:solidFill>
                  <a:srgbClr val="a8eb66"/>
                </a:solidFill>
                <a:effectLst/>
                <a:uFillTx/>
                <a:latin typeface="Mulish Black"/>
                <a:ea typeface="Mulish Black"/>
              </a:rPr>
              <a:t>БД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Google Shape;125;p 2"/>
          <p:cNvSpPr/>
          <p:nvPr/>
        </p:nvSpPr>
        <p:spPr>
          <a:xfrm>
            <a:off x="275040" y="1371600"/>
            <a:ext cx="8640360" cy="144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Проектирование и разработка БД включает: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ER-диаграмма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модель для взаимодействия с БД и тесты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пример данных для заполнения БД в формате (csv)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скрипты для установки и взаимодействия с БД из терминала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6" name="Google Shape;126;p 2" descr=""/>
          <p:cNvPicPr/>
          <p:nvPr/>
        </p:nvPicPr>
        <p:blipFill>
          <a:blip r:embed="rId1"/>
          <a:stretch/>
        </p:blipFill>
        <p:spPr>
          <a:xfrm>
            <a:off x="409320" y="314280"/>
            <a:ext cx="1999800" cy="208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" name="Google Shape;127;p 2" descr=""/>
          <p:cNvPicPr/>
          <p:nvPr/>
        </p:nvPicPr>
        <p:blipFill>
          <a:blip r:embed="rId2"/>
          <a:stretch/>
        </p:blipFill>
        <p:spPr>
          <a:xfrm>
            <a:off x="7110360" y="0"/>
            <a:ext cx="203328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24;p 2"/>
          <p:cNvSpPr/>
          <p:nvPr/>
        </p:nvSpPr>
        <p:spPr>
          <a:xfrm>
            <a:off x="278640" y="504360"/>
            <a:ext cx="68317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7f61dd"/>
                </a:solidFill>
                <a:effectLst/>
                <a:uFillTx/>
                <a:latin typeface="Mulish Black"/>
                <a:ea typeface="Mulish Black"/>
              </a:rPr>
              <a:t>Описание проекта: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Mulish Black"/>
                <a:ea typeface="Mulish Black"/>
              </a:rPr>
              <a:t> </a:t>
            </a:r>
            <a:r>
              <a:rPr b="0" lang="en-US" sz="3200" strike="noStrike" u="none">
                <a:solidFill>
                  <a:srgbClr val="a8eb66"/>
                </a:solidFill>
                <a:effectLst/>
                <a:uFillTx/>
                <a:latin typeface="Mulish Black"/>
                <a:ea typeface="Mulish Black"/>
              </a:rPr>
              <a:t>БД (ERD)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Google Shape;125;p 3"/>
          <p:cNvSpPr/>
          <p:nvPr/>
        </p:nvSpPr>
        <p:spPr>
          <a:xfrm>
            <a:off x="275040" y="1371600"/>
            <a:ext cx="8640360" cy="144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0" name="Google Shape;126;p 3" descr=""/>
          <p:cNvPicPr/>
          <p:nvPr/>
        </p:nvPicPr>
        <p:blipFill>
          <a:blip r:embed="rId1"/>
          <a:stretch/>
        </p:blipFill>
        <p:spPr>
          <a:xfrm>
            <a:off x="409320" y="314280"/>
            <a:ext cx="1999800" cy="208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" name="Google Shape;127;p 3" descr=""/>
          <p:cNvPicPr/>
          <p:nvPr/>
        </p:nvPicPr>
        <p:blipFill>
          <a:blip r:embed="rId2"/>
          <a:stretch/>
        </p:blipFill>
        <p:spPr>
          <a:xfrm>
            <a:off x="7110360" y="0"/>
            <a:ext cx="2033280" cy="514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" name="" descr=""/>
          <p:cNvPicPr/>
          <p:nvPr/>
        </p:nvPicPr>
        <p:blipFill>
          <a:blip r:embed="rId3"/>
          <a:stretch/>
        </p:blipFill>
        <p:spPr>
          <a:xfrm>
            <a:off x="1973160" y="1175400"/>
            <a:ext cx="4656240" cy="3657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24;p 3"/>
          <p:cNvSpPr/>
          <p:nvPr/>
        </p:nvSpPr>
        <p:spPr>
          <a:xfrm>
            <a:off x="278640" y="504360"/>
            <a:ext cx="68317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7f61dd"/>
                </a:solidFill>
                <a:effectLst/>
                <a:uFillTx/>
                <a:latin typeface="Mulish Black"/>
                <a:ea typeface="Mulish Black"/>
              </a:rPr>
              <a:t>Описание проекта: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Mulish Black"/>
                <a:ea typeface="Mulish Black"/>
              </a:rPr>
              <a:t> </a:t>
            </a:r>
            <a:r>
              <a:rPr b="0" lang="en-US" sz="3200" strike="noStrike" u="none">
                <a:solidFill>
                  <a:srgbClr val="a8eb66"/>
                </a:solidFill>
                <a:effectLst/>
                <a:uFillTx/>
                <a:latin typeface="Mulish Black"/>
                <a:ea typeface="Mulish Black"/>
              </a:rPr>
              <a:t>БД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Google Shape;125;p 4"/>
          <p:cNvSpPr/>
          <p:nvPr/>
        </p:nvSpPr>
        <p:spPr>
          <a:xfrm>
            <a:off x="275040" y="1175400"/>
            <a:ext cx="3382560" cy="358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Скрипт создания БД: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DROP TABLE IF EXISTS authors;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DROP TABLE IF EXISTS books CASCADE;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DROP TABLE IF EXISTS categories CASCADE;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DROP TABLE IF EXISTS publishers;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DROP TABLE IF EXISTS book_authors; 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DROP TABLE IF EXISTS book_categories;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DROP TABLE IF EXISTS book_publishers;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CREATE TABLE authors (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    id SERIAL PRIMARY KEY,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    name VARCHAR(200) NOT NULL UNIQUE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);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CREATE TABLE categories (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    id SERIAL PRIMARY KEY,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    name VARCHAR(100) NOT NULL UNIQUE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);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CREATE TABLE publishers (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    id SERIAL PRIMARY KEY,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    name VARCHAR(500) NOT NULL UNIQUE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);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CREATE TABLE books (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    id SERIAL PRIMARY KEY,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    title VARCHAR(500) NOT NULL,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    year INT,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    pages INT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);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5" name="Google Shape;126;p 4" descr=""/>
          <p:cNvPicPr/>
          <p:nvPr/>
        </p:nvPicPr>
        <p:blipFill>
          <a:blip r:embed="rId1"/>
          <a:stretch/>
        </p:blipFill>
        <p:spPr>
          <a:xfrm>
            <a:off x="409320" y="314280"/>
            <a:ext cx="1999800" cy="208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6" name="Google Shape;127;p 4" descr=""/>
          <p:cNvPicPr/>
          <p:nvPr/>
        </p:nvPicPr>
        <p:blipFill>
          <a:blip r:embed="rId2"/>
          <a:stretch/>
        </p:blipFill>
        <p:spPr>
          <a:xfrm>
            <a:off x="7110360" y="0"/>
            <a:ext cx="203328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" name="Google Shape;125;p 5"/>
          <p:cNvSpPr/>
          <p:nvPr/>
        </p:nvSpPr>
        <p:spPr>
          <a:xfrm>
            <a:off x="4004640" y="1382760"/>
            <a:ext cx="3382560" cy="270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CREATE TABLE book_authors ( 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    book_id SERIAL,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    author_id SERIAL,    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    PRIMARY KEY (book_id, author_id),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    FOREIGN KEY (book_id) REFERENCES books(id) ON DELETE CASCADE,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    FOREIGN KEY (author_id) REFERENCES authors(id) ON DELETE CASCADE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);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CREATE TABLE book_categories (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    book_id SERIAL,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    category_id SERIAL,  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    PRIMARY KEY (book_id, category_id),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    FOREIGN KEY (book_id) REFERENCES books(id) ON DELETE CASCADE,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    FOREIGN KEY (category_id) REFERENCES categories(id) ON DELETE CASCADE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);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CREATE TABLE book_publishers (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    book_id SERIAL,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    publisher_id SERIAL,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    PRIMARY KEY (book_id, publisher_id),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    FOREIGN KEY (book_id) REFERENCES books(id) ON DELETE CASCADE,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    FOREIGN KEY (publisher_id) REFERENCES publishers(id) ON DELETE CASCADE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6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);</a:t>
            </a: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24;p 4"/>
          <p:cNvSpPr/>
          <p:nvPr/>
        </p:nvSpPr>
        <p:spPr>
          <a:xfrm>
            <a:off x="278640" y="504360"/>
            <a:ext cx="68317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7f61dd"/>
                </a:solidFill>
                <a:effectLst/>
                <a:uFillTx/>
                <a:latin typeface="Mulish Black"/>
                <a:ea typeface="Mulish Black"/>
              </a:rPr>
              <a:t>Описание проекта: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Mulish Black"/>
                <a:ea typeface="Mulish Black"/>
              </a:rPr>
              <a:t> </a:t>
            </a:r>
            <a:r>
              <a:rPr b="0" lang="en-US" sz="3200" strike="noStrike" u="none">
                <a:solidFill>
                  <a:srgbClr val="a8eb66"/>
                </a:solidFill>
                <a:effectLst/>
                <a:uFillTx/>
                <a:latin typeface="Mulish Black"/>
                <a:ea typeface="Mulish Black"/>
              </a:rPr>
              <a:t>БД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Google Shape;125;p 6"/>
          <p:cNvSpPr/>
          <p:nvPr/>
        </p:nvSpPr>
        <p:spPr>
          <a:xfrm>
            <a:off x="275040" y="1175400"/>
            <a:ext cx="3382560" cy="15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Интерфейс модели: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10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getAll - Получить список всех книг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10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getById - Получить книгу по ID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10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create - Добавить новую книгу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10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update - Обновить данные книги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10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delete - Удалить книгу по ID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10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search - Поиск книг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0" name="Google Shape;126;p 5" descr=""/>
          <p:cNvPicPr/>
          <p:nvPr/>
        </p:nvPicPr>
        <p:blipFill>
          <a:blip r:embed="rId1"/>
          <a:stretch/>
        </p:blipFill>
        <p:spPr>
          <a:xfrm>
            <a:off x="409320" y="314280"/>
            <a:ext cx="1999800" cy="208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" name="Google Shape;127;p 5" descr=""/>
          <p:cNvPicPr/>
          <p:nvPr/>
        </p:nvPicPr>
        <p:blipFill>
          <a:blip r:embed="rId2"/>
          <a:stretch/>
        </p:blipFill>
        <p:spPr>
          <a:xfrm>
            <a:off x="7110360" y="0"/>
            <a:ext cx="2033280" cy="5143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24;p 6"/>
          <p:cNvSpPr/>
          <p:nvPr/>
        </p:nvSpPr>
        <p:spPr>
          <a:xfrm>
            <a:off x="278640" y="504360"/>
            <a:ext cx="68317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7f61dd"/>
                </a:solidFill>
                <a:effectLst/>
                <a:uFillTx/>
                <a:latin typeface="Mulish Black"/>
                <a:ea typeface="Mulish Black"/>
              </a:rPr>
              <a:t>Описание проекта: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Google Shape;125;p 7"/>
          <p:cNvSpPr/>
          <p:nvPr/>
        </p:nvSpPr>
        <p:spPr>
          <a:xfrm>
            <a:off x="275040" y="1175400"/>
            <a:ext cx="3382560" cy="70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just">
              <a:lnSpc>
                <a:spcPct val="115000"/>
              </a:lnSpc>
              <a:tabLst>
                <a:tab algn="l" pos="0"/>
              </a:tabLst>
            </a:pPr>
            <a:r>
              <a:rPr b="0" lang="en-US" sz="1400" strike="noStrike" u="none">
                <a:solidFill>
                  <a:srgbClr val="333333"/>
                </a:solidFill>
                <a:effectLst/>
                <a:uFillTx/>
                <a:latin typeface="Mulish"/>
                <a:ea typeface="Mulish"/>
              </a:rPr>
              <a:t>Схема всего приложения: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en-US" sz="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5000"/>
              </a:lnSpc>
              <a:tabLst>
                <a:tab algn="l" pos="0"/>
              </a:tabLst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4" name="Google Shape;126;p 7" descr=""/>
          <p:cNvPicPr/>
          <p:nvPr/>
        </p:nvPicPr>
        <p:blipFill>
          <a:blip r:embed="rId1"/>
          <a:stretch/>
        </p:blipFill>
        <p:spPr>
          <a:xfrm>
            <a:off x="409320" y="314280"/>
            <a:ext cx="1999800" cy="208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5" name="Google Shape;127;p 7" descr=""/>
          <p:cNvPicPr/>
          <p:nvPr/>
        </p:nvPicPr>
        <p:blipFill>
          <a:blip r:embed="rId2"/>
          <a:stretch/>
        </p:blipFill>
        <p:spPr>
          <a:xfrm>
            <a:off x="7110360" y="0"/>
            <a:ext cx="2033280" cy="514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685800" y="1828800"/>
            <a:ext cx="6306840" cy="1511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</TotalTime>
  <Application>LibreOffice/25.2.0.3$Linux_X86_64 LibreOffice_project/e1cf4a87eb02d755bce1a01209907ea5ddc8f069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2025-05-11T15:27:28Z</dcterms:modified>
  <cp:revision>42</cp:revision>
  <dc:subject/>
  <dc:title/>
</cp:coreProperties>
</file>