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28" name="Shape 28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49" name="Shape 49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zerkotin/kanbanboard/wiki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228599" y="63500"/>
            <a:ext cx="9450977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dirty="0"/>
              <a:t>Let’s take a look at…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ubTitle" sz="quarter" idx="1"/>
          </p:nvPr>
        </p:nvSpPr>
        <p:spPr>
          <a:xfrm>
            <a:off x="6724898" y="6540311"/>
            <a:ext cx="5365503" cy="2413001"/>
          </a:xfrm>
          <a:prstGeom prst="rect">
            <a:avLst/>
          </a:prstGeom>
        </p:spPr>
        <p:txBody>
          <a:bodyPr/>
          <a:lstStyle/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t>What is a Frontend?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t>What is a Frontend Developer?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t>What do we expect from a Webapp?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t>How do we get there?</a:t>
            </a:r>
          </a:p>
        </p:txBody>
      </p:sp>
      <p:sp>
        <p:nvSpPr>
          <p:cNvPr id="132" name="Shape 132"/>
          <p:cNvSpPr/>
          <p:nvPr/>
        </p:nvSpPr>
        <p:spPr>
          <a:xfrm>
            <a:off x="1380777" y="3236366"/>
            <a:ext cx="9963846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380777" y="5575300"/>
            <a:ext cx="9963846" cy="0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555155" y="2965450"/>
            <a:ext cx="6948737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700">
                <a:solidFill>
                  <a:schemeClr val="accent4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front</a:t>
            </a:r>
            <a:r>
              <a:rPr>
                <a:solidFill>
                  <a:schemeClr val="accent1"/>
                </a:solidFill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github.com/zerkotin/kanbanboard/wiki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“Check out this example project…”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Frontend?</a:t>
            </a:r>
          </a:p>
        </p:txBody>
      </p:sp>
      <p:pic>
        <p:nvPicPr>
          <p:cNvPr id="137" name="Picture Placeholder 136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544561"/>
            <a:ext cx="12065000" cy="5537201"/>
          </a:xfrm>
          <a:prstGeom prst="rect">
            <a:avLst/>
          </a:prstGeom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624664" cy="241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sz="6000" dirty="0"/>
              <a:t>This is just the start…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There’s frameworks, languages, browser compatibility, responsive design, mobile, endless libraries and more…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Placeholder 140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334220"/>
            <a:ext cx="5842000" cy="7289503"/>
          </a:xfrm>
          <a:prstGeom prst="rect">
            <a:avLst/>
          </a:prstGeom>
        </p:spPr>
      </p:pic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What is a Frontend Developer?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0077" indent="-370077" defTabSz="549148">
              <a:spcBef>
                <a:spcPts val="1600"/>
              </a:spcBef>
              <a:defRPr sz="2820"/>
            </a:pPr>
            <a:r>
              <a:rPr dirty="0"/>
              <a:t>Check </a:t>
            </a:r>
            <a:r>
              <a:rPr lang="en-US" dirty="0" smtClean="0"/>
              <a:t>out the</a:t>
            </a:r>
            <a:r>
              <a:rPr dirty="0" smtClean="0"/>
              <a:t> list</a:t>
            </a:r>
            <a:r>
              <a:rPr lang="en-US" dirty="0" smtClean="0"/>
              <a:t> on the right</a:t>
            </a:r>
            <a:r>
              <a:rPr dirty="0" smtClean="0"/>
              <a:t>…</a:t>
            </a:r>
            <a:endParaRPr dirty="0"/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rPr dirty="0"/>
              <a:t>A Frontend Developer </a:t>
            </a:r>
            <a:r>
              <a:rPr dirty="0" smtClean="0"/>
              <a:t>must </a:t>
            </a:r>
            <a:r>
              <a:rPr lang="en-US" dirty="0" smtClean="0"/>
              <a:t>have a good level of knowledge in all these subjects</a:t>
            </a:r>
            <a:endParaRPr dirty="0"/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rPr dirty="0"/>
              <a:t>And that’s just scratching the surface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rPr dirty="0"/>
              <a:t>Every subject in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dirty="0"/>
              <a:t>list  is a whole world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rPr dirty="0"/>
              <a:t>The list grows </a:t>
            </a: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day</a:t>
            </a:r>
          </a:p>
          <a:p>
            <a:pPr marL="370077" indent="-370077" defTabSz="549148">
              <a:spcBef>
                <a:spcPts val="1600"/>
              </a:spcBef>
              <a:defRPr sz="2820"/>
            </a:pPr>
            <a:r>
              <a:rPr dirty="0"/>
              <a:t>The Web gets new features </a:t>
            </a:r>
            <a:r>
              <a:rPr dirty="0" smtClean="0"/>
              <a:t>a</a:t>
            </a:r>
            <a:r>
              <a:rPr lang="en-US" dirty="0" smtClean="0"/>
              <a:t>t a</a:t>
            </a:r>
            <a:r>
              <a:rPr dirty="0" smtClean="0"/>
              <a:t> </a:t>
            </a:r>
            <a:r>
              <a:rPr dirty="0"/>
              <a:t>very fast pace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Placeholder 144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97941">
              <a:spcBef>
                <a:spcPts val="800"/>
              </a:spcBef>
              <a:defRPr sz="3570">
                <a:solidFill>
                  <a:schemeClr val="accent1"/>
                </a:solidFill>
              </a:defRPr>
            </a:pPr>
            <a:r>
              <a:t>That was a real bad example for a slide, right? </a:t>
            </a:r>
          </a:p>
          <a:p>
            <a:pPr defTabSz="297941">
              <a:spcBef>
                <a:spcPts val="800"/>
              </a:spcBef>
              <a:defRPr sz="3570">
                <a:solidFill>
                  <a:schemeClr val="accent1"/>
                </a:solidFill>
              </a:defRPr>
            </a:pPr>
            <a:r>
              <a:t>too busy, too many points…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</a:pPr>
            <a:r>
              <a:t>That’s what a Frontend Developer needs to know,</a:t>
            </a:r>
          </a:p>
          <a:p>
            <a:pPr marL="0" indent="0" algn="ctr">
              <a:buClrTx/>
              <a:buSzTx/>
              <a:buFontTx/>
              <a:buNone/>
              <a:defRPr>
                <a:solidFill>
                  <a:srgbClr val="B80012"/>
                </a:solidFill>
              </a:defRPr>
            </a:pPr>
            <a:r>
              <a:rPr>
                <a:solidFill>
                  <a:schemeClr val="accent1"/>
                </a:solidFill>
              </a:rPr>
              <a:t>Everything!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 we expect from our Webapp?</a:t>
            </a:r>
          </a:p>
        </p:txBody>
      </p:sp>
      <p:pic>
        <p:nvPicPr>
          <p:cNvPr id="150" name="Picture Placeholder 149"/>
          <p:cNvPicPr>
            <a:picLocks noGrp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05753" y="918629"/>
            <a:ext cx="5827027" cy="8100242"/>
          </a:xfrm>
          <a:prstGeom prst="rect">
            <a:avLst/>
          </a:prstGeom>
        </p:spPr>
      </p:pic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9148">
              <a:spcBef>
                <a:spcPts val="1500"/>
              </a:spcBef>
              <a:defRPr sz="5264">
                <a:solidFill>
                  <a:schemeClr val="accent1"/>
                </a:solidFill>
              </a:defRPr>
            </a:lvl1pPr>
          </a:lstStyle>
          <a:p>
            <a:r>
              <a:rPr sz="4000" dirty="0"/>
              <a:t>Same as we expect any other thing we use…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/>
              <a:t>Fast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/>
              <a:t>Reliable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/>
              <a:t>Bugless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/>
              <a:t>Gets new features fast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/>
              <a:t>Looks </a:t>
            </a:r>
            <a:r>
              <a:rPr lang="en-US" dirty="0" smtClean="0"/>
              <a:t>g</a:t>
            </a:r>
            <a:r>
              <a:rPr dirty="0" smtClean="0"/>
              <a:t>ood</a:t>
            </a:r>
            <a:endParaRPr dirty="0"/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/>
              <a:t>Attention to details</a:t>
            </a:r>
          </a:p>
          <a:p>
            <a:pPr marL="313266" indent="-313266">
              <a:buClr>
                <a:srgbClr val="929292"/>
              </a:buClr>
              <a:buSzPct val="60000"/>
              <a:buFont typeface="Zapf Dingbats"/>
              <a:buChar char="❖"/>
            </a:pPr>
            <a:r>
              <a:rPr dirty="0" smtClean="0"/>
              <a:t>Customi</a:t>
            </a:r>
            <a:r>
              <a:rPr lang="en-US" dirty="0" smtClean="0"/>
              <a:t>z</a:t>
            </a:r>
            <a:r>
              <a:rPr dirty="0" smtClean="0"/>
              <a:t>able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508000" y="304800"/>
            <a:ext cx="11988800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So, how do we get there?!</a:t>
            </a:r>
          </a:p>
        </p:txBody>
      </p:sp>
      <p:sp>
        <p:nvSpPr>
          <p:cNvPr id="155" name="Shape 155"/>
          <p:cNvSpPr/>
          <p:nvPr/>
        </p:nvSpPr>
        <p:spPr>
          <a:xfrm>
            <a:off x="2000025" y="4819649"/>
            <a:ext cx="4813750" cy="23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0266" indent="-440266" algn="l">
              <a:buSzPct val="100000"/>
              <a:buAutoNum type="arabicPeriod"/>
              <a:defRPr sz="4500"/>
            </a:pPr>
            <a:r>
              <a:t>UI library</a:t>
            </a:r>
          </a:p>
          <a:p>
            <a:pPr marL="440266" indent="-440266" algn="l">
              <a:buSzPct val="100000"/>
              <a:buAutoNum type="arabicPeriod"/>
              <a:defRPr sz="4500"/>
            </a:pPr>
            <a:r>
              <a:t>User Experience</a:t>
            </a:r>
          </a:p>
          <a:p>
            <a:pPr marL="440266" indent="-440266" algn="l">
              <a:buSzPct val="100000"/>
              <a:buAutoNum type="arabicPeriod"/>
              <a:defRPr sz="4500"/>
            </a:pPr>
            <a:r>
              <a:t>Tools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7524520" y="2789497"/>
            <a:ext cx="4502014" cy="6209640"/>
            <a:chOff x="0" y="0"/>
            <a:chExt cx="4502013" cy="6209638"/>
          </a:xfrm>
        </p:grpSpPr>
        <p:pic>
          <p:nvPicPr>
            <p:cNvPr id="157" name="8262617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56" t="6371" r="656"/>
            <a:stretch>
              <a:fillRect/>
            </a:stretch>
          </p:blipFill>
          <p:spPr>
            <a:xfrm>
              <a:off x="126999" y="88899"/>
              <a:ext cx="4248015" cy="578252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6" name="Picture 155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4502015" cy="62096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3"/>
          </p:nvPr>
        </p:nvSpPr>
        <p:spPr>
          <a:xfrm>
            <a:off x="368300" y="374650"/>
            <a:ext cx="7200900" cy="6985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1.</a:t>
            </a:r>
          </a:p>
        </p:txBody>
      </p:sp>
      <p:sp>
        <p:nvSpPr>
          <p:cNvPr id="161" name="Shape 161"/>
          <p:cNvSpPr>
            <a:spLocks noGrp="1"/>
          </p:cNvSpPr>
          <p:nvPr>
            <p:ph type="ctrTitle"/>
          </p:nvPr>
        </p:nvSpPr>
        <p:spPr>
          <a:xfrm>
            <a:off x="927100" y="1282700"/>
            <a:ext cx="10948790" cy="2413000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spcBef>
                <a:spcPts val="1300"/>
              </a:spcBef>
              <a:defRPr sz="6020">
                <a:solidFill>
                  <a:schemeClr val="accent1"/>
                </a:solidFill>
              </a:defRPr>
            </a:lvl1pPr>
          </a:lstStyle>
          <a:p>
            <a:r>
              <a:rPr sz="4800" dirty="0"/>
              <a:t>Choosing a robust UI library that is also light and allows maximum control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ubTitle" sz="quarter" idx="1"/>
          </p:nvPr>
        </p:nvSpPr>
        <p:spPr>
          <a:xfrm>
            <a:off x="7696200" y="5461000"/>
            <a:ext cx="4241800" cy="2413000"/>
          </a:xfrm>
          <a:prstGeom prst="rect">
            <a:avLst/>
          </a:prstGeom>
        </p:spPr>
        <p:txBody>
          <a:bodyPr/>
          <a:lstStyle/>
          <a:p>
            <a:r>
              <a:t>A very basic, non intrusive library that allows the developer maximum flexibility.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985361" y="4556064"/>
            <a:ext cx="5564139" cy="3978207"/>
            <a:chOff x="0" y="0"/>
            <a:chExt cx="5564138" cy="3978206"/>
          </a:xfrm>
        </p:grpSpPr>
        <p:pic>
          <p:nvPicPr>
            <p:cNvPr id="164" name="Noire_UI_Kit_web-user-interface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28974" y="88900"/>
              <a:ext cx="5306191" cy="36480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3" name="Picture 162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64139" cy="39782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3"/>
          </p:nvPr>
        </p:nvSpPr>
        <p:spPr>
          <a:xfrm>
            <a:off x="368300" y="374650"/>
            <a:ext cx="7200900" cy="6985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2.</a:t>
            </a:r>
          </a:p>
        </p:txBody>
      </p:sp>
      <p:sp>
        <p:nvSpPr>
          <p:cNvPr id="168" name="Shape 168"/>
          <p:cNvSpPr>
            <a:spLocks noGrp="1"/>
          </p:cNvSpPr>
          <p:nvPr>
            <p:ph type="ctrTitle"/>
          </p:nvPr>
        </p:nvSpPr>
        <p:spPr>
          <a:xfrm>
            <a:off x="927100" y="1282700"/>
            <a:ext cx="10948790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Investing in UX to create a comfortable and flowing UI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ubTitle" sz="quarter" idx="1"/>
          </p:nvPr>
        </p:nvSpPr>
        <p:spPr>
          <a:xfrm>
            <a:off x="7696200" y="5461000"/>
            <a:ext cx="4241800" cy="2413000"/>
          </a:xfrm>
          <a:prstGeom prst="rect">
            <a:avLst/>
          </a:prstGeom>
        </p:spPr>
        <p:txBody>
          <a:bodyPr/>
          <a:lstStyle/>
          <a:p>
            <a:r>
              <a:rPr dirty="0"/>
              <a:t>Because </a:t>
            </a:r>
            <a:r>
              <a:rPr dirty="0" smtClean="0"/>
              <a:t>details</a:t>
            </a:r>
            <a:r>
              <a:rPr lang="en-US" dirty="0" smtClean="0"/>
              <a:t> are very important</a:t>
            </a:r>
            <a:r>
              <a:rPr dirty="0" smtClean="0"/>
              <a:t> </a:t>
            </a:r>
            <a:r>
              <a:rPr dirty="0"/>
              <a:t>and an eye appealing and flowing </a:t>
            </a:r>
            <a:r>
              <a:rPr dirty="0" smtClean="0"/>
              <a:t>UI </a:t>
            </a:r>
            <a:r>
              <a:rPr dirty="0"/>
              <a:t>will </a:t>
            </a:r>
            <a:r>
              <a:rPr dirty="0" smtClean="0"/>
              <a:t>bring</a:t>
            </a:r>
            <a:r>
              <a:rPr lang="en-US" dirty="0" smtClean="0"/>
              <a:t> in</a:t>
            </a:r>
            <a:r>
              <a:rPr dirty="0" smtClean="0"/>
              <a:t> </a:t>
            </a:r>
            <a:r>
              <a:rPr dirty="0"/>
              <a:t>more customers.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985361" y="4556064"/>
            <a:ext cx="5564139" cy="3978207"/>
            <a:chOff x="0" y="0"/>
            <a:chExt cx="5564138" cy="3978206"/>
          </a:xfrm>
        </p:grpSpPr>
        <p:pic>
          <p:nvPicPr>
            <p:cNvPr id="171" name="knowing-the-difference-between-the-ux-and-ui-design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8" r="1418"/>
            <a:stretch>
              <a:fillRect/>
            </a:stretch>
          </p:blipFill>
          <p:spPr>
            <a:xfrm>
              <a:off x="127000" y="88900"/>
              <a:ext cx="5310139" cy="36480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0" name="Picture 169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64139" cy="39782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xfrm>
            <a:off x="368300" y="374650"/>
            <a:ext cx="7200900" cy="69850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3.</a:t>
            </a:r>
          </a:p>
        </p:txBody>
      </p:sp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xfrm>
            <a:off x="927100" y="1282700"/>
            <a:ext cx="10948790" cy="241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Simplifying the build process using the right tools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sz="quarter" idx="1"/>
          </p:nvPr>
        </p:nvSpPr>
        <p:spPr>
          <a:xfrm>
            <a:off x="3048000" y="4279900"/>
            <a:ext cx="6908801" cy="2413000"/>
          </a:xfrm>
          <a:prstGeom prst="rect">
            <a:avLst/>
          </a:prstGeom>
        </p:spPr>
        <p:txBody>
          <a:bodyPr/>
          <a:lstStyle/>
          <a:p>
            <a:r>
              <a:rPr dirty="0"/>
              <a:t>Having the right tools will contribute to a faster development </a:t>
            </a:r>
            <a:r>
              <a:rPr lang="en-US" dirty="0" smtClean="0"/>
              <a:t>process </a:t>
            </a:r>
            <a:r>
              <a:rPr dirty="0" smtClean="0"/>
              <a:t>and </a:t>
            </a:r>
            <a:r>
              <a:rPr dirty="0"/>
              <a:t>a better quality product.</a:t>
            </a:r>
          </a:p>
        </p:txBody>
      </p:sp>
      <p:grpSp>
        <p:nvGrpSpPr>
          <p:cNvPr id="179" name="Group 179"/>
          <p:cNvGrpSpPr/>
          <p:nvPr/>
        </p:nvGrpSpPr>
        <p:grpSpPr>
          <a:xfrm>
            <a:off x="1762665" y="7085497"/>
            <a:ext cx="9479470" cy="1652966"/>
            <a:chOff x="0" y="0"/>
            <a:chExt cx="9479468" cy="1652964"/>
          </a:xfrm>
        </p:grpSpPr>
        <p:pic>
          <p:nvPicPr>
            <p:cNvPr id="178" name="tools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634921" y="110703"/>
              <a:ext cx="8458110" cy="127915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7" name="Picture 176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9479470" cy="16529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291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Apple Chancery</vt:lpstr>
      <vt:lpstr>Bodoni SvtyTwo ITC TT-Book</vt:lpstr>
      <vt:lpstr>Helvetica</vt:lpstr>
      <vt:lpstr>Helvetica Neue</vt:lpstr>
      <vt:lpstr>Palatino</vt:lpstr>
      <vt:lpstr>Zapf Dingbats</vt:lpstr>
      <vt:lpstr>New_Template4</vt:lpstr>
      <vt:lpstr>Let’s take a look at…</vt:lpstr>
      <vt:lpstr>This is just the start…</vt:lpstr>
      <vt:lpstr>What is a Frontend Developer?</vt:lpstr>
      <vt:lpstr>That was a real bad example for a slide, right?  too busy, too many points…</vt:lpstr>
      <vt:lpstr>Same as we expect any other thing we use…</vt:lpstr>
      <vt:lpstr>So, how do we get there?!</vt:lpstr>
      <vt:lpstr>Choosing a robust UI library that is also light and allows maximum control</vt:lpstr>
      <vt:lpstr>Investing in UX to create a comfortable and flowing UI</vt:lpstr>
      <vt:lpstr>Simplifying the build process using the right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take a look at…</dc:title>
  <dc:creator>Itzhak Cohen-Arazi</dc:creator>
  <cp:lastModifiedBy>Itzhak Cohen-Arazi</cp:lastModifiedBy>
  <cp:revision>4</cp:revision>
  <dcterms:modified xsi:type="dcterms:W3CDTF">2016-10-24T14:11:45Z</dcterms:modified>
</cp:coreProperties>
</file>