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A4462-E980-4875-A320-66F6881531F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AE004-3BD0-47C3-9391-058685369103}">
      <dgm:prSet phldrT="[Text]"/>
      <dgm:spPr/>
      <dgm:t>
        <a:bodyPr/>
        <a:lstStyle/>
        <a:p>
          <a:r>
            <a:rPr lang="en-US" dirty="0" smtClean="0"/>
            <a:t>Popular</a:t>
          </a:r>
          <a:endParaRPr lang="en-US" dirty="0"/>
        </a:p>
      </dgm:t>
    </dgm:pt>
    <dgm:pt modelId="{85F58104-6CAD-48B6-B2E3-B8E9EEAEADF2}" type="parTrans" cxnId="{FA805E39-7F38-49F8-9C35-C923B424C2CF}">
      <dgm:prSet/>
      <dgm:spPr/>
      <dgm:t>
        <a:bodyPr/>
        <a:lstStyle/>
        <a:p>
          <a:endParaRPr lang="en-US"/>
        </a:p>
      </dgm:t>
    </dgm:pt>
    <dgm:pt modelId="{AEF92BDE-EF9E-41B4-AEF1-EA6D69C0F48D}" type="sibTrans" cxnId="{FA805E39-7F38-49F8-9C35-C923B424C2CF}">
      <dgm:prSet/>
      <dgm:spPr/>
      <dgm:t>
        <a:bodyPr/>
        <a:lstStyle/>
        <a:p>
          <a:r>
            <a:rPr lang="en-US" dirty="0" smtClean="0"/>
            <a:t>Fast</a:t>
          </a:r>
          <a:endParaRPr lang="en-US" dirty="0"/>
        </a:p>
      </dgm:t>
    </dgm:pt>
    <dgm:pt modelId="{EE446D21-E3CF-4F42-9120-A87AEE528405}">
      <dgm:prSet phldrT="[Text]"/>
      <dgm:spPr/>
      <dgm:t>
        <a:bodyPr/>
        <a:lstStyle/>
        <a:p>
          <a:r>
            <a:rPr lang="en-US" dirty="0" smtClean="0"/>
            <a:t>Large community support</a:t>
          </a:r>
        </a:p>
      </dgm:t>
    </dgm:pt>
    <dgm:pt modelId="{9021EC9D-C5D2-4E22-AEAE-434BE35A7428}" type="parTrans" cxnId="{8DC80E59-EB6C-48D0-94EB-1B00F83FAA73}">
      <dgm:prSet/>
      <dgm:spPr/>
      <dgm:t>
        <a:bodyPr/>
        <a:lstStyle/>
        <a:p>
          <a:endParaRPr lang="en-US"/>
        </a:p>
      </dgm:t>
    </dgm:pt>
    <dgm:pt modelId="{9E72D659-0B82-45DE-9928-3DF75EAEC379}" type="sibTrans" cxnId="{8DC80E59-EB6C-48D0-94EB-1B00F83FAA73}">
      <dgm:prSet/>
      <dgm:spPr/>
      <dgm:t>
        <a:bodyPr/>
        <a:lstStyle/>
        <a:p>
          <a:endParaRPr lang="en-US"/>
        </a:p>
      </dgm:t>
    </dgm:pt>
    <dgm:pt modelId="{5A23E351-9374-4EB3-BB48-E4F4CC234722}">
      <dgm:prSet phldrT="[Text]"/>
      <dgm:spPr/>
      <dgm:t>
        <a:bodyPr/>
        <a:lstStyle/>
        <a:p>
          <a:r>
            <a:rPr lang="en-US" dirty="0" smtClean="0"/>
            <a:t>Flexible</a:t>
          </a:r>
          <a:endParaRPr lang="en-US" dirty="0"/>
        </a:p>
      </dgm:t>
    </dgm:pt>
    <dgm:pt modelId="{ED8F88CD-82C4-49BE-BC90-4FDD342B1F07}" type="parTrans" cxnId="{54ED2A46-6FD5-4D4A-9542-A77B0131C17B}">
      <dgm:prSet/>
      <dgm:spPr/>
      <dgm:t>
        <a:bodyPr/>
        <a:lstStyle/>
        <a:p>
          <a:endParaRPr lang="en-US"/>
        </a:p>
      </dgm:t>
    </dgm:pt>
    <dgm:pt modelId="{C1852491-2BF1-4E93-ABA0-D3436B41296B}" type="sibTrans" cxnId="{54ED2A46-6FD5-4D4A-9542-A77B0131C17B}">
      <dgm:prSet/>
      <dgm:spPr/>
      <dgm:t>
        <a:bodyPr/>
        <a:lstStyle/>
        <a:p>
          <a:r>
            <a:rPr lang="en-US" dirty="0" smtClean="0"/>
            <a:t>Simple code</a:t>
          </a:r>
          <a:endParaRPr lang="en-US" dirty="0"/>
        </a:p>
      </dgm:t>
    </dgm:pt>
    <dgm:pt modelId="{F5E203D8-F8BF-4113-A69F-CA0948BE72D8}">
      <dgm:prSet phldrT="[Text]"/>
      <dgm:spPr/>
      <dgm:t>
        <a:bodyPr/>
        <a:lstStyle/>
        <a:p>
          <a:pPr algn="l"/>
          <a:r>
            <a:rPr lang="en-US" dirty="0" smtClean="0"/>
            <a:t>Easily integrate anything</a:t>
          </a:r>
        </a:p>
      </dgm:t>
    </dgm:pt>
    <dgm:pt modelId="{FCE4017B-0E47-465A-A6E5-0488740DAEC4}" type="parTrans" cxnId="{9A4B74DC-52AF-4F7D-971E-C21707130036}">
      <dgm:prSet/>
      <dgm:spPr/>
      <dgm:t>
        <a:bodyPr/>
        <a:lstStyle/>
        <a:p>
          <a:endParaRPr lang="en-US"/>
        </a:p>
      </dgm:t>
    </dgm:pt>
    <dgm:pt modelId="{470C6DA3-7966-4B35-8364-75D230574936}" type="sibTrans" cxnId="{9A4B74DC-52AF-4F7D-971E-C21707130036}">
      <dgm:prSet/>
      <dgm:spPr/>
      <dgm:t>
        <a:bodyPr/>
        <a:lstStyle/>
        <a:p>
          <a:endParaRPr lang="en-US"/>
        </a:p>
      </dgm:t>
    </dgm:pt>
    <dgm:pt modelId="{8F715821-EF59-431B-9F4E-1F59189AF966}">
      <dgm:prSet phldrT="[Text]"/>
      <dgm:spPr/>
      <dgm:t>
        <a:bodyPr/>
        <a:lstStyle/>
        <a:p>
          <a:r>
            <a:rPr lang="en-US" dirty="0" smtClean="0"/>
            <a:t>Future Support</a:t>
          </a:r>
          <a:endParaRPr lang="en-US" dirty="0"/>
        </a:p>
      </dgm:t>
    </dgm:pt>
    <dgm:pt modelId="{FB1C05BE-FC2D-4360-A8D1-51BBD0EBA63C}" type="parTrans" cxnId="{95FB675E-CA29-4CB7-8E06-DAD1F5B3FA77}">
      <dgm:prSet/>
      <dgm:spPr/>
      <dgm:t>
        <a:bodyPr/>
        <a:lstStyle/>
        <a:p>
          <a:endParaRPr lang="en-US"/>
        </a:p>
      </dgm:t>
    </dgm:pt>
    <dgm:pt modelId="{F2F9092A-D813-4C4A-A696-A7A74355A40D}" type="sibTrans" cxnId="{95FB675E-CA29-4CB7-8E06-DAD1F5B3FA77}">
      <dgm:prSet/>
      <dgm:spPr/>
      <dgm:t>
        <a:bodyPr/>
        <a:lstStyle/>
        <a:p>
          <a:r>
            <a:rPr lang="en-US" dirty="0" smtClean="0"/>
            <a:t>Productivity Focus</a:t>
          </a:r>
          <a:endParaRPr lang="en-US" dirty="0"/>
        </a:p>
      </dgm:t>
    </dgm:pt>
    <dgm:pt modelId="{50A7ED9C-FE63-43F7-9D1C-4BFCA421ED80}">
      <dgm:prSet phldrT="[Text]"/>
      <dgm:spPr/>
      <dgm:t>
        <a:bodyPr/>
        <a:lstStyle/>
        <a:p>
          <a:r>
            <a:rPr lang="en-US" dirty="0" smtClean="0"/>
            <a:t>Web Components and ES6 ready</a:t>
          </a:r>
          <a:endParaRPr lang="en-US" dirty="0"/>
        </a:p>
      </dgm:t>
    </dgm:pt>
    <dgm:pt modelId="{A1583D65-776F-4F14-B74E-24AA6E481160}" type="parTrans" cxnId="{531FBCEC-57E2-4DC9-AC39-4642A2A69F29}">
      <dgm:prSet/>
      <dgm:spPr/>
      <dgm:t>
        <a:bodyPr/>
        <a:lstStyle/>
        <a:p>
          <a:endParaRPr lang="en-US"/>
        </a:p>
      </dgm:t>
    </dgm:pt>
    <dgm:pt modelId="{C25D77D7-2FC6-472D-81F8-77F2CB57EFE7}" type="sibTrans" cxnId="{531FBCEC-57E2-4DC9-AC39-4642A2A69F29}">
      <dgm:prSet/>
      <dgm:spPr/>
      <dgm:t>
        <a:bodyPr/>
        <a:lstStyle/>
        <a:p>
          <a:endParaRPr lang="en-US"/>
        </a:p>
      </dgm:t>
    </dgm:pt>
    <dgm:pt modelId="{29E305D8-7AAF-44B6-8B29-4713869FAEB3}" type="pres">
      <dgm:prSet presAssocID="{301A4462-E980-4875-A320-66F6881531FB}" presName="Name0" presStyleCnt="0">
        <dgm:presLayoutVars>
          <dgm:chMax/>
          <dgm:chPref/>
          <dgm:dir/>
          <dgm:animLvl val="lvl"/>
        </dgm:presLayoutVars>
      </dgm:prSet>
      <dgm:spPr/>
    </dgm:pt>
    <dgm:pt modelId="{EC95A90A-98D0-4E73-B8C3-9EAC571B6ADA}" type="pres">
      <dgm:prSet presAssocID="{45CAE004-3BD0-47C3-9391-058685369103}" presName="composite" presStyleCnt="0"/>
      <dgm:spPr/>
    </dgm:pt>
    <dgm:pt modelId="{33F7A630-8396-46BE-A8A9-8BDCDDEA4003}" type="pres">
      <dgm:prSet presAssocID="{45CAE004-3BD0-47C3-9391-05868536910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042A199-B163-4C88-A7FA-EDC531B7A385}" type="pres">
      <dgm:prSet presAssocID="{45CAE004-3BD0-47C3-9391-05868536910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834F5-F0F4-4818-B1A3-F54413BA008A}" type="pres">
      <dgm:prSet presAssocID="{45CAE004-3BD0-47C3-9391-058685369103}" presName="BalanceSpacing" presStyleCnt="0"/>
      <dgm:spPr/>
    </dgm:pt>
    <dgm:pt modelId="{12427A94-58C6-4C76-A85A-B05000082A63}" type="pres">
      <dgm:prSet presAssocID="{45CAE004-3BD0-47C3-9391-058685369103}" presName="BalanceSpacing1" presStyleCnt="0"/>
      <dgm:spPr/>
    </dgm:pt>
    <dgm:pt modelId="{C96830A8-F232-4AC4-8350-084034F1F41D}" type="pres">
      <dgm:prSet presAssocID="{AEF92BDE-EF9E-41B4-AEF1-EA6D69C0F48D}" presName="Accent1Text" presStyleLbl="node1" presStyleIdx="1" presStyleCnt="6"/>
      <dgm:spPr/>
      <dgm:t>
        <a:bodyPr/>
        <a:lstStyle/>
        <a:p>
          <a:endParaRPr lang="en-US"/>
        </a:p>
      </dgm:t>
    </dgm:pt>
    <dgm:pt modelId="{75DA1EB0-21BC-4343-80EE-7E7918E94710}" type="pres">
      <dgm:prSet presAssocID="{AEF92BDE-EF9E-41B4-AEF1-EA6D69C0F48D}" presName="spaceBetweenRectangles" presStyleCnt="0"/>
      <dgm:spPr/>
    </dgm:pt>
    <dgm:pt modelId="{D84AC279-F71B-41ED-B57A-84B695941ECD}" type="pres">
      <dgm:prSet presAssocID="{5A23E351-9374-4EB3-BB48-E4F4CC234722}" presName="composite" presStyleCnt="0"/>
      <dgm:spPr/>
    </dgm:pt>
    <dgm:pt modelId="{7C95E0EB-C74F-4996-8AAC-625EABB002CC}" type="pres">
      <dgm:prSet presAssocID="{5A23E351-9374-4EB3-BB48-E4F4CC23472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6985-ED68-4BCC-9822-0D21698890D4}" type="pres">
      <dgm:prSet presAssocID="{5A23E351-9374-4EB3-BB48-E4F4CC23472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B1DDC-20DA-4FBA-9C65-AFBDB645A342}" type="pres">
      <dgm:prSet presAssocID="{5A23E351-9374-4EB3-BB48-E4F4CC234722}" presName="BalanceSpacing" presStyleCnt="0"/>
      <dgm:spPr/>
    </dgm:pt>
    <dgm:pt modelId="{E253B182-F007-47AE-8F77-263553441764}" type="pres">
      <dgm:prSet presAssocID="{5A23E351-9374-4EB3-BB48-E4F4CC234722}" presName="BalanceSpacing1" presStyleCnt="0"/>
      <dgm:spPr/>
    </dgm:pt>
    <dgm:pt modelId="{C6B8C433-BCDF-4041-867C-02B1372F6F21}" type="pres">
      <dgm:prSet presAssocID="{C1852491-2BF1-4E93-ABA0-D3436B41296B}" presName="Accent1Text" presStyleLbl="node1" presStyleIdx="3" presStyleCnt="6"/>
      <dgm:spPr/>
      <dgm:t>
        <a:bodyPr/>
        <a:lstStyle/>
        <a:p>
          <a:endParaRPr lang="en-US"/>
        </a:p>
      </dgm:t>
    </dgm:pt>
    <dgm:pt modelId="{CC34C29C-5D2A-4825-A0B4-94AD9C36FFBF}" type="pres">
      <dgm:prSet presAssocID="{C1852491-2BF1-4E93-ABA0-D3436B41296B}" presName="spaceBetweenRectangles" presStyleCnt="0"/>
      <dgm:spPr/>
    </dgm:pt>
    <dgm:pt modelId="{F2727E43-41AA-4692-B133-9E0D69FAE631}" type="pres">
      <dgm:prSet presAssocID="{8F715821-EF59-431B-9F4E-1F59189AF966}" presName="composite" presStyleCnt="0"/>
      <dgm:spPr/>
    </dgm:pt>
    <dgm:pt modelId="{082B994E-12F3-4AEB-B488-B9E8BEB44BD4}" type="pres">
      <dgm:prSet presAssocID="{8F715821-EF59-431B-9F4E-1F59189AF96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E1DA9-C1B9-4DA2-97E6-E4236289C69E}" type="pres">
      <dgm:prSet presAssocID="{8F715821-EF59-431B-9F4E-1F59189AF96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F81C1-51C9-49EE-A617-A033D39B3FEB}" type="pres">
      <dgm:prSet presAssocID="{8F715821-EF59-431B-9F4E-1F59189AF966}" presName="BalanceSpacing" presStyleCnt="0"/>
      <dgm:spPr/>
    </dgm:pt>
    <dgm:pt modelId="{3F376C86-B59E-4916-A3E2-51210149E7CD}" type="pres">
      <dgm:prSet presAssocID="{8F715821-EF59-431B-9F4E-1F59189AF966}" presName="BalanceSpacing1" presStyleCnt="0"/>
      <dgm:spPr/>
    </dgm:pt>
    <dgm:pt modelId="{C9283639-51D2-4427-BFF3-D581E224EB4E}" type="pres">
      <dgm:prSet presAssocID="{F2F9092A-D813-4C4A-A696-A7A74355A40D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95FB675E-CA29-4CB7-8E06-DAD1F5B3FA77}" srcId="{301A4462-E980-4875-A320-66F6881531FB}" destId="{8F715821-EF59-431B-9F4E-1F59189AF966}" srcOrd="2" destOrd="0" parTransId="{FB1C05BE-FC2D-4360-A8D1-51BBD0EBA63C}" sibTransId="{F2F9092A-D813-4C4A-A696-A7A74355A40D}"/>
    <dgm:cxn modelId="{54ED2A46-6FD5-4D4A-9542-A77B0131C17B}" srcId="{301A4462-E980-4875-A320-66F6881531FB}" destId="{5A23E351-9374-4EB3-BB48-E4F4CC234722}" srcOrd="1" destOrd="0" parTransId="{ED8F88CD-82C4-49BE-BC90-4FDD342B1F07}" sibTransId="{C1852491-2BF1-4E93-ABA0-D3436B41296B}"/>
    <dgm:cxn modelId="{8568FD3D-1728-4264-8C69-27DA02411EB5}" type="presOf" srcId="{AEF92BDE-EF9E-41B4-AEF1-EA6D69C0F48D}" destId="{C96830A8-F232-4AC4-8350-084034F1F41D}" srcOrd="0" destOrd="0" presId="urn:microsoft.com/office/officeart/2008/layout/AlternatingHexagons"/>
    <dgm:cxn modelId="{C986CFD3-2824-4063-9809-D64810451DBD}" type="presOf" srcId="{C1852491-2BF1-4E93-ABA0-D3436B41296B}" destId="{C6B8C433-BCDF-4041-867C-02B1372F6F21}" srcOrd="0" destOrd="0" presId="urn:microsoft.com/office/officeart/2008/layout/AlternatingHexagons"/>
    <dgm:cxn modelId="{531FBCEC-57E2-4DC9-AC39-4642A2A69F29}" srcId="{8F715821-EF59-431B-9F4E-1F59189AF966}" destId="{50A7ED9C-FE63-43F7-9D1C-4BFCA421ED80}" srcOrd="0" destOrd="0" parTransId="{A1583D65-776F-4F14-B74E-24AA6E481160}" sibTransId="{C25D77D7-2FC6-472D-81F8-77F2CB57EFE7}"/>
    <dgm:cxn modelId="{9A4B74DC-52AF-4F7D-971E-C21707130036}" srcId="{5A23E351-9374-4EB3-BB48-E4F4CC234722}" destId="{F5E203D8-F8BF-4113-A69F-CA0948BE72D8}" srcOrd="0" destOrd="0" parTransId="{FCE4017B-0E47-465A-A6E5-0488740DAEC4}" sibTransId="{470C6DA3-7966-4B35-8364-75D230574936}"/>
    <dgm:cxn modelId="{41B69488-3989-49E6-9BF4-CA8F320AC9FD}" type="presOf" srcId="{F2F9092A-D813-4C4A-A696-A7A74355A40D}" destId="{C9283639-51D2-4427-BFF3-D581E224EB4E}" srcOrd="0" destOrd="0" presId="urn:microsoft.com/office/officeart/2008/layout/AlternatingHexagons"/>
    <dgm:cxn modelId="{93612461-0552-482B-BD48-8FCB0E35DEDB}" type="presOf" srcId="{45CAE004-3BD0-47C3-9391-058685369103}" destId="{33F7A630-8396-46BE-A8A9-8BDCDDEA4003}" srcOrd="0" destOrd="0" presId="urn:microsoft.com/office/officeart/2008/layout/AlternatingHexagons"/>
    <dgm:cxn modelId="{FA805E39-7F38-49F8-9C35-C923B424C2CF}" srcId="{301A4462-E980-4875-A320-66F6881531FB}" destId="{45CAE004-3BD0-47C3-9391-058685369103}" srcOrd="0" destOrd="0" parTransId="{85F58104-6CAD-48B6-B2E3-B8E9EEAEADF2}" sibTransId="{AEF92BDE-EF9E-41B4-AEF1-EA6D69C0F48D}"/>
    <dgm:cxn modelId="{8DC80E59-EB6C-48D0-94EB-1B00F83FAA73}" srcId="{45CAE004-3BD0-47C3-9391-058685369103}" destId="{EE446D21-E3CF-4F42-9120-A87AEE528405}" srcOrd="0" destOrd="0" parTransId="{9021EC9D-C5D2-4E22-AEAE-434BE35A7428}" sibTransId="{9E72D659-0B82-45DE-9928-3DF75EAEC379}"/>
    <dgm:cxn modelId="{5A5F39EE-11ED-47A6-8209-ABD4EC4B6084}" type="presOf" srcId="{50A7ED9C-FE63-43F7-9D1C-4BFCA421ED80}" destId="{B27E1DA9-C1B9-4DA2-97E6-E4236289C69E}" srcOrd="0" destOrd="0" presId="urn:microsoft.com/office/officeart/2008/layout/AlternatingHexagons"/>
    <dgm:cxn modelId="{F21CCD65-1E64-480C-ADCA-C64653C222B9}" type="presOf" srcId="{F5E203D8-F8BF-4113-A69F-CA0948BE72D8}" destId="{BDBF6985-ED68-4BCC-9822-0D21698890D4}" srcOrd="0" destOrd="0" presId="urn:microsoft.com/office/officeart/2008/layout/AlternatingHexagons"/>
    <dgm:cxn modelId="{4E9B5895-9F0E-4D5C-93C4-4CF021D8037D}" type="presOf" srcId="{8F715821-EF59-431B-9F4E-1F59189AF966}" destId="{082B994E-12F3-4AEB-B488-B9E8BEB44BD4}" srcOrd="0" destOrd="0" presId="urn:microsoft.com/office/officeart/2008/layout/AlternatingHexagons"/>
    <dgm:cxn modelId="{33CDEE63-90C0-47E0-9A80-C201BB8746CD}" type="presOf" srcId="{5A23E351-9374-4EB3-BB48-E4F4CC234722}" destId="{7C95E0EB-C74F-4996-8AAC-625EABB002CC}" srcOrd="0" destOrd="0" presId="urn:microsoft.com/office/officeart/2008/layout/AlternatingHexagons"/>
    <dgm:cxn modelId="{D8110CF6-D90A-4821-8C33-5DCE3286D514}" type="presOf" srcId="{301A4462-E980-4875-A320-66F6881531FB}" destId="{29E305D8-7AAF-44B6-8B29-4713869FAEB3}" srcOrd="0" destOrd="0" presId="urn:microsoft.com/office/officeart/2008/layout/AlternatingHexagons"/>
    <dgm:cxn modelId="{E8174E0D-84EF-4513-B523-CE9613FF790E}" type="presOf" srcId="{EE446D21-E3CF-4F42-9120-A87AEE528405}" destId="{C042A199-B163-4C88-A7FA-EDC531B7A385}" srcOrd="0" destOrd="0" presId="urn:microsoft.com/office/officeart/2008/layout/AlternatingHexagons"/>
    <dgm:cxn modelId="{078739B6-5391-4645-BB94-5C3D51F572CA}" type="presParOf" srcId="{29E305D8-7AAF-44B6-8B29-4713869FAEB3}" destId="{EC95A90A-98D0-4E73-B8C3-9EAC571B6ADA}" srcOrd="0" destOrd="0" presId="urn:microsoft.com/office/officeart/2008/layout/AlternatingHexagons"/>
    <dgm:cxn modelId="{B6BDEE21-141D-4C83-A447-AEC4F19DD8F1}" type="presParOf" srcId="{EC95A90A-98D0-4E73-B8C3-9EAC571B6ADA}" destId="{33F7A630-8396-46BE-A8A9-8BDCDDEA4003}" srcOrd="0" destOrd="0" presId="urn:microsoft.com/office/officeart/2008/layout/AlternatingHexagons"/>
    <dgm:cxn modelId="{94ADD0E9-ACB8-4B22-A31F-235B231DDFFE}" type="presParOf" srcId="{EC95A90A-98D0-4E73-B8C3-9EAC571B6ADA}" destId="{C042A199-B163-4C88-A7FA-EDC531B7A385}" srcOrd="1" destOrd="0" presId="urn:microsoft.com/office/officeart/2008/layout/AlternatingHexagons"/>
    <dgm:cxn modelId="{6DD02E8B-8CB7-4D6A-9837-83DB04CE5F9B}" type="presParOf" srcId="{EC95A90A-98D0-4E73-B8C3-9EAC571B6ADA}" destId="{1FD834F5-F0F4-4818-B1A3-F54413BA008A}" srcOrd="2" destOrd="0" presId="urn:microsoft.com/office/officeart/2008/layout/AlternatingHexagons"/>
    <dgm:cxn modelId="{C83EC051-D1C4-42BC-9EE7-1FC46890D0CD}" type="presParOf" srcId="{EC95A90A-98D0-4E73-B8C3-9EAC571B6ADA}" destId="{12427A94-58C6-4C76-A85A-B05000082A63}" srcOrd="3" destOrd="0" presId="urn:microsoft.com/office/officeart/2008/layout/AlternatingHexagons"/>
    <dgm:cxn modelId="{0377DF10-E6B2-415F-A723-AFEAE95783E1}" type="presParOf" srcId="{EC95A90A-98D0-4E73-B8C3-9EAC571B6ADA}" destId="{C96830A8-F232-4AC4-8350-084034F1F41D}" srcOrd="4" destOrd="0" presId="urn:microsoft.com/office/officeart/2008/layout/AlternatingHexagons"/>
    <dgm:cxn modelId="{B7F32F94-11B1-45F7-88EF-6DB00993D948}" type="presParOf" srcId="{29E305D8-7AAF-44B6-8B29-4713869FAEB3}" destId="{75DA1EB0-21BC-4343-80EE-7E7918E94710}" srcOrd="1" destOrd="0" presId="urn:microsoft.com/office/officeart/2008/layout/AlternatingHexagons"/>
    <dgm:cxn modelId="{1A21C11F-0E18-40D0-8B91-1DA0852266D8}" type="presParOf" srcId="{29E305D8-7AAF-44B6-8B29-4713869FAEB3}" destId="{D84AC279-F71B-41ED-B57A-84B695941ECD}" srcOrd="2" destOrd="0" presId="urn:microsoft.com/office/officeart/2008/layout/AlternatingHexagons"/>
    <dgm:cxn modelId="{22CC96F8-4B8E-4F29-8656-62372CDDE8F4}" type="presParOf" srcId="{D84AC279-F71B-41ED-B57A-84B695941ECD}" destId="{7C95E0EB-C74F-4996-8AAC-625EABB002CC}" srcOrd="0" destOrd="0" presId="urn:microsoft.com/office/officeart/2008/layout/AlternatingHexagons"/>
    <dgm:cxn modelId="{9406EB25-D321-48C6-B013-625422D65C9C}" type="presParOf" srcId="{D84AC279-F71B-41ED-B57A-84B695941ECD}" destId="{BDBF6985-ED68-4BCC-9822-0D21698890D4}" srcOrd="1" destOrd="0" presId="urn:microsoft.com/office/officeart/2008/layout/AlternatingHexagons"/>
    <dgm:cxn modelId="{6FFCD0BE-283F-4328-88F6-BF0540AECB3A}" type="presParOf" srcId="{D84AC279-F71B-41ED-B57A-84B695941ECD}" destId="{507B1DDC-20DA-4FBA-9C65-AFBDB645A342}" srcOrd="2" destOrd="0" presId="urn:microsoft.com/office/officeart/2008/layout/AlternatingHexagons"/>
    <dgm:cxn modelId="{3AB22A24-CBA2-4EA5-BC9A-85A8FD45B610}" type="presParOf" srcId="{D84AC279-F71B-41ED-B57A-84B695941ECD}" destId="{E253B182-F007-47AE-8F77-263553441764}" srcOrd="3" destOrd="0" presId="urn:microsoft.com/office/officeart/2008/layout/AlternatingHexagons"/>
    <dgm:cxn modelId="{EBF7EEB6-5F83-4B8B-8B08-7BA1466A3D88}" type="presParOf" srcId="{D84AC279-F71B-41ED-B57A-84B695941ECD}" destId="{C6B8C433-BCDF-4041-867C-02B1372F6F21}" srcOrd="4" destOrd="0" presId="urn:microsoft.com/office/officeart/2008/layout/AlternatingHexagons"/>
    <dgm:cxn modelId="{995FE8B8-AFD3-4148-BFFB-E479EC33D80E}" type="presParOf" srcId="{29E305D8-7AAF-44B6-8B29-4713869FAEB3}" destId="{CC34C29C-5D2A-4825-A0B4-94AD9C36FFBF}" srcOrd="3" destOrd="0" presId="urn:microsoft.com/office/officeart/2008/layout/AlternatingHexagons"/>
    <dgm:cxn modelId="{CBFDBCDD-8836-4A17-9FB3-5F9A11894E25}" type="presParOf" srcId="{29E305D8-7AAF-44B6-8B29-4713869FAEB3}" destId="{F2727E43-41AA-4692-B133-9E0D69FAE631}" srcOrd="4" destOrd="0" presId="urn:microsoft.com/office/officeart/2008/layout/AlternatingHexagons"/>
    <dgm:cxn modelId="{E62D3DCA-9C27-43D6-B58C-43CB608F2366}" type="presParOf" srcId="{F2727E43-41AA-4692-B133-9E0D69FAE631}" destId="{082B994E-12F3-4AEB-B488-B9E8BEB44BD4}" srcOrd="0" destOrd="0" presId="urn:microsoft.com/office/officeart/2008/layout/AlternatingHexagons"/>
    <dgm:cxn modelId="{C7EEAA5C-B5E7-42C8-8DF6-A5CC34C87807}" type="presParOf" srcId="{F2727E43-41AA-4692-B133-9E0D69FAE631}" destId="{B27E1DA9-C1B9-4DA2-97E6-E4236289C69E}" srcOrd="1" destOrd="0" presId="urn:microsoft.com/office/officeart/2008/layout/AlternatingHexagons"/>
    <dgm:cxn modelId="{FBBAEE2E-E0E2-448A-B4D8-77028352923A}" type="presParOf" srcId="{F2727E43-41AA-4692-B133-9E0D69FAE631}" destId="{AFAF81C1-51C9-49EE-A617-A033D39B3FEB}" srcOrd="2" destOrd="0" presId="urn:microsoft.com/office/officeart/2008/layout/AlternatingHexagons"/>
    <dgm:cxn modelId="{F4A9BD1B-AA3B-456B-B58B-E683DEFA7AC7}" type="presParOf" srcId="{F2727E43-41AA-4692-B133-9E0D69FAE631}" destId="{3F376C86-B59E-4916-A3E2-51210149E7CD}" srcOrd="3" destOrd="0" presId="urn:microsoft.com/office/officeart/2008/layout/AlternatingHexagons"/>
    <dgm:cxn modelId="{0278CB26-6506-4D35-A1AA-5DB37A13914D}" type="presParOf" srcId="{F2727E43-41AA-4692-B133-9E0D69FAE631}" destId="{C9283639-51D2-4427-BFF3-D581E224EB4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CBB872-00AE-4ADE-A5A3-80847CC29064}" type="doc">
      <dgm:prSet loTypeId="urn:microsoft.com/office/officeart/2005/8/layout/radial2" loCatId="relationship" qsTypeId="urn:microsoft.com/office/officeart/2005/8/quickstyle/simple3" qsCatId="simple" csTypeId="urn:microsoft.com/office/officeart/2005/8/colors/accent1_2" csCatId="accent1" phldr="1"/>
      <dgm:spPr/>
    </dgm:pt>
    <dgm:pt modelId="{7E084259-2340-4DE1-A366-B688CFB7ADFB}">
      <dgm:prSet phldrT="[Text]"/>
      <dgm:spPr/>
      <dgm:t>
        <a:bodyPr/>
        <a:lstStyle/>
        <a:p>
          <a:r>
            <a:rPr lang="en-US" dirty="0" smtClean="0"/>
            <a:t>Variety of plugins</a:t>
          </a:r>
          <a:endParaRPr lang="en-US" dirty="0"/>
        </a:p>
      </dgm:t>
    </dgm:pt>
    <dgm:pt modelId="{B93A7C85-D8F9-482C-AAE3-9C1AD060091B}" type="parTrans" cxnId="{01FB9CBB-E0BE-4F12-AF5A-F98551BEB53D}">
      <dgm:prSet/>
      <dgm:spPr/>
      <dgm:t>
        <a:bodyPr/>
        <a:lstStyle/>
        <a:p>
          <a:endParaRPr lang="en-US"/>
        </a:p>
      </dgm:t>
    </dgm:pt>
    <dgm:pt modelId="{2F8D190D-8C8E-413E-A3AA-61763E16B6DD}" type="sibTrans" cxnId="{01FB9CBB-E0BE-4F12-AF5A-F98551BEB53D}">
      <dgm:prSet/>
      <dgm:spPr/>
      <dgm:t>
        <a:bodyPr/>
        <a:lstStyle/>
        <a:p>
          <a:endParaRPr lang="en-US"/>
        </a:p>
      </dgm:t>
    </dgm:pt>
    <dgm:pt modelId="{2B106E95-D719-412E-A70B-FC3050E2B2F5}">
      <dgm:prSet phldrT="[Text]"/>
      <dgm:spPr/>
      <dgm:t>
        <a:bodyPr/>
        <a:lstStyle/>
        <a:p>
          <a:r>
            <a:rPr lang="en-US" dirty="0" smtClean="0"/>
            <a:t>Designed for </a:t>
          </a:r>
          <a:r>
            <a:rPr lang="en-US" dirty="0" err="1" smtClean="0"/>
            <a:t>Webapps</a:t>
          </a:r>
          <a:endParaRPr lang="en-US" dirty="0"/>
        </a:p>
      </dgm:t>
    </dgm:pt>
    <dgm:pt modelId="{826D5279-C5FD-4B81-9104-49282297AC8F}" type="parTrans" cxnId="{3A1EFCEF-0F06-4EF6-A18B-6753FAA49A96}">
      <dgm:prSet/>
      <dgm:spPr/>
      <dgm:t>
        <a:bodyPr/>
        <a:lstStyle/>
        <a:p>
          <a:endParaRPr lang="en-US"/>
        </a:p>
      </dgm:t>
    </dgm:pt>
    <dgm:pt modelId="{E0BD3F9C-9E19-4B0F-81EA-B0CC0AA74442}" type="sibTrans" cxnId="{3A1EFCEF-0F06-4EF6-A18B-6753FAA49A96}">
      <dgm:prSet/>
      <dgm:spPr/>
      <dgm:t>
        <a:bodyPr/>
        <a:lstStyle/>
        <a:p>
          <a:endParaRPr lang="en-US"/>
        </a:p>
      </dgm:t>
    </dgm:pt>
    <dgm:pt modelId="{93F311E8-5AD9-4BAE-91EA-622F082CFFBC}">
      <dgm:prSet phldrT="[Text]"/>
      <dgm:spPr/>
      <dgm:t>
        <a:bodyPr/>
        <a:lstStyle/>
        <a:p>
          <a:r>
            <a:rPr lang="en-US" dirty="0" smtClean="0"/>
            <a:t>NPM and </a:t>
          </a:r>
          <a:r>
            <a:rPr lang="en-US" dirty="0" err="1" smtClean="0"/>
            <a:t>Nodejs</a:t>
          </a:r>
          <a:endParaRPr lang="en-US" dirty="0"/>
        </a:p>
      </dgm:t>
    </dgm:pt>
    <dgm:pt modelId="{85A2A8A2-F210-4B53-ACBF-B39014E72D67}" type="parTrans" cxnId="{2B833370-DAC1-4883-941F-37E12D37077E}">
      <dgm:prSet/>
      <dgm:spPr/>
      <dgm:t>
        <a:bodyPr/>
        <a:lstStyle/>
        <a:p>
          <a:endParaRPr lang="en-US"/>
        </a:p>
      </dgm:t>
    </dgm:pt>
    <dgm:pt modelId="{2B239331-B60E-485F-88D6-1CFCDA5C2195}" type="sibTrans" cxnId="{2B833370-DAC1-4883-941F-37E12D37077E}">
      <dgm:prSet/>
      <dgm:spPr/>
      <dgm:t>
        <a:bodyPr/>
        <a:lstStyle/>
        <a:p>
          <a:endParaRPr lang="en-US"/>
        </a:p>
      </dgm:t>
    </dgm:pt>
    <dgm:pt modelId="{89C85334-E341-43BC-9E0B-7C7C0519C240}">
      <dgm:prSet phldrT="[Text]"/>
      <dgm:spPr/>
      <dgm:t>
        <a:bodyPr/>
        <a:lstStyle/>
        <a:p>
          <a:r>
            <a:rPr lang="en-US" dirty="0" smtClean="0"/>
            <a:t>1 stop shop</a:t>
          </a:r>
          <a:endParaRPr lang="en-US" dirty="0"/>
        </a:p>
      </dgm:t>
    </dgm:pt>
    <dgm:pt modelId="{CFA18CB7-0C67-4F46-92A0-756672F949BD}" type="parTrans" cxnId="{341C90D2-EAF9-440B-8A04-5E8DDADFC037}">
      <dgm:prSet/>
      <dgm:spPr/>
      <dgm:t>
        <a:bodyPr/>
        <a:lstStyle/>
        <a:p>
          <a:endParaRPr lang="en-US"/>
        </a:p>
      </dgm:t>
    </dgm:pt>
    <dgm:pt modelId="{4F6F3750-43F1-4B8C-8911-0D6B3D2410A0}" type="sibTrans" cxnId="{341C90D2-EAF9-440B-8A04-5E8DDADFC037}">
      <dgm:prSet/>
      <dgm:spPr/>
      <dgm:t>
        <a:bodyPr/>
        <a:lstStyle/>
        <a:p>
          <a:endParaRPr lang="en-US"/>
        </a:p>
      </dgm:t>
    </dgm:pt>
    <dgm:pt modelId="{9EFA4D31-0204-491A-B97C-69572C63CDCE}">
      <dgm:prSet phldrT="[Text]"/>
      <dgm:spPr/>
      <dgm:t>
        <a:bodyPr/>
        <a:lstStyle/>
        <a:p>
          <a:r>
            <a:rPr lang="en-US" smtClean="0"/>
            <a:t>Addopted by React community</a:t>
          </a:r>
          <a:endParaRPr lang="en-US" dirty="0"/>
        </a:p>
      </dgm:t>
    </dgm:pt>
    <dgm:pt modelId="{8AAF0F3E-954B-44A8-887E-CAC0ECD161D1}" type="parTrans" cxnId="{49704F49-8E50-4F39-97A3-DD2E6D50DD0E}">
      <dgm:prSet/>
      <dgm:spPr/>
      <dgm:t>
        <a:bodyPr/>
        <a:lstStyle/>
        <a:p>
          <a:endParaRPr lang="en-US"/>
        </a:p>
      </dgm:t>
    </dgm:pt>
    <dgm:pt modelId="{C72B75A0-C4DB-441D-A954-7C3360B78BCB}" type="sibTrans" cxnId="{49704F49-8E50-4F39-97A3-DD2E6D50DD0E}">
      <dgm:prSet/>
      <dgm:spPr/>
      <dgm:t>
        <a:bodyPr/>
        <a:lstStyle/>
        <a:p>
          <a:endParaRPr lang="en-US"/>
        </a:p>
      </dgm:t>
    </dgm:pt>
    <dgm:pt modelId="{2DC07D9A-5C48-4FA9-92CF-C8F7AC0A0755}">
      <dgm:prSet phldrT="[Text]"/>
      <dgm:spPr/>
      <dgm:t>
        <a:bodyPr/>
        <a:lstStyle/>
        <a:p>
          <a:r>
            <a:rPr lang="en-US" dirty="0" smtClean="0"/>
            <a:t>Build tools</a:t>
          </a:r>
          <a:endParaRPr lang="en-US" dirty="0"/>
        </a:p>
      </dgm:t>
    </dgm:pt>
    <dgm:pt modelId="{C62AA79A-DE41-4022-AE69-CB878D9F36CB}" type="parTrans" cxnId="{E2E5FA8F-A92E-46BE-A699-B69EF3065305}">
      <dgm:prSet/>
      <dgm:spPr/>
      <dgm:t>
        <a:bodyPr/>
        <a:lstStyle/>
        <a:p>
          <a:endParaRPr lang="en-US"/>
        </a:p>
      </dgm:t>
    </dgm:pt>
    <dgm:pt modelId="{21CED850-EB27-4446-8434-3CB65068EA4C}" type="sibTrans" cxnId="{E2E5FA8F-A92E-46BE-A699-B69EF3065305}">
      <dgm:prSet/>
      <dgm:spPr/>
      <dgm:t>
        <a:bodyPr/>
        <a:lstStyle/>
        <a:p>
          <a:endParaRPr lang="en-US"/>
        </a:p>
      </dgm:t>
    </dgm:pt>
    <dgm:pt modelId="{86AD852B-C7BA-48F8-B7A1-84C11CC8E34E}">
      <dgm:prSet phldrT="[Text]"/>
      <dgm:spPr/>
      <dgm:t>
        <a:bodyPr/>
        <a:lstStyle/>
        <a:p>
          <a:r>
            <a:rPr lang="en-US" dirty="0" smtClean="0"/>
            <a:t>Dev tools</a:t>
          </a:r>
          <a:endParaRPr lang="en-US" dirty="0"/>
        </a:p>
      </dgm:t>
    </dgm:pt>
    <dgm:pt modelId="{32DDD0DE-E5F2-429F-B49B-A605EDD6D1F3}" type="parTrans" cxnId="{D46B3A03-C4D2-4252-A553-6481E4D5833C}">
      <dgm:prSet/>
      <dgm:spPr/>
      <dgm:t>
        <a:bodyPr/>
        <a:lstStyle/>
        <a:p>
          <a:endParaRPr lang="en-US"/>
        </a:p>
      </dgm:t>
    </dgm:pt>
    <dgm:pt modelId="{62462E8E-660A-4D7B-9A29-C8FBE470AD3F}" type="sibTrans" cxnId="{D46B3A03-C4D2-4252-A553-6481E4D5833C}">
      <dgm:prSet/>
      <dgm:spPr/>
      <dgm:t>
        <a:bodyPr/>
        <a:lstStyle/>
        <a:p>
          <a:endParaRPr lang="en-US"/>
        </a:p>
      </dgm:t>
    </dgm:pt>
    <dgm:pt modelId="{57456088-442C-4688-8305-A5EF2FDA994E}">
      <dgm:prSet phldrT="[Text]"/>
      <dgm:spPr/>
      <dgm:t>
        <a:bodyPr/>
        <a:lstStyle/>
        <a:p>
          <a:r>
            <a:rPr lang="en-US" dirty="0" smtClean="0"/>
            <a:t>Processors</a:t>
          </a:r>
          <a:endParaRPr lang="en-US" dirty="0"/>
        </a:p>
      </dgm:t>
    </dgm:pt>
    <dgm:pt modelId="{199448E3-C5C6-41E5-994A-10CAB27D0223}" type="parTrans" cxnId="{4935F155-575D-414B-89E4-2AD22D57DB7A}">
      <dgm:prSet/>
      <dgm:spPr/>
      <dgm:t>
        <a:bodyPr/>
        <a:lstStyle/>
        <a:p>
          <a:endParaRPr lang="en-US"/>
        </a:p>
      </dgm:t>
    </dgm:pt>
    <dgm:pt modelId="{FC7EB942-D7DC-462E-93C4-B8B0875C5BDB}" type="sibTrans" cxnId="{4935F155-575D-414B-89E4-2AD22D57DB7A}">
      <dgm:prSet/>
      <dgm:spPr/>
      <dgm:t>
        <a:bodyPr/>
        <a:lstStyle/>
        <a:p>
          <a:endParaRPr lang="en-US"/>
        </a:p>
      </dgm:t>
    </dgm:pt>
    <dgm:pt modelId="{82411846-9052-467A-8167-CE30C4AF4B4D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1C8DB1C6-D9A2-44F7-8736-21F918193B31}" type="parTrans" cxnId="{A04BD381-2611-47C8-BC7F-09ABC5904229}">
      <dgm:prSet/>
      <dgm:spPr/>
      <dgm:t>
        <a:bodyPr/>
        <a:lstStyle/>
        <a:p>
          <a:endParaRPr lang="en-US"/>
        </a:p>
      </dgm:t>
    </dgm:pt>
    <dgm:pt modelId="{FB57FE5B-522D-4358-8785-9C99840167EA}" type="sibTrans" cxnId="{A04BD381-2611-47C8-BC7F-09ABC5904229}">
      <dgm:prSet/>
      <dgm:spPr/>
      <dgm:t>
        <a:bodyPr/>
        <a:lstStyle/>
        <a:p>
          <a:endParaRPr lang="en-US"/>
        </a:p>
      </dgm:t>
    </dgm:pt>
    <dgm:pt modelId="{D29C187A-D45E-420C-AE19-4F244AA9E85E}">
      <dgm:prSet phldrT="[Text]"/>
      <dgm:spPr/>
      <dgm:t>
        <a:bodyPr/>
        <a:lstStyle/>
        <a:p>
          <a:r>
            <a:rPr lang="en-US" dirty="0" smtClean="0"/>
            <a:t>Hot Loading</a:t>
          </a:r>
          <a:endParaRPr lang="en-US" dirty="0"/>
        </a:p>
      </dgm:t>
    </dgm:pt>
    <dgm:pt modelId="{11249B41-2B23-479F-9A5E-CABF78C132CF}" type="parTrans" cxnId="{2F761F15-CB46-42A2-A875-BB5D390EE17D}">
      <dgm:prSet/>
      <dgm:spPr/>
      <dgm:t>
        <a:bodyPr/>
        <a:lstStyle/>
        <a:p>
          <a:endParaRPr lang="en-US"/>
        </a:p>
      </dgm:t>
    </dgm:pt>
    <dgm:pt modelId="{79D00749-24D5-4F62-9AF6-98508D74C241}" type="sibTrans" cxnId="{2F761F15-CB46-42A2-A875-BB5D390EE17D}">
      <dgm:prSet/>
      <dgm:spPr/>
      <dgm:t>
        <a:bodyPr/>
        <a:lstStyle/>
        <a:p>
          <a:endParaRPr lang="en-US"/>
        </a:p>
      </dgm:t>
    </dgm:pt>
    <dgm:pt modelId="{E347F2A1-4A9F-4E12-A675-9CB0D75C3303}" type="pres">
      <dgm:prSet presAssocID="{33CBB872-00AE-4ADE-A5A3-80847CC2906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D87B580-6F25-4EEE-A5B2-17EE33C57B3E}" type="pres">
      <dgm:prSet presAssocID="{33CBB872-00AE-4ADE-A5A3-80847CC29064}" presName="cycle" presStyleCnt="0"/>
      <dgm:spPr/>
    </dgm:pt>
    <dgm:pt modelId="{8B4411E7-6DB3-43E2-93FE-6566F387F03D}" type="pres">
      <dgm:prSet presAssocID="{33CBB872-00AE-4ADE-A5A3-80847CC29064}" presName="centerShape" presStyleCnt="0"/>
      <dgm:spPr/>
    </dgm:pt>
    <dgm:pt modelId="{B8109296-2F1C-4E81-AFB1-4706584D9CF6}" type="pres">
      <dgm:prSet presAssocID="{33CBB872-00AE-4ADE-A5A3-80847CC29064}" presName="connSite" presStyleLbl="node1" presStyleIdx="0" presStyleCnt="6"/>
      <dgm:spPr/>
    </dgm:pt>
    <dgm:pt modelId="{24F415DE-50CE-4002-900B-0B8D5DD75E84}" type="pres">
      <dgm:prSet presAssocID="{33CBB872-00AE-4ADE-A5A3-80847CC29064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E1FF20A-BBF3-435B-8570-E6565F3934A3}" type="pres">
      <dgm:prSet presAssocID="{CFA18CB7-0C67-4F46-92A0-756672F949BD}" presName="Name25" presStyleLbl="parChTrans1D1" presStyleIdx="0" presStyleCnt="5"/>
      <dgm:spPr/>
    </dgm:pt>
    <dgm:pt modelId="{60194CBB-5169-40D9-8A06-919BC2B2D876}" type="pres">
      <dgm:prSet presAssocID="{89C85334-E341-43BC-9E0B-7C7C0519C240}" presName="node" presStyleCnt="0"/>
      <dgm:spPr/>
    </dgm:pt>
    <dgm:pt modelId="{B72A0A76-FEC5-4E0C-8AA2-DD4C0A5D92C4}" type="pres">
      <dgm:prSet presAssocID="{89C85334-E341-43BC-9E0B-7C7C0519C240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33AFD30A-128D-4AEF-BB6D-C50A80A2DE12}" type="pres">
      <dgm:prSet presAssocID="{89C85334-E341-43BC-9E0B-7C7C0519C240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D0401-F214-44E5-99AF-3C26399BA788}" type="pres">
      <dgm:prSet presAssocID="{B93A7C85-D8F9-482C-AAE3-9C1AD060091B}" presName="Name25" presStyleLbl="parChTrans1D1" presStyleIdx="1" presStyleCnt="5"/>
      <dgm:spPr/>
    </dgm:pt>
    <dgm:pt modelId="{5D1EF7D6-D179-477A-883B-9DF7397B2F6C}" type="pres">
      <dgm:prSet presAssocID="{7E084259-2340-4DE1-A366-B688CFB7ADFB}" presName="node" presStyleCnt="0"/>
      <dgm:spPr/>
    </dgm:pt>
    <dgm:pt modelId="{1B75F68D-9218-40C2-B03F-8EEF90DE0A14}" type="pres">
      <dgm:prSet presAssocID="{7E084259-2340-4DE1-A366-B688CFB7ADFB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FC49FDE3-3B71-4799-9B5B-C4A170240211}" type="pres">
      <dgm:prSet presAssocID="{7E084259-2340-4DE1-A366-B688CFB7ADFB}" presName="childNode" presStyleLbl="revTx" presStyleIdx="0" presStyleCnt="1">
        <dgm:presLayoutVars>
          <dgm:bulletEnabled val="1"/>
        </dgm:presLayoutVars>
      </dgm:prSet>
      <dgm:spPr/>
    </dgm:pt>
    <dgm:pt modelId="{B8F2DA5F-5623-4ACA-8FDB-98F38B219DE4}" type="pres">
      <dgm:prSet presAssocID="{826D5279-C5FD-4B81-9104-49282297AC8F}" presName="Name25" presStyleLbl="parChTrans1D1" presStyleIdx="2" presStyleCnt="5"/>
      <dgm:spPr/>
    </dgm:pt>
    <dgm:pt modelId="{F7875644-D368-45D8-8249-DE025729D4FA}" type="pres">
      <dgm:prSet presAssocID="{2B106E95-D719-412E-A70B-FC3050E2B2F5}" presName="node" presStyleCnt="0"/>
      <dgm:spPr/>
    </dgm:pt>
    <dgm:pt modelId="{4ECBEAB3-C1E8-4F91-A1DF-0CD5A880260A}" type="pres">
      <dgm:prSet presAssocID="{2B106E95-D719-412E-A70B-FC3050E2B2F5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36A98D58-CB5E-4F66-9897-01DD52F421C1}" type="pres">
      <dgm:prSet presAssocID="{2B106E95-D719-412E-A70B-FC3050E2B2F5}" presName="childNode" presStyleLbl="revTx" presStyleIdx="0" presStyleCnt="1">
        <dgm:presLayoutVars>
          <dgm:bulletEnabled val="1"/>
        </dgm:presLayoutVars>
      </dgm:prSet>
      <dgm:spPr/>
    </dgm:pt>
    <dgm:pt modelId="{A2D14953-B45E-4DA0-8779-F936144EB204}" type="pres">
      <dgm:prSet presAssocID="{85A2A8A2-F210-4B53-ACBF-B39014E72D67}" presName="Name25" presStyleLbl="parChTrans1D1" presStyleIdx="3" presStyleCnt="5"/>
      <dgm:spPr/>
    </dgm:pt>
    <dgm:pt modelId="{856807B6-2F18-4344-95DE-130716681D73}" type="pres">
      <dgm:prSet presAssocID="{93F311E8-5AD9-4BAE-91EA-622F082CFFBC}" presName="node" presStyleCnt="0"/>
      <dgm:spPr/>
    </dgm:pt>
    <dgm:pt modelId="{E64BD888-2FE9-4C0B-858E-1CE3DC354764}" type="pres">
      <dgm:prSet presAssocID="{93F311E8-5AD9-4BAE-91EA-622F082CFFBC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84445AA9-D233-4B0C-B5F3-2E2DCDFACD21}" type="pres">
      <dgm:prSet presAssocID="{93F311E8-5AD9-4BAE-91EA-622F082CFFBC}" presName="childNode" presStyleLbl="revTx" presStyleIdx="0" presStyleCnt="1">
        <dgm:presLayoutVars>
          <dgm:bulletEnabled val="1"/>
        </dgm:presLayoutVars>
      </dgm:prSet>
      <dgm:spPr/>
    </dgm:pt>
    <dgm:pt modelId="{6435522A-4220-4FE8-978A-02E21CE715EC}" type="pres">
      <dgm:prSet presAssocID="{8AAF0F3E-954B-44A8-887E-CAC0ECD161D1}" presName="Name25" presStyleLbl="parChTrans1D1" presStyleIdx="4" presStyleCnt="5"/>
      <dgm:spPr/>
    </dgm:pt>
    <dgm:pt modelId="{C588A077-CE50-405C-A857-14CA8E35013E}" type="pres">
      <dgm:prSet presAssocID="{9EFA4D31-0204-491A-B97C-69572C63CDCE}" presName="node" presStyleCnt="0"/>
      <dgm:spPr/>
    </dgm:pt>
    <dgm:pt modelId="{05A2D40F-278C-459E-BEC2-338068372F0D}" type="pres">
      <dgm:prSet presAssocID="{9EFA4D31-0204-491A-B97C-69572C63CDCE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715A2CA5-40E0-46B3-A1F9-1F94C735A2C0}" type="pres">
      <dgm:prSet presAssocID="{9EFA4D31-0204-491A-B97C-69572C63CDCE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49704F49-8E50-4F39-97A3-DD2E6D50DD0E}" srcId="{33CBB872-00AE-4ADE-A5A3-80847CC29064}" destId="{9EFA4D31-0204-491A-B97C-69572C63CDCE}" srcOrd="4" destOrd="0" parTransId="{8AAF0F3E-954B-44A8-887E-CAC0ECD161D1}" sibTransId="{C72B75A0-C4DB-441D-A954-7C3360B78BCB}"/>
    <dgm:cxn modelId="{7CF98B8C-8088-4A0B-AD58-F5BE0A127936}" type="presOf" srcId="{CFA18CB7-0C67-4F46-92A0-756672F949BD}" destId="{5E1FF20A-BBF3-435B-8570-E6565F3934A3}" srcOrd="0" destOrd="0" presId="urn:microsoft.com/office/officeart/2005/8/layout/radial2"/>
    <dgm:cxn modelId="{A04BD381-2611-47C8-BC7F-09ABC5904229}" srcId="{89C85334-E341-43BC-9E0B-7C7C0519C240}" destId="{82411846-9052-467A-8167-CE30C4AF4B4D}" srcOrd="3" destOrd="0" parTransId="{1C8DB1C6-D9A2-44F7-8736-21F918193B31}" sibTransId="{FB57FE5B-522D-4358-8785-9C99840167EA}"/>
    <dgm:cxn modelId="{2B833370-DAC1-4883-941F-37E12D37077E}" srcId="{33CBB872-00AE-4ADE-A5A3-80847CC29064}" destId="{93F311E8-5AD9-4BAE-91EA-622F082CFFBC}" srcOrd="3" destOrd="0" parTransId="{85A2A8A2-F210-4B53-ACBF-B39014E72D67}" sibTransId="{2B239331-B60E-485F-88D6-1CFCDA5C2195}"/>
    <dgm:cxn modelId="{E2E5FA8F-A92E-46BE-A699-B69EF3065305}" srcId="{89C85334-E341-43BC-9E0B-7C7C0519C240}" destId="{2DC07D9A-5C48-4FA9-92CF-C8F7AC0A0755}" srcOrd="0" destOrd="0" parTransId="{C62AA79A-DE41-4022-AE69-CB878D9F36CB}" sibTransId="{21CED850-EB27-4446-8434-3CB65068EA4C}"/>
    <dgm:cxn modelId="{9510DFE4-BD1D-4123-9D41-A3C00F82C345}" type="presOf" srcId="{D29C187A-D45E-420C-AE19-4F244AA9E85E}" destId="{33AFD30A-128D-4AEF-BB6D-C50A80A2DE12}" srcOrd="0" destOrd="4" presId="urn:microsoft.com/office/officeart/2005/8/layout/radial2"/>
    <dgm:cxn modelId="{3A1EFCEF-0F06-4EF6-A18B-6753FAA49A96}" srcId="{33CBB872-00AE-4ADE-A5A3-80847CC29064}" destId="{2B106E95-D719-412E-A70B-FC3050E2B2F5}" srcOrd="2" destOrd="0" parTransId="{826D5279-C5FD-4B81-9104-49282297AC8F}" sibTransId="{E0BD3F9C-9E19-4B0F-81EA-B0CC0AA74442}"/>
    <dgm:cxn modelId="{993540D6-7DEF-44CE-971F-2930B906518D}" type="presOf" srcId="{89C85334-E341-43BC-9E0B-7C7C0519C240}" destId="{B72A0A76-FEC5-4E0C-8AA2-DD4C0A5D92C4}" srcOrd="0" destOrd="0" presId="urn:microsoft.com/office/officeart/2005/8/layout/radial2"/>
    <dgm:cxn modelId="{4AB4DB81-91B3-43B6-B815-51EF283BDF22}" type="presOf" srcId="{2DC07D9A-5C48-4FA9-92CF-C8F7AC0A0755}" destId="{33AFD30A-128D-4AEF-BB6D-C50A80A2DE12}" srcOrd="0" destOrd="0" presId="urn:microsoft.com/office/officeart/2005/8/layout/radial2"/>
    <dgm:cxn modelId="{8B85BC34-6F1D-412F-AC87-94942DC8D988}" type="presOf" srcId="{9EFA4D31-0204-491A-B97C-69572C63CDCE}" destId="{05A2D40F-278C-459E-BEC2-338068372F0D}" srcOrd="0" destOrd="0" presId="urn:microsoft.com/office/officeart/2005/8/layout/radial2"/>
    <dgm:cxn modelId="{5E6B65BD-E2F0-4AD6-868A-FB7D5D255F8C}" type="presOf" srcId="{8AAF0F3E-954B-44A8-887E-CAC0ECD161D1}" destId="{6435522A-4220-4FE8-978A-02E21CE715EC}" srcOrd="0" destOrd="0" presId="urn:microsoft.com/office/officeart/2005/8/layout/radial2"/>
    <dgm:cxn modelId="{CD670BAF-3E21-4FCE-90C6-4AA255E49D33}" type="presOf" srcId="{7E084259-2340-4DE1-A366-B688CFB7ADFB}" destId="{1B75F68D-9218-40C2-B03F-8EEF90DE0A14}" srcOrd="0" destOrd="0" presId="urn:microsoft.com/office/officeart/2005/8/layout/radial2"/>
    <dgm:cxn modelId="{DEF2C46C-29D1-4BD7-84AF-8A7EB686672D}" type="presOf" srcId="{86AD852B-C7BA-48F8-B7A1-84C11CC8E34E}" destId="{33AFD30A-128D-4AEF-BB6D-C50A80A2DE12}" srcOrd="0" destOrd="1" presId="urn:microsoft.com/office/officeart/2005/8/layout/radial2"/>
    <dgm:cxn modelId="{2F761F15-CB46-42A2-A875-BB5D390EE17D}" srcId="{89C85334-E341-43BC-9E0B-7C7C0519C240}" destId="{D29C187A-D45E-420C-AE19-4F244AA9E85E}" srcOrd="4" destOrd="0" parTransId="{11249B41-2B23-479F-9A5E-CABF78C132CF}" sibTransId="{79D00749-24D5-4F62-9AF6-98508D74C241}"/>
    <dgm:cxn modelId="{C114B32C-618C-4A56-8BD3-C9C11B6CA12B}" type="presOf" srcId="{85A2A8A2-F210-4B53-ACBF-B39014E72D67}" destId="{A2D14953-B45E-4DA0-8779-F936144EB204}" srcOrd="0" destOrd="0" presId="urn:microsoft.com/office/officeart/2005/8/layout/radial2"/>
    <dgm:cxn modelId="{63A3A791-A76D-431E-9C9B-9B8BA91B9DEC}" type="presOf" srcId="{93F311E8-5AD9-4BAE-91EA-622F082CFFBC}" destId="{E64BD888-2FE9-4C0B-858E-1CE3DC354764}" srcOrd="0" destOrd="0" presId="urn:microsoft.com/office/officeart/2005/8/layout/radial2"/>
    <dgm:cxn modelId="{33C24F8B-FCB6-4FCB-9246-6BD94643DF22}" type="presOf" srcId="{2B106E95-D719-412E-A70B-FC3050E2B2F5}" destId="{4ECBEAB3-C1E8-4F91-A1DF-0CD5A880260A}" srcOrd="0" destOrd="0" presId="urn:microsoft.com/office/officeart/2005/8/layout/radial2"/>
    <dgm:cxn modelId="{6C39F08E-7D98-433A-921E-10C23C1F352B}" type="presOf" srcId="{B93A7C85-D8F9-482C-AAE3-9C1AD060091B}" destId="{8F0D0401-F214-44E5-99AF-3C26399BA788}" srcOrd="0" destOrd="0" presId="urn:microsoft.com/office/officeart/2005/8/layout/radial2"/>
    <dgm:cxn modelId="{D46B3A03-C4D2-4252-A553-6481E4D5833C}" srcId="{89C85334-E341-43BC-9E0B-7C7C0519C240}" destId="{86AD852B-C7BA-48F8-B7A1-84C11CC8E34E}" srcOrd="1" destOrd="0" parTransId="{32DDD0DE-E5F2-429F-B49B-A605EDD6D1F3}" sibTransId="{62462E8E-660A-4D7B-9A29-C8FBE470AD3F}"/>
    <dgm:cxn modelId="{7F9887DB-83D4-4B44-A736-CA7626F8E53A}" type="presOf" srcId="{33CBB872-00AE-4ADE-A5A3-80847CC29064}" destId="{E347F2A1-4A9F-4E12-A675-9CB0D75C3303}" srcOrd="0" destOrd="0" presId="urn:microsoft.com/office/officeart/2005/8/layout/radial2"/>
    <dgm:cxn modelId="{01FB9CBB-E0BE-4F12-AF5A-F98551BEB53D}" srcId="{33CBB872-00AE-4ADE-A5A3-80847CC29064}" destId="{7E084259-2340-4DE1-A366-B688CFB7ADFB}" srcOrd="1" destOrd="0" parTransId="{B93A7C85-D8F9-482C-AAE3-9C1AD060091B}" sibTransId="{2F8D190D-8C8E-413E-A3AA-61763E16B6DD}"/>
    <dgm:cxn modelId="{88711DA4-704F-4329-AC9E-7098C01C7F85}" type="presOf" srcId="{826D5279-C5FD-4B81-9104-49282297AC8F}" destId="{B8F2DA5F-5623-4ACA-8FDB-98F38B219DE4}" srcOrd="0" destOrd="0" presId="urn:microsoft.com/office/officeart/2005/8/layout/radial2"/>
    <dgm:cxn modelId="{6CA11993-8D17-4353-8161-611E5B66B61C}" type="presOf" srcId="{82411846-9052-467A-8167-CE30C4AF4B4D}" destId="{33AFD30A-128D-4AEF-BB6D-C50A80A2DE12}" srcOrd="0" destOrd="3" presId="urn:microsoft.com/office/officeart/2005/8/layout/radial2"/>
    <dgm:cxn modelId="{4935F155-575D-414B-89E4-2AD22D57DB7A}" srcId="{89C85334-E341-43BC-9E0B-7C7C0519C240}" destId="{57456088-442C-4688-8305-A5EF2FDA994E}" srcOrd="2" destOrd="0" parTransId="{199448E3-C5C6-41E5-994A-10CAB27D0223}" sibTransId="{FC7EB942-D7DC-462E-93C4-B8B0875C5BDB}"/>
    <dgm:cxn modelId="{341C90D2-EAF9-440B-8A04-5E8DDADFC037}" srcId="{33CBB872-00AE-4ADE-A5A3-80847CC29064}" destId="{89C85334-E341-43BC-9E0B-7C7C0519C240}" srcOrd="0" destOrd="0" parTransId="{CFA18CB7-0C67-4F46-92A0-756672F949BD}" sibTransId="{4F6F3750-43F1-4B8C-8911-0D6B3D2410A0}"/>
    <dgm:cxn modelId="{2BAE048E-23D8-4EDE-9D44-E51D2A9923E5}" type="presOf" srcId="{57456088-442C-4688-8305-A5EF2FDA994E}" destId="{33AFD30A-128D-4AEF-BB6D-C50A80A2DE12}" srcOrd="0" destOrd="2" presId="urn:microsoft.com/office/officeart/2005/8/layout/radial2"/>
    <dgm:cxn modelId="{E57E24BD-0346-4D36-8063-0AED5AE85C54}" type="presParOf" srcId="{E347F2A1-4A9F-4E12-A675-9CB0D75C3303}" destId="{AD87B580-6F25-4EEE-A5B2-17EE33C57B3E}" srcOrd="0" destOrd="0" presId="urn:microsoft.com/office/officeart/2005/8/layout/radial2"/>
    <dgm:cxn modelId="{B3AB54F4-BFA1-476F-B291-C9A66F89FABE}" type="presParOf" srcId="{AD87B580-6F25-4EEE-A5B2-17EE33C57B3E}" destId="{8B4411E7-6DB3-43E2-93FE-6566F387F03D}" srcOrd="0" destOrd="0" presId="urn:microsoft.com/office/officeart/2005/8/layout/radial2"/>
    <dgm:cxn modelId="{B48301B4-DA28-49DA-AE53-ED3B341566D0}" type="presParOf" srcId="{8B4411E7-6DB3-43E2-93FE-6566F387F03D}" destId="{B8109296-2F1C-4E81-AFB1-4706584D9CF6}" srcOrd="0" destOrd="0" presId="urn:microsoft.com/office/officeart/2005/8/layout/radial2"/>
    <dgm:cxn modelId="{EF3552F6-3181-4033-8C73-E17BBC9EC78B}" type="presParOf" srcId="{8B4411E7-6DB3-43E2-93FE-6566F387F03D}" destId="{24F415DE-50CE-4002-900B-0B8D5DD75E84}" srcOrd="1" destOrd="0" presId="urn:microsoft.com/office/officeart/2005/8/layout/radial2"/>
    <dgm:cxn modelId="{18DDD83E-CF0F-4830-87C4-F9C87A378F67}" type="presParOf" srcId="{AD87B580-6F25-4EEE-A5B2-17EE33C57B3E}" destId="{5E1FF20A-BBF3-435B-8570-E6565F3934A3}" srcOrd="1" destOrd="0" presId="urn:microsoft.com/office/officeart/2005/8/layout/radial2"/>
    <dgm:cxn modelId="{DB023710-129A-4F80-8418-ADEDEECAA97F}" type="presParOf" srcId="{AD87B580-6F25-4EEE-A5B2-17EE33C57B3E}" destId="{60194CBB-5169-40D9-8A06-919BC2B2D876}" srcOrd="2" destOrd="0" presId="urn:microsoft.com/office/officeart/2005/8/layout/radial2"/>
    <dgm:cxn modelId="{DC3EC48B-C132-4071-85D2-5755FC85FC92}" type="presParOf" srcId="{60194CBB-5169-40D9-8A06-919BC2B2D876}" destId="{B72A0A76-FEC5-4E0C-8AA2-DD4C0A5D92C4}" srcOrd="0" destOrd="0" presId="urn:microsoft.com/office/officeart/2005/8/layout/radial2"/>
    <dgm:cxn modelId="{7D3F11AC-421C-41D8-A2C4-106FE02E4856}" type="presParOf" srcId="{60194CBB-5169-40D9-8A06-919BC2B2D876}" destId="{33AFD30A-128D-4AEF-BB6D-C50A80A2DE12}" srcOrd="1" destOrd="0" presId="urn:microsoft.com/office/officeart/2005/8/layout/radial2"/>
    <dgm:cxn modelId="{DF3CA4BD-A928-47D1-A2FE-BCBC92F3E9F6}" type="presParOf" srcId="{AD87B580-6F25-4EEE-A5B2-17EE33C57B3E}" destId="{8F0D0401-F214-44E5-99AF-3C26399BA788}" srcOrd="3" destOrd="0" presId="urn:microsoft.com/office/officeart/2005/8/layout/radial2"/>
    <dgm:cxn modelId="{7335CB93-0922-45B5-A997-9C79811B2CD3}" type="presParOf" srcId="{AD87B580-6F25-4EEE-A5B2-17EE33C57B3E}" destId="{5D1EF7D6-D179-477A-883B-9DF7397B2F6C}" srcOrd="4" destOrd="0" presId="urn:microsoft.com/office/officeart/2005/8/layout/radial2"/>
    <dgm:cxn modelId="{8803EFF9-8041-43E3-AE09-2C1B0ECDBFF9}" type="presParOf" srcId="{5D1EF7D6-D179-477A-883B-9DF7397B2F6C}" destId="{1B75F68D-9218-40C2-B03F-8EEF90DE0A14}" srcOrd="0" destOrd="0" presId="urn:microsoft.com/office/officeart/2005/8/layout/radial2"/>
    <dgm:cxn modelId="{D4AC6DBB-2DF4-4561-AE3E-F356F3ABE87D}" type="presParOf" srcId="{5D1EF7D6-D179-477A-883B-9DF7397B2F6C}" destId="{FC49FDE3-3B71-4799-9B5B-C4A170240211}" srcOrd="1" destOrd="0" presId="urn:microsoft.com/office/officeart/2005/8/layout/radial2"/>
    <dgm:cxn modelId="{B0421F7B-DC42-4E68-A939-C7A89DABE0F5}" type="presParOf" srcId="{AD87B580-6F25-4EEE-A5B2-17EE33C57B3E}" destId="{B8F2DA5F-5623-4ACA-8FDB-98F38B219DE4}" srcOrd="5" destOrd="0" presId="urn:microsoft.com/office/officeart/2005/8/layout/radial2"/>
    <dgm:cxn modelId="{F3075BC0-96EA-44D2-8D5E-82BED8771861}" type="presParOf" srcId="{AD87B580-6F25-4EEE-A5B2-17EE33C57B3E}" destId="{F7875644-D368-45D8-8249-DE025729D4FA}" srcOrd="6" destOrd="0" presId="urn:microsoft.com/office/officeart/2005/8/layout/radial2"/>
    <dgm:cxn modelId="{06924515-D9AA-48A0-98CE-29A273A8901C}" type="presParOf" srcId="{F7875644-D368-45D8-8249-DE025729D4FA}" destId="{4ECBEAB3-C1E8-4F91-A1DF-0CD5A880260A}" srcOrd="0" destOrd="0" presId="urn:microsoft.com/office/officeart/2005/8/layout/radial2"/>
    <dgm:cxn modelId="{54229E94-76EA-43E2-929D-432DCB1CE6C6}" type="presParOf" srcId="{F7875644-D368-45D8-8249-DE025729D4FA}" destId="{36A98D58-CB5E-4F66-9897-01DD52F421C1}" srcOrd="1" destOrd="0" presId="urn:microsoft.com/office/officeart/2005/8/layout/radial2"/>
    <dgm:cxn modelId="{2967496C-0B4E-459A-B490-1A88BE53BCA3}" type="presParOf" srcId="{AD87B580-6F25-4EEE-A5B2-17EE33C57B3E}" destId="{A2D14953-B45E-4DA0-8779-F936144EB204}" srcOrd="7" destOrd="0" presId="urn:microsoft.com/office/officeart/2005/8/layout/radial2"/>
    <dgm:cxn modelId="{949B4911-1BE8-4035-974B-2B07EC66077C}" type="presParOf" srcId="{AD87B580-6F25-4EEE-A5B2-17EE33C57B3E}" destId="{856807B6-2F18-4344-95DE-130716681D73}" srcOrd="8" destOrd="0" presId="urn:microsoft.com/office/officeart/2005/8/layout/radial2"/>
    <dgm:cxn modelId="{5383427C-933F-4DBC-BBC9-96E9143A6F29}" type="presParOf" srcId="{856807B6-2F18-4344-95DE-130716681D73}" destId="{E64BD888-2FE9-4C0B-858E-1CE3DC354764}" srcOrd="0" destOrd="0" presId="urn:microsoft.com/office/officeart/2005/8/layout/radial2"/>
    <dgm:cxn modelId="{F84A0A0E-DDA2-4E8C-A6FF-69EFBC010CDA}" type="presParOf" srcId="{856807B6-2F18-4344-95DE-130716681D73}" destId="{84445AA9-D233-4B0C-B5F3-2E2DCDFACD21}" srcOrd="1" destOrd="0" presId="urn:microsoft.com/office/officeart/2005/8/layout/radial2"/>
    <dgm:cxn modelId="{EAF7E136-4BAC-4F4E-95B8-CFE588E6F2BA}" type="presParOf" srcId="{AD87B580-6F25-4EEE-A5B2-17EE33C57B3E}" destId="{6435522A-4220-4FE8-978A-02E21CE715EC}" srcOrd="9" destOrd="0" presId="urn:microsoft.com/office/officeart/2005/8/layout/radial2"/>
    <dgm:cxn modelId="{477F7CEA-8EA6-46BA-AEDB-1CD7FFCE4097}" type="presParOf" srcId="{AD87B580-6F25-4EEE-A5B2-17EE33C57B3E}" destId="{C588A077-CE50-405C-A857-14CA8E35013E}" srcOrd="10" destOrd="0" presId="urn:microsoft.com/office/officeart/2005/8/layout/radial2"/>
    <dgm:cxn modelId="{56E56D4F-DE23-4996-8924-1CE8C5E09921}" type="presParOf" srcId="{C588A077-CE50-405C-A857-14CA8E35013E}" destId="{05A2D40F-278C-459E-BEC2-338068372F0D}" srcOrd="0" destOrd="0" presId="urn:microsoft.com/office/officeart/2005/8/layout/radial2"/>
    <dgm:cxn modelId="{300BA554-C43C-443D-A095-4E136F87827B}" type="presParOf" srcId="{C588A077-CE50-405C-A857-14CA8E35013E}" destId="{715A2CA5-40E0-46B3-A1F9-1F94C735A2C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FDCCA-E090-4C14-BCE1-2A605EB7047A}" type="doc">
      <dgm:prSet loTypeId="urn:microsoft.com/office/officeart/2005/8/layout/default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660AB-209D-463A-80A2-8D2C93446EEA}">
      <dgm:prSet phldrT="[Text]"/>
      <dgm:spPr/>
      <dgm:t>
        <a:bodyPr/>
        <a:lstStyle/>
        <a:p>
          <a:r>
            <a:rPr lang="en-US" dirty="0" smtClean="0"/>
            <a:t>Hierarchy</a:t>
          </a:r>
          <a:endParaRPr lang="en-US" dirty="0"/>
        </a:p>
      </dgm:t>
    </dgm:pt>
    <dgm:pt modelId="{2565A7F4-FE39-400F-B927-0FC9BAA36354}" type="parTrans" cxnId="{F4310FFD-4DF9-404A-A567-29D8EA8F686B}">
      <dgm:prSet/>
      <dgm:spPr/>
      <dgm:t>
        <a:bodyPr/>
        <a:lstStyle/>
        <a:p>
          <a:endParaRPr lang="en-US"/>
        </a:p>
      </dgm:t>
    </dgm:pt>
    <dgm:pt modelId="{32A6D333-DE40-49C2-9CD1-64773E212884}" type="sibTrans" cxnId="{F4310FFD-4DF9-404A-A567-29D8EA8F686B}">
      <dgm:prSet/>
      <dgm:spPr/>
      <dgm:t>
        <a:bodyPr/>
        <a:lstStyle/>
        <a:p>
          <a:endParaRPr lang="en-US"/>
        </a:p>
      </dgm:t>
    </dgm:pt>
    <dgm:pt modelId="{C64F124B-1FFE-448A-850F-5B96777BAA70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379C743C-AE9C-4D2C-80BB-BC12F7B5D1B1}" type="parTrans" cxnId="{46769586-DA99-4CEB-BB16-280DF58B0227}">
      <dgm:prSet/>
      <dgm:spPr/>
      <dgm:t>
        <a:bodyPr/>
        <a:lstStyle/>
        <a:p>
          <a:endParaRPr lang="en-US"/>
        </a:p>
      </dgm:t>
    </dgm:pt>
    <dgm:pt modelId="{2C9B28FB-DA92-4CF1-A7E5-201B3BEE3A0A}" type="sibTrans" cxnId="{46769586-DA99-4CEB-BB16-280DF58B0227}">
      <dgm:prSet/>
      <dgm:spPr/>
      <dgm:t>
        <a:bodyPr/>
        <a:lstStyle/>
        <a:p>
          <a:endParaRPr lang="en-US"/>
        </a:p>
      </dgm:t>
    </dgm:pt>
    <dgm:pt modelId="{ABAFA89E-66D5-4B12-B517-A51B7A150275}">
      <dgm:prSet phldrT="[Text]"/>
      <dgm:spPr/>
      <dgm:t>
        <a:bodyPr/>
        <a:lstStyle/>
        <a:p>
          <a:r>
            <a:rPr lang="en-US" dirty="0" smtClean="0"/>
            <a:t>Variables</a:t>
          </a:r>
          <a:endParaRPr lang="en-US" dirty="0"/>
        </a:p>
      </dgm:t>
    </dgm:pt>
    <dgm:pt modelId="{6B91EABB-B68A-4F41-8947-C54EF492C988}" type="parTrans" cxnId="{3BEE0D5E-D261-4AE0-908A-BD9975411643}">
      <dgm:prSet/>
      <dgm:spPr/>
      <dgm:t>
        <a:bodyPr/>
        <a:lstStyle/>
        <a:p>
          <a:endParaRPr lang="en-US"/>
        </a:p>
      </dgm:t>
    </dgm:pt>
    <dgm:pt modelId="{A8640F17-CF8F-44AE-833D-2FB7916F47CE}" type="sibTrans" cxnId="{3BEE0D5E-D261-4AE0-908A-BD9975411643}">
      <dgm:prSet/>
      <dgm:spPr/>
      <dgm:t>
        <a:bodyPr/>
        <a:lstStyle/>
        <a:p>
          <a:endParaRPr lang="en-US"/>
        </a:p>
      </dgm:t>
    </dgm:pt>
    <dgm:pt modelId="{4420706F-DDE9-48B7-8652-690089AB535B}">
      <dgm:prSet phldrT="[Text]"/>
      <dgm:spPr/>
      <dgm:t>
        <a:bodyPr/>
        <a:lstStyle/>
        <a:p>
          <a:r>
            <a:rPr lang="en-US" dirty="0" err="1" smtClean="0"/>
            <a:t>Mixins</a:t>
          </a:r>
          <a:endParaRPr lang="en-US" dirty="0"/>
        </a:p>
      </dgm:t>
    </dgm:pt>
    <dgm:pt modelId="{C80B34EA-3681-42C9-91FE-8AD562B0FEED}" type="parTrans" cxnId="{46CE34EE-79C6-4CDB-BB93-AD808C957812}">
      <dgm:prSet/>
      <dgm:spPr/>
      <dgm:t>
        <a:bodyPr/>
        <a:lstStyle/>
        <a:p>
          <a:endParaRPr lang="en-US"/>
        </a:p>
      </dgm:t>
    </dgm:pt>
    <dgm:pt modelId="{4A6F7793-040C-4871-8B44-DAA787BC2C80}" type="sibTrans" cxnId="{46CE34EE-79C6-4CDB-BB93-AD808C957812}">
      <dgm:prSet/>
      <dgm:spPr/>
      <dgm:t>
        <a:bodyPr/>
        <a:lstStyle/>
        <a:p>
          <a:endParaRPr lang="en-US"/>
        </a:p>
      </dgm:t>
    </dgm:pt>
    <dgm:pt modelId="{9E1B6842-C773-4C2B-9B1D-E47F1E987250}">
      <dgm:prSet phldrT="[Text]"/>
      <dgm:spPr/>
      <dgm:t>
        <a:bodyPr/>
        <a:lstStyle/>
        <a:p>
          <a:r>
            <a:rPr lang="en-US" dirty="0" smtClean="0"/>
            <a:t>Modularity</a:t>
          </a:r>
          <a:endParaRPr lang="en-US" dirty="0"/>
        </a:p>
      </dgm:t>
    </dgm:pt>
    <dgm:pt modelId="{3A5AEB0C-FFE0-444D-B6CA-D901A6326E05}" type="parTrans" cxnId="{D6E6F7A9-1D68-47C4-A3E3-4C8C9566CC93}">
      <dgm:prSet/>
      <dgm:spPr/>
      <dgm:t>
        <a:bodyPr/>
        <a:lstStyle/>
        <a:p>
          <a:endParaRPr lang="en-US"/>
        </a:p>
      </dgm:t>
    </dgm:pt>
    <dgm:pt modelId="{FE4A8AAC-9145-4DBE-A984-381F9DE89C8F}" type="sibTrans" cxnId="{D6E6F7A9-1D68-47C4-A3E3-4C8C9566CC93}">
      <dgm:prSet/>
      <dgm:spPr/>
      <dgm:t>
        <a:bodyPr/>
        <a:lstStyle/>
        <a:p>
          <a:endParaRPr lang="en-US"/>
        </a:p>
      </dgm:t>
    </dgm:pt>
    <dgm:pt modelId="{E7B6F030-94F4-4011-9DA1-EA7B12C3E566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924DB0A4-107D-4BA8-929C-F8F450D2F79C}" type="parTrans" cxnId="{FCE3ECF3-901F-4E3E-9273-93380E84464D}">
      <dgm:prSet/>
      <dgm:spPr/>
      <dgm:t>
        <a:bodyPr/>
        <a:lstStyle/>
        <a:p>
          <a:endParaRPr lang="en-US"/>
        </a:p>
      </dgm:t>
    </dgm:pt>
    <dgm:pt modelId="{E084027D-5523-4333-A127-81D33AFA9483}" type="sibTrans" cxnId="{FCE3ECF3-901F-4E3E-9273-93380E84464D}">
      <dgm:prSet/>
      <dgm:spPr/>
      <dgm:t>
        <a:bodyPr/>
        <a:lstStyle/>
        <a:p>
          <a:endParaRPr lang="en-US"/>
        </a:p>
      </dgm:t>
    </dgm:pt>
    <dgm:pt modelId="{71056B7D-726B-4ED9-8658-4E1CEB171799}" type="pres">
      <dgm:prSet presAssocID="{EEBFDCCA-E090-4C14-BCE1-2A605EB7047A}" presName="diagram" presStyleCnt="0">
        <dgm:presLayoutVars>
          <dgm:dir/>
          <dgm:resizeHandles val="exact"/>
        </dgm:presLayoutVars>
      </dgm:prSet>
      <dgm:spPr/>
    </dgm:pt>
    <dgm:pt modelId="{496A2651-5A94-4542-9399-9A11A879FB9D}" type="pres">
      <dgm:prSet presAssocID="{9F7660AB-209D-463A-80A2-8D2C93446EEA}" presName="node" presStyleLbl="node1" presStyleIdx="0" presStyleCnt="6">
        <dgm:presLayoutVars>
          <dgm:bulletEnabled val="1"/>
        </dgm:presLayoutVars>
      </dgm:prSet>
      <dgm:spPr/>
    </dgm:pt>
    <dgm:pt modelId="{68D44FD0-0E48-482E-8C37-8B6C0CDBF482}" type="pres">
      <dgm:prSet presAssocID="{32A6D333-DE40-49C2-9CD1-64773E212884}" presName="sibTrans" presStyleCnt="0"/>
      <dgm:spPr/>
    </dgm:pt>
    <dgm:pt modelId="{5D24D81D-3C1D-4D42-82E7-C6CB1A521696}" type="pres">
      <dgm:prSet presAssocID="{C64F124B-1FFE-448A-850F-5B96777BAA7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27DD9-AC6A-4FFB-8C35-9C56439DDA9F}" type="pres">
      <dgm:prSet presAssocID="{2C9B28FB-DA92-4CF1-A7E5-201B3BEE3A0A}" presName="sibTrans" presStyleCnt="0"/>
      <dgm:spPr/>
    </dgm:pt>
    <dgm:pt modelId="{7C865F5D-4982-41CC-A195-0AAD319022E9}" type="pres">
      <dgm:prSet presAssocID="{ABAFA89E-66D5-4B12-B517-A51B7A15027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1E653-9675-42F4-AAEF-969244015BDF}" type="pres">
      <dgm:prSet presAssocID="{A8640F17-CF8F-44AE-833D-2FB7916F47CE}" presName="sibTrans" presStyleCnt="0"/>
      <dgm:spPr/>
    </dgm:pt>
    <dgm:pt modelId="{990EA69B-BD2F-4BD0-8603-E43B45DA0F1F}" type="pres">
      <dgm:prSet presAssocID="{4420706F-DDE9-48B7-8652-690089AB535B}" presName="node" presStyleLbl="node1" presStyleIdx="3" presStyleCnt="6">
        <dgm:presLayoutVars>
          <dgm:bulletEnabled val="1"/>
        </dgm:presLayoutVars>
      </dgm:prSet>
      <dgm:spPr/>
    </dgm:pt>
    <dgm:pt modelId="{4FDDB3C1-6497-4342-8F3D-CC864E0FE398}" type="pres">
      <dgm:prSet presAssocID="{4A6F7793-040C-4871-8B44-DAA787BC2C80}" presName="sibTrans" presStyleCnt="0"/>
      <dgm:spPr/>
    </dgm:pt>
    <dgm:pt modelId="{012A36B6-A12E-4817-A15F-807E54BB61E4}" type="pres">
      <dgm:prSet presAssocID="{9E1B6842-C773-4C2B-9B1D-E47F1E987250}" presName="node" presStyleLbl="node1" presStyleIdx="4" presStyleCnt="6">
        <dgm:presLayoutVars>
          <dgm:bulletEnabled val="1"/>
        </dgm:presLayoutVars>
      </dgm:prSet>
      <dgm:spPr/>
    </dgm:pt>
    <dgm:pt modelId="{66AE2C0D-A8E5-4B03-8BDF-26C6B9B75703}" type="pres">
      <dgm:prSet presAssocID="{FE4A8AAC-9145-4DBE-A984-381F9DE89C8F}" presName="sibTrans" presStyleCnt="0"/>
      <dgm:spPr/>
    </dgm:pt>
    <dgm:pt modelId="{1A7FB33E-F9DF-40ED-83AD-CED493E797CA}" type="pres">
      <dgm:prSet presAssocID="{E7B6F030-94F4-4011-9DA1-EA7B12C3E56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9733F7-3204-4E10-9464-F85899AA48E7}" type="presOf" srcId="{ABAFA89E-66D5-4B12-B517-A51B7A150275}" destId="{7C865F5D-4982-41CC-A195-0AAD319022E9}" srcOrd="0" destOrd="0" presId="urn:microsoft.com/office/officeart/2005/8/layout/default"/>
    <dgm:cxn modelId="{D6E6F7A9-1D68-47C4-A3E3-4C8C9566CC93}" srcId="{EEBFDCCA-E090-4C14-BCE1-2A605EB7047A}" destId="{9E1B6842-C773-4C2B-9B1D-E47F1E987250}" srcOrd="4" destOrd="0" parTransId="{3A5AEB0C-FFE0-444D-B6CA-D901A6326E05}" sibTransId="{FE4A8AAC-9145-4DBE-A984-381F9DE89C8F}"/>
    <dgm:cxn modelId="{49E404F3-D997-4B9E-A27D-529D1328561D}" type="presOf" srcId="{4420706F-DDE9-48B7-8652-690089AB535B}" destId="{990EA69B-BD2F-4BD0-8603-E43B45DA0F1F}" srcOrd="0" destOrd="0" presId="urn:microsoft.com/office/officeart/2005/8/layout/default"/>
    <dgm:cxn modelId="{46769586-DA99-4CEB-BB16-280DF58B0227}" srcId="{EEBFDCCA-E090-4C14-BCE1-2A605EB7047A}" destId="{C64F124B-1FFE-448A-850F-5B96777BAA70}" srcOrd="1" destOrd="0" parTransId="{379C743C-AE9C-4D2C-80BB-BC12F7B5D1B1}" sibTransId="{2C9B28FB-DA92-4CF1-A7E5-201B3BEE3A0A}"/>
    <dgm:cxn modelId="{4B406ADC-3765-4DF2-9C8C-C895DEC799EA}" type="presOf" srcId="{E7B6F030-94F4-4011-9DA1-EA7B12C3E566}" destId="{1A7FB33E-F9DF-40ED-83AD-CED493E797CA}" srcOrd="0" destOrd="0" presId="urn:microsoft.com/office/officeart/2005/8/layout/default"/>
    <dgm:cxn modelId="{E6D13D12-81C9-4EA6-A7B6-6769D4E806D5}" type="presOf" srcId="{9F7660AB-209D-463A-80A2-8D2C93446EEA}" destId="{496A2651-5A94-4542-9399-9A11A879FB9D}" srcOrd="0" destOrd="0" presId="urn:microsoft.com/office/officeart/2005/8/layout/default"/>
    <dgm:cxn modelId="{46CE34EE-79C6-4CDB-BB93-AD808C957812}" srcId="{EEBFDCCA-E090-4C14-BCE1-2A605EB7047A}" destId="{4420706F-DDE9-48B7-8652-690089AB535B}" srcOrd="3" destOrd="0" parTransId="{C80B34EA-3681-42C9-91FE-8AD562B0FEED}" sibTransId="{4A6F7793-040C-4871-8B44-DAA787BC2C80}"/>
    <dgm:cxn modelId="{B34C14EC-C3A9-49CC-A5F3-27DE73336047}" type="presOf" srcId="{C64F124B-1FFE-448A-850F-5B96777BAA70}" destId="{5D24D81D-3C1D-4D42-82E7-C6CB1A521696}" srcOrd="0" destOrd="0" presId="urn:microsoft.com/office/officeart/2005/8/layout/default"/>
    <dgm:cxn modelId="{F4310FFD-4DF9-404A-A567-29D8EA8F686B}" srcId="{EEBFDCCA-E090-4C14-BCE1-2A605EB7047A}" destId="{9F7660AB-209D-463A-80A2-8D2C93446EEA}" srcOrd="0" destOrd="0" parTransId="{2565A7F4-FE39-400F-B927-0FC9BAA36354}" sibTransId="{32A6D333-DE40-49C2-9CD1-64773E212884}"/>
    <dgm:cxn modelId="{176DEDC6-7B0C-43CE-81E3-A7F578C6066C}" type="presOf" srcId="{9E1B6842-C773-4C2B-9B1D-E47F1E987250}" destId="{012A36B6-A12E-4817-A15F-807E54BB61E4}" srcOrd="0" destOrd="0" presId="urn:microsoft.com/office/officeart/2005/8/layout/default"/>
    <dgm:cxn modelId="{1F222F68-3821-4A27-A782-1A5B3D091C08}" type="presOf" srcId="{EEBFDCCA-E090-4C14-BCE1-2A605EB7047A}" destId="{71056B7D-726B-4ED9-8658-4E1CEB171799}" srcOrd="0" destOrd="0" presId="urn:microsoft.com/office/officeart/2005/8/layout/default"/>
    <dgm:cxn modelId="{3BEE0D5E-D261-4AE0-908A-BD9975411643}" srcId="{EEBFDCCA-E090-4C14-BCE1-2A605EB7047A}" destId="{ABAFA89E-66D5-4B12-B517-A51B7A150275}" srcOrd="2" destOrd="0" parTransId="{6B91EABB-B68A-4F41-8947-C54EF492C988}" sibTransId="{A8640F17-CF8F-44AE-833D-2FB7916F47CE}"/>
    <dgm:cxn modelId="{FCE3ECF3-901F-4E3E-9273-93380E84464D}" srcId="{EEBFDCCA-E090-4C14-BCE1-2A605EB7047A}" destId="{E7B6F030-94F4-4011-9DA1-EA7B12C3E566}" srcOrd="5" destOrd="0" parTransId="{924DB0A4-107D-4BA8-929C-F8F450D2F79C}" sibTransId="{E084027D-5523-4333-A127-81D33AFA9483}"/>
    <dgm:cxn modelId="{4E44FA74-7856-4D18-BD64-6633CF903398}" type="presParOf" srcId="{71056B7D-726B-4ED9-8658-4E1CEB171799}" destId="{496A2651-5A94-4542-9399-9A11A879FB9D}" srcOrd="0" destOrd="0" presId="urn:microsoft.com/office/officeart/2005/8/layout/default"/>
    <dgm:cxn modelId="{90753AD8-4288-4F42-9106-510E8D98DA09}" type="presParOf" srcId="{71056B7D-726B-4ED9-8658-4E1CEB171799}" destId="{68D44FD0-0E48-482E-8C37-8B6C0CDBF482}" srcOrd="1" destOrd="0" presId="urn:microsoft.com/office/officeart/2005/8/layout/default"/>
    <dgm:cxn modelId="{8B51E094-62DC-4A6F-AE5C-2AF25F166A46}" type="presParOf" srcId="{71056B7D-726B-4ED9-8658-4E1CEB171799}" destId="{5D24D81D-3C1D-4D42-82E7-C6CB1A521696}" srcOrd="2" destOrd="0" presId="urn:microsoft.com/office/officeart/2005/8/layout/default"/>
    <dgm:cxn modelId="{7DDA6314-7B87-429D-9AD7-38E02D337ABC}" type="presParOf" srcId="{71056B7D-726B-4ED9-8658-4E1CEB171799}" destId="{06B27DD9-AC6A-4FFB-8C35-9C56439DDA9F}" srcOrd="3" destOrd="0" presId="urn:microsoft.com/office/officeart/2005/8/layout/default"/>
    <dgm:cxn modelId="{415BF191-0839-4D49-A582-4C4B3164F427}" type="presParOf" srcId="{71056B7D-726B-4ED9-8658-4E1CEB171799}" destId="{7C865F5D-4982-41CC-A195-0AAD319022E9}" srcOrd="4" destOrd="0" presId="urn:microsoft.com/office/officeart/2005/8/layout/default"/>
    <dgm:cxn modelId="{9F952B4D-71CA-4052-8DA8-8BD71A6EAE6F}" type="presParOf" srcId="{71056B7D-726B-4ED9-8658-4E1CEB171799}" destId="{C291E653-9675-42F4-AAEF-969244015BDF}" srcOrd="5" destOrd="0" presId="urn:microsoft.com/office/officeart/2005/8/layout/default"/>
    <dgm:cxn modelId="{C92E7D4E-B504-4C58-8692-027840790F61}" type="presParOf" srcId="{71056B7D-726B-4ED9-8658-4E1CEB171799}" destId="{990EA69B-BD2F-4BD0-8603-E43B45DA0F1F}" srcOrd="6" destOrd="0" presId="urn:microsoft.com/office/officeart/2005/8/layout/default"/>
    <dgm:cxn modelId="{E4638B0A-9D8B-4922-8A64-3FEBC11FA64E}" type="presParOf" srcId="{71056B7D-726B-4ED9-8658-4E1CEB171799}" destId="{4FDDB3C1-6497-4342-8F3D-CC864E0FE398}" srcOrd="7" destOrd="0" presId="urn:microsoft.com/office/officeart/2005/8/layout/default"/>
    <dgm:cxn modelId="{55115E84-080F-43D4-8F80-C1BD7F5511CE}" type="presParOf" srcId="{71056B7D-726B-4ED9-8658-4E1CEB171799}" destId="{012A36B6-A12E-4817-A15F-807E54BB61E4}" srcOrd="8" destOrd="0" presId="urn:microsoft.com/office/officeart/2005/8/layout/default"/>
    <dgm:cxn modelId="{E87858F7-3796-4B0C-9B5F-88A363086AC6}" type="presParOf" srcId="{71056B7D-726B-4ED9-8658-4E1CEB171799}" destId="{66AE2C0D-A8E5-4B03-8BDF-26C6B9B75703}" srcOrd="9" destOrd="0" presId="urn:microsoft.com/office/officeart/2005/8/layout/default"/>
    <dgm:cxn modelId="{306BF323-422F-4484-9F56-AE4EF884127B}" type="presParOf" srcId="{71056B7D-726B-4ED9-8658-4E1CEB171799}" destId="{1A7FB33E-F9DF-40ED-83AD-CED493E797C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7A630-8396-46BE-A8A9-8BDCDDEA4003}">
      <dsp:nvSpPr>
        <dsp:cNvPr id="0" name=""/>
        <dsp:cNvSpPr/>
      </dsp:nvSpPr>
      <dsp:spPr>
        <a:xfrm rot="5400000">
          <a:off x="4432493" y="87111"/>
          <a:ext cx="1326988" cy="115448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Popular</a:t>
          </a:r>
          <a:endParaRPr lang="en-US" sz="1500" kern="1200" dirty="0"/>
        </a:p>
      </dsp:txBody>
      <dsp:txXfrm rot="-5400000">
        <a:off x="4698653" y="207646"/>
        <a:ext cx="794668" cy="913410"/>
      </dsp:txXfrm>
    </dsp:sp>
    <dsp:sp modelId="{C042A199-B163-4C88-A7FA-EDC531B7A385}">
      <dsp:nvSpPr>
        <dsp:cNvPr id="0" name=""/>
        <dsp:cNvSpPr/>
      </dsp:nvSpPr>
      <dsp:spPr>
        <a:xfrm>
          <a:off x="5708260" y="266255"/>
          <a:ext cx="1480919" cy="796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Large community support</a:t>
          </a:r>
        </a:p>
      </dsp:txBody>
      <dsp:txXfrm>
        <a:off x="5708260" y="266255"/>
        <a:ext cx="1480919" cy="796193"/>
      </dsp:txXfrm>
    </dsp:sp>
    <dsp:sp modelId="{C96830A8-F232-4AC4-8350-084034F1F41D}">
      <dsp:nvSpPr>
        <dsp:cNvPr id="0" name=""/>
        <dsp:cNvSpPr/>
      </dsp:nvSpPr>
      <dsp:spPr>
        <a:xfrm rot="5400000">
          <a:off x="3185654" y="87111"/>
          <a:ext cx="1326988" cy="115448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Fast</a:t>
          </a:r>
          <a:endParaRPr lang="en-US" sz="3400" kern="1200" dirty="0"/>
        </a:p>
      </dsp:txBody>
      <dsp:txXfrm rot="-5400000">
        <a:off x="3451814" y="207646"/>
        <a:ext cx="794668" cy="913410"/>
      </dsp:txXfrm>
    </dsp:sp>
    <dsp:sp modelId="{7C95E0EB-C74F-4996-8AAC-625EABB002CC}">
      <dsp:nvSpPr>
        <dsp:cNvPr id="0" name=""/>
        <dsp:cNvSpPr/>
      </dsp:nvSpPr>
      <dsp:spPr>
        <a:xfrm rot="5400000">
          <a:off x="3806685" y="1213459"/>
          <a:ext cx="1326988" cy="115448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Flexible</a:t>
          </a:r>
          <a:endParaRPr lang="en-US" sz="1500" kern="1200" dirty="0"/>
        </a:p>
      </dsp:txBody>
      <dsp:txXfrm rot="-5400000">
        <a:off x="4072845" y="1333994"/>
        <a:ext cx="794668" cy="913410"/>
      </dsp:txXfrm>
    </dsp:sp>
    <dsp:sp modelId="{BDBF6985-ED68-4BCC-9822-0D21698890D4}">
      <dsp:nvSpPr>
        <dsp:cNvPr id="0" name=""/>
        <dsp:cNvSpPr/>
      </dsp:nvSpPr>
      <dsp:spPr>
        <a:xfrm>
          <a:off x="2412020" y="1392603"/>
          <a:ext cx="1433147" cy="796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Easily integrate anything</a:t>
          </a:r>
        </a:p>
      </dsp:txBody>
      <dsp:txXfrm>
        <a:off x="2412020" y="1392603"/>
        <a:ext cx="1433147" cy="796193"/>
      </dsp:txXfrm>
    </dsp:sp>
    <dsp:sp modelId="{C6B8C433-BCDF-4041-867C-02B1372F6F21}">
      <dsp:nvSpPr>
        <dsp:cNvPr id="0" name=""/>
        <dsp:cNvSpPr/>
      </dsp:nvSpPr>
      <dsp:spPr>
        <a:xfrm rot="5400000">
          <a:off x="5053524" y="1213459"/>
          <a:ext cx="1326988" cy="115448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Simple code</a:t>
          </a:r>
          <a:endParaRPr lang="en-US" sz="2100" kern="1200" dirty="0"/>
        </a:p>
      </dsp:txBody>
      <dsp:txXfrm rot="-5400000">
        <a:off x="5319684" y="1333994"/>
        <a:ext cx="794668" cy="913410"/>
      </dsp:txXfrm>
    </dsp:sp>
    <dsp:sp modelId="{082B994E-12F3-4AEB-B488-B9E8BEB44BD4}">
      <dsp:nvSpPr>
        <dsp:cNvPr id="0" name=""/>
        <dsp:cNvSpPr/>
      </dsp:nvSpPr>
      <dsp:spPr>
        <a:xfrm rot="5400000">
          <a:off x="4432493" y="2339807"/>
          <a:ext cx="1326988" cy="115448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Future Support</a:t>
          </a:r>
          <a:endParaRPr lang="en-US" sz="1500" kern="1200" dirty="0"/>
        </a:p>
      </dsp:txBody>
      <dsp:txXfrm rot="-5400000">
        <a:off x="4698653" y="2460342"/>
        <a:ext cx="794668" cy="913410"/>
      </dsp:txXfrm>
    </dsp:sp>
    <dsp:sp modelId="{B27E1DA9-C1B9-4DA2-97E6-E4236289C69E}">
      <dsp:nvSpPr>
        <dsp:cNvPr id="0" name=""/>
        <dsp:cNvSpPr/>
      </dsp:nvSpPr>
      <dsp:spPr>
        <a:xfrm>
          <a:off x="5708260" y="2518951"/>
          <a:ext cx="1480919" cy="796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Web Components and ES6 ready</a:t>
          </a:r>
          <a:endParaRPr lang="en-US" sz="1500" kern="1200" dirty="0"/>
        </a:p>
      </dsp:txBody>
      <dsp:txXfrm>
        <a:off x="5708260" y="2518951"/>
        <a:ext cx="1480919" cy="796193"/>
      </dsp:txXfrm>
    </dsp:sp>
    <dsp:sp modelId="{C9283639-51D2-4427-BFF3-D581E224EB4E}">
      <dsp:nvSpPr>
        <dsp:cNvPr id="0" name=""/>
        <dsp:cNvSpPr/>
      </dsp:nvSpPr>
      <dsp:spPr>
        <a:xfrm rot="5400000">
          <a:off x="3185654" y="2339807"/>
          <a:ext cx="1326988" cy="115448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Productivity Focus</a:t>
          </a:r>
          <a:endParaRPr lang="en-US" sz="1200" kern="1200" dirty="0"/>
        </a:p>
      </dsp:txBody>
      <dsp:txXfrm rot="-5400000">
        <a:off x="3451814" y="2460342"/>
        <a:ext cx="794668" cy="913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5522A-4220-4FE8-978A-02E21CE715EC}">
      <dsp:nvSpPr>
        <dsp:cNvPr id="0" name=""/>
        <dsp:cNvSpPr/>
      </dsp:nvSpPr>
      <dsp:spPr>
        <a:xfrm rot="3365636">
          <a:off x="1126231" y="4613350"/>
          <a:ext cx="1833450" cy="55107"/>
        </a:xfrm>
        <a:custGeom>
          <a:avLst/>
          <a:gdLst/>
          <a:ahLst/>
          <a:cxnLst/>
          <a:rect l="0" t="0" r="0" b="0"/>
          <a:pathLst>
            <a:path>
              <a:moveTo>
                <a:pt x="0" y="27553"/>
              </a:moveTo>
              <a:lnTo>
                <a:pt x="1833450" y="27553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14953-B45E-4DA0-8779-F936144EB204}">
      <dsp:nvSpPr>
        <dsp:cNvPr id="0" name=""/>
        <dsp:cNvSpPr/>
      </dsp:nvSpPr>
      <dsp:spPr>
        <a:xfrm rot="1736505">
          <a:off x="1651627" y="3947001"/>
          <a:ext cx="1646195" cy="55107"/>
        </a:xfrm>
        <a:custGeom>
          <a:avLst/>
          <a:gdLst/>
          <a:ahLst/>
          <a:cxnLst/>
          <a:rect l="0" t="0" r="0" b="0"/>
          <a:pathLst>
            <a:path>
              <a:moveTo>
                <a:pt x="0" y="27553"/>
              </a:moveTo>
              <a:lnTo>
                <a:pt x="1646195" y="27553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2DA5F-5623-4ACA-8FDB-98F38B219DE4}">
      <dsp:nvSpPr>
        <dsp:cNvPr id="0" name=""/>
        <dsp:cNvSpPr/>
      </dsp:nvSpPr>
      <dsp:spPr>
        <a:xfrm>
          <a:off x="1754421" y="3172846"/>
          <a:ext cx="1658262" cy="55107"/>
        </a:xfrm>
        <a:custGeom>
          <a:avLst/>
          <a:gdLst/>
          <a:ahLst/>
          <a:cxnLst/>
          <a:rect l="0" t="0" r="0" b="0"/>
          <a:pathLst>
            <a:path>
              <a:moveTo>
                <a:pt x="0" y="27553"/>
              </a:moveTo>
              <a:lnTo>
                <a:pt x="1658262" y="27553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D0401-F214-44E5-99AF-3C26399BA788}">
      <dsp:nvSpPr>
        <dsp:cNvPr id="0" name=""/>
        <dsp:cNvSpPr/>
      </dsp:nvSpPr>
      <dsp:spPr>
        <a:xfrm rot="19863495">
          <a:off x="1651627" y="2398690"/>
          <a:ext cx="1646195" cy="55107"/>
        </a:xfrm>
        <a:custGeom>
          <a:avLst/>
          <a:gdLst/>
          <a:ahLst/>
          <a:cxnLst/>
          <a:rect l="0" t="0" r="0" b="0"/>
          <a:pathLst>
            <a:path>
              <a:moveTo>
                <a:pt x="0" y="27553"/>
              </a:moveTo>
              <a:lnTo>
                <a:pt x="1646195" y="27553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FF20A-BBF3-435B-8570-E6565F3934A3}">
      <dsp:nvSpPr>
        <dsp:cNvPr id="0" name=""/>
        <dsp:cNvSpPr/>
      </dsp:nvSpPr>
      <dsp:spPr>
        <a:xfrm rot="18234364">
          <a:off x="1126231" y="1732341"/>
          <a:ext cx="1833450" cy="55107"/>
        </a:xfrm>
        <a:custGeom>
          <a:avLst/>
          <a:gdLst/>
          <a:ahLst/>
          <a:cxnLst/>
          <a:rect l="0" t="0" r="0" b="0"/>
          <a:pathLst>
            <a:path>
              <a:moveTo>
                <a:pt x="0" y="27553"/>
              </a:moveTo>
              <a:lnTo>
                <a:pt x="1833450" y="27553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415DE-50CE-4002-900B-0B8D5DD75E84}">
      <dsp:nvSpPr>
        <dsp:cNvPr id="0" name=""/>
        <dsp:cNvSpPr/>
      </dsp:nvSpPr>
      <dsp:spPr>
        <a:xfrm>
          <a:off x="103805" y="2229449"/>
          <a:ext cx="1941901" cy="19419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2A0A76-FEC5-4E0C-8AA2-DD4C0A5D92C4}">
      <dsp:nvSpPr>
        <dsp:cNvPr id="0" name=""/>
        <dsp:cNvSpPr/>
      </dsp:nvSpPr>
      <dsp:spPr>
        <a:xfrm>
          <a:off x="2313998" y="4393"/>
          <a:ext cx="1087091" cy="10870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 stop shop</a:t>
          </a:r>
          <a:endParaRPr lang="en-US" sz="1200" kern="1200" dirty="0"/>
        </a:p>
      </dsp:txBody>
      <dsp:txXfrm>
        <a:off x="2473199" y="163594"/>
        <a:ext cx="768689" cy="768689"/>
      </dsp:txXfrm>
    </dsp:sp>
    <dsp:sp modelId="{33AFD30A-128D-4AEF-BB6D-C50A80A2DE12}">
      <dsp:nvSpPr>
        <dsp:cNvPr id="0" name=""/>
        <dsp:cNvSpPr/>
      </dsp:nvSpPr>
      <dsp:spPr>
        <a:xfrm>
          <a:off x="3509799" y="4393"/>
          <a:ext cx="1630637" cy="1087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Build tools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Dev tools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Processors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Server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Hot Loading</a:t>
          </a:r>
          <a:endParaRPr lang="en-US" sz="1400" kern="1200" dirty="0"/>
        </a:p>
      </dsp:txBody>
      <dsp:txXfrm>
        <a:off x="3509799" y="4393"/>
        <a:ext cx="1630637" cy="1087091"/>
      </dsp:txXfrm>
    </dsp:sp>
    <dsp:sp modelId="{1B75F68D-9218-40C2-B03F-8EEF90DE0A14}">
      <dsp:nvSpPr>
        <dsp:cNvPr id="0" name=""/>
        <dsp:cNvSpPr/>
      </dsp:nvSpPr>
      <dsp:spPr>
        <a:xfrm>
          <a:off x="3127145" y="1221352"/>
          <a:ext cx="1087091" cy="10870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Variety of plugins</a:t>
          </a:r>
          <a:endParaRPr lang="en-US" sz="1200" kern="1200" dirty="0"/>
        </a:p>
      </dsp:txBody>
      <dsp:txXfrm>
        <a:off x="3286346" y="1380553"/>
        <a:ext cx="768689" cy="768689"/>
      </dsp:txXfrm>
    </dsp:sp>
    <dsp:sp modelId="{4ECBEAB3-C1E8-4F91-A1DF-0CD5A880260A}">
      <dsp:nvSpPr>
        <dsp:cNvPr id="0" name=""/>
        <dsp:cNvSpPr/>
      </dsp:nvSpPr>
      <dsp:spPr>
        <a:xfrm>
          <a:off x="3412684" y="2656854"/>
          <a:ext cx="1087091" cy="10870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Designed for </a:t>
          </a:r>
          <a:r>
            <a:rPr lang="en-US" sz="1200" kern="1200" dirty="0" err="1" smtClean="0"/>
            <a:t>Webapps</a:t>
          </a:r>
          <a:endParaRPr lang="en-US" sz="1200" kern="1200" dirty="0"/>
        </a:p>
      </dsp:txBody>
      <dsp:txXfrm>
        <a:off x="3571885" y="2816055"/>
        <a:ext cx="768689" cy="768689"/>
      </dsp:txXfrm>
    </dsp:sp>
    <dsp:sp modelId="{E64BD888-2FE9-4C0B-858E-1CE3DC354764}">
      <dsp:nvSpPr>
        <dsp:cNvPr id="0" name=""/>
        <dsp:cNvSpPr/>
      </dsp:nvSpPr>
      <dsp:spPr>
        <a:xfrm>
          <a:off x="3127145" y="4092355"/>
          <a:ext cx="1087091" cy="10870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NPM and </a:t>
          </a:r>
          <a:r>
            <a:rPr lang="en-US" sz="1200" kern="1200" dirty="0" err="1" smtClean="0"/>
            <a:t>Nodejs</a:t>
          </a:r>
          <a:endParaRPr lang="en-US" sz="1200" kern="1200" dirty="0"/>
        </a:p>
      </dsp:txBody>
      <dsp:txXfrm>
        <a:off x="3286346" y="4251556"/>
        <a:ext cx="768689" cy="768689"/>
      </dsp:txXfrm>
    </dsp:sp>
    <dsp:sp modelId="{05A2D40F-278C-459E-BEC2-338068372F0D}">
      <dsp:nvSpPr>
        <dsp:cNvPr id="0" name=""/>
        <dsp:cNvSpPr/>
      </dsp:nvSpPr>
      <dsp:spPr>
        <a:xfrm>
          <a:off x="2313998" y="5309315"/>
          <a:ext cx="1087091" cy="10870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Addopted by React community</a:t>
          </a:r>
          <a:endParaRPr lang="en-US" sz="1200" kern="1200" dirty="0"/>
        </a:p>
      </dsp:txBody>
      <dsp:txXfrm>
        <a:off x="2473199" y="5468516"/>
        <a:ext cx="768689" cy="768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A2651-5A94-4542-9399-9A11A879FB9D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Hierarchy</a:t>
          </a:r>
          <a:endParaRPr lang="en-US" sz="4200" kern="1200" dirty="0"/>
        </a:p>
      </dsp:txBody>
      <dsp:txXfrm>
        <a:off x="397549" y="1960"/>
        <a:ext cx="2751906" cy="1651143"/>
      </dsp:txXfrm>
    </dsp:sp>
    <dsp:sp modelId="{5D24D81D-3C1D-4D42-82E7-C6CB1A521696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Loops</a:t>
          </a:r>
          <a:endParaRPr lang="en-US" sz="4200" kern="1200" dirty="0"/>
        </a:p>
      </dsp:txBody>
      <dsp:txXfrm>
        <a:off x="3424646" y="1960"/>
        <a:ext cx="2751906" cy="1651143"/>
      </dsp:txXfrm>
    </dsp:sp>
    <dsp:sp modelId="{7C865F5D-4982-41CC-A195-0AAD319022E9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Variables</a:t>
          </a:r>
          <a:endParaRPr lang="en-US" sz="4200" kern="1200" dirty="0"/>
        </a:p>
      </dsp:txBody>
      <dsp:txXfrm>
        <a:off x="6451743" y="1960"/>
        <a:ext cx="2751906" cy="1651143"/>
      </dsp:txXfrm>
    </dsp:sp>
    <dsp:sp modelId="{990EA69B-BD2F-4BD0-8603-E43B45DA0F1F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Mixins</a:t>
          </a:r>
          <a:endParaRPr lang="en-US" sz="4200" kern="1200" dirty="0"/>
        </a:p>
      </dsp:txBody>
      <dsp:txXfrm>
        <a:off x="397549" y="1928295"/>
        <a:ext cx="2751906" cy="1651143"/>
      </dsp:txXfrm>
    </dsp:sp>
    <dsp:sp modelId="{012A36B6-A12E-4817-A15F-807E54BB61E4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Modularity</a:t>
          </a:r>
          <a:endParaRPr lang="en-US" sz="4200" kern="1200" dirty="0"/>
        </a:p>
      </dsp:txBody>
      <dsp:txXfrm>
        <a:off x="3424646" y="1928295"/>
        <a:ext cx="2751906" cy="1651143"/>
      </dsp:txXfrm>
    </dsp:sp>
    <dsp:sp modelId="{1A7FB33E-F9DF-40ED-83AD-CED493E797CA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Functions</a:t>
          </a:r>
          <a:endParaRPr lang="en-US" sz="4200" kern="1200" dirty="0"/>
        </a:p>
      </dsp:txBody>
      <dsp:txXfrm>
        <a:off x="6451743" y="1928295"/>
        <a:ext cx="2751906" cy="165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917" y="261220"/>
            <a:ext cx="8361229" cy="1235991"/>
          </a:xfrm>
        </p:spPr>
        <p:txBody>
          <a:bodyPr/>
          <a:lstStyle/>
          <a:p>
            <a:r>
              <a:rPr lang="en-US" dirty="0" err="1" smtClean="0"/>
              <a:t>rws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785" y="5624028"/>
            <a:ext cx="6831673" cy="1086237"/>
          </a:xfrm>
        </p:spPr>
        <p:txBody>
          <a:bodyPr/>
          <a:lstStyle/>
          <a:p>
            <a:r>
              <a:rPr lang="en-US" dirty="0" smtClean="0"/>
              <a:t>The “React / </a:t>
            </a:r>
            <a:r>
              <a:rPr lang="en-US" dirty="0" err="1" smtClean="0"/>
              <a:t>Webpack</a:t>
            </a:r>
            <a:r>
              <a:rPr lang="en-US" dirty="0"/>
              <a:t> </a:t>
            </a:r>
            <a:r>
              <a:rPr lang="en-US" dirty="0" smtClean="0"/>
              <a:t>/ Sass” Stack</a:t>
            </a:r>
            <a:endParaRPr lang="en-US" dirty="0"/>
          </a:p>
        </p:txBody>
      </p:sp>
      <p:pic>
        <p:nvPicPr>
          <p:cNvPr id="1026" name="Picture 2" descr="Image result for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28" y="2928163"/>
            <a:ext cx="3426065" cy="95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377" y="2462370"/>
            <a:ext cx="2089238" cy="15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&lt;strong&gt;Webpack&lt;/strong&gt; - E·L·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16" y="2270776"/>
            <a:ext cx="2268361" cy="226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9199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814" y="1726808"/>
            <a:ext cx="2951253" cy="17902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76754" y="3770811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bugs</a:t>
            </a:r>
            <a:endParaRPr lang="en-US" dirty="0"/>
          </a:p>
        </p:txBody>
      </p:sp>
      <p:pic>
        <p:nvPicPr>
          <p:cNvPr id="2058" name="Picture 10" descr="log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127" y="1370513"/>
            <a:ext cx="2928936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web componen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73" y="4648918"/>
            <a:ext cx="2614790" cy="173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js-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342" y="5355403"/>
            <a:ext cx="922644" cy="9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babe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17" y="4558113"/>
            <a:ext cx="1445893" cy="6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91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Webpack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744723"/>
              </p:ext>
            </p:extLst>
          </p:nvPr>
        </p:nvGraphicFramePr>
        <p:xfrm>
          <a:off x="5509549" y="254643"/>
          <a:ext cx="6342927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310" y="4825980"/>
            <a:ext cx="5930430" cy="1459074"/>
          </a:xfrm>
          <a:prstGeom prst="rect">
            <a:avLst/>
          </a:prstGeom>
        </p:spPr>
      </p:pic>
      <p:pic>
        <p:nvPicPr>
          <p:cNvPr id="9" name="Picture 8" descr="In questo periodo si sente parlare molto di &lt;strong&gt;Node.js&lt;/strong&gt;, uno strumento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97" y="3179377"/>
            <a:ext cx="2245455" cy="1038942"/>
          </a:xfrm>
          <a:prstGeom prst="rect">
            <a:avLst/>
          </a:prstGeom>
        </p:spPr>
      </p:pic>
      <p:pic>
        <p:nvPicPr>
          <p:cNvPr id="10" name="Picture 9" descr="&lt;strong&gt;Npm&lt;/strong&gt;.js ico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64" y="1039799"/>
            <a:ext cx="230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8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Sass?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72327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or import partials animate &lt;strong&gt;sass&lt;/strong&gt; quot title quot Advanced &lt;strong&gt;Sass&lt;/strong&gt; Tutoria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278" y="531711"/>
            <a:ext cx="1915677" cy="1435261"/>
          </a:xfrm>
          <a:prstGeom prst="rect">
            <a:avLst/>
          </a:prstGeom>
        </p:spPr>
      </p:pic>
      <p:pic>
        <p:nvPicPr>
          <p:cNvPr id="4098" name="Picture 2" descr="Image result for rub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807" y="5035484"/>
            <a:ext cx="1496148" cy="13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799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1432</TotalTime>
  <Words>71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Crop</vt:lpstr>
      <vt:lpstr>rws</vt:lpstr>
      <vt:lpstr>Why React?</vt:lpstr>
      <vt:lpstr>Why Webpack?</vt:lpstr>
      <vt:lpstr>Why Sass?</vt:lpstr>
    </vt:vector>
  </TitlesOfParts>
  <Company>OSTHUS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rws</dc:title>
  <dc:creator>Itzhak Cohen-Arazi</dc:creator>
  <cp:lastModifiedBy>Itzhak Cohen-Arazi</cp:lastModifiedBy>
  <cp:revision>16</cp:revision>
  <dcterms:created xsi:type="dcterms:W3CDTF">2017-05-09T12:26:58Z</dcterms:created>
  <dcterms:modified xsi:type="dcterms:W3CDTF">2017-05-10T12:19:02Z</dcterms:modified>
</cp:coreProperties>
</file>