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4" r:id="rId5"/>
    <p:sldId id="259" r:id="rId6"/>
    <p:sldId id="260" r:id="rId7"/>
    <p:sldId id="262"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33" d="100"/>
          <a:sy n="33" d="100"/>
        </p:scale>
        <p:origin x="2178" y="8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567C4-F2E3-AC5F-B879-7BC66FD8F9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FC3986-1BD4-BC0D-68C0-31B49E0725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AD250F-399F-D218-EFFC-695CDA726BB7}"/>
              </a:ext>
            </a:extLst>
          </p:cNvPr>
          <p:cNvSpPr>
            <a:spLocks noGrp="1"/>
          </p:cNvSpPr>
          <p:nvPr>
            <p:ph type="dt" sz="half" idx="10"/>
          </p:nvPr>
        </p:nvSpPr>
        <p:spPr/>
        <p:txBody>
          <a:bodyPr/>
          <a:lstStyle/>
          <a:p>
            <a:fld id="{3B99CEE7-C594-48A4-9B28-24EF8B3456C3}" type="datetimeFigureOut">
              <a:rPr lang="en-US" smtClean="0"/>
              <a:t>3/15/2024</a:t>
            </a:fld>
            <a:endParaRPr lang="en-US"/>
          </a:p>
        </p:txBody>
      </p:sp>
      <p:sp>
        <p:nvSpPr>
          <p:cNvPr id="5" name="Footer Placeholder 4">
            <a:extLst>
              <a:ext uri="{FF2B5EF4-FFF2-40B4-BE49-F238E27FC236}">
                <a16:creationId xmlns:a16="http://schemas.microsoft.com/office/drawing/2014/main" id="{6C9115B0-4061-23FF-35F4-8F4296171F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F13903-1107-745A-47C3-FE73DF2C22DE}"/>
              </a:ext>
            </a:extLst>
          </p:cNvPr>
          <p:cNvSpPr>
            <a:spLocks noGrp="1"/>
          </p:cNvSpPr>
          <p:nvPr>
            <p:ph type="sldNum" sz="quarter" idx="12"/>
          </p:nvPr>
        </p:nvSpPr>
        <p:spPr/>
        <p:txBody>
          <a:bodyPr/>
          <a:lstStyle/>
          <a:p>
            <a:fld id="{EB3BC746-FA76-4F87-8965-BC9CD58C17E0}" type="slidenum">
              <a:rPr lang="en-US" smtClean="0"/>
              <a:t>‹#›</a:t>
            </a:fld>
            <a:endParaRPr lang="en-US"/>
          </a:p>
        </p:txBody>
      </p:sp>
    </p:spTree>
    <p:extLst>
      <p:ext uri="{BB962C8B-B14F-4D97-AF65-F5344CB8AC3E}">
        <p14:creationId xmlns:p14="http://schemas.microsoft.com/office/powerpoint/2010/main" val="1237444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2E653-9E5A-F548-D432-2A78F13ECF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B9075F-80CF-E5BB-29A5-CED084169E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7D3F71-9EA1-48A6-62ED-45CBA7E1B9EE}"/>
              </a:ext>
            </a:extLst>
          </p:cNvPr>
          <p:cNvSpPr>
            <a:spLocks noGrp="1"/>
          </p:cNvSpPr>
          <p:nvPr>
            <p:ph type="dt" sz="half" idx="10"/>
          </p:nvPr>
        </p:nvSpPr>
        <p:spPr/>
        <p:txBody>
          <a:bodyPr/>
          <a:lstStyle/>
          <a:p>
            <a:fld id="{3B99CEE7-C594-48A4-9B28-24EF8B3456C3}" type="datetimeFigureOut">
              <a:rPr lang="en-US" smtClean="0"/>
              <a:t>3/15/2024</a:t>
            </a:fld>
            <a:endParaRPr lang="en-US"/>
          </a:p>
        </p:txBody>
      </p:sp>
      <p:sp>
        <p:nvSpPr>
          <p:cNvPr id="5" name="Footer Placeholder 4">
            <a:extLst>
              <a:ext uri="{FF2B5EF4-FFF2-40B4-BE49-F238E27FC236}">
                <a16:creationId xmlns:a16="http://schemas.microsoft.com/office/drawing/2014/main" id="{1705E85F-67C3-8076-95EA-F6AC714E7F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0BD302-199E-A676-5100-306C11FAE974}"/>
              </a:ext>
            </a:extLst>
          </p:cNvPr>
          <p:cNvSpPr>
            <a:spLocks noGrp="1"/>
          </p:cNvSpPr>
          <p:nvPr>
            <p:ph type="sldNum" sz="quarter" idx="12"/>
          </p:nvPr>
        </p:nvSpPr>
        <p:spPr/>
        <p:txBody>
          <a:bodyPr/>
          <a:lstStyle/>
          <a:p>
            <a:fld id="{EB3BC746-FA76-4F87-8965-BC9CD58C17E0}" type="slidenum">
              <a:rPr lang="en-US" smtClean="0"/>
              <a:t>‹#›</a:t>
            </a:fld>
            <a:endParaRPr lang="en-US"/>
          </a:p>
        </p:txBody>
      </p:sp>
    </p:spTree>
    <p:extLst>
      <p:ext uri="{BB962C8B-B14F-4D97-AF65-F5344CB8AC3E}">
        <p14:creationId xmlns:p14="http://schemas.microsoft.com/office/powerpoint/2010/main" val="932862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B53BCB-7C19-FB01-3F26-12C5CAFB98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7A107B-B948-0C61-E1DA-518982A069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C1EACF-4748-EC6A-9174-BD0201D2FF20}"/>
              </a:ext>
            </a:extLst>
          </p:cNvPr>
          <p:cNvSpPr>
            <a:spLocks noGrp="1"/>
          </p:cNvSpPr>
          <p:nvPr>
            <p:ph type="dt" sz="half" idx="10"/>
          </p:nvPr>
        </p:nvSpPr>
        <p:spPr/>
        <p:txBody>
          <a:bodyPr/>
          <a:lstStyle/>
          <a:p>
            <a:fld id="{3B99CEE7-C594-48A4-9B28-24EF8B3456C3}" type="datetimeFigureOut">
              <a:rPr lang="en-US" smtClean="0"/>
              <a:t>3/15/2024</a:t>
            </a:fld>
            <a:endParaRPr lang="en-US"/>
          </a:p>
        </p:txBody>
      </p:sp>
      <p:sp>
        <p:nvSpPr>
          <p:cNvPr id="5" name="Footer Placeholder 4">
            <a:extLst>
              <a:ext uri="{FF2B5EF4-FFF2-40B4-BE49-F238E27FC236}">
                <a16:creationId xmlns:a16="http://schemas.microsoft.com/office/drawing/2014/main" id="{650F1AAC-76B6-ED3D-CC76-79D8BAC551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CF8D40-231A-41A5-25E0-0349028AAA5B}"/>
              </a:ext>
            </a:extLst>
          </p:cNvPr>
          <p:cNvSpPr>
            <a:spLocks noGrp="1"/>
          </p:cNvSpPr>
          <p:nvPr>
            <p:ph type="sldNum" sz="quarter" idx="12"/>
          </p:nvPr>
        </p:nvSpPr>
        <p:spPr/>
        <p:txBody>
          <a:bodyPr/>
          <a:lstStyle/>
          <a:p>
            <a:fld id="{EB3BC746-FA76-4F87-8965-BC9CD58C17E0}" type="slidenum">
              <a:rPr lang="en-US" smtClean="0"/>
              <a:t>‹#›</a:t>
            </a:fld>
            <a:endParaRPr lang="en-US"/>
          </a:p>
        </p:txBody>
      </p:sp>
    </p:spTree>
    <p:extLst>
      <p:ext uri="{BB962C8B-B14F-4D97-AF65-F5344CB8AC3E}">
        <p14:creationId xmlns:p14="http://schemas.microsoft.com/office/powerpoint/2010/main" val="745523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23622-EAAB-DFE6-0983-ACDB66A7C9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CC961C-FE4C-BDAA-727E-2E3B7E786E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36C098-E1D9-C1A3-1002-73559A6028D7}"/>
              </a:ext>
            </a:extLst>
          </p:cNvPr>
          <p:cNvSpPr>
            <a:spLocks noGrp="1"/>
          </p:cNvSpPr>
          <p:nvPr>
            <p:ph type="dt" sz="half" idx="10"/>
          </p:nvPr>
        </p:nvSpPr>
        <p:spPr/>
        <p:txBody>
          <a:bodyPr/>
          <a:lstStyle/>
          <a:p>
            <a:fld id="{3B99CEE7-C594-48A4-9B28-24EF8B3456C3}" type="datetimeFigureOut">
              <a:rPr lang="en-US" smtClean="0"/>
              <a:t>3/15/2024</a:t>
            </a:fld>
            <a:endParaRPr lang="en-US"/>
          </a:p>
        </p:txBody>
      </p:sp>
      <p:sp>
        <p:nvSpPr>
          <p:cNvPr id="5" name="Footer Placeholder 4">
            <a:extLst>
              <a:ext uri="{FF2B5EF4-FFF2-40B4-BE49-F238E27FC236}">
                <a16:creationId xmlns:a16="http://schemas.microsoft.com/office/drawing/2014/main" id="{175A062A-D58A-674C-E7C4-4122FDBB58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008B3C-7589-471D-7919-D4968BE0ED06}"/>
              </a:ext>
            </a:extLst>
          </p:cNvPr>
          <p:cNvSpPr>
            <a:spLocks noGrp="1"/>
          </p:cNvSpPr>
          <p:nvPr>
            <p:ph type="sldNum" sz="quarter" idx="12"/>
          </p:nvPr>
        </p:nvSpPr>
        <p:spPr/>
        <p:txBody>
          <a:bodyPr/>
          <a:lstStyle/>
          <a:p>
            <a:fld id="{EB3BC746-FA76-4F87-8965-BC9CD58C17E0}" type="slidenum">
              <a:rPr lang="en-US" smtClean="0"/>
              <a:t>‹#›</a:t>
            </a:fld>
            <a:endParaRPr lang="en-US"/>
          </a:p>
        </p:txBody>
      </p:sp>
    </p:spTree>
    <p:extLst>
      <p:ext uri="{BB962C8B-B14F-4D97-AF65-F5344CB8AC3E}">
        <p14:creationId xmlns:p14="http://schemas.microsoft.com/office/powerpoint/2010/main" val="996157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47D70-86EC-01AC-F402-8EEF4A32ED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C03901-18F5-DA9E-DBDD-5494072B39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E6AF57-E71E-8097-F664-D313DDBE2D21}"/>
              </a:ext>
            </a:extLst>
          </p:cNvPr>
          <p:cNvSpPr>
            <a:spLocks noGrp="1"/>
          </p:cNvSpPr>
          <p:nvPr>
            <p:ph type="dt" sz="half" idx="10"/>
          </p:nvPr>
        </p:nvSpPr>
        <p:spPr/>
        <p:txBody>
          <a:bodyPr/>
          <a:lstStyle/>
          <a:p>
            <a:fld id="{3B99CEE7-C594-48A4-9B28-24EF8B3456C3}" type="datetimeFigureOut">
              <a:rPr lang="en-US" smtClean="0"/>
              <a:t>3/15/2024</a:t>
            </a:fld>
            <a:endParaRPr lang="en-US"/>
          </a:p>
        </p:txBody>
      </p:sp>
      <p:sp>
        <p:nvSpPr>
          <p:cNvPr id="5" name="Footer Placeholder 4">
            <a:extLst>
              <a:ext uri="{FF2B5EF4-FFF2-40B4-BE49-F238E27FC236}">
                <a16:creationId xmlns:a16="http://schemas.microsoft.com/office/drawing/2014/main" id="{B4765F78-5709-0424-87F6-FCD0DFF1E5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ECAEF6-63BF-768E-58A1-B8A834E74389}"/>
              </a:ext>
            </a:extLst>
          </p:cNvPr>
          <p:cNvSpPr>
            <a:spLocks noGrp="1"/>
          </p:cNvSpPr>
          <p:nvPr>
            <p:ph type="sldNum" sz="quarter" idx="12"/>
          </p:nvPr>
        </p:nvSpPr>
        <p:spPr/>
        <p:txBody>
          <a:bodyPr/>
          <a:lstStyle/>
          <a:p>
            <a:fld id="{EB3BC746-FA76-4F87-8965-BC9CD58C17E0}" type="slidenum">
              <a:rPr lang="en-US" smtClean="0"/>
              <a:t>‹#›</a:t>
            </a:fld>
            <a:endParaRPr lang="en-US"/>
          </a:p>
        </p:txBody>
      </p:sp>
    </p:spTree>
    <p:extLst>
      <p:ext uri="{BB962C8B-B14F-4D97-AF65-F5344CB8AC3E}">
        <p14:creationId xmlns:p14="http://schemas.microsoft.com/office/powerpoint/2010/main" val="3528846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ADBCA-1D4C-EE09-515C-93D133261A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BBF3A5-579A-9857-224A-C808AE3C03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9632E5-0605-B4B9-A0C8-5D2D116847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708CC9-0B47-5CB7-9BBC-1DBC3689AD13}"/>
              </a:ext>
            </a:extLst>
          </p:cNvPr>
          <p:cNvSpPr>
            <a:spLocks noGrp="1"/>
          </p:cNvSpPr>
          <p:nvPr>
            <p:ph type="dt" sz="half" idx="10"/>
          </p:nvPr>
        </p:nvSpPr>
        <p:spPr/>
        <p:txBody>
          <a:bodyPr/>
          <a:lstStyle/>
          <a:p>
            <a:fld id="{3B99CEE7-C594-48A4-9B28-24EF8B3456C3}" type="datetimeFigureOut">
              <a:rPr lang="en-US" smtClean="0"/>
              <a:t>3/15/2024</a:t>
            </a:fld>
            <a:endParaRPr lang="en-US"/>
          </a:p>
        </p:txBody>
      </p:sp>
      <p:sp>
        <p:nvSpPr>
          <p:cNvPr id="6" name="Footer Placeholder 5">
            <a:extLst>
              <a:ext uri="{FF2B5EF4-FFF2-40B4-BE49-F238E27FC236}">
                <a16:creationId xmlns:a16="http://schemas.microsoft.com/office/drawing/2014/main" id="{824ECF50-8AB4-9E80-C25A-E53FF4FA53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CA5605-77FD-8249-F6D5-FE2B2725E919}"/>
              </a:ext>
            </a:extLst>
          </p:cNvPr>
          <p:cNvSpPr>
            <a:spLocks noGrp="1"/>
          </p:cNvSpPr>
          <p:nvPr>
            <p:ph type="sldNum" sz="quarter" idx="12"/>
          </p:nvPr>
        </p:nvSpPr>
        <p:spPr/>
        <p:txBody>
          <a:bodyPr/>
          <a:lstStyle/>
          <a:p>
            <a:fld id="{EB3BC746-FA76-4F87-8965-BC9CD58C17E0}" type="slidenum">
              <a:rPr lang="en-US" smtClean="0"/>
              <a:t>‹#›</a:t>
            </a:fld>
            <a:endParaRPr lang="en-US"/>
          </a:p>
        </p:txBody>
      </p:sp>
    </p:spTree>
    <p:extLst>
      <p:ext uri="{BB962C8B-B14F-4D97-AF65-F5344CB8AC3E}">
        <p14:creationId xmlns:p14="http://schemas.microsoft.com/office/powerpoint/2010/main" val="1240505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808DB-5FFA-2788-DE1B-D3676A5EF6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7E7381-8CA3-92FE-5B4B-97BF1FC11A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0DD5E5-5124-ECC5-48B1-B0E22690E0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83F122-C436-4620-8F56-0D7920A365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375524-9BEE-EF28-7DCD-FD4A2DA4A5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D58EC2-94BB-BFBA-1057-FA9F7C393BCA}"/>
              </a:ext>
            </a:extLst>
          </p:cNvPr>
          <p:cNvSpPr>
            <a:spLocks noGrp="1"/>
          </p:cNvSpPr>
          <p:nvPr>
            <p:ph type="dt" sz="half" idx="10"/>
          </p:nvPr>
        </p:nvSpPr>
        <p:spPr/>
        <p:txBody>
          <a:bodyPr/>
          <a:lstStyle/>
          <a:p>
            <a:fld id="{3B99CEE7-C594-48A4-9B28-24EF8B3456C3}" type="datetimeFigureOut">
              <a:rPr lang="en-US" smtClean="0"/>
              <a:t>3/15/2024</a:t>
            </a:fld>
            <a:endParaRPr lang="en-US"/>
          </a:p>
        </p:txBody>
      </p:sp>
      <p:sp>
        <p:nvSpPr>
          <p:cNvPr id="8" name="Footer Placeholder 7">
            <a:extLst>
              <a:ext uri="{FF2B5EF4-FFF2-40B4-BE49-F238E27FC236}">
                <a16:creationId xmlns:a16="http://schemas.microsoft.com/office/drawing/2014/main" id="{6209097D-8AC4-DE81-BAA0-7D1DF69051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61F5AE-90EC-C7D1-001F-32989565E073}"/>
              </a:ext>
            </a:extLst>
          </p:cNvPr>
          <p:cNvSpPr>
            <a:spLocks noGrp="1"/>
          </p:cNvSpPr>
          <p:nvPr>
            <p:ph type="sldNum" sz="quarter" idx="12"/>
          </p:nvPr>
        </p:nvSpPr>
        <p:spPr/>
        <p:txBody>
          <a:bodyPr/>
          <a:lstStyle/>
          <a:p>
            <a:fld id="{EB3BC746-FA76-4F87-8965-BC9CD58C17E0}" type="slidenum">
              <a:rPr lang="en-US" smtClean="0"/>
              <a:t>‹#›</a:t>
            </a:fld>
            <a:endParaRPr lang="en-US"/>
          </a:p>
        </p:txBody>
      </p:sp>
    </p:spTree>
    <p:extLst>
      <p:ext uri="{BB962C8B-B14F-4D97-AF65-F5344CB8AC3E}">
        <p14:creationId xmlns:p14="http://schemas.microsoft.com/office/powerpoint/2010/main" val="171570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42E75-DDC5-03D6-553F-D9E3EB8135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68B69B-5DB5-6A60-6183-457310087F66}"/>
              </a:ext>
            </a:extLst>
          </p:cNvPr>
          <p:cNvSpPr>
            <a:spLocks noGrp="1"/>
          </p:cNvSpPr>
          <p:nvPr>
            <p:ph type="dt" sz="half" idx="10"/>
          </p:nvPr>
        </p:nvSpPr>
        <p:spPr/>
        <p:txBody>
          <a:bodyPr/>
          <a:lstStyle/>
          <a:p>
            <a:fld id="{3B99CEE7-C594-48A4-9B28-24EF8B3456C3}" type="datetimeFigureOut">
              <a:rPr lang="en-US" smtClean="0"/>
              <a:t>3/15/2024</a:t>
            </a:fld>
            <a:endParaRPr lang="en-US"/>
          </a:p>
        </p:txBody>
      </p:sp>
      <p:sp>
        <p:nvSpPr>
          <p:cNvPr id="4" name="Footer Placeholder 3">
            <a:extLst>
              <a:ext uri="{FF2B5EF4-FFF2-40B4-BE49-F238E27FC236}">
                <a16:creationId xmlns:a16="http://schemas.microsoft.com/office/drawing/2014/main" id="{7531D275-D846-06B1-5E91-5620AC379B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D4355E-2578-4BD1-E6C3-231487DEF10D}"/>
              </a:ext>
            </a:extLst>
          </p:cNvPr>
          <p:cNvSpPr>
            <a:spLocks noGrp="1"/>
          </p:cNvSpPr>
          <p:nvPr>
            <p:ph type="sldNum" sz="quarter" idx="12"/>
          </p:nvPr>
        </p:nvSpPr>
        <p:spPr/>
        <p:txBody>
          <a:bodyPr/>
          <a:lstStyle/>
          <a:p>
            <a:fld id="{EB3BC746-FA76-4F87-8965-BC9CD58C17E0}" type="slidenum">
              <a:rPr lang="en-US" smtClean="0"/>
              <a:t>‹#›</a:t>
            </a:fld>
            <a:endParaRPr lang="en-US"/>
          </a:p>
        </p:txBody>
      </p:sp>
    </p:spTree>
    <p:extLst>
      <p:ext uri="{BB962C8B-B14F-4D97-AF65-F5344CB8AC3E}">
        <p14:creationId xmlns:p14="http://schemas.microsoft.com/office/powerpoint/2010/main" val="1931252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8763FA-A91A-9E0A-69F3-B2ADF2B5F653}"/>
              </a:ext>
            </a:extLst>
          </p:cNvPr>
          <p:cNvSpPr>
            <a:spLocks noGrp="1"/>
          </p:cNvSpPr>
          <p:nvPr>
            <p:ph type="dt" sz="half" idx="10"/>
          </p:nvPr>
        </p:nvSpPr>
        <p:spPr/>
        <p:txBody>
          <a:bodyPr/>
          <a:lstStyle/>
          <a:p>
            <a:fld id="{3B99CEE7-C594-48A4-9B28-24EF8B3456C3}" type="datetimeFigureOut">
              <a:rPr lang="en-US" smtClean="0"/>
              <a:t>3/15/2024</a:t>
            </a:fld>
            <a:endParaRPr lang="en-US"/>
          </a:p>
        </p:txBody>
      </p:sp>
      <p:sp>
        <p:nvSpPr>
          <p:cNvPr id="3" name="Footer Placeholder 2">
            <a:extLst>
              <a:ext uri="{FF2B5EF4-FFF2-40B4-BE49-F238E27FC236}">
                <a16:creationId xmlns:a16="http://schemas.microsoft.com/office/drawing/2014/main" id="{1C7B01FF-3541-A6C3-552F-976E88D3BA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910CA9-1026-4E69-699D-7C306977F938}"/>
              </a:ext>
            </a:extLst>
          </p:cNvPr>
          <p:cNvSpPr>
            <a:spLocks noGrp="1"/>
          </p:cNvSpPr>
          <p:nvPr>
            <p:ph type="sldNum" sz="quarter" idx="12"/>
          </p:nvPr>
        </p:nvSpPr>
        <p:spPr/>
        <p:txBody>
          <a:bodyPr/>
          <a:lstStyle/>
          <a:p>
            <a:fld id="{EB3BC746-FA76-4F87-8965-BC9CD58C17E0}" type="slidenum">
              <a:rPr lang="en-US" smtClean="0"/>
              <a:t>‹#›</a:t>
            </a:fld>
            <a:endParaRPr lang="en-US"/>
          </a:p>
        </p:txBody>
      </p:sp>
    </p:spTree>
    <p:extLst>
      <p:ext uri="{BB962C8B-B14F-4D97-AF65-F5344CB8AC3E}">
        <p14:creationId xmlns:p14="http://schemas.microsoft.com/office/powerpoint/2010/main" val="747220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DA21-DC33-3D1E-C8D8-E8066288E4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E99C71-2C1B-CB7F-5942-305CCA8A8A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AD7D78-B170-E2FE-AEC4-48B673E94A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6CC507-0AB4-17B1-2ED9-0A72F0AB32D6}"/>
              </a:ext>
            </a:extLst>
          </p:cNvPr>
          <p:cNvSpPr>
            <a:spLocks noGrp="1"/>
          </p:cNvSpPr>
          <p:nvPr>
            <p:ph type="dt" sz="half" idx="10"/>
          </p:nvPr>
        </p:nvSpPr>
        <p:spPr/>
        <p:txBody>
          <a:bodyPr/>
          <a:lstStyle/>
          <a:p>
            <a:fld id="{3B99CEE7-C594-48A4-9B28-24EF8B3456C3}" type="datetimeFigureOut">
              <a:rPr lang="en-US" smtClean="0"/>
              <a:t>3/15/2024</a:t>
            </a:fld>
            <a:endParaRPr lang="en-US"/>
          </a:p>
        </p:txBody>
      </p:sp>
      <p:sp>
        <p:nvSpPr>
          <p:cNvPr id="6" name="Footer Placeholder 5">
            <a:extLst>
              <a:ext uri="{FF2B5EF4-FFF2-40B4-BE49-F238E27FC236}">
                <a16:creationId xmlns:a16="http://schemas.microsoft.com/office/drawing/2014/main" id="{32F8C901-2901-ED1F-1C42-80D20F82E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D42625-7DB7-5FD5-FD23-DEE6962F17B3}"/>
              </a:ext>
            </a:extLst>
          </p:cNvPr>
          <p:cNvSpPr>
            <a:spLocks noGrp="1"/>
          </p:cNvSpPr>
          <p:nvPr>
            <p:ph type="sldNum" sz="quarter" idx="12"/>
          </p:nvPr>
        </p:nvSpPr>
        <p:spPr/>
        <p:txBody>
          <a:bodyPr/>
          <a:lstStyle/>
          <a:p>
            <a:fld id="{EB3BC746-FA76-4F87-8965-BC9CD58C17E0}" type="slidenum">
              <a:rPr lang="en-US" smtClean="0"/>
              <a:t>‹#›</a:t>
            </a:fld>
            <a:endParaRPr lang="en-US"/>
          </a:p>
        </p:txBody>
      </p:sp>
    </p:spTree>
    <p:extLst>
      <p:ext uri="{BB962C8B-B14F-4D97-AF65-F5344CB8AC3E}">
        <p14:creationId xmlns:p14="http://schemas.microsoft.com/office/powerpoint/2010/main" val="1272279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9C5B9-0CF2-0CE3-3A1D-F8408EBA83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F4F2B1-541D-0FEE-121D-35955AFB6B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E0EBA7-15F1-B983-C1EC-5EC2A0B7E0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ADEBAB-9CB4-2EF3-A8C7-D0410D6DA400}"/>
              </a:ext>
            </a:extLst>
          </p:cNvPr>
          <p:cNvSpPr>
            <a:spLocks noGrp="1"/>
          </p:cNvSpPr>
          <p:nvPr>
            <p:ph type="dt" sz="half" idx="10"/>
          </p:nvPr>
        </p:nvSpPr>
        <p:spPr/>
        <p:txBody>
          <a:bodyPr/>
          <a:lstStyle/>
          <a:p>
            <a:fld id="{3B99CEE7-C594-48A4-9B28-24EF8B3456C3}" type="datetimeFigureOut">
              <a:rPr lang="en-US" smtClean="0"/>
              <a:t>3/15/2024</a:t>
            </a:fld>
            <a:endParaRPr lang="en-US"/>
          </a:p>
        </p:txBody>
      </p:sp>
      <p:sp>
        <p:nvSpPr>
          <p:cNvPr id="6" name="Footer Placeholder 5">
            <a:extLst>
              <a:ext uri="{FF2B5EF4-FFF2-40B4-BE49-F238E27FC236}">
                <a16:creationId xmlns:a16="http://schemas.microsoft.com/office/drawing/2014/main" id="{AA0DDE64-7BF9-54A7-C93E-7156C4354F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466E5F-B88E-EF33-A989-D3323CF7E738}"/>
              </a:ext>
            </a:extLst>
          </p:cNvPr>
          <p:cNvSpPr>
            <a:spLocks noGrp="1"/>
          </p:cNvSpPr>
          <p:nvPr>
            <p:ph type="sldNum" sz="quarter" idx="12"/>
          </p:nvPr>
        </p:nvSpPr>
        <p:spPr/>
        <p:txBody>
          <a:bodyPr/>
          <a:lstStyle/>
          <a:p>
            <a:fld id="{EB3BC746-FA76-4F87-8965-BC9CD58C17E0}" type="slidenum">
              <a:rPr lang="en-US" smtClean="0"/>
              <a:t>‹#›</a:t>
            </a:fld>
            <a:endParaRPr lang="en-US"/>
          </a:p>
        </p:txBody>
      </p:sp>
    </p:spTree>
    <p:extLst>
      <p:ext uri="{BB962C8B-B14F-4D97-AF65-F5344CB8AC3E}">
        <p14:creationId xmlns:p14="http://schemas.microsoft.com/office/powerpoint/2010/main" val="2785779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980C85-7ABE-8A67-57C1-B8937178C4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2ABD75-0708-175A-68B4-9005256E12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F77361-78F6-6A97-50BB-8C1534EC10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99CEE7-C594-48A4-9B28-24EF8B3456C3}" type="datetimeFigureOut">
              <a:rPr lang="en-US" smtClean="0"/>
              <a:t>3/15/2024</a:t>
            </a:fld>
            <a:endParaRPr lang="en-US"/>
          </a:p>
        </p:txBody>
      </p:sp>
      <p:sp>
        <p:nvSpPr>
          <p:cNvPr id="5" name="Footer Placeholder 4">
            <a:extLst>
              <a:ext uri="{FF2B5EF4-FFF2-40B4-BE49-F238E27FC236}">
                <a16:creationId xmlns:a16="http://schemas.microsoft.com/office/drawing/2014/main" id="{B65B4B51-6C9D-9FE1-EB78-7BB5FBB3ED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EAF8DF9-FBCE-72B8-64E8-8748819B61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3BC746-FA76-4F87-8965-BC9CD58C17E0}" type="slidenum">
              <a:rPr lang="en-US" smtClean="0"/>
              <a:t>‹#›</a:t>
            </a:fld>
            <a:endParaRPr lang="en-US"/>
          </a:p>
        </p:txBody>
      </p:sp>
    </p:spTree>
    <p:extLst>
      <p:ext uri="{BB962C8B-B14F-4D97-AF65-F5344CB8AC3E}">
        <p14:creationId xmlns:p14="http://schemas.microsoft.com/office/powerpoint/2010/main" val="3050186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CC3666-31F5-9FF6-64F9-7DDCAF8CF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6355"/>
            <a:ext cx="12192000" cy="7062408"/>
          </a:xfrm>
          <a:prstGeom prst="rect">
            <a:avLst/>
          </a:prstGeom>
        </p:spPr>
      </p:pic>
      <p:sp>
        <p:nvSpPr>
          <p:cNvPr id="2" name="Title 1">
            <a:extLst>
              <a:ext uri="{FF2B5EF4-FFF2-40B4-BE49-F238E27FC236}">
                <a16:creationId xmlns:a16="http://schemas.microsoft.com/office/drawing/2014/main" id="{2616C3EA-E74E-1DD6-E858-F068760890B1}"/>
              </a:ext>
            </a:extLst>
          </p:cNvPr>
          <p:cNvSpPr>
            <a:spLocks noGrp="1"/>
          </p:cNvSpPr>
          <p:nvPr>
            <p:ph type="ctrTitle"/>
          </p:nvPr>
        </p:nvSpPr>
        <p:spPr>
          <a:xfrm>
            <a:off x="590550" y="1309142"/>
            <a:ext cx="9144000" cy="2387600"/>
          </a:xfrm>
        </p:spPr>
        <p:txBody>
          <a:bodyPr>
            <a:noAutofit/>
          </a:bodyPr>
          <a:lstStyle/>
          <a:p>
            <a:pPr marL="0" marR="0" algn="l">
              <a:lnSpc>
                <a:spcPct val="107000"/>
              </a:lnSpc>
              <a:spcBef>
                <a:spcPts val="0"/>
              </a:spcBef>
              <a:spcAft>
                <a:spcPts val="800"/>
              </a:spcAft>
            </a:pPr>
            <a:r>
              <a:rPr lang="en-US" kern="1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User Manual </a:t>
            </a:r>
            <a:br>
              <a:rPr lang="en-US" kern="1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br>
            <a:r>
              <a:rPr lang="en-US" kern="1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for Encryption and Decryption Tool</a:t>
            </a:r>
            <a:endPar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0195343C-FBF6-3502-984D-74320008E1B6}"/>
              </a:ext>
            </a:extLst>
          </p:cNvPr>
          <p:cNvSpPr>
            <a:spLocks noGrp="1"/>
          </p:cNvSpPr>
          <p:nvPr>
            <p:ph type="subTitle" idx="1"/>
          </p:nvPr>
        </p:nvSpPr>
        <p:spPr>
          <a:xfrm>
            <a:off x="590550" y="4720977"/>
            <a:ext cx="9144000" cy="1655762"/>
          </a:xfrm>
        </p:spPr>
        <p:txBody>
          <a:bodyPr>
            <a:normAutofit/>
          </a:bodyPr>
          <a:lstStyle/>
          <a:p>
            <a:pPr algn="l"/>
            <a:endParaRPr lang="en-US" dirty="0">
              <a:solidFill>
                <a:schemeClr val="bg1"/>
              </a:solidFill>
            </a:endParaRPr>
          </a:p>
          <a:p>
            <a:pPr algn="l"/>
            <a:r>
              <a:rPr lang="en-US" dirty="0">
                <a:solidFill>
                  <a:schemeClr val="bg1"/>
                </a:solidFill>
              </a:rPr>
              <a:t>GESZER SHANE GUMAPAC</a:t>
            </a:r>
          </a:p>
          <a:p>
            <a:pPr algn="l"/>
            <a:r>
              <a:rPr lang="en-US" dirty="0">
                <a:solidFill>
                  <a:schemeClr val="bg1"/>
                </a:solidFill>
              </a:rPr>
              <a:t>ZUJI AKIRO OMO</a:t>
            </a:r>
          </a:p>
        </p:txBody>
      </p:sp>
    </p:spTree>
    <p:extLst>
      <p:ext uri="{BB962C8B-B14F-4D97-AF65-F5344CB8AC3E}">
        <p14:creationId xmlns:p14="http://schemas.microsoft.com/office/powerpoint/2010/main" val="3591899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CC3666-31F5-9FF6-64F9-7DDCAF8CF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6355"/>
            <a:ext cx="12192000" cy="7062408"/>
          </a:xfrm>
          <a:prstGeom prst="rect">
            <a:avLst/>
          </a:prstGeom>
        </p:spPr>
      </p:pic>
      <p:sp>
        <p:nvSpPr>
          <p:cNvPr id="2" name="Title 1">
            <a:extLst>
              <a:ext uri="{FF2B5EF4-FFF2-40B4-BE49-F238E27FC236}">
                <a16:creationId xmlns:a16="http://schemas.microsoft.com/office/drawing/2014/main" id="{2616C3EA-E74E-1DD6-E858-F068760890B1}"/>
              </a:ext>
            </a:extLst>
          </p:cNvPr>
          <p:cNvSpPr>
            <a:spLocks noGrp="1"/>
          </p:cNvSpPr>
          <p:nvPr>
            <p:ph type="ctrTitle"/>
          </p:nvPr>
        </p:nvSpPr>
        <p:spPr>
          <a:xfrm>
            <a:off x="514350" y="3092450"/>
            <a:ext cx="6019800" cy="2387600"/>
          </a:xfrm>
        </p:spPr>
        <p:txBody>
          <a:bodyPr>
            <a:noAutofit/>
          </a:bodyPr>
          <a:lstStyle/>
          <a:p>
            <a:pPr marL="0" marR="0" algn="l">
              <a:lnSpc>
                <a:spcPct val="107000"/>
              </a:lnSpc>
              <a:spcBef>
                <a:spcPts val="0"/>
              </a:spcBef>
              <a:spcAft>
                <a:spcPts val="800"/>
              </a:spcAft>
            </a:pPr>
            <a:r>
              <a:rPr lang="en-US" sz="2800" kern="1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 </a:t>
            </a:r>
            <a:br>
              <a:rPr lang="en-US" sz="2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r>
              <a:rPr lang="en-US" sz="2800" b="1" kern="1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Introduction</a:t>
            </a:r>
            <a:r>
              <a:rPr lang="en-US" sz="2800" kern="1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  </a:t>
            </a:r>
            <a:br>
              <a:rPr lang="en-US" sz="2800" kern="1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br>
            <a:br>
              <a:rPr lang="en-US" sz="2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r>
              <a:rPr lang="en-US" sz="2800" kern="1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The Encryption and Decryption Tool is designed to secure your data by encrypting it using various algorithms and decrypting it when needed. This user manual will guide you through the process.</a:t>
            </a:r>
            <a:br>
              <a:rPr lang="en-US" sz="2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endParaRPr lang="en-US" sz="2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5571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FE2A931-16A4-B6AF-E124-9F1663E62741}"/>
              </a:ext>
            </a:extLst>
          </p:cNvPr>
          <p:cNvSpPr txBox="1"/>
          <p:nvPr/>
        </p:nvSpPr>
        <p:spPr>
          <a:xfrm>
            <a:off x="518620" y="495298"/>
            <a:ext cx="7901480" cy="772712"/>
          </a:xfrm>
          <a:prstGeom prst="rect">
            <a:avLst/>
          </a:prstGeom>
          <a:noFill/>
        </p:spPr>
        <p:txBody>
          <a:bodyPr wrap="square" rtlCol="0">
            <a:spAutoFit/>
          </a:bodyPr>
          <a:lstStyle/>
          <a:p>
            <a:pPr marL="0" marR="0">
              <a:lnSpc>
                <a:spcPct val="107000"/>
              </a:lnSpc>
              <a:spcBef>
                <a:spcPts val="0"/>
              </a:spcBef>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Software Interface: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Consist of option for text encryption and decryption.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09C7B6A6-457A-2D84-E749-77FD8F85B5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620" y="1335870"/>
            <a:ext cx="9825403" cy="4572000"/>
          </a:xfrm>
          <a:prstGeom prst="rect">
            <a:avLst/>
          </a:prstGeom>
        </p:spPr>
      </p:pic>
    </p:spTree>
    <p:extLst>
      <p:ext uri="{BB962C8B-B14F-4D97-AF65-F5344CB8AC3E}">
        <p14:creationId xmlns:p14="http://schemas.microsoft.com/office/powerpoint/2010/main" val="346195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99F0C35-3A48-0515-0D51-216386C1CA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7657" y="1588152"/>
            <a:ext cx="8316686" cy="4775970"/>
          </a:xfrm>
        </p:spPr>
      </p:pic>
      <p:sp>
        <p:nvSpPr>
          <p:cNvPr id="2" name="Title 1">
            <a:extLst>
              <a:ext uri="{FF2B5EF4-FFF2-40B4-BE49-F238E27FC236}">
                <a16:creationId xmlns:a16="http://schemas.microsoft.com/office/drawing/2014/main" id="{3493E418-AE65-5EFD-ADB9-7377A253D156}"/>
              </a:ext>
            </a:extLst>
          </p:cNvPr>
          <p:cNvSpPr>
            <a:spLocks noGrp="1"/>
          </p:cNvSpPr>
          <p:nvPr>
            <p:ph type="title"/>
          </p:nvPr>
        </p:nvSpPr>
        <p:spPr>
          <a:xfrm>
            <a:off x="866409" y="493878"/>
            <a:ext cx="10459181" cy="1325563"/>
          </a:xfrm>
        </p:spPr>
        <p:txBody>
          <a:bodyPr>
            <a:normAutofit/>
          </a:bodyPr>
          <a:lstStyle/>
          <a:p>
            <a:pPr algn="ctr"/>
            <a:r>
              <a:rPr lang="en-US" sz="6600" b="1" dirty="0">
                <a:solidFill>
                  <a:schemeClr val="bg1"/>
                </a:solidFill>
                <a:effectLst/>
                <a:highlight>
                  <a:srgbClr val="008000"/>
                </a:highlight>
                <a:latin typeface="Arial" panose="020B0604020202020204" pitchFamily="34" charset="0"/>
                <a:ea typeface="Calibri" panose="020F0502020204030204" pitchFamily="34" charset="0"/>
              </a:rPr>
              <a:t>How to use the software?      </a:t>
            </a:r>
            <a:endParaRPr lang="en-US" sz="16600" dirty="0">
              <a:solidFill>
                <a:schemeClr val="bg1"/>
              </a:solidFill>
              <a:highlight>
                <a:srgbClr val="008000"/>
              </a:highlight>
            </a:endParaRPr>
          </a:p>
        </p:txBody>
      </p:sp>
    </p:spTree>
    <p:extLst>
      <p:ext uri="{BB962C8B-B14F-4D97-AF65-F5344CB8AC3E}">
        <p14:creationId xmlns:p14="http://schemas.microsoft.com/office/powerpoint/2010/main" val="741140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F39ADE3-EE93-5439-D632-65828AC93F6B}"/>
              </a:ext>
            </a:extLst>
          </p:cNvPr>
          <p:cNvPicPr>
            <a:picLocks noChangeAspect="1"/>
          </p:cNvPicPr>
          <p:nvPr/>
        </p:nvPicPr>
        <p:blipFill>
          <a:blip r:embed="rId2"/>
          <a:stretch>
            <a:fillRect/>
          </a:stretch>
        </p:blipFill>
        <p:spPr>
          <a:xfrm>
            <a:off x="518620" y="1363260"/>
            <a:ext cx="9933040" cy="4572000"/>
          </a:xfrm>
          <a:prstGeom prst="rect">
            <a:avLst/>
          </a:prstGeom>
        </p:spPr>
      </p:pic>
      <p:sp>
        <p:nvSpPr>
          <p:cNvPr id="10" name="TextBox 9">
            <a:extLst>
              <a:ext uri="{FF2B5EF4-FFF2-40B4-BE49-F238E27FC236}">
                <a16:creationId xmlns:a16="http://schemas.microsoft.com/office/drawing/2014/main" id="{6FE2A931-16A4-B6AF-E124-9F1663E62741}"/>
              </a:ext>
            </a:extLst>
          </p:cNvPr>
          <p:cNvSpPr txBox="1"/>
          <p:nvPr/>
        </p:nvSpPr>
        <p:spPr>
          <a:xfrm>
            <a:off x="518620" y="495298"/>
            <a:ext cx="7901480" cy="772712"/>
          </a:xfrm>
          <a:prstGeom prst="rect">
            <a:avLst/>
          </a:prstGeom>
          <a:noFill/>
        </p:spPr>
        <p:txBody>
          <a:bodyPr wrap="square" rtlCol="0">
            <a:spAutoFit/>
          </a:bodyPr>
          <a:lstStyle/>
          <a:p>
            <a:pPr marL="0" marR="0">
              <a:lnSpc>
                <a:spcPct val="107000"/>
              </a:lnSpc>
              <a:spcBef>
                <a:spcPts val="0"/>
              </a:spcBef>
              <a:spcAft>
                <a:spcPts val="800"/>
              </a:spcAft>
            </a:pPr>
            <a:r>
              <a:rPr lang="en-US" sz="1800" b="1" dirty="0">
                <a:effectLst/>
                <a:latin typeface="Arial" panose="020B0604020202020204" pitchFamily="34" charset="0"/>
                <a:ea typeface="Calibri" panose="020F0502020204030204" pitchFamily="34" charset="0"/>
              </a:rPr>
              <a:t>Type of Encryption</a:t>
            </a:r>
            <a:r>
              <a:rPr lang="en-US" sz="1800" dirty="0">
                <a:effectLst/>
                <a:latin typeface="Arial" panose="020B0604020202020204" pitchFamily="34" charset="0"/>
                <a:ea typeface="Calibri" panose="020F0502020204030204" pitchFamily="34" charset="0"/>
              </a:rPr>
              <a:t>: </a:t>
            </a:r>
          </a:p>
          <a:p>
            <a:pPr marL="0" marR="0">
              <a:lnSpc>
                <a:spcPct val="107000"/>
              </a:lnSpc>
              <a:spcBef>
                <a:spcPts val="0"/>
              </a:spcBef>
              <a:spcAft>
                <a:spcPts val="800"/>
              </a:spcAft>
            </a:pPr>
            <a:r>
              <a:rPr lang="en-US" sz="1800" dirty="0">
                <a:effectLst/>
                <a:latin typeface="Arial" panose="020B0604020202020204" pitchFamily="34" charset="0"/>
                <a:ea typeface="Calibri" panose="020F0502020204030204" pitchFamily="34" charset="0"/>
              </a:rPr>
              <a:t>Choose the type of encryption you want to use for securing your data.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85EA8263-60EC-0595-3D25-30448EF9A4B9}"/>
              </a:ext>
            </a:extLst>
          </p:cNvPr>
          <p:cNvSpPr/>
          <p:nvPr/>
        </p:nvSpPr>
        <p:spPr>
          <a:xfrm>
            <a:off x="671020" y="2019300"/>
            <a:ext cx="2686050" cy="116205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Tree>
    <p:extLst>
      <p:ext uri="{BB962C8B-B14F-4D97-AF65-F5344CB8AC3E}">
        <p14:creationId xmlns:p14="http://schemas.microsoft.com/office/powerpoint/2010/main" val="3734792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FE2A931-16A4-B6AF-E124-9F1663E62741}"/>
              </a:ext>
            </a:extLst>
          </p:cNvPr>
          <p:cNvSpPr txBox="1"/>
          <p:nvPr/>
        </p:nvSpPr>
        <p:spPr>
          <a:xfrm>
            <a:off x="518620" y="190498"/>
            <a:ext cx="7901480" cy="1661802"/>
          </a:xfrm>
          <a:prstGeom prst="rect">
            <a:avLst/>
          </a:prstGeom>
          <a:noFill/>
        </p:spPr>
        <p:txBody>
          <a:bodyPr wrap="square" rtlCol="0">
            <a:spAutoFit/>
          </a:bodyPr>
          <a:lstStyle/>
          <a:p>
            <a:pPr marL="0" marR="0">
              <a:lnSpc>
                <a:spcPct val="107000"/>
              </a:lnSpc>
              <a:spcBef>
                <a:spcPts val="0"/>
              </a:spcBef>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Text Encryption: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Enter Plain Text to be Encrypted: Input the text that you wish to encrypt into the designated text field.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Click on the “Encrypt” button to initiate the encryption process.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Output: The encrypted data will be displayed in the output field.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ABFC76C8-78FE-01AE-5131-59414611B30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58458" y="2004700"/>
            <a:ext cx="9798193" cy="4572000"/>
          </a:xfrm>
          <a:prstGeom prst="rect">
            <a:avLst/>
          </a:prstGeom>
        </p:spPr>
      </p:pic>
      <p:sp>
        <p:nvSpPr>
          <p:cNvPr id="6" name="TextBox 5">
            <a:extLst>
              <a:ext uri="{FF2B5EF4-FFF2-40B4-BE49-F238E27FC236}">
                <a16:creationId xmlns:a16="http://schemas.microsoft.com/office/drawing/2014/main" id="{A3F35935-D0AC-6CF4-B8B2-D6133DDDD59B}"/>
              </a:ext>
            </a:extLst>
          </p:cNvPr>
          <p:cNvSpPr txBox="1"/>
          <p:nvPr/>
        </p:nvSpPr>
        <p:spPr>
          <a:xfrm>
            <a:off x="5638800" y="2971800"/>
            <a:ext cx="914400" cy="914400"/>
          </a:xfrm>
          <a:prstGeom prst="rect">
            <a:avLst/>
          </a:prstGeom>
          <a:noFill/>
        </p:spPr>
        <p:txBody>
          <a:bodyPr wrap="square" rtlCol="0">
            <a:spAutoFit/>
          </a:bodyPr>
          <a:lstStyle/>
          <a:p>
            <a:endParaRPr lang="en-US" dirty="0"/>
          </a:p>
        </p:txBody>
      </p:sp>
      <p:sp>
        <p:nvSpPr>
          <p:cNvPr id="7" name="Oval 6">
            <a:extLst>
              <a:ext uri="{FF2B5EF4-FFF2-40B4-BE49-F238E27FC236}">
                <a16:creationId xmlns:a16="http://schemas.microsoft.com/office/drawing/2014/main" id="{30823C0F-C424-B6EF-EC3E-A3B4DA8AA698}"/>
              </a:ext>
            </a:extLst>
          </p:cNvPr>
          <p:cNvSpPr/>
          <p:nvPr/>
        </p:nvSpPr>
        <p:spPr>
          <a:xfrm>
            <a:off x="3950970" y="3886200"/>
            <a:ext cx="415290" cy="377190"/>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latin typeface="Impact" panose="020B0806030902050204" pitchFamily="34" charset="0"/>
              </a:rPr>
              <a:t>1</a:t>
            </a:r>
          </a:p>
        </p:txBody>
      </p:sp>
      <p:sp>
        <p:nvSpPr>
          <p:cNvPr id="8" name="Oval 7">
            <a:extLst>
              <a:ext uri="{FF2B5EF4-FFF2-40B4-BE49-F238E27FC236}">
                <a16:creationId xmlns:a16="http://schemas.microsoft.com/office/drawing/2014/main" id="{1A77821D-4375-7FD1-955D-317AB85810F0}"/>
              </a:ext>
            </a:extLst>
          </p:cNvPr>
          <p:cNvSpPr/>
          <p:nvPr/>
        </p:nvSpPr>
        <p:spPr>
          <a:xfrm>
            <a:off x="3950970" y="4854260"/>
            <a:ext cx="415290" cy="377190"/>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latin typeface="Impact" panose="020B0806030902050204" pitchFamily="34" charset="0"/>
              </a:rPr>
              <a:t>2</a:t>
            </a:r>
          </a:p>
        </p:txBody>
      </p:sp>
      <p:sp>
        <p:nvSpPr>
          <p:cNvPr id="11" name="Oval 10">
            <a:extLst>
              <a:ext uri="{FF2B5EF4-FFF2-40B4-BE49-F238E27FC236}">
                <a16:creationId xmlns:a16="http://schemas.microsoft.com/office/drawing/2014/main" id="{32838ED0-5EDB-0568-C6F1-6383DF71F759}"/>
              </a:ext>
            </a:extLst>
          </p:cNvPr>
          <p:cNvSpPr/>
          <p:nvPr/>
        </p:nvSpPr>
        <p:spPr>
          <a:xfrm>
            <a:off x="3950970" y="5715480"/>
            <a:ext cx="415290" cy="377190"/>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latin typeface="Impact" panose="020B0806030902050204" pitchFamily="34" charset="0"/>
              </a:rPr>
              <a:t>3</a:t>
            </a:r>
          </a:p>
        </p:txBody>
      </p:sp>
    </p:spTree>
    <p:extLst>
      <p:ext uri="{BB962C8B-B14F-4D97-AF65-F5344CB8AC3E}">
        <p14:creationId xmlns:p14="http://schemas.microsoft.com/office/powerpoint/2010/main" val="1645703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FE2A931-16A4-B6AF-E124-9F1663E62741}"/>
              </a:ext>
            </a:extLst>
          </p:cNvPr>
          <p:cNvSpPr txBox="1"/>
          <p:nvPr/>
        </p:nvSpPr>
        <p:spPr>
          <a:xfrm>
            <a:off x="518620" y="190498"/>
            <a:ext cx="7901480" cy="1661802"/>
          </a:xfrm>
          <a:prstGeom prst="rect">
            <a:avLst/>
          </a:prstGeom>
          <a:noFill/>
        </p:spPr>
        <p:txBody>
          <a:bodyPr wrap="square" rtlCol="0">
            <a:spAutoFit/>
          </a:bodyPr>
          <a:lstStyle/>
          <a:p>
            <a:pPr marL="0" marR="0">
              <a:lnSpc>
                <a:spcPct val="107000"/>
              </a:lnSpc>
              <a:spcBef>
                <a:spcPts val="0"/>
              </a:spcBef>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Text Decryption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Enter Encrypted Text: Input the encrypted text that you want to decrypt into the designated text field.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Click on the “Decrypt” button to begin the decryption process.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Output: The decrypted data will be displayed in the output field.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ABFC76C8-78FE-01AE-5131-59414611B30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18620" y="2021659"/>
            <a:ext cx="9877869" cy="4538082"/>
          </a:xfrm>
          <a:prstGeom prst="rect">
            <a:avLst/>
          </a:prstGeom>
        </p:spPr>
      </p:pic>
      <p:sp>
        <p:nvSpPr>
          <p:cNvPr id="6" name="TextBox 5">
            <a:extLst>
              <a:ext uri="{FF2B5EF4-FFF2-40B4-BE49-F238E27FC236}">
                <a16:creationId xmlns:a16="http://schemas.microsoft.com/office/drawing/2014/main" id="{A3F35935-D0AC-6CF4-B8B2-D6133DDDD59B}"/>
              </a:ext>
            </a:extLst>
          </p:cNvPr>
          <p:cNvSpPr txBox="1"/>
          <p:nvPr/>
        </p:nvSpPr>
        <p:spPr>
          <a:xfrm>
            <a:off x="5638800" y="2971800"/>
            <a:ext cx="914400" cy="914400"/>
          </a:xfrm>
          <a:prstGeom prst="rect">
            <a:avLst/>
          </a:prstGeom>
          <a:noFill/>
        </p:spPr>
        <p:txBody>
          <a:bodyPr wrap="square" rtlCol="0">
            <a:spAutoFit/>
          </a:bodyPr>
          <a:lstStyle/>
          <a:p>
            <a:endParaRPr lang="en-US" dirty="0"/>
          </a:p>
        </p:txBody>
      </p:sp>
      <p:sp>
        <p:nvSpPr>
          <p:cNvPr id="7" name="Oval 6">
            <a:extLst>
              <a:ext uri="{FF2B5EF4-FFF2-40B4-BE49-F238E27FC236}">
                <a16:creationId xmlns:a16="http://schemas.microsoft.com/office/drawing/2014/main" id="{30823C0F-C424-B6EF-EC3E-A3B4DA8AA698}"/>
              </a:ext>
            </a:extLst>
          </p:cNvPr>
          <p:cNvSpPr/>
          <p:nvPr/>
        </p:nvSpPr>
        <p:spPr>
          <a:xfrm>
            <a:off x="10173808" y="4095750"/>
            <a:ext cx="415290" cy="377190"/>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latin typeface="Impact" panose="020B0806030902050204" pitchFamily="34" charset="0"/>
              </a:rPr>
              <a:t>1</a:t>
            </a:r>
          </a:p>
        </p:txBody>
      </p:sp>
      <p:sp>
        <p:nvSpPr>
          <p:cNvPr id="8" name="Oval 7">
            <a:extLst>
              <a:ext uri="{FF2B5EF4-FFF2-40B4-BE49-F238E27FC236}">
                <a16:creationId xmlns:a16="http://schemas.microsoft.com/office/drawing/2014/main" id="{1A77821D-4375-7FD1-955D-317AB85810F0}"/>
              </a:ext>
            </a:extLst>
          </p:cNvPr>
          <p:cNvSpPr/>
          <p:nvPr/>
        </p:nvSpPr>
        <p:spPr>
          <a:xfrm>
            <a:off x="10173808" y="5063810"/>
            <a:ext cx="415290" cy="377190"/>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latin typeface="Impact" panose="020B0806030902050204" pitchFamily="34" charset="0"/>
              </a:rPr>
              <a:t>2</a:t>
            </a:r>
          </a:p>
        </p:txBody>
      </p:sp>
      <p:sp>
        <p:nvSpPr>
          <p:cNvPr id="11" name="Oval 10">
            <a:extLst>
              <a:ext uri="{FF2B5EF4-FFF2-40B4-BE49-F238E27FC236}">
                <a16:creationId xmlns:a16="http://schemas.microsoft.com/office/drawing/2014/main" id="{32838ED0-5EDB-0568-C6F1-6383DF71F759}"/>
              </a:ext>
            </a:extLst>
          </p:cNvPr>
          <p:cNvSpPr/>
          <p:nvPr/>
        </p:nvSpPr>
        <p:spPr>
          <a:xfrm>
            <a:off x="10173808" y="5925030"/>
            <a:ext cx="415290" cy="377190"/>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latin typeface="Impact" panose="020B0806030902050204" pitchFamily="34" charset="0"/>
              </a:rPr>
              <a:t>3</a:t>
            </a:r>
          </a:p>
        </p:txBody>
      </p:sp>
    </p:spTree>
    <p:extLst>
      <p:ext uri="{BB962C8B-B14F-4D97-AF65-F5344CB8AC3E}">
        <p14:creationId xmlns:p14="http://schemas.microsoft.com/office/powerpoint/2010/main" val="3659383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C3474-50F2-5A09-75D1-FC51A31B2FCE}"/>
              </a:ext>
            </a:extLst>
          </p:cNvPr>
          <p:cNvSpPr>
            <a:spLocks noGrp="1"/>
          </p:cNvSpPr>
          <p:nvPr>
            <p:ph type="title"/>
          </p:nvPr>
        </p:nvSpPr>
        <p:spPr>
          <a:xfrm>
            <a:off x="780144" y="859673"/>
            <a:ext cx="10515600" cy="549275"/>
          </a:xfrm>
        </p:spPr>
        <p:txBody>
          <a:bodyPr/>
          <a:lstStyle/>
          <a:p>
            <a:pPr marL="0" marR="0">
              <a:lnSpc>
                <a:spcPct val="107000"/>
              </a:lnSpc>
              <a:spcBef>
                <a:spcPts val="0"/>
              </a:spcBef>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Clear All:  </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Clicking on this option will clear all text fields, allowing you to start fresh.</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86543068-8AA5-96DA-5107-FC603C254679}"/>
              </a:ext>
            </a:extLst>
          </p:cNvPr>
          <p:cNvPicPr>
            <a:picLocks noChangeAspect="1"/>
          </p:cNvPicPr>
          <p:nvPr/>
        </p:nvPicPr>
        <p:blipFill>
          <a:blip r:embed="rId2"/>
          <a:stretch>
            <a:fillRect/>
          </a:stretch>
        </p:blipFill>
        <p:spPr>
          <a:xfrm>
            <a:off x="780144" y="1554493"/>
            <a:ext cx="10377714" cy="1680730"/>
          </a:xfrm>
          <a:prstGeom prst="rect">
            <a:avLst/>
          </a:prstGeom>
        </p:spPr>
      </p:pic>
      <p:sp>
        <p:nvSpPr>
          <p:cNvPr id="6" name="Oval 5">
            <a:extLst>
              <a:ext uri="{FF2B5EF4-FFF2-40B4-BE49-F238E27FC236}">
                <a16:creationId xmlns:a16="http://schemas.microsoft.com/office/drawing/2014/main" id="{DA855BFE-DBDA-94A9-1594-A029934F4379}"/>
              </a:ext>
            </a:extLst>
          </p:cNvPr>
          <p:cNvSpPr/>
          <p:nvPr/>
        </p:nvSpPr>
        <p:spPr>
          <a:xfrm>
            <a:off x="9924145" y="2017487"/>
            <a:ext cx="1190171" cy="1063171"/>
          </a:xfrm>
          <a:prstGeom prst="ellipse">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Tree>
    <p:extLst>
      <p:ext uri="{BB962C8B-B14F-4D97-AF65-F5344CB8AC3E}">
        <p14:creationId xmlns:p14="http://schemas.microsoft.com/office/powerpoint/2010/main" val="4152439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B21B448-EFDE-AD63-6895-AAB7F71E7C3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8532"/>
          <a:stretch/>
        </p:blipFill>
        <p:spPr>
          <a:xfrm>
            <a:off x="1430593" y="-1179752"/>
            <a:ext cx="9330813" cy="9217503"/>
          </a:xfrm>
        </p:spPr>
      </p:pic>
    </p:spTree>
    <p:extLst>
      <p:ext uri="{BB962C8B-B14F-4D97-AF65-F5344CB8AC3E}">
        <p14:creationId xmlns:p14="http://schemas.microsoft.com/office/powerpoint/2010/main" val="41421579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213</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Impact</vt:lpstr>
      <vt:lpstr>Office Theme</vt:lpstr>
      <vt:lpstr>User Manual  for Encryption and Decryption Tool</vt:lpstr>
      <vt:lpstr>  Introduction:    The Encryption and Decryption Tool is designed to secure your data by encrypting it using various algorithms and decrypting it when needed. This user manual will guide you through the process. </vt:lpstr>
      <vt:lpstr>PowerPoint Presentation</vt:lpstr>
      <vt:lpstr>How to use the software?      </vt:lpstr>
      <vt:lpstr>PowerPoint Presentation</vt:lpstr>
      <vt:lpstr>PowerPoint Presentation</vt:lpstr>
      <vt:lpstr>PowerPoint Presentation</vt:lpstr>
      <vt:lpstr>Clear All:  Clicking on this option will clear all text fields, allowing you to start fresh.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Manual  for Encryption and Decryption Tool</dc:title>
  <dc:creator>Geszer Gumapac</dc:creator>
  <cp:lastModifiedBy>Geszer Gumapac</cp:lastModifiedBy>
  <cp:revision>1</cp:revision>
  <dcterms:created xsi:type="dcterms:W3CDTF">2024-03-15T06:32:39Z</dcterms:created>
  <dcterms:modified xsi:type="dcterms:W3CDTF">2024-03-15T07:22:03Z</dcterms:modified>
</cp:coreProperties>
</file>