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1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E96A-5F39-4A5A-9964-D96F689CBE9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D0D0-2505-4B4F-9C91-CABA03400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3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E96A-5F39-4A5A-9964-D96F689CBE9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D0D0-2505-4B4F-9C91-CABA03400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2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E96A-5F39-4A5A-9964-D96F689CBE9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D0D0-2505-4B4F-9C91-CABA03400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4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B315-B1EF-492B-BD4E-E32BADED8AC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88A6-0B28-4858-AA3B-4F3644D00A5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57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B315-B1EF-492B-BD4E-E32BADED8AC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88A6-0B28-4858-AA3B-4F3644D00A5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14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B315-B1EF-492B-BD4E-E32BADED8AC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88A6-0B28-4858-AA3B-4F3644D00A5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10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B315-B1EF-492B-BD4E-E32BADED8AC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88A6-0B28-4858-AA3B-4F3644D00A5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0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B315-B1EF-492B-BD4E-E32BADED8AC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88A6-0B28-4858-AA3B-4F3644D00A5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833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B315-B1EF-492B-BD4E-E32BADED8AC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88A6-0B28-4858-AA3B-4F3644D00A5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823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B315-B1EF-492B-BD4E-E32BADED8AC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88A6-0B28-4858-AA3B-4F3644D00A5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643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B315-B1EF-492B-BD4E-E32BADED8AC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88A6-0B28-4858-AA3B-4F3644D00A5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E96A-5F39-4A5A-9964-D96F689CBE9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D0D0-2505-4B4F-9C91-CABA03400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642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B315-B1EF-492B-BD4E-E32BADED8AC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88A6-0B28-4858-AA3B-4F3644D00A5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03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B315-B1EF-492B-BD4E-E32BADED8AC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88A6-0B28-4858-AA3B-4F3644D00A5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23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B315-B1EF-492B-BD4E-E32BADED8AC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88A6-0B28-4858-AA3B-4F3644D00A5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6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E96A-5F39-4A5A-9964-D96F689CBE9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D0D0-2505-4B4F-9C91-CABA03400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E96A-5F39-4A5A-9964-D96F689CBE9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D0D0-2505-4B4F-9C91-CABA03400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0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E96A-5F39-4A5A-9964-D96F689CBE9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D0D0-2505-4B4F-9C91-CABA03400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04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E96A-5F39-4A5A-9964-D96F689CBE9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D0D0-2505-4B4F-9C91-CABA03400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6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E96A-5F39-4A5A-9964-D96F689CBE9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D0D0-2505-4B4F-9C91-CABA03400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51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E96A-5F39-4A5A-9964-D96F689CBE9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D0D0-2505-4B4F-9C91-CABA03400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1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E96A-5F39-4A5A-9964-D96F689CBE9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D0D0-2505-4B4F-9C91-CABA03400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5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E96A-5F39-4A5A-9964-D96F689CBE96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CD0D0-2505-4B4F-9C91-CABA03400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7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6B315-B1EF-492B-BD4E-E32BADED8AC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D88A6-0B28-4858-AA3B-4F3644D00A5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95670" y="2958727"/>
            <a:ext cx="5000660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flipV="1">
            <a:off x="8239140" y="3239418"/>
            <a:ext cx="214314" cy="1080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95670" y="3601669"/>
            <a:ext cx="5000660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95670" y="4316049"/>
            <a:ext cx="5000660" cy="571504"/>
          </a:xfrm>
          <a:prstGeom prst="rect">
            <a:avLst/>
          </a:prstGeom>
          <a:solidFill>
            <a:srgbClr val="2A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로그인</a:t>
            </a:r>
            <a:endParaRPr lang="ko-KR" altLang="en-US" sz="16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36110" y="4958993"/>
            <a:ext cx="1512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자동로그인하기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608733" y="4998180"/>
            <a:ext cx="21431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 panose="020B0503020000020004" pitchFamily="50" charset="-127"/>
              </a:rPr>
              <a:t>∨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348968" y="4471961"/>
            <a:ext cx="285752" cy="285752"/>
            <a:chOff x="1434862" y="928670"/>
            <a:chExt cx="571504" cy="571504"/>
          </a:xfrm>
        </p:grpSpPr>
        <p:sp>
          <p:nvSpPr>
            <p:cNvPr id="13" name="도넛 12"/>
            <p:cNvSpPr/>
            <p:nvPr/>
          </p:nvSpPr>
          <p:spPr>
            <a:xfrm>
              <a:off x="1434862" y="928670"/>
              <a:ext cx="571504" cy="571504"/>
            </a:xfrm>
            <a:prstGeom prst="donut">
              <a:avLst>
                <a:gd name="adj" fmla="val 1075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4" name="막힌 원호 13"/>
            <p:cNvSpPr/>
            <p:nvPr/>
          </p:nvSpPr>
          <p:spPr>
            <a:xfrm>
              <a:off x="1434862" y="928670"/>
              <a:ext cx="571504" cy="571504"/>
            </a:xfrm>
            <a:prstGeom prst="blockArc">
              <a:avLst>
                <a:gd name="adj1" fmla="val 17184797"/>
                <a:gd name="adj2" fmla="val 21397268"/>
                <a:gd name="adj3" fmla="val 112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타원형 설명선 14"/>
          <p:cNvSpPr/>
          <p:nvPr/>
        </p:nvSpPr>
        <p:spPr>
          <a:xfrm>
            <a:off x="5381620" y="1292444"/>
            <a:ext cx="1722492" cy="1212124"/>
          </a:xfrm>
          <a:prstGeom prst="wedgeEllipseCallout">
            <a:avLst>
              <a:gd name="adj1" fmla="val -33698"/>
              <a:gd name="adj2" fmla="val 68037"/>
            </a:avLst>
          </a:prstGeom>
          <a:solidFill>
            <a:srgbClr val="2A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EC42"/>
                </a:solidFill>
                <a:latin typeface="맑은 고딕"/>
                <a:ea typeface="맑은 고딕" panose="020B0503020000020004" pitchFamily="50" charset="-127"/>
              </a:rPr>
              <a:t>SSAFY</a:t>
            </a:r>
          </a:p>
          <a:p>
            <a:pPr algn="ctr"/>
            <a:r>
              <a:rPr lang="en-US" altLang="ko-KR" sz="2400" b="1" dirty="0">
                <a:solidFill>
                  <a:srgbClr val="FFEC42"/>
                </a:solidFill>
                <a:latin typeface="맑은 고딕"/>
                <a:ea typeface="맑은 고딕" panose="020B0503020000020004" pitchFamily="50" charset="-127"/>
              </a:rPr>
              <a:t>TALK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47729" y="3059813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SSAFY 5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기 광주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75983" y="374892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●●●●●●●●●</a:t>
            </a:r>
          </a:p>
        </p:txBody>
      </p:sp>
    </p:spTree>
    <p:extLst>
      <p:ext uri="{BB962C8B-B14F-4D97-AF65-F5344CB8AC3E}">
        <p14:creationId xmlns:p14="http://schemas.microsoft.com/office/powerpoint/2010/main" val="395167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8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15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15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5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3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56707"/>
            <a:ext cx="12192000" cy="580544"/>
          </a:xfrm>
          <a:prstGeom prst="rect">
            <a:avLst/>
          </a:prstGeom>
          <a:solidFill>
            <a:srgbClr val="B2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3075" name="Picture 3" descr="C:\Users\user\Desktop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2" y="2274498"/>
            <a:ext cx="554937" cy="54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0" y="0"/>
            <a:ext cx="12192000" cy="1214422"/>
          </a:xfrm>
          <a:prstGeom prst="rect">
            <a:avLst/>
          </a:prstGeom>
          <a:solidFill>
            <a:srgbClr val="423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07" y="71414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SSAFY talk</a:t>
            </a:r>
          </a:p>
        </p:txBody>
      </p:sp>
      <p:sp>
        <p:nvSpPr>
          <p:cNvPr id="27" name="타원형 설명선 26"/>
          <p:cNvSpPr/>
          <p:nvPr/>
        </p:nvSpPr>
        <p:spPr>
          <a:xfrm>
            <a:off x="1071538" y="705687"/>
            <a:ext cx="357190" cy="332982"/>
          </a:xfrm>
          <a:prstGeom prst="wedgeEllipseCallout">
            <a:avLst>
              <a:gd name="adj1" fmla="val -37290"/>
              <a:gd name="adj2" fmla="val 62500"/>
            </a:avLst>
          </a:prstGeom>
          <a:solidFill>
            <a:srgbClr val="B3A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61098" y="748923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B3AFB1"/>
                </a:solidFill>
                <a:latin typeface="맑은 고딕"/>
                <a:ea typeface="맑은 고딕" panose="020B0503020000020004" pitchFamily="50" charset="-127"/>
              </a:rPr>
              <a:t>● ● ●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88155" y="1357298"/>
            <a:ext cx="11707357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31032" y="1429144"/>
            <a:ext cx="214314" cy="214314"/>
            <a:chOff x="7178630" y="1474456"/>
            <a:chExt cx="214314" cy="214314"/>
          </a:xfrm>
        </p:grpSpPr>
        <p:sp>
          <p:nvSpPr>
            <p:cNvPr id="47" name="타원 46"/>
            <p:cNvSpPr/>
            <p:nvPr/>
          </p:nvSpPr>
          <p:spPr>
            <a:xfrm>
              <a:off x="7178630" y="1474456"/>
              <a:ext cx="142876" cy="1428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7303218" y="1600758"/>
              <a:ext cx="89726" cy="880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642910" y="1428736"/>
            <a:ext cx="821537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 panose="020B0503020000020004" pitchFamily="50" charset="-127"/>
              </a:rPr>
              <a:t>SSAFY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4283" y="178592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 panose="020B0503020000020004" pitchFamily="50" charset="-127"/>
              </a:rPr>
              <a:t>내 프로필</a:t>
            </a:r>
          </a:p>
        </p:txBody>
      </p:sp>
      <p:cxnSp>
        <p:nvCxnSpPr>
          <p:cNvPr id="77" name="직선 연결선 76"/>
          <p:cNvCxnSpPr/>
          <p:nvPr/>
        </p:nvCxnSpPr>
        <p:spPr>
          <a:xfrm>
            <a:off x="214282" y="2143116"/>
            <a:ext cx="11614729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745596" y="235743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차범희</a:t>
            </a:r>
          </a:p>
        </p:txBody>
      </p:sp>
      <p:sp>
        <p:nvSpPr>
          <p:cNvPr id="86" name="모서리가 둥근 사각형 설명선 85"/>
          <p:cNvSpPr/>
          <p:nvPr/>
        </p:nvSpPr>
        <p:spPr>
          <a:xfrm>
            <a:off x="8529987" y="2357430"/>
            <a:ext cx="3365524" cy="357190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내가 이걸 왜하고 있지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14282" y="2998785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 panose="020B0503020000020004" pitchFamily="50" charset="-127"/>
              </a:rPr>
              <a:t>친구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  <a:ea typeface="맑은 고딕" panose="020B0503020000020004" pitchFamily="50" charset="-127"/>
              </a:rPr>
              <a:t>21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214282" y="3355974"/>
            <a:ext cx="11614729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214282" y="2883622"/>
            <a:ext cx="11614729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08136" y="3470895"/>
            <a:ext cx="11694643" cy="545531"/>
            <a:chOff x="181873" y="3470894"/>
            <a:chExt cx="11694643" cy="545531"/>
          </a:xfrm>
        </p:grpSpPr>
        <p:pic>
          <p:nvPicPr>
            <p:cNvPr id="96" name="Picture 3" descr="C:\Users\user\Desktop\Untitled-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73" y="3470894"/>
              <a:ext cx="554937" cy="545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직사각형 121"/>
            <p:cNvSpPr/>
            <p:nvPr/>
          </p:nvSpPr>
          <p:spPr>
            <a:xfrm>
              <a:off x="745595" y="3558813"/>
              <a:ext cx="16706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예비 </a:t>
              </a:r>
              <a:r>
                <a:rPr lang="en-US" altLang="ko-KR" sz="16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SSAFY 6</a:t>
              </a:r>
              <a:r>
                <a:rPr lang="ko-KR" altLang="en-US" sz="16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기</a:t>
              </a:r>
            </a:p>
          </p:txBody>
        </p:sp>
        <p:sp>
          <p:nvSpPr>
            <p:cNvPr id="123" name="모서리가 둥근 사각형 설명선 122"/>
            <p:cNvSpPr/>
            <p:nvPr/>
          </p:nvSpPr>
          <p:spPr>
            <a:xfrm>
              <a:off x="8510992" y="3558813"/>
              <a:ext cx="3365524" cy="357190"/>
            </a:xfrm>
            <a:prstGeom prst="wedgeRoundRectCallout">
              <a:avLst>
                <a:gd name="adj1" fmla="val -54763"/>
                <a:gd name="adj2" fmla="val -10726"/>
                <a:gd name="adj3" fmla="val 16667"/>
              </a:avLst>
            </a:prstGeom>
            <a:solidFill>
              <a:srgbClr val="FDFEC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SSAFY 6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기 정보 공유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1874" y="4049210"/>
            <a:ext cx="11720905" cy="545531"/>
            <a:chOff x="181873" y="4049209"/>
            <a:chExt cx="11720905" cy="545531"/>
          </a:xfrm>
        </p:grpSpPr>
        <p:pic>
          <p:nvPicPr>
            <p:cNvPr id="97" name="Picture 3" descr="C:\Users\user\Desktop\Untitled-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73" y="4049209"/>
              <a:ext cx="554937" cy="545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" name="직사각형 132"/>
            <p:cNvSpPr/>
            <p:nvPr/>
          </p:nvSpPr>
          <p:spPr>
            <a:xfrm>
              <a:off x="745595" y="4143380"/>
              <a:ext cx="19623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SSAFY </a:t>
              </a:r>
              <a:r>
                <a:rPr lang="ko-KR" altLang="en-US" sz="16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면접 </a:t>
              </a:r>
              <a:r>
                <a:rPr lang="ko-KR" altLang="en-US" sz="1600" b="1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준비방</a:t>
              </a:r>
              <a:endPara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34" name="모서리가 둥근 사각형 설명선 133"/>
            <p:cNvSpPr/>
            <p:nvPr/>
          </p:nvSpPr>
          <p:spPr>
            <a:xfrm>
              <a:off x="8537254" y="4143380"/>
              <a:ext cx="3365524" cy="357190"/>
            </a:xfrm>
            <a:prstGeom prst="wedgeRoundRectCallout">
              <a:avLst>
                <a:gd name="adj1" fmla="val -54763"/>
                <a:gd name="adj2" fmla="val -10726"/>
                <a:gd name="adj3" fmla="val 16667"/>
              </a:avLst>
            </a:prstGeom>
            <a:solidFill>
              <a:srgbClr val="FDFEC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면접 준비하실 분들만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~</a:t>
              </a:r>
              <a:endPara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81874" y="4688759"/>
            <a:ext cx="11737728" cy="545531"/>
            <a:chOff x="181873" y="4688758"/>
            <a:chExt cx="11737728" cy="545531"/>
          </a:xfrm>
        </p:grpSpPr>
        <p:pic>
          <p:nvPicPr>
            <p:cNvPr id="98" name="Picture 3" descr="C:\Users\user\Desktop\Untitled-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73" y="4688758"/>
              <a:ext cx="554937" cy="545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직사각형 137"/>
            <p:cNvSpPr/>
            <p:nvPr/>
          </p:nvSpPr>
          <p:spPr>
            <a:xfrm>
              <a:off x="745595" y="4760196"/>
              <a:ext cx="20665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SSAFY</a:t>
              </a:r>
              <a:r>
                <a:rPr lang="ko-KR" altLang="en-US" sz="16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5</a:t>
              </a:r>
              <a:r>
                <a:rPr lang="ko-KR" altLang="en-US" sz="16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기 광주 </a:t>
              </a:r>
              <a:r>
                <a:rPr lang="en-US" altLang="ko-KR" sz="16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2</a:t>
              </a:r>
              <a:r>
                <a:rPr lang="ko-KR" altLang="en-US" sz="16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반</a:t>
              </a:r>
            </a:p>
          </p:txBody>
        </p:sp>
        <p:sp>
          <p:nvSpPr>
            <p:cNvPr id="139" name="모서리가 둥근 사각형 설명선 138"/>
            <p:cNvSpPr/>
            <p:nvPr/>
          </p:nvSpPr>
          <p:spPr>
            <a:xfrm>
              <a:off x="8554077" y="4760196"/>
              <a:ext cx="3365524" cy="357190"/>
            </a:xfrm>
            <a:prstGeom prst="wedgeRoundRectCallout">
              <a:avLst>
                <a:gd name="adj1" fmla="val -54763"/>
                <a:gd name="adj2" fmla="val -10726"/>
                <a:gd name="adj3" fmla="val 16667"/>
              </a:avLst>
            </a:prstGeom>
            <a:solidFill>
              <a:srgbClr val="FDFEC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SSAFY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5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기 광주 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반 </a:t>
              </a:r>
              <a:r>
                <a:rPr lang="ko-KR" altLang="en-US" sz="14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화이팅</a:t>
              </a:r>
              <a:endPara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1259855" y="576163"/>
            <a:ext cx="295485" cy="295485"/>
          </a:xfrm>
          <a:prstGeom prst="ellipse">
            <a:avLst/>
          </a:prstGeom>
          <a:solidFill>
            <a:srgbClr val="FF7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7</a:t>
            </a:r>
            <a:endParaRPr lang="ko-KR" altLang="en-US" sz="120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240056" y="576163"/>
            <a:ext cx="295485" cy="295485"/>
          </a:xfrm>
          <a:prstGeom prst="ellipse">
            <a:avLst/>
          </a:prstGeom>
          <a:solidFill>
            <a:srgbClr val="FF7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endParaRPr lang="ko-KR" altLang="en-US" sz="120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311" y="175547"/>
            <a:ext cx="1200867" cy="86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" descr="C:\Users\user\Desktop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2" y="591574"/>
            <a:ext cx="554937" cy="54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그룹 140"/>
          <p:cNvGrpSpPr/>
          <p:nvPr/>
        </p:nvGrpSpPr>
        <p:grpSpPr>
          <a:xfrm>
            <a:off x="181445" y="3372908"/>
            <a:ext cx="11736074" cy="3023743"/>
            <a:chOff x="1980603" y="3355974"/>
            <a:chExt cx="11736074" cy="3023743"/>
          </a:xfrm>
        </p:grpSpPr>
        <p:pic>
          <p:nvPicPr>
            <p:cNvPr id="142" name="Picture 3" descr="C:\Users\user\Desktop\Untitled-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603" y="3470893"/>
              <a:ext cx="554937" cy="545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3" descr="C:\Users\user\Desktop\Untitled-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603" y="4049209"/>
              <a:ext cx="554937" cy="545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3" descr="C:\Users\user\Desktop\Untitled-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603" y="4656707"/>
              <a:ext cx="554937" cy="545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3" descr="C:\Users\user\Desktop\Untitled-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603" y="5217370"/>
              <a:ext cx="554937" cy="545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3" descr="C:\Users\user\Desktop\Untitled-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603" y="5834186"/>
              <a:ext cx="554937" cy="545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7" name="그룹 146"/>
            <p:cNvGrpSpPr/>
            <p:nvPr/>
          </p:nvGrpSpPr>
          <p:grpSpPr>
            <a:xfrm>
              <a:off x="2028318" y="3355974"/>
              <a:ext cx="11688359" cy="2929573"/>
              <a:chOff x="214282" y="3355974"/>
              <a:chExt cx="11688359" cy="2929573"/>
            </a:xfrm>
          </p:grpSpPr>
          <p:cxnSp>
            <p:nvCxnSpPr>
              <p:cNvPr id="148" name="직선 연결선 147"/>
              <p:cNvCxnSpPr/>
              <p:nvPr/>
            </p:nvCxnSpPr>
            <p:spPr>
              <a:xfrm>
                <a:off x="214282" y="3355974"/>
                <a:ext cx="11496255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직사각형 148"/>
              <p:cNvSpPr/>
              <p:nvPr/>
            </p:nvSpPr>
            <p:spPr>
              <a:xfrm>
                <a:off x="745595" y="3558813"/>
                <a:ext cx="8002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권예빈</a:t>
                </a:r>
              </a:p>
            </p:txBody>
          </p:sp>
          <p:sp>
            <p:nvSpPr>
              <p:cNvPr id="150" name="모서리가 둥근 사각형 설명선 149"/>
              <p:cNvSpPr/>
              <p:nvPr/>
            </p:nvSpPr>
            <p:spPr>
              <a:xfrm>
                <a:off x="8519186" y="3532562"/>
                <a:ext cx="3365524" cy="357190"/>
              </a:xfrm>
              <a:prstGeom prst="wedgeRoundRectCallout">
                <a:avLst>
                  <a:gd name="adj1" fmla="val -54763"/>
                  <a:gd name="adj2" fmla="val -10726"/>
                  <a:gd name="adj3" fmla="val 16667"/>
                </a:avLst>
              </a:prstGeom>
              <a:solidFill>
                <a:srgbClr val="FDFEC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급하면 문자나 전화로 해주세요</a:t>
                </a: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745595" y="4143380"/>
                <a:ext cx="8002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김대호</a:t>
                </a:r>
              </a:p>
            </p:txBody>
          </p:sp>
          <p:sp>
            <p:nvSpPr>
              <p:cNvPr id="152" name="모서리가 둥근 사각형 설명선 151"/>
              <p:cNvSpPr/>
              <p:nvPr/>
            </p:nvSpPr>
            <p:spPr>
              <a:xfrm>
                <a:off x="8519189" y="4143380"/>
                <a:ext cx="3365524" cy="357190"/>
              </a:xfrm>
              <a:prstGeom prst="wedgeRoundRectCallout">
                <a:avLst>
                  <a:gd name="adj1" fmla="val -54763"/>
                  <a:gd name="adj2" fmla="val -10726"/>
                  <a:gd name="adj3" fmla="val 16667"/>
                </a:avLst>
              </a:prstGeom>
              <a:solidFill>
                <a:srgbClr val="FDFEC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잘자요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~</a:t>
                </a:r>
                <a:endParaRPr lang="ko-KR" altLang="en-US" sz="14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745595" y="4760196"/>
                <a:ext cx="8002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김보민</a:t>
                </a:r>
              </a:p>
            </p:txBody>
          </p:sp>
          <p:sp>
            <p:nvSpPr>
              <p:cNvPr id="154" name="모서리가 둥근 사각형 설명선 153"/>
              <p:cNvSpPr/>
              <p:nvPr/>
            </p:nvSpPr>
            <p:spPr>
              <a:xfrm>
                <a:off x="8537117" y="4751231"/>
                <a:ext cx="3365524" cy="357190"/>
              </a:xfrm>
              <a:prstGeom prst="wedgeRoundRectCallout">
                <a:avLst>
                  <a:gd name="adj1" fmla="val -54763"/>
                  <a:gd name="adj2" fmla="val -10726"/>
                  <a:gd name="adj3" fmla="val 16667"/>
                </a:avLst>
              </a:prstGeom>
              <a:solidFill>
                <a:srgbClr val="FDFEC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카톡 전화 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X</a:t>
                </a:r>
                <a:endParaRPr lang="ko-KR" altLang="en-US" sz="14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745595" y="5311541"/>
                <a:ext cx="8002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b="1" dirty="0" err="1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김영균</a:t>
                </a:r>
                <a:endParaRPr lang="ko-KR" altLang="en-US" sz="16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6" name="모서리가 둥근 사각형 설명선 155"/>
              <p:cNvSpPr/>
              <p:nvPr/>
            </p:nvSpPr>
            <p:spPr>
              <a:xfrm>
                <a:off x="8510221" y="5311541"/>
                <a:ext cx="3365524" cy="357190"/>
              </a:xfrm>
              <a:prstGeom prst="wedgeRoundRectCallout">
                <a:avLst>
                  <a:gd name="adj1" fmla="val -54763"/>
                  <a:gd name="adj2" fmla="val -10726"/>
                  <a:gd name="adj3" fmla="val 16667"/>
                </a:avLst>
              </a:prstGeom>
              <a:solidFill>
                <a:srgbClr val="FDFEC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하루만 지나면 주말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!</a:t>
                </a:r>
                <a:endParaRPr lang="ko-KR" altLang="en-US" sz="14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745595" y="5928357"/>
                <a:ext cx="8002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b="1" dirty="0" err="1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김윤빈</a:t>
                </a:r>
                <a:endParaRPr lang="ko-KR" altLang="en-US" sz="1600" b="1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모서리가 둥근 사각형 설명선 157"/>
              <p:cNvSpPr/>
              <p:nvPr/>
            </p:nvSpPr>
            <p:spPr>
              <a:xfrm>
                <a:off x="8510221" y="5928357"/>
                <a:ext cx="3365524" cy="357190"/>
              </a:xfrm>
              <a:prstGeom prst="wedgeRoundRectCallout">
                <a:avLst>
                  <a:gd name="adj1" fmla="val -54763"/>
                  <a:gd name="adj2" fmla="val -10726"/>
                  <a:gd name="adj3" fmla="val 16667"/>
                </a:avLst>
              </a:prstGeom>
              <a:solidFill>
                <a:srgbClr val="FDFEC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불금불금불금불금불금불금</a:t>
                </a:r>
                <a:endParaRPr lang="ko-KR" altLang="en-US" sz="14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4" name="직사각형 53"/>
          <p:cNvSpPr/>
          <p:nvPr/>
        </p:nvSpPr>
        <p:spPr>
          <a:xfrm>
            <a:off x="8460433" y="6286565"/>
            <a:ext cx="56578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805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" presetClass="entr" presetSubtype="0" fill="hold" grpId="0" nodeType="after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50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7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890033"/>
            <a:ext cx="12192000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-27118" y="1217520"/>
            <a:ext cx="12219118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3971" y="170241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SSAFY 5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 광주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뺄셈 기호 7"/>
          <p:cNvSpPr/>
          <p:nvPr/>
        </p:nvSpPr>
        <p:spPr>
          <a:xfrm>
            <a:off x="11397140" y="207690"/>
            <a:ext cx="142876" cy="142876"/>
          </a:xfrm>
          <a:prstGeom prst="mathMinu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액자 8"/>
          <p:cNvSpPr/>
          <p:nvPr/>
        </p:nvSpPr>
        <p:spPr>
          <a:xfrm>
            <a:off x="11637580" y="175101"/>
            <a:ext cx="142876" cy="142876"/>
          </a:xfrm>
          <a:prstGeom prst="fram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곱셈 기호 9"/>
          <p:cNvSpPr/>
          <p:nvPr/>
        </p:nvSpPr>
        <p:spPr>
          <a:xfrm>
            <a:off x="11832708" y="129789"/>
            <a:ext cx="214314" cy="214314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72"/>
          <p:cNvGrpSpPr/>
          <p:nvPr/>
        </p:nvGrpSpPr>
        <p:grpSpPr>
          <a:xfrm>
            <a:off x="11689832" y="500042"/>
            <a:ext cx="285752" cy="285752"/>
            <a:chOff x="6357950" y="571480"/>
            <a:chExt cx="357190" cy="357190"/>
          </a:xfrm>
        </p:grpSpPr>
        <p:sp>
          <p:nvSpPr>
            <p:cNvPr id="12" name="순서도: 연결자 11"/>
            <p:cNvSpPr/>
            <p:nvPr/>
          </p:nvSpPr>
          <p:spPr>
            <a:xfrm>
              <a:off x="6357950" y="571480"/>
              <a:ext cx="357190" cy="357190"/>
            </a:xfrm>
            <a:prstGeom prst="flowChartConnector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등호 12"/>
            <p:cNvSpPr/>
            <p:nvPr/>
          </p:nvSpPr>
          <p:spPr>
            <a:xfrm>
              <a:off x="6429388" y="642918"/>
              <a:ext cx="214314" cy="214314"/>
            </a:xfrm>
            <a:prstGeom prst="mathEqual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9178" y="192266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&lt;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681991" y="1042905"/>
            <a:ext cx="2828018" cy="369332"/>
            <a:chOff x="4090553" y="1005834"/>
            <a:chExt cx="2828018" cy="369332"/>
          </a:xfrm>
        </p:grpSpPr>
        <p:sp>
          <p:nvSpPr>
            <p:cNvPr id="6" name="직사각형 5"/>
            <p:cNvSpPr/>
            <p:nvPr/>
          </p:nvSpPr>
          <p:spPr>
            <a:xfrm>
              <a:off x="4182959" y="1070127"/>
              <a:ext cx="2643206" cy="285752"/>
            </a:xfrm>
            <a:prstGeom prst="rect">
              <a:avLst/>
            </a:prstGeom>
            <a:solidFill>
              <a:srgbClr val="B2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90553" y="1005834"/>
              <a:ext cx="2828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2021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년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05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월 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  <a:ea typeface="맑은 고딕" panose="020B0503020000020004" pitchFamily="50" charset="-127"/>
                </a:rPr>
                <a:t>26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일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  <a:ea typeface="맑은 고딕" panose="020B0503020000020004" pitchFamily="50" charset="-127"/>
                </a:rPr>
                <a:t>수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요일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389052" y="1702106"/>
            <a:ext cx="3443651" cy="574767"/>
            <a:chOff x="5148064" y="1702105"/>
            <a:chExt cx="3443651" cy="574767"/>
          </a:xfrm>
        </p:grpSpPr>
        <p:grpSp>
          <p:nvGrpSpPr>
            <p:cNvPr id="22" name="그룹 20"/>
            <p:cNvGrpSpPr/>
            <p:nvPr/>
          </p:nvGrpSpPr>
          <p:grpSpPr>
            <a:xfrm>
              <a:off x="6154635" y="1702105"/>
              <a:ext cx="2437080" cy="574767"/>
              <a:chOff x="5151782" y="2786058"/>
              <a:chExt cx="3433809" cy="16560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모서리가 둥근 사각형 설명선 22"/>
              <p:cNvSpPr/>
              <p:nvPr/>
            </p:nvSpPr>
            <p:spPr>
              <a:xfrm>
                <a:off x="5151782" y="2883325"/>
                <a:ext cx="3365524" cy="571503"/>
              </a:xfrm>
              <a:prstGeom prst="wedgeRoundRectCallout">
                <a:avLst>
                  <a:gd name="adj1" fmla="val 58367"/>
                  <a:gd name="adj2" fmla="val -35277"/>
                  <a:gd name="adj3" fmla="val 16667"/>
                </a:avLst>
              </a:prstGeom>
              <a:solidFill>
                <a:srgbClr val="FA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첫번째목차입니다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5214942" y="2786058"/>
                <a:ext cx="3370649" cy="1656034"/>
              </a:xfrm>
              <a:prstGeom prst="roundRect">
                <a:avLst>
                  <a:gd name="adj" fmla="val 5773"/>
                </a:avLst>
              </a:prstGeom>
              <a:solidFill>
                <a:srgbClr val="FA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여러분 프로젝트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148064" y="1989885"/>
              <a:ext cx="1051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오전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11:00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99199" y="3525204"/>
            <a:ext cx="3382925" cy="955588"/>
            <a:chOff x="299166" y="3525204"/>
            <a:chExt cx="3382925" cy="955588"/>
          </a:xfrm>
        </p:grpSpPr>
        <p:pic>
          <p:nvPicPr>
            <p:cNvPr id="28" name="Picture 3" descr="C:\Users\user\Desktop\Untitled-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166" y="3562275"/>
              <a:ext cx="554937" cy="545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844706" y="352520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김윤빈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142976" y="3909288"/>
              <a:ext cx="1484808" cy="571504"/>
              <a:chOff x="1142976" y="3909288"/>
              <a:chExt cx="1484808" cy="571504"/>
            </a:xfrm>
          </p:grpSpPr>
          <p:sp>
            <p:nvSpPr>
              <p:cNvPr id="42" name="모서리가 둥근 사각형 설명선 41"/>
              <p:cNvSpPr/>
              <p:nvPr/>
            </p:nvSpPr>
            <p:spPr>
              <a:xfrm>
                <a:off x="1142976" y="3946304"/>
                <a:ext cx="1412800" cy="230767"/>
              </a:xfrm>
              <a:prstGeom prst="wedgeRoundRectCallout">
                <a:avLst>
                  <a:gd name="adj1" fmla="val -56704"/>
                  <a:gd name="adj2" fmla="val -39983"/>
                  <a:gd name="adj3" fmla="val 1666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1142976" y="3909288"/>
                <a:ext cx="1484808" cy="57150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지쳐요ㅠ</a:t>
                </a:r>
                <a:endPara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630690" y="4000490"/>
              <a:ext cx="1051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AFF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AFF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오전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11:02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389052" y="2636913"/>
            <a:ext cx="3443652" cy="574767"/>
            <a:chOff x="5148064" y="2636912"/>
            <a:chExt cx="3443652" cy="574767"/>
          </a:xfrm>
        </p:grpSpPr>
        <p:grpSp>
          <p:nvGrpSpPr>
            <p:cNvPr id="47" name="그룹 20"/>
            <p:cNvGrpSpPr/>
            <p:nvPr/>
          </p:nvGrpSpPr>
          <p:grpSpPr>
            <a:xfrm>
              <a:off x="6163601" y="2636912"/>
              <a:ext cx="2428115" cy="574767"/>
              <a:chOff x="5164414" y="2786058"/>
              <a:chExt cx="3421177" cy="16560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모서리가 둥근 사각형 설명선 47"/>
              <p:cNvSpPr/>
              <p:nvPr/>
            </p:nvSpPr>
            <p:spPr>
              <a:xfrm>
                <a:off x="5164414" y="2909156"/>
                <a:ext cx="3365524" cy="571503"/>
              </a:xfrm>
              <a:prstGeom prst="wedgeRoundRectCallout">
                <a:avLst>
                  <a:gd name="adj1" fmla="val 58367"/>
                  <a:gd name="adj2" fmla="val -35277"/>
                  <a:gd name="adj3" fmla="val 16667"/>
                </a:avLst>
              </a:prstGeom>
              <a:solidFill>
                <a:srgbClr val="FA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첫번째목차입니다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5214942" y="2786058"/>
                <a:ext cx="3370649" cy="1656034"/>
              </a:xfrm>
              <a:prstGeom prst="roundRect">
                <a:avLst>
                  <a:gd name="adj" fmla="val 5773"/>
                </a:avLst>
              </a:prstGeom>
              <a:solidFill>
                <a:srgbClr val="FA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잘 되어가나요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??</a:t>
                </a:r>
                <a:endPara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148064" y="2924294"/>
              <a:ext cx="1051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오전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11:00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8197329" y="6031532"/>
            <a:ext cx="565787" cy="504056"/>
          </a:xfrm>
          <a:prstGeom prst="rect">
            <a:avLst/>
          </a:prstGeom>
          <a:noFill/>
          <a:ln>
            <a:solidFill>
              <a:srgbClr val="B2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43971" y="4869160"/>
            <a:ext cx="8090509" cy="1008112"/>
            <a:chOff x="343938" y="4869160"/>
            <a:chExt cx="8090509" cy="1008112"/>
          </a:xfrm>
        </p:grpSpPr>
        <p:grpSp>
          <p:nvGrpSpPr>
            <p:cNvPr id="29" name="그룹 28"/>
            <p:cNvGrpSpPr/>
            <p:nvPr/>
          </p:nvGrpSpPr>
          <p:grpSpPr>
            <a:xfrm>
              <a:off x="343938" y="4869160"/>
              <a:ext cx="8090509" cy="971614"/>
              <a:chOff x="343938" y="4880383"/>
              <a:chExt cx="8090509" cy="971614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343938" y="4880383"/>
                <a:ext cx="5122555" cy="884150"/>
                <a:chOff x="343938" y="4880383"/>
                <a:chExt cx="5122555" cy="884150"/>
              </a:xfrm>
            </p:grpSpPr>
            <p:pic>
              <p:nvPicPr>
                <p:cNvPr id="50" name="Picture 3" descr="C:\Users\user\Desktop\Untitled-1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3938" y="4917454"/>
                  <a:ext cx="554937" cy="5455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1" name="그룹 25"/>
                <p:cNvGrpSpPr/>
                <p:nvPr/>
              </p:nvGrpSpPr>
              <p:grpSpPr>
                <a:xfrm>
                  <a:off x="889478" y="4880383"/>
                  <a:ext cx="4577015" cy="884150"/>
                  <a:chOff x="844706" y="1357298"/>
                  <a:chExt cx="4577015" cy="884150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44706" y="1357298"/>
                    <a:ext cx="95410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20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rPr>
                      <a:t>임광훈</a:t>
                    </a:r>
                    <a:endParaRPr kumimoji="0" lang="ko-KR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53" name="모서리가 둥근 직사각형 52"/>
                  <p:cNvSpPr/>
                  <p:nvPr/>
                </p:nvSpPr>
                <p:spPr>
                  <a:xfrm>
                    <a:off x="4350151" y="2007651"/>
                    <a:ext cx="1071570" cy="23379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C7D9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</p:grpSp>
          <p:sp>
            <p:nvSpPr>
              <p:cNvPr id="35" name="TextBox 34"/>
              <p:cNvSpPr txBox="1"/>
              <p:nvPr/>
            </p:nvSpPr>
            <p:spPr>
              <a:xfrm>
                <a:off x="7383046" y="5390332"/>
                <a:ext cx="10514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AFF00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AFF00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1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오전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11:02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1104503" y="5305768"/>
              <a:ext cx="6278543" cy="571504"/>
              <a:chOff x="1160869" y="3946877"/>
              <a:chExt cx="1844848" cy="571504"/>
            </a:xfrm>
          </p:grpSpPr>
          <p:sp>
            <p:nvSpPr>
              <p:cNvPr id="64" name="모서리가 둥근 사각형 설명선 63"/>
              <p:cNvSpPr/>
              <p:nvPr/>
            </p:nvSpPr>
            <p:spPr>
              <a:xfrm>
                <a:off x="1205098" y="3982164"/>
                <a:ext cx="1524336" cy="409747"/>
              </a:xfrm>
              <a:prstGeom prst="wedgeRoundRectCallout">
                <a:avLst>
                  <a:gd name="adj1" fmla="val -55667"/>
                  <a:gd name="adj2" fmla="val -51637"/>
                  <a:gd name="adj3" fmla="val 1666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1160869" y="3946877"/>
                <a:ext cx="1844848" cy="57150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그래도 다들 잘 만드실 겁니다</a:t>
                </a:r>
                <a:r>
                  <a:rPr lang="en-US" altLang="ko-KR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! </a:t>
                </a:r>
                <a:r>
                  <a:rPr lang="ko-KR" altLang="en-US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다같이 영차 </a:t>
                </a:r>
                <a:r>
                  <a:rPr lang="ko-KR" altLang="en-US" b="1" dirty="0" err="1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영차</a:t>
                </a:r>
                <a:r>
                  <a:rPr lang="ko-KR" altLang="en-US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 해보죠</a:t>
                </a:r>
                <a:endPara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2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7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0119034" y="510988"/>
            <a:ext cx="1742359" cy="574766"/>
            <a:chOff x="6849361" y="510988"/>
            <a:chExt cx="1742359" cy="574766"/>
          </a:xfrm>
        </p:grpSpPr>
        <p:grpSp>
          <p:nvGrpSpPr>
            <p:cNvPr id="22" name="그룹 20"/>
            <p:cNvGrpSpPr/>
            <p:nvPr/>
          </p:nvGrpSpPr>
          <p:grpSpPr>
            <a:xfrm>
              <a:off x="7884368" y="510988"/>
              <a:ext cx="707352" cy="574766"/>
              <a:chOff x="5214942" y="2509639"/>
              <a:chExt cx="3370649" cy="265324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모서리가 둥근 사각형 설명선 22"/>
              <p:cNvSpPr/>
              <p:nvPr/>
            </p:nvSpPr>
            <p:spPr>
              <a:xfrm>
                <a:off x="5214942" y="2857496"/>
                <a:ext cx="3365524" cy="571504"/>
              </a:xfrm>
              <a:prstGeom prst="wedgeRoundRectCallout">
                <a:avLst>
                  <a:gd name="adj1" fmla="val 58367"/>
                  <a:gd name="adj2" fmla="val -35277"/>
                  <a:gd name="adj3" fmla="val 16667"/>
                </a:avLst>
              </a:prstGeom>
              <a:solidFill>
                <a:srgbClr val="FA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5214942" y="2509639"/>
                <a:ext cx="3370649" cy="2653242"/>
              </a:xfrm>
              <a:prstGeom prst="roundRect">
                <a:avLst>
                  <a:gd name="adj" fmla="val 5773"/>
                </a:avLst>
              </a:prstGeom>
              <a:solidFill>
                <a:srgbClr val="FA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/>
                    <a:ea typeface="맑은 고딕" panose="020B0503020000020004" pitchFamily="50" charset="-127"/>
                  </a:rPr>
                  <a:t>영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849361" y="653009"/>
              <a:ext cx="1051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오전 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11:03</a:t>
              </a:r>
              <a:endPara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118210" y="2246664"/>
            <a:ext cx="1743184" cy="574767"/>
            <a:chOff x="6848536" y="3358289"/>
            <a:chExt cx="1743184" cy="574767"/>
          </a:xfrm>
        </p:grpSpPr>
        <p:grpSp>
          <p:nvGrpSpPr>
            <p:cNvPr id="31" name="그룹 20"/>
            <p:cNvGrpSpPr/>
            <p:nvPr/>
          </p:nvGrpSpPr>
          <p:grpSpPr>
            <a:xfrm>
              <a:off x="7884367" y="3358289"/>
              <a:ext cx="707353" cy="574767"/>
              <a:chOff x="7351184" y="2786058"/>
              <a:chExt cx="1234405" cy="165603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모서리가 둥근 사각형 설명선 31"/>
              <p:cNvSpPr/>
              <p:nvPr/>
            </p:nvSpPr>
            <p:spPr>
              <a:xfrm>
                <a:off x="7426728" y="2857492"/>
                <a:ext cx="1153738" cy="798097"/>
              </a:xfrm>
              <a:prstGeom prst="wedgeRoundRectCallout">
                <a:avLst>
                  <a:gd name="adj1" fmla="val 58367"/>
                  <a:gd name="adj2" fmla="val -35277"/>
                  <a:gd name="adj3" fmla="val 16667"/>
                </a:avLst>
              </a:prstGeom>
              <a:solidFill>
                <a:srgbClr val="FA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7351184" y="2786058"/>
                <a:ext cx="1234405" cy="1656034"/>
              </a:xfrm>
              <a:prstGeom prst="roundRect">
                <a:avLst>
                  <a:gd name="adj" fmla="val 5773"/>
                </a:avLst>
              </a:prstGeom>
              <a:solidFill>
                <a:srgbClr val="FA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/>
                    <a:ea typeface="맑은 고딕" panose="020B0503020000020004" pitchFamily="50" charset="-127"/>
                  </a:rPr>
                  <a:t>영</a:t>
                </a:r>
                <a:endPara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848536" y="3645671"/>
              <a:ext cx="1051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오전 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11:03</a:t>
              </a:r>
              <a:endPara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8075377" y="4382029"/>
            <a:ext cx="565787" cy="504056"/>
          </a:xfrm>
          <a:prstGeom prst="rect">
            <a:avLst/>
          </a:prstGeom>
          <a:noFill/>
          <a:ln>
            <a:solidFill>
              <a:srgbClr val="B2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77247" y="1102425"/>
            <a:ext cx="5122555" cy="985558"/>
            <a:chOff x="299166" y="2196121"/>
            <a:chExt cx="5122555" cy="985558"/>
          </a:xfrm>
        </p:grpSpPr>
        <p:grpSp>
          <p:nvGrpSpPr>
            <p:cNvPr id="2" name="그룹 1"/>
            <p:cNvGrpSpPr/>
            <p:nvPr/>
          </p:nvGrpSpPr>
          <p:grpSpPr>
            <a:xfrm>
              <a:off x="299166" y="2196121"/>
              <a:ext cx="5122555" cy="884150"/>
              <a:chOff x="299166" y="2196121"/>
              <a:chExt cx="5122555" cy="884150"/>
            </a:xfrm>
          </p:grpSpPr>
          <p:pic>
            <p:nvPicPr>
              <p:cNvPr id="28" name="Picture 3" descr="C:\Users\user\Desktop\Untitled-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166" y="2233192"/>
                <a:ext cx="554937" cy="545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" name="그룹 25"/>
              <p:cNvGrpSpPr/>
              <p:nvPr/>
            </p:nvGrpSpPr>
            <p:grpSpPr>
              <a:xfrm>
                <a:off x="844706" y="2196121"/>
                <a:ext cx="4577015" cy="884150"/>
                <a:chOff x="844706" y="1357298"/>
                <a:chExt cx="4577015" cy="884150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844706" y="1357298"/>
                  <a:ext cx="9541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b="1" dirty="0" err="1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맑은 고딕"/>
                      <a:ea typeface="맑은 고딕" panose="020B0503020000020004" pitchFamily="50" charset="-127"/>
                    </a:rPr>
                    <a:t>임광훈</a:t>
                  </a:r>
                  <a:endParaRPr lang="ko-KR" altLang="en-US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4350151" y="2007651"/>
                  <a:ext cx="1071570" cy="23379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2C7D9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200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9" name="그룹 8"/>
            <p:cNvGrpSpPr/>
            <p:nvPr/>
          </p:nvGrpSpPr>
          <p:grpSpPr>
            <a:xfrm>
              <a:off x="1106971" y="2610175"/>
              <a:ext cx="1855254" cy="571504"/>
              <a:chOff x="1106971" y="2610175"/>
              <a:chExt cx="1855254" cy="571504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10824" y="2846474"/>
                <a:ext cx="10514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오전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11:03</a:t>
                </a:r>
                <a:endParaRPr lang="ko-KR" altLang="en-US" sz="12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106971" y="2610175"/>
                <a:ext cx="789958" cy="571504"/>
                <a:chOff x="1142976" y="3909288"/>
                <a:chExt cx="602966" cy="571504"/>
              </a:xfrm>
            </p:grpSpPr>
            <p:sp>
              <p:nvSpPr>
                <p:cNvPr id="44" name="모서리가 둥근 사각형 설명선 43"/>
                <p:cNvSpPr/>
                <p:nvPr/>
              </p:nvSpPr>
              <p:spPr>
                <a:xfrm>
                  <a:off x="1142976" y="3946305"/>
                  <a:ext cx="596123" cy="131531"/>
                </a:xfrm>
                <a:prstGeom prst="wedgeRoundRectCallout">
                  <a:avLst>
                    <a:gd name="adj1" fmla="val -56704"/>
                    <a:gd name="adj2" fmla="val -39983"/>
                    <a:gd name="adj3" fmla="val 16667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1149819" y="3909288"/>
                  <a:ext cx="596123" cy="57150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prstClr val="black"/>
                      </a:solidFill>
                      <a:latin typeface="맑은 고딕"/>
                      <a:ea typeface="맑은 고딕" panose="020B0503020000020004" pitchFamily="50" charset="-127"/>
                    </a:rPr>
                    <a:t>차</a:t>
                  </a:r>
                </a:p>
              </p:txBody>
            </p:sp>
          </p:grpSp>
        </p:grpSp>
      </p:grpSp>
      <p:grpSp>
        <p:nvGrpSpPr>
          <p:cNvPr id="13" name="그룹 12"/>
          <p:cNvGrpSpPr/>
          <p:nvPr/>
        </p:nvGrpSpPr>
        <p:grpSpPr>
          <a:xfrm>
            <a:off x="222019" y="2846008"/>
            <a:ext cx="6281533" cy="1167083"/>
            <a:chOff x="343938" y="4387931"/>
            <a:chExt cx="6281533" cy="1167083"/>
          </a:xfrm>
        </p:grpSpPr>
        <p:grpSp>
          <p:nvGrpSpPr>
            <p:cNvPr id="3" name="그룹 2"/>
            <p:cNvGrpSpPr/>
            <p:nvPr/>
          </p:nvGrpSpPr>
          <p:grpSpPr>
            <a:xfrm>
              <a:off x="343938" y="4387931"/>
              <a:ext cx="5122555" cy="884150"/>
              <a:chOff x="343938" y="4387931"/>
              <a:chExt cx="5122555" cy="884150"/>
            </a:xfrm>
          </p:grpSpPr>
          <p:pic>
            <p:nvPicPr>
              <p:cNvPr id="50" name="Picture 3" descr="C:\Users\user\Desktop\Untitled-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938" y="4425002"/>
                <a:ext cx="554937" cy="545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1" name="그룹 25"/>
              <p:cNvGrpSpPr/>
              <p:nvPr/>
            </p:nvGrpSpPr>
            <p:grpSpPr>
              <a:xfrm>
                <a:off x="889478" y="4387931"/>
                <a:ext cx="4577015" cy="884150"/>
                <a:chOff x="844706" y="1357298"/>
                <a:chExt cx="4577015" cy="884150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844706" y="1357298"/>
                  <a:ext cx="9541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b="1" dirty="0" err="1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맑은 고딕"/>
                      <a:ea typeface="맑은 고딕" panose="020B0503020000020004" pitchFamily="50" charset="-127"/>
                    </a:rPr>
                    <a:t>김영균</a:t>
                  </a:r>
                  <a:endParaRPr lang="ko-KR" altLang="en-US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맑은 고딕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4350151" y="2007651"/>
                  <a:ext cx="1071570" cy="23379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2C7D9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200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12" name="그룹 11"/>
            <p:cNvGrpSpPr/>
            <p:nvPr/>
          </p:nvGrpSpPr>
          <p:grpSpPr>
            <a:xfrm>
              <a:off x="1059802" y="4904652"/>
              <a:ext cx="5565669" cy="650362"/>
              <a:chOff x="1059802" y="4904652"/>
              <a:chExt cx="5565669" cy="65036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574070" y="5173032"/>
                <a:ext cx="10514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오전 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rPr>
                  <a:t>11:04</a:t>
                </a:r>
                <a:endParaRPr lang="ko-KR" altLang="en-US" sz="12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1059802" y="4904652"/>
                <a:ext cx="4476800" cy="650362"/>
                <a:chOff x="1142976" y="3947753"/>
                <a:chExt cx="3417089" cy="214624"/>
              </a:xfrm>
            </p:grpSpPr>
            <p:sp>
              <p:nvSpPr>
                <p:cNvPr id="55" name="모서리가 둥근 사각형 설명선 54"/>
                <p:cNvSpPr/>
                <p:nvPr/>
              </p:nvSpPr>
              <p:spPr>
                <a:xfrm>
                  <a:off x="1170348" y="3952222"/>
                  <a:ext cx="1412800" cy="122702"/>
                </a:xfrm>
                <a:prstGeom prst="wedgeRoundRectCallout">
                  <a:avLst>
                    <a:gd name="adj1" fmla="val -56704"/>
                    <a:gd name="adj2" fmla="val -39983"/>
                    <a:gd name="adj3" fmla="val 16667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1142976" y="3947753"/>
                  <a:ext cx="3417089" cy="214624"/>
                </a:xfrm>
                <a:prstGeom prst="roundRect">
                  <a:avLst>
                    <a:gd name="adj" fmla="val 7691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err="1">
                      <a:solidFill>
                        <a:prstClr val="black"/>
                      </a:solidFill>
                      <a:latin typeface="맑은 고딕"/>
                      <a:ea typeface="맑은 고딕" panose="020B0503020000020004" pitchFamily="50" charset="-127"/>
                    </a:rPr>
                    <a:t>영차고</a:t>
                  </a:r>
                  <a:r>
                    <a:rPr lang="ko-KR" altLang="en-US" b="1" dirty="0">
                      <a:solidFill>
                        <a:prstClr val="black"/>
                      </a:solidFill>
                      <a:latin typeface="맑은 고딕"/>
                      <a:ea typeface="맑은 고딕" panose="020B0503020000020004" pitchFamily="50" charset="-127"/>
                    </a:rPr>
                    <a:t> 나발이고 영화사이트는 영차</a:t>
                  </a:r>
                  <a:r>
                    <a:rPr lang="en-US" altLang="ko-KR" b="1" dirty="0">
                      <a:solidFill>
                        <a:prstClr val="black"/>
                      </a:solidFill>
                      <a:latin typeface="맑은 고딕"/>
                      <a:ea typeface="맑은 고딕" panose="020B0503020000020004" pitchFamily="50" charset="-127"/>
                    </a:rPr>
                    <a:t>!</a:t>
                  </a:r>
                  <a:endParaRPr lang="ko-KR" altLang="en-US" b="1" dirty="0">
                    <a:solidFill>
                      <a:prstClr val="black"/>
                    </a:solidFill>
                    <a:latin typeface="맑은 고딕"/>
                    <a:ea typeface="맑은 고딕" panose="020B0503020000020004" pitchFamily="50" charset="-127"/>
                  </a:endParaRPr>
                </a:p>
              </p:txBody>
            </p:sp>
          </p:grp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E20417D-46C0-4C0E-A8E9-6F1BE94F548C}"/>
              </a:ext>
            </a:extLst>
          </p:cNvPr>
          <p:cNvGrpSpPr/>
          <p:nvPr/>
        </p:nvGrpSpPr>
        <p:grpSpPr>
          <a:xfrm>
            <a:off x="942056" y="4137146"/>
            <a:ext cx="2841049" cy="2478814"/>
            <a:chOff x="942056" y="3921986"/>
            <a:chExt cx="2841049" cy="247881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B3C1CFF-69E9-4FFD-B300-300F7D080E5D}"/>
                </a:ext>
              </a:extLst>
            </p:cNvPr>
            <p:cNvGrpSpPr/>
            <p:nvPr/>
          </p:nvGrpSpPr>
          <p:grpSpPr>
            <a:xfrm>
              <a:off x="942056" y="3921986"/>
              <a:ext cx="2841049" cy="2478814"/>
              <a:chOff x="942056" y="3921986"/>
              <a:chExt cx="2841049" cy="2478814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CFCF0E22-027F-4E6E-B827-DA712BC029CA}"/>
                  </a:ext>
                </a:extLst>
              </p:cNvPr>
              <p:cNvGrpSpPr/>
              <p:nvPr/>
            </p:nvGrpSpPr>
            <p:grpSpPr>
              <a:xfrm>
                <a:off x="942056" y="3921986"/>
                <a:ext cx="2841049" cy="2478814"/>
                <a:chOff x="6372200" y="3284984"/>
                <a:chExt cx="2234668" cy="2160240"/>
              </a:xfrm>
            </p:grpSpPr>
            <p:sp>
              <p:nvSpPr>
                <p:cNvPr id="63" name="모서리가 둥근 직사각형 3">
                  <a:extLst>
                    <a:ext uri="{FF2B5EF4-FFF2-40B4-BE49-F238E27FC236}">
                      <a16:creationId xmlns:a16="http://schemas.microsoft.com/office/drawing/2014/main" id="{3D1656BB-C446-4DE6-AA07-8897E61736E1}"/>
                    </a:ext>
                  </a:extLst>
                </p:cNvPr>
                <p:cNvSpPr/>
                <p:nvPr/>
              </p:nvSpPr>
              <p:spPr>
                <a:xfrm>
                  <a:off x="6372200" y="3284984"/>
                  <a:ext cx="2234668" cy="2160240"/>
                </a:xfrm>
                <a:prstGeom prst="roundRect">
                  <a:avLst>
                    <a:gd name="adj" fmla="val 989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맑은 고딕"/>
                    <a:ea typeface="맑은 고딕" panose="020B0503020000020004" pitchFamily="50" charset="-127"/>
                  </a:endParaRPr>
                </a:p>
              </p:txBody>
            </p:sp>
            <p:pic>
              <p:nvPicPr>
                <p:cNvPr id="64" name="Picture 2">
                  <a:extLst>
                    <a:ext uri="{FF2B5EF4-FFF2-40B4-BE49-F238E27FC236}">
                      <a16:creationId xmlns:a16="http://schemas.microsoft.com/office/drawing/2014/main" id="{57D3EE3B-608B-47D8-8732-3787FCA896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95338" y="3411969"/>
                  <a:ext cx="1988390" cy="1906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5" name="그림 4" descr="실외, 표지판이(가) 표시된 사진&#10;&#10;자동 생성된 설명">
                <a:extLst>
                  <a:ext uri="{FF2B5EF4-FFF2-40B4-BE49-F238E27FC236}">
                    <a16:creationId xmlns:a16="http://schemas.microsoft.com/office/drawing/2014/main" id="{773A2BB1-96ED-47BE-A69A-16BCBACDBD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3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8336" y="4027870"/>
                <a:ext cx="2527943" cy="1313699"/>
              </a:xfrm>
              <a:prstGeom prst="roundRect">
                <a:avLst>
                  <a:gd name="adj" fmla="val 10003"/>
                </a:avLst>
              </a:prstGeom>
              <a:ln>
                <a:noFill/>
              </a:ln>
              <a:effectLst/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29FD68-2ECC-463A-B604-90BDB47F43EB}"/>
                </a:ext>
              </a:extLst>
            </p:cNvPr>
            <p:cNvSpPr txBox="1"/>
            <p:nvPr/>
          </p:nvSpPr>
          <p:spPr>
            <a:xfrm>
              <a:off x="1038842" y="5410226"/>
              <a:ext cx="25279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영화차이를 보여주는 영화사이트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877BAB5-51E9-487B-93D9-21AF9D3CBBF5}"/>
                </a:ext>
              </a:extLst>
            </p:cNvPr>
            <p:cNvSpPr txBox="1"/>
            <p:nvPr/>
          </p:nvSpPr>
          <p:spPr>
            <a:xfrm>
              <a:off x="1029872" y="5670206"/>
              <a:ext cx="25279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영화 정보를 모아모아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C2565A0-237E-4BD5-81DE-6D018A130A1C}"/>
                </a:ext>
              </a:extLst>
            </p:cNvPr>
            <p:cNvSpPr txBox="1"/>
            <p:nvPr/>
          </p:nvSpPr>
          <p:spPr>
            <a:xfrm>
              <a:off x="1051946" y="5959773"/>
              <a:ext cx="25279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B0F0"/>
                  </a:solidFill>
                </a:rPr>
                <a:t>www.MovieMOA.com</a:t>
              </a:r>
              <a:endParaRPr lang="ko-KR" altLang="en-US" sz="12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996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152</Words>
  <Application>Microsoft Office PowerPoint</Application>
  <PresentationFormat>와이드스크린</PresentationFormat>
  <Paragraphs>62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나눔고딕 ExtraBold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차범희</cp:lastModifiedBy>
  <cp:revision>19</cp:revision>
  <dcterms:created xsi:type="dcterms:W3CDTF">2018-03-22T07:33:53Z</dcterms:created>
  <dcterms:modified xsi:type="dcterms:W3CDTF">2021-05-25T20:37:56Z</dcterms:modified>
</cp:coreProperties>
</file>