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74" d="100"/>
          <a:sy n="74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CDFA2-C16C-485D-BDBE-99E52E8FBDC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980B79-FDB0-4D33-96AD-543ECC584735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Viel gelernt </a:t>
          </a:r>
          <a:endParaRPr lang="en-US"/>
        </a:p>
      </dgm:t>
    </dgm:pt>
    <dgm:pt modelId="{F625A7BE-C016-401E-BE62-AD9FDEE070B8}" type="parTrans" cxnId="{FFA9C658-D169-46D1-9F12-D3EB86AF4CA1}">
      <dgm:prSet/>
      <dgm:spPr/>
      <dgm:t>
        <a:bodyPr/>
        <a:lstStyle/>
        <a:p>
          <a:endParaRPr lang="en-US"/>
        </a:p>
      </dgm:t>
    </dgm:pt>
    <dgm:pt modelId="{C2E8844F-8835-485D-8A8F-2E6C0F65AE36}" type="sibTrans" cxnId="{FFA9C658-D169-46D1-9F12-D3EB86AF4CA1}">
      <dgm:prSet/>
      <dgm:spPr/>
      <dgm:t>
        <a:bodyPr/>
        <a:lstStyle/>
        <a:p>
          <a:endParaRPr lang="en-US"/>
        </a:p>
      </dgm:t>
    </dgm:pt>
    <dgm:pt modelId="{DF75A185-E410-4BF2-A198-BE53BE2F5A3F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Gutes Teamwork </a:t>
          </a:r>
          <a:endParaRPr lang="en-US"/>
        </a:p>
      </dgm:t>
    </dgm:pt>
    <dgm:pt modelId="{66073B67-7341-411D-8AA1-039D2247880B}" type="parTrans" cxnId="{872C3E58-1CB4-4AE4-ADF6-EA418AD9117C}">
      <dgm:prSet/>
      <dgm:spPr/>
      <dgm:t>
        <a:bodyPr/>
        <a:lstStyle/>
        <a:p>
          <a:endParaRPr lang="en-US"/>
        </a:p>
      </dgm:t>
    </dgm:pt>
    <dgm:pt modelId="{E8CAD0B5-F5D9-4ED6-BA1F-C3DB5E9E23B0}" type="sibTrans" cxnId="{872C3E58-1CB4-4AE4-ADF6-EA418AD9117C}">
      <dgm:prSet/>
      <dgm:spPr/>
      <dgm:t>
        <a:bodyPr/>
        <a:lstStyle/>
        <a:p>
          <a:endParaRPr lang="en-US"/>
        </a:p>
      </dgm:t>
    </dgm:pt>
    <dgm:pt modelId="{081D9F2D-0B1E-4078-B187-D08F9E225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</a:t>
          </a:r>
          <a:r>
            <a:rPr lang="en-US" dirty="0" err="1"/>
            <a:t>optimieren</a:t>
          </a:r>
          <a:endParaRPr lang="en-US" dirty="0"/>
        </a:p>
      </dgm:t>
    </dgm:pt>
    <dgm:pt modelId="{4C06598C-CF4F-44F5-84EC-02F817AF1B67}" type="parTrans" cxnId="{BC408F08-694E-4BD8-86B1-AF9C8F12848B}">
      <dgm:prSet/>
      <dgm:spPr/>
      <dgm:t>
        <a:bodyPr/>
        <a:lstStyle/>
        <a:p>
          <a:endParaRPr lang="en-US"/>
        </a:p>
      </dgm:t>
    </dgm:pt>
    <dgm:pt modelId="{D54CB343-C95B-4EF1-8D43-3A05C1BB47F4}" type="sibTrans" cxnId="{BC408F08-694E-4BD8-86B1-AF9C8F12848B}">
      <dgm:prSet/>
      <dgm:spPr/>
      <dgm:t>
        <a:bodyPr/>
        <a:lstStyle/>
        <a:p>
          <a:endParaRPr lang="en-US"/>
        </a:p>
      </dgm:t>
    </dgm:pt>
    <dgm:pt modelId="{EEF4E833-ED2E-4956-84CC-435966347BBF}" type="pres">
      <dgm:prSet presAssocID="{CE0CDFA2-C16C-485D-BDBE-99E52E8FBDC7}" presName="root" presStyleCnt="0">
        <dgm:presLayoutVars>
          <dgm:dir/>
          <dgm:resizeHandles val="exact"/>
        </dgm:presLayoutVars>
      </dgm:prSet>
      <dgm:spPr/>
    </dgm:pt>
    <dgm:pt modelId="{AAD700D4-C896-49B2-AABF-D03DF32117A3}" type="pres">
      <dgm:prSet presAssocID="{C2980B79-FDB0-4D33-96AD-543ECC584735}" presName="compNode" presStyleCnt="0"/>
      <dgm:spPr/>
    </dgm:pt>
    <dgm:pt modelId="{78EEB8AD-3EED-4482-BC69-F5BE7242057D}" type="pres">
      <dgm:prSet presAssocID="{C2980B79-FDB0-4D33-96AD-543ECC5847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4D4F82-01D1-4C17-BBF7-04D47C2BFC66}" type="pres">
      <dgm:prSet presAssocID="{C2980B79-FDB0-4D33-96AD-543ECC584735}" presName="spaceRect" presStyleCnt="0"/>
      <dgm:spPr/>
    </dgm:pt>
    <dgm:pt modelId="{F9726BDE-8F23-40A4-8A33-9495D463A852}" type="pres">
      <dgm:prSet presAssocID="{C2980B79-FDB0-4D33-96AD-543ECC584735}" presName="textRect" presStyleLbl="revTx" presStyleIdx="0" presStyleCnt="3">
        <dgm:presLayoutVars>
          <dgm:chMax val="1"/>
          <dgm:chPref val="1"/>
        </dgm:presLayoutVars>
      </dgm:prSet>
      <dgm:spPr/>
    </dgm:pt>
    <dgm:pt modelId="{E2A484AE-A9E9-44C5-836F-9D0F8A4EBF08}" type="pres">
      <dgm:prSet presAssocID="{C2E8844F-8835-485D-8A8F-2E6C0F65AE36}" presName="sibTrans" presStyleCnt="0"/>
      <dgm:spPr/>
    </dgm:pt>
    <dgm:pt modelId="{F4875306-C52E-4E30-9DA6-368496E2C778}" type="pres">
      <dgm:prSet presAssocID="{DF75A185-E410-4BF2-A198-BE53BE2F5A3F}" presName="compNode" presStyleCnt="0"/>
      <dgm:spPr/>
    </dgm:pt>
    <dgm:pt modelId="{CA2C838F-EBB8-4706-84A4-512AC22C16DF}" type="pres">
      <dgm:prSet presAssocID="{DF75A185-E410-4BF2-A198-BE53BE2F5A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3D4D956F-E673-4739-8572-DD7CD299069E}" type="pres">
      <dgm:prSet presAssocID="{DF75A185-E410-4BF2-A198-BE53BE2F5A3F}" presName="spaceRect" presStyleCnt="0"/>
      <dgm:spPr/>
    </dgm:pt>
    <dgm:pt modelId="{2408239B-A13B-4457-84FB-7EC496563ADC}" type="pres">
      <dgm:prSet presAssocID="{DF75A185-E410-4BF2-A198-BE53BE2F5A3F}" presName="textRect" presStyleLbl="revTx" presStyleIdx="1" presStyleCnt="3">
        <dgm:presLayoutVars>
          <dgm:chMax val="1"/>
          <dgm:chPref val="1"/>
        </dgm:presLayoutVars>
      </dgm:prSet>
      <dgm:spPr/>
    </dgm:pt>
    <dgm:pt modelId="{F7FE0FA6-B333-4540-9828-F79D6F796126}" type="pres">
      <dgm:prSet presAssocID="{E8CAD0B5-F5D9-4ED6-BA1F-C3DB5E9E23B0}" presName="sibTrans" presStyleCnt="0"/>
      <dgm:spPr/>
    </dgm:pt>
    <dgm:pt modelId="{39F800AC-9545-4436-96E3-011B6FF4C3DD}" type="pres">
      <dgm:prSet presAssocID="{081D9F2D-0B1E-4078-B187-D08F9E225958}" presName="compNode" presStyleCnt="0"/>
      <dgm:spPr/>
    </dgm:pt>
    <dgm:pt modelId="{3A040377-6541-4360-8651-E362DA8B1361}" type="pres">
      <dgm:prSet presAssocID="{081D9F2D-0B1E-4078-B187-D08F9E225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 mit einfarbiger Füllung"/>
        </a:ext>
      </dgm:extLst>
    </dgm:pt>
    <dgm:pt modelId="{068411E7-006C-4205-AAF0-8776DA34A848}" type="pres">
      <dgm:prSet presAssocID="{081D9F2D-0B1E-4078-B187-D08F9E225958}" presName="spaceRect" presStyleCnt="0"/>
      <dgm:spPr/>
    </dgm:pt>
    <dgm:pt modelId="{0236F18A-D3A7-4642-986E-DEB21EE594C6}" type="pres">
      <dgm:prSet presAssocID="{081D9F2D-0B1E-4078-B187-D08F9E2259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18EF05-C4B6-483D-9B10-DD1F07A21BBA}" type="presOf" srcId="{C2980B79-FDB0-4D33-96AD-543ECC584735}" destId="{F9726BDE-8F23-40A4-8A33-9495D463A852}" srcOrd="0" destOrd="0" presId="urn:microsoft.com/office/officeart/2018/2/layout/IconLabelList"/>
    <dgm:cxn modelId="{BC408F08-694E-4BD8-86B1-AF9C8F12848B}" srcId="{CE0CDFA2-C16C-485D-BDBE-99E52E8FBDC7}" destId="{081D9F2D-0B1E-4078-B187-D08F9E225958}" srcOrd="2" destOrd="0" parTransId="{4C06598C-CF4F-44F5-84EC-02F817AF1B67}" sibTransId="{D54CB343-C95B-4EF1-8D43-3A05C1BB47F4}"/>
    <dgm:cxn modelId="{872C3E58-1CB4-4AE4-ADF6-EA418AD9117C}" srcId="{CE0CDFA2-C16C-485D-BDBE-99E52E8FBDC7}" destId="{DF75A185-E410-4BF2-A198-BE53BE2F5A3F}" srcOrd="1" destOrd="0" parTransId="{66073B67-7341-411D-8AA1-039D2247880B}" sibTransId="{E8CAD0B5-F5D9-4ED6-BA1F-C3DB5E9E23B0}"/>
    <dgm:cxn modelId="{FFA9C658-D169-46D1-9F12-D3EB86AF4CA1}" srcId="{CE0CDFA2-C16C-485D-BDBE-99E52E8FBDC7}" destId="{C2980B79-FDB0-4D33-96AD-543ECC584735}" srcOrd="0" destOrd="0" parTransId="{F625A7BE-C016-401E-BE62-AD9FDEE070B8}" sibTransId="{C2E8844F-8835-485D-8A8F-2E6C0F65AE36}"/>
    <dgm:cxn modelId="{681AB07B-3415-4E13-80A6-1C865672C064}" type="presOf" srcId="{CE0CDFA2-C16C-485D-BDBE-99E52E8FBDC7}" destId="{EEF4E833-ED2E-4956-84CC-435966347BBF}" srcOrd="0" destOrd="0" presId="urn:microsoft.com/office/officeart/2018/2/layout/IconLabelList"/>
    <dgm:cxn modelId="{A092B8B0-E9CC-4F17-9068-DF0028648F8E}" type="presOf" srcId="{081D9F2D-0B1E-4078-B187-D08F9E225958}" destId="{0236F18A-D3A7-4642-986E-DEB21EE594C6}" srcOrd="0" destOrd="0" presId="urn:microsoft.com/office/officeart/2018/2/layout/IconLabelList"/>
    <dgm:cxn modelId="{0D0235F7-45EF-4B74-9817-3B95CBA2271A}" type="presOf" srcId="{DF75A185-E410-4BF2-A198-BE53BE2F5A3F}" destId="{2408239B-A13B-4457-84FB-7EC496563ADC}" srcOrd="0" destOrd="0" presId="urn:microsoft.com/office/officeart/2018/2/layout/IconLabelList"/>
    <dgm:cxn modelId="{4D2A23B5-5E92-4D87-922B-41794368183D}" type="presParOf" srcId="{EEF4E833-ED2E-4956-84CC-435966347BBF}" destId="{AAD700D4-C896-49B2-AABF-D03DF32117A3}" srcOrd="0" destOrd="0" presId="urn:microsoft.com/office/officeart/2018/2/layout/IconLabelList"/>
    <dgm:cxn modelId="{9270C2B8-DD3F-405A-AEB6-01149F671FE8}" type="presParOf" srcId="{AAD700D4-C896-49B2-AABF-D03DF32117A3}" destId="{78EEB8AD-3EED-4482-BC69-F5BE7242057D}" srcOrd="0" destOrd="0" presId="urn:microsoft.com/office/officeart/2018/2/layout/IconLabelList"/>
    <dgm:cxn modelId="{1DCBE998-19CA-4AAE-9A9C-4B61CE9EABA4}" type="presParOf" srcId="{AAD700D4-C896-49B2-AABF-D03DF32117A3}" destId="{C34D4F82-01D1-4C17-BBF7-04D47C2BFC66}" srcOrd="1" destOrd="0" presId="urn:microsoft.com/office/officeart/2018/2/layout/IconLabelList"/>
    <dgm:cxn modelId="{D2EEB697-EAB9-4C9B-9208-62EBAB30B20A}" type="presParOf" srcId="{AAD700D4-C896-49B2-AABF-D03DF32117A3}" destId="{F9726BDE-8F23-40A4-8A33-9495D463A852}" srcOrd="2" destOrd="0" presId="urn:microsoft.com/office/officeart/2018/2/layout/IconLabelList"/>
    <dgm:cxn modelId="{F234A297-35E7-458C-B146-95CC2597A7A5}" type="presParOf" srcId="{EEF4E833-ED2E-4956-84CC-435966347BBF}" destId="{E2A484AE-A9E9-44C5-836F-9D0F8A4EBF08}" srcOrd="1" destOrd="0" presId="urn:microsoft.com/office/officeart/2018/2/layout/IconLabelList"/>
    <dgm:cxn modelId="{939C4F58-06A1-41C2-8399-C668ADD27B27}" type="presParOf" srcId="{EEF4E833-ED2E-4956-84CC-435966347BBF}" destId="{F4875306-C52E-4E30-9DA6-368496E2C778}" srcOrd="2" destOrd="0" presId="urn:microsoft.com/office/officeart/2018/2/layout/IconLabelList"/>
    <dgm:cxn modelId="{1205E94B-D6B7-464A-9AB9-85B48C6E3AB7}" type="presParOf" srcId="{F4875306-C52E-4E30-9DA6-368496E2C778}" destId="{CA2C838F-EBB8-4706-84A4-512AC22C16DF}" srcOrd="0" destOrd="0" presId="urn:microsoft.com/office/officeart/2018/2/layout/IconLabelList"/>
    <dgm:cxn modelId="{E0FC9EBE-4964-4084-96EC-6A73933883BE}" type="presParOf" srcId="{F4875306-C52E-4E30-9DA6-368496E2C778}" destId="{3D4D956F-E673-4739-8572-DD7CD299069E}" srcOrd="1" destOrd="0" presId="urn:microsoft.com/office/officeart/2018/2/layout/IconLabelList"/>
    <dgm:cxn modelId="{FC12A6FC-3DC4-48BC-A216-301362109D17}" type="presParOf" srcId="{F4875306-C52E-4E30-9DA6-368496E2C778}" destId="{2408239B-A13B-4457-84FB-7EC496563ADC}" srcOrd="2" destOrd="0" presId="urn:microsoft.com/office/officeart/2018/2/layout/IconLabelList"/>
    <dgm:cxn modelId="{E9B11EBD-5A22-4229-85DD-1A1806E71F11}" type="presParOf" srcId="{EEF4E833-ED2E-4956-84CC-435966347BBF}" destId="{F7FE0FA6-B333-4540-9828-F79D6F796126}" srcOrd="3" destOrd="0" presId="urn:microsoft.com/office/officeart/2018/2/layout/IconLabelList"/>
    <dgm:cxn modelId="{A727D7BB-5391-4D76-9160-F72D1E3C2FFE}" type="presParOf" srcId="{EEF4E833-ED2E-4956-84CC-435966347BBF}" destId="{39F800AC-9545-4436-96E3-011B6FF4C3DD}" srcOrd="4" destOrd="0" presId="urn:microsoft.com/office/officeart/2018/2/layout/IconLabelList"/>
    <dgm:cxn modelId="{6D12757C-ADFE-49CE-AEBB-32E71D38817B}" type="presParOf" srcId="{39F800AC-9545-4436-96E3-011B6FF4C3DD}" destId="{3A040377-6541-4360-8651-E362DA8B1361}" srcOrd="0" destOrd="0" presId="urn:microsoft.com/office/officeart/2018/2/layout/IconLabelList"/>
    <dgm:cxn modelId="{415AB5ED-41AA-4C8E-984D-EA2CA07217F8}" type="presParOf" srcId="{39F800AC-9545-4436-96E3-011B6FF4C3DD}" destId="{068411E7-006C-4205-AAF0-8776DA34A848}" srcOrd="1" destOrd="0" presId="urn:microsoft.com/office/officeart/2018/2/layout/IconLabelList"/>
    <dgm:cxn modelId="{B50D164E-C1C2-4462-8AFF-65CF6D82C86C}" type="presParOf" srcId="{39F800AC-9545-4436-96E3-011B6FF4C3DD}" destId="{0236F18A-D3A7-4642-986E-DEB21EE59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EB8AD-3EED-4482-BC69-F5BE7242057D}">
      <dsp:nvSpPr>
        <dsp:cNvPr id="0" name=""/>
        <dsp:cNvSpPr/>
      </dsp:nvSpPr>
      <dsp:spPr>
        <a:xfrm>
          <a:off x="1088744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26BDE-8F23-40A4-8A33-9495D463A852}">
      <dsp:nvSpPr>
        <dsp:cNvPr id="0" name=""/>
        <dsp:cNvSpPr/>
      </dsp:nvSpPr>
      <dsp:spPr>
        <a:xfrm>
          <a:off x="307243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Viel gelernt </a:t>
          </a:r>
          <a:endParaRPr lang="en-US" sz="3200" kern="1200"/>
        </a:p>
      </dsp:txBody>
      <dsp:txXfrm>
        <a:off x="307243" y="2124920"/>
        <a:ext cx="2841825" cy="720000"/>
      </dsp:txXfrm>
    </dsp:sp>
    <dsp:sp modelId="{CA2C838F-EBB8-4706-84A4-512AC22C16DF}">
      <dsp:nvSpPr>
        <dsp:cNvPr id="0" name=""/>
        <dsp:cNvSpPr/>
      </dsp:nvSpPr>
      <dsp:spPr>
        <a:xfrm>
          <a:off x="4427889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8239B-A13B-4457-84FB-7EC496563ADC}">
      <dsp:nvSpPr>
        <dsp:cNvPr id="0" name=""/>
        <dsp:cNvSpPr/>
      </dsp:nvSpPr>
      <dsp:spPr>
        <a:xfrm>
          <a:off x="3646387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Gutes Teamwork </a:t>
          </a:r>
          <a:endParaRPr lang="en-US" sz="3200" kern="1200"/>
        </a:p>
      </dsp:txBody>
      <dsp:txXfrm>
        <a:off x="3646387" y="2124920"/>
        <a:ext cx="2841825" cy="720000"/>
      </dsp:txXfrm>
    </dsp:sp>
    <dsp:sp modelId="{3A040377-6541-4360-8651-E362DA8B1361}">
      <dsp:nvSpPr>
        <dsp:cNvPr id="0" name=""/>
        <dsp:cNvSpPr/>
      </dsp:nvSpPr>
      <dsp:spPr>
        <a:xfrm>
          <a:off x="7767033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6F18A-D3A7-4642-986E-DEB21EE594C6}">
      <dsp:nvSpPr>
        <dsp:cNvPr id="0" name=""/>
        <dsp:cNvSpPr/>
      </dsp:nvSpPr>
      <dsp:spPr>
        <a:xfrm>
          <a:off x="6985531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Code </a:t>
          </a:r>
          <a:r>
            <a:rPr lang="en-US" sz="3200" kern="1200" dirty="0" err="1"/>
            <a:t>optimieren</a:t>
          </a:r>
          <a:endParaRPr lang="en-US" sz="3200" kern="1200" dirty="0"/>
        </a:p>
      </dsp:txBody>
      <dsp:txXfrm>
        <a:off x="6985531" y="2124920"/>
        <a:ext cx="28418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9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B8FAFD-74E0-ADD7-DD34-521778EE6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6332" y="209023"/>
            <a:ext cx="21581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Grafik 11" descr="Ein Bild, das Grafiken, Schrift, Design enthält.&#10;&#10;Automatisch generierte Beschreibung">
            <a:extLst>
              <a:ext uri="{FF2B5EF4-FFF2-40B4-BE49-F238E27FC236}">
                <a16:creationId xmlns:a16="http://schemas.microsoft.com/office/drawing/2014/main" id="{75DD94DC-B591-3668-E103-D380924175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0770" y="157658"/>
            <a:ext cx="2158031" cy="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AE3EC-7B8A-1F51-361D-06E1A3BC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de-CH" sz="2600" dirty="0" err="1"/>
              <a:t>MasterMind</a:t>
            </a:r>
            <a:r>
              <a:rPr lang="de-CH" sz="2600" dirty="0"/>
              <a:t> Programmieren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92B2E1-CB8F-A66A-2C8D-4E4F1AE41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de-CH" dirty="0"/>
              <a:t>Nicola und Tobias </a:t>
            </a:r>
          </a:p>
        </p:txBody>
      </p:sp>
      <p:pic>
        <p:nvPicPr>
          <p:cNvPr id="5" name="Grafik 4" descr="Ein Bild, das Spielzeug, Screenshot, Im Haus enthält.&#10;&#10;Automatisch generierte Beschreibung">
            <a:extLst>
              <a:ext uri="{FF2B5EF4-FFF2-40B4-BE49-F238E27FC236}">
                <a16:creationId xmlns:a16="http://schemas.microsoft.com/office/drawing/2014/main" id="{0495B808-40A3-C66B-C035-E5D34F18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22" y="1881416"/>
            <a:ext cx="5439657" cy="311420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99BB70D4-5171-0E9E-F35A-81C6FF05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211" y="158417"/>
            <a:ext cx="215817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F50DBF-9AB4-E05B-13B7-31AE683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CH" sz="3000" dirty="0"/>
              <a:t>Fazit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Bild, das Grafiken, Schrift, Design enthält.&#10;&#10;Automatisch generierte Beschreibung">
            <a:extLst>
              <a:ext uri="{FF2B5EF4-FFF2-40B4-BE49-F238E27FC236}">
                <a16:creationId xmlns:a16="http://schemas.microsoft.com/office/drawing/2014/main" id="{971A47AF-7DA9-1D8F-EE27-DC55A132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049" y="157606"/>
            <a:ext cx="2158031" cy="910614"/>
          </a:xfrm>
          <a:prstGeom prst="rect">
            <a:avLst/>
          </a:prstGeom>
        </p:spPr>
      </p:pic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F867E01C-4BB3-F750-3B25-DEBD71542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809819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09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DF49F-DA35-B1A8-33E9-316A2C38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Abschluss</a:t>
            </a:r>
            <a:endParaRPr lang="de-CH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5FEC8-8692-C076-A5D2-263BA077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Bild, das Grafiken, Schrift, Design enthält.&#10;&#10;Automatisch generierte Beschreibung">
            <a:extLst>
              <a:ext uri="{FF2B5EF4-FFF2-40B4-BE49-F238E27FC236}">
                <a16:creationId xmlns:a16="http://schemas.microsoft.com/office/drawing/2014/main" id="{2B37CA29-F7F8-3BBC-755B-4434A2B4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441" y="89752"/>
            <a:ext cx="2158031" cy="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03895A7-5D01-3050-A3F8-4FB68486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874" y="1368144"/>
            <a:ext cx="4037162" cy="40371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622E4B-A698-BCF2-209A-21BD43A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560FF-4F9D-2677-BB38-B255CDBB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2388"/>
            <a:ext cx="10492740" cy="43376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CH" dirty="0"/>
              <a:t>Flussdiagram </a:t>
            </a:r>
          </a:p>
          <a:p>
            <a:pPr marL="457200" indent="-457200">
              <a:buAutoNum type="arabicPeriod"/>
            </a:pPr>
            <a:r>
              <a:rPr lang="de-CH" dirty="0"/>
              <a:t>Code erklären</a:t>
            </a:r>
          </a:p>
          <a:p>
            <a:pPr marL="731520" lvl="1" indent="-457200">
              <a:buAutoNum type="arabicPeriod"/>
            </a:pPr>
            <a:r>
              <a:rPr lang="de-CH" dirty="0"/>
              <a:t>Random Farbkombination erstellen</a:t>
            </a:r>
          </a:p>
          <a:p>
            <a:pPr marL="731520" lvl="1" indent="-457200">
              <a:buAutoNum type="arabicPeriod"/>
            </a:pPr>
            <a:r>
              <a:rPr lang="de-CH" dirty="0"/>
              <a:t>Zahlen zu Farben umwandeln</a:t>
            </a:r>
          </a:p>
          <a:p>
            <a:pPr marL="731520" lvl="1" indent="-457200">
              <a:buAutoNum type="arabicPeriod"/>
            </a:pPr>
            <a:r>
              <a:rPr lang="de-CH" dirty="0"/>
              <a:t>Eingabe aufnehmen und überprüfen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Spieltesten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Fazit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Abschluss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07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Schwarzweiß, Design enthält.&#10;&#10;Automatisch generierte Beschreibung">
            <a:extLst>
              <a:ext uri="{FF2B5EF4-FFF2-40B4-BE49-F238E27FC236}">
                <a16:creationId xmlns:a16="http://schemas.microsoft.com/office/drawing/2014/main" id="{C1FA39EB-13A8-DB6D-B8F8-73CCEBE7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r="23275" b="72374"/>
          <a:stretch/>
        </p:blipFill>
        <p:spPr>
          <a:xfrm>
            <a:off x="3459560" y="0"/>
            <a:ext cx="5048501" cy="6858000"/>
          </a:xfrm>
        </p:spPr>
      </p:pic>
    </p:spTree>
    <p:extLst>
      <p:ext uri="{BB962C8B-B14F-4D97-AF65-F5344CB8AC3E}">
        <p14:creationId xmlns:p14="http://schemas.microsoft.com/office/powerpoint/2010/main" val="26424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4ABEB-F25F-B18C-DDFA-2037F129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 descr="Ein Bild, das Text, Screenshot, Schwarzweiß, Design enthält.&#10;&#10;Automatisch generierte Beschreibung">
            <a:extLst>
              <a:ext uri="{FF2B5EF4-FFF2-40B4-BE49-F238E27FC236}">
                <a16:creationId xmlns:a16="http://schemas.microsoft.com/office/drawing/2014/main" id="{0EE6E027-C606-1F43-B6AF-DE134AFC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" t="25396" r="884" b="38379"/>
          <a:stretch/>
        </p:blipFill>
        <p:spPr>
          <a:xfrm>
            <a:off x="3445711" y="0"/>
            <a:ext cx="5048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33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155D-D7B9-154D-9A89-0AF48C57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B3AD54-F6EC-D22A-9809-D3C42049D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764"/>
            <a:ext cx="4978400" cy="68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266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E9CC2-94D6-892C-9662-5E3C6084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Random Zahlkombination erstellen</a:t>
            </a:r>
            <a:br>
              <a:rPr lang="de-CH" dirty="0"/>
            </a:br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6229EFD-888A-2C3A-3911-39B623BD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46D4C18-0A7A-A5C1-3BF3-285E2567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19604"/>
            <a:ext cx="5648145" cy="27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00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7BAD9-9C46-FF77-51D6-F5AC757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Zahlen zu Farben umwandeln</a:t>
            </a:r>
            <a:br>
              <a:rPr lang="de-CH" dirty="0"/>
            </a:b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B358E-DCA6-3E4F-8F7E-B94EFC06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2E80BC-918C-F888-4ED8-08430E15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079311"/>
            <a:ext cx="6162926" cy="9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49221-FF63-2569-6D46-F817DEC1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Eingabe aufnehmen und überprüfen</a:t>
            </a:r>
            <a:br>
              <a:rPr lang="de-CH" dirty="0"/>
            </a:b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3E491D4-5B0E-042C-DF80-E5CCCA2A3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458740"/>
            <a:ext cx="4959605" cy="3410125"/>
          </a:xfrm>
        </p:spPr>
      </p:pic>
    </p:spTree>
    <p:extLst>
      <p:ext uri="{BB962C8B-B14F-4D97-AF65-F5344CB8AC3E}">
        <p14:creationId xmlns:p14="http://schemas.microsoft.com/office/powerpoint/2010/main" val="33652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CF9AA-D495-08B4-DD1E-8C81D938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de-CH"/>
              <a:t>Spieltesten</a:t>
            </a:r>
            <a:br>
              <a:rPr lang="de-CH"/>
            </a:br>
            <a:endParaRPr lang="de-CH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B8027D46-C78E-343C-43FD-A3B724EB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Clipart, Cartoon, Kunst enthält.&#10;&#10;Automatisch generierte Beschreibung">
            <a:extLst>
              <a:ext uri="{FF2B5EF4-FFF2-40B4-BE49-F238E27FC236}">
                <a16:creationId xmlns:a16="http://schemas.microsoft.com/office/drawing/2014/main" id="{251D5ADB-85E3-7279-F970-9AC6D491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53" y="723900"/>
            <a:ext cx="5494694" cy="5494694"/>
          </a:xfrm>
          <a:prstGeom prst="rect">
            <a:avLst/>
          </a:prstGeom>
        </p:spPr>
      </p:pic>
      <p:grpSp>
        <p:nvGrpSpPr>
          <p:cNvPr id="32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Ein Bild, das Grafiken, Schrift, Design enthält.&#10;&#10;Automatisch generierte Beschreibung">
            <a:extLst>
              <a:ext uri="{FF2B5EF4-FFF2-40B4-BE49-F238E27FC236}">
                <a16:creationId xmlns:a16="http://schemas.microsoft.com/office/drawing/2014/main" id="{06F62D29-673A-BDD7-9C86-7D8F00DA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935" y="84494"/>
            <a:ext cx="2158031" cy="9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E729BB"/>
      </a:accent1>
      <a:accent2>
        <a:srgbClr val="B217D5"/>
      </a:accent2>
      <a:accent3>
        <a:srgbClr val="7529E7"/>
      </a:accent3>
      <a:accent4>
        <a:srgbClr val="3C3FDC"/>
      </a:accent4>
      <a:accent5>
        <a:srgbClr val="297BE7"/>
      </a:accent5>
      <a:accent6>
        <a:srgbClr val="17B9D5"/>
      </a:accent6>
      <a:hlink>
        <a:srgbClr val="3F61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Bembo</vt:lpstr>
      <vt:lpstr>AdornVTI</vt:lpstr>
      <vt:lpstr>MasterMind Programmieren</vt:lpstr>
      <vt:lpstr>Ablauf</vt:lpstr>
      <vt:lpstr>PowerPoint-Präsentation</vt:lpstr>
      <vt:lpstr>PowerPoint-Präsentation</vt:lpstr>
      <vt:lpstr>PowerPoint-Präsentation</vt:lpstr>
      <vt:lpstr>Random Zahlkombination erstellen </vt:lpstr>
      <vt:lpstr> Zahlen zu Farben umwandeln </vt:lpstr>
      <vt:lpstr> Eingabe aufnehmen und überprüfen </vt:lpstr>
      <vt:lpstr>Spieltesten 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 Programmieren</dc:title>
  <dc:creator>Nicola Ming</dc:creator>
  <cp:lastModifiedBy>BBZW; Ming Nicola</cp:lastModifiedBy>
  <cp:revision>2</cp:revision>
  <dcterms:created xsi:type="dcterms:W3CDTF">2023-08-11T06:54:40Z</dcterms:created>
  <dcterms:modified xsi:type="dcterms:W3CDTF">2023-08-16T10:51:37Z</dcterms:modified>
</cp:coreProperties>
</file>